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4"/>
  </p:notesMasterIdLst>
  <p:sldIdLst>
    <p:sldId id="1331" r:id="rId2"/>
    <p:sldId id="1332" r:id="rId3"/>
    <p:sldId id="1333" r:id="rId4"/>
    <p:sldId id="1334" r:id="rId5"/>
    <p:sldId id="1338" r:id="rId6"/>
    <p:sldId id="1282" r:id="rId7"/>
    <p:sldId id="1283" r:id="rId8"/>
    <p:sldId id="1284" r:id="rId9"/>
    <p:sldId id="1467" r:id="rId10"/>
    <p:sldId id="1330" r:id="rId11"/>
    <p:sldId id="1335" r:id="rId12"/>
    <p:sldId id="1336" r:id="rId13"/>
    <p:sldId id="1287" r:id="rId14"/>
    <p:sldId id="1286" r:id="rId15"/>
    <p:sldId id="1288" r:id="rId16"/>
    <p:sldId id="1289" r:id="rId17"/>
    <p:sldId id="1290" r:id="rId18"/>
    <p:sldId id="1339" r:id="rId19"/>
    <p:sldId id="1051" r:id="rId20"/>
    <p:sldId id="1001" r:id="rId21"/>
    <p:sldId id="257" r:id="rId22"/>
    <p:sldId id="273" r:id="rId23"/>
    <p:sldId id="1052" r:id="rId24"/>
    <p:sldId id="1053" r:id="rId25"/>
    <p:sldId id="1054" r:id="rId26"/>
    <p:sldId id="1055" r:id="rId27"/>
    <p:sldId id="1056" r:id="rId28"/>
    <p:sldId id="1057" r:id="rId29"/>
    <p:sldId id="1058" r:id="rId30"/>
    <p:sldId id="1059" r:id="rId31"/>
    <p:sldId id="1060" r:id="rId32"/>
    <p:sldId id="1061" r:id="rId33"/>
    <p:sldId id="1041" r:id="rId34"/>
    <p:sldId id="1071" r:id="rId35"/>
    <p:sldId id="1072" r:id="rId36"/>
    <p:sldId id="283" r:id="rId37"/>
    <p:sldId id="286" r:id="rId38"/>
    <p:sldId id="287" r:id="rId39"/>
    <p:sldId id="1421" r:id="rId40"/>
    <p:sldId id="289" r:id="rId41"/>
    <p:sldId id="290" r:id="rId42"/>
    <p:sldId id="1422" r:id="rId43"/>
    <p:sldId id="1423" r:id="rId44"/>
    <p:sldId id="293" r:id="rId45"/>
    <p:sldId id="294" r:id="rId46"/>
    <p:sldId id="295" r:id="rId47"/>
    <p:sldId id="1424" r:id="rId48"/>
    <p:sldId id="1425" r:id="rId49"/>
    <p:sldId id="1337" r:id="rId50"/>
    <p:sldId id="1419" r:id="rId51"/>
    <p:sldId id="1299" r:id="rId52"/>
    <p:sldId id="1300" r:id="rId53"/>
    <p:sldId id="1301" r:id="rId54"/>
    <p:sldId id="1317" r:id="rId55"/>
    <p:sldId id="1302" r:id="rId56"/>
    <p:sldId id="1420" r:id="rId57"/>
    <p:sldId id="1426" r:id="rId58"/>
    <p:sldId id="1427" r:id="rId59"/>
    <p:sldId id="1428" r:id="rId60"/>
    <p:sldId id="1429" r:id="rId61"/>
    <p:sldId id="1430" r:id="rId62"/>
    <p:sldId id="1431" r:id="rId63"/>
    <p:sldId id="1432" r:id="rId64"/>
    <p:sldId id="1433" r:id="rId65"/>
    <p:sldId id="1434" r:id="rId66"/>
    <p:sldId id="1435" r:id="rId67"/>
    <p:sldId id="1436" r:id="rId68"/>
    <p:sldId id="1437" r:id="rId69"/>
    <p:sldId id="1438" r:id="rId70"/>
    <p:sldId id="1444" r:id="rId71"/>
    <p:sldId id="1445" r:id="rId72"/>
    <p:sldId id="1446" r:id="rId73"/>
    <p:sldId id="1447" r:id="rId74"/>
    <p:sldId id="1448" r:id="rId75"/>
    <p:sldId id="1468" r:id="rId76"/>
    <p:sldId id="1450" r:id="rId77"/>
    <p:sldId id="1451" r:id="rId78"/>
    <p:sldId id="1452" r:id="rId79"/>
    <p:sldId id="1453" r:id="rId80"/>
    <p:sldId id="1454" r:id="rId81"/>
    <p:sldId id="276" r:id="rId82"/>
    <p:sldId id="1042" r:id="rId83"/>
    <p:sldId id="1323" r:id="rId84"/>
    <p:sldId id="1324" r:id="rId85"/>
    <p:sldId id="1073" r:id="rId86"/>
    <p:sldId id="1455" r:id="rId87"/>
    <p:sldId id="1456" r:id="rId88"/>
    <p:sldId id="1457" r:id="rId89"/>
    <p:sldId id="1458" r:id="rId90"/>
    <p:sldId id="1459" r:id="rId91"/>
    <p:sldId id="1460" r:id="rId92"/>
    <p:sldId id="1461" r:id="rId93"/>
    <p:sldId id="1462" r:id="rId94"/>
    <p:sldId id="1463" r:id="rId95"/>
    <p:sldId id="1464" r:id="rId96"/>
    <p:sldId id="1465" r:id="rId97"/>
    <p:sldId id="1466" r:id="rId98"/>
    <p:sldId id="1439" r:id="rId99"/>
    <p:sldId id="1440" r:id="rId100"/>
    <p:sldId id="1441" r:id="rId101"/>
    <p:sldId id="269" r:id="rId102"/>
    <p:sldId id="259" r:id="rId103"/>
    <p:sldId id="270" r:id="rId104"/>
    <p:sldId id="271" r:id="rId105"/>
    <p:sldId id="272" r:id="rId106"/>
    <p:sldId id="1442" r:id="rId107"/>
    <p:sldId id="274" r:id="rId108"/>
    <p:sldId id="275" r:id="rId109"/>
    <p:sldId id="1443" r:id="rId110"/>
    <p:sldId id="1319" r:id="rId111"/>
    <p:sldId id="1314" r:id="rId112"/>
    <p:sldId id="1128" r:id="rId113"/>
    <p:sldId id="1418" r:id="rId114"/>
    <p:sldId id="261" r:id="rId115"/>
    <p:sldId id="278" r:id="rId116"/>
    <p:sldId id="299" r:id="rId117"/>
    <p:sldId id="288" r:id="rId118"/>
    <p:sldId id="300" r:id="rId119"/>
    <p:sldId id="262" r:id="rId120"/>
    <p:sldId id="301" r:id="rId121"/>
    <p:sldId id="292" r:id="rId122"/>
    <p:sldId id="291" r:id="rId123"/>
    <p:sldId id="296" r:id="rId124"/>
    <p:sldId id="302" r:id="rId125"/>
    <p:sldId id="303" r:id="rId126"/>
    <p:sldId id="304" r:id="rId127"/>
    <p:sldId id="307" r:id="rId128"/>
    <p:sldId id="305" r:id="rId129"/>
    <p:sldId id="306" r:id="rId130"/>
    <p:sldId id="308" r:id="rId131"/>
    <p:sldId id="309" r:id="rId132"/>
    <p:sldId id="1174" r:id="rId1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AA48"/>
    <a:srgbClr val="ED0000"/>
    <a:srgbClr val="C1E5D5"/>
    <a:srgbClr val="385723"/>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80" autoAdjust="0"/>
    <p:restoredTop sz="94660"/>
  </p:normalViewPr>
  <p:slideViewPr>
    <p:cSldViewPr snapToGrid="0">
      <p:cViewPr varScale="1">
        <p:scale>
          <a:sx n="111" d="100"/>
          <a:sy n="111" d="100"/>
        </p:scale>
        <p:origin x="594"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B4C734-D2B8-4A44-B4EB-AE7485A59687}"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77D24-9C68-42F4-B5B4-D8E7AA2136B6}" type="slidenum">
              <a:rPr lang="en-US" smtClean="0"/>
              <a:t>‹#›</a:t>
            </a:fld>
            <a:endParaRPr lang="en-US"/>
          </a:p>
        </p:txBody>
      </p:sp>
    </p:spTree>
    <p:extLst>
      <p:ext uri="{BB962C8B-B14F-4D97-AF65-F5344CB8AC3E}">
        <p14:creationId xmlns:p14="http://schemas.microsoft.com/office/powerpoint/2010/main" val="1832598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t>1</a:t>
            </a:fld>
            <a:endParaRPr lang="en-US"/>
          </a:p>
        </p:txBody>
      </p:sp>
    </p:spTree>
    <p:extLst>
      <p:ext uri="{BB962C8B-B14F-4D97-AF65-F5344CB8AC3E}">
        <p14:creationId xmlns:p14="http://schemas.microsoft.com/office/powerpoint/2010/main" val="328774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a:t>
            </a:fld>
            <a:endParaRPr lang="en-US"/>
          </a:p>
        </p:txBody>
      </p:sp>
    </p:spTree>
    <p:extLst>
      <p:ext uri="{BB962C8B-B14F-4D97-AF65-F5344CB8AC3E}">
        <p14:creationId xmlns:p14="http://schemas.microsoft.com/office/powerpoint/2010/main" val="1948893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E0278-1458-B51B-7EA9-1DBDA9B307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F55C0-E101-DFBC-D8AF-57C0FBBAAE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45E2A3-581D-115F-0C73-5F25996AAE95}"/>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CE064C7-CC65-CE4B-FDCF-68F37968A3D8}"/>
              </a:ext>
            </a:extLst>
          </p:cNvPr>
          <p:cNvSpPr>
            <a:spLocks noGrp="1"/>
          </p:cNvSpPr>
          <p:nvPr>
            <p:ph type="sldNum" sz="quarter" idx="10"/>
          </p:nvPr>
        </p:nvSpPr>
        <p:spPr/>
        <p:txBody>
          <a:bodyPr/>
          <a:lstStyle/>
          <a:p>
            <a:fld id="{960052FB-00B7-4945-BCC5-6FE095057269}" type="slidenum">
              <a:rPr lang="en-US" smtClean="0"/>
              <a:t>11</a:t>
            </a:fld>
            <a:endParaRPr lang="en-US"/>
          </a:p>
        </p:txBody>
      </p:sp>
    </p:spTree>
    <p:extLst>
      <p:ext uri="{BB962C8B-B14F-4D97-AF65-F5344CB8AC3E}">
        <p14:creationId xmlns:p14="http://schemas.microsoft.com/office/powerpoint/2010/main" val="1925850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33B27-D322-CD64-E313-B10AB44AD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B63FC-1047-1B3F-D1B6-3A6EB74E80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280466-B7FB-2EC6-0C1E-1C036DE92BFC}"/>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A451C7B-5057-A963-6583-E820867CAADF}"/>
              </a:ext>
            </a:extLst>
          </p:cNvPr>
          <p:cNvSpPr>
            <a:spLocks noGrp="1"/>
          </p:cNvSpPr>
          <p:nvPr>
            <p:ph type="sldNum" sz="quarter" idx="10"/>
          </p:nvPr>
        </p:nvSpPr>
        <p:spPr/>
        <p:txBody>
          <a:bodyPr/>
          <a:lstStyle/>
          <a:p>
            <a:fld id="{960052FB-00B7-4945-BCC5-6FE095057269}" type="slidenum">
              <a:rPr lang="en-US" smtClean="0"/>
              <a:t>12</a:t>
            </a:fld>
            <a:endParaRPr lang="en-US"/>
          </a:p>
        </p:txBody>
      </p:sp>
    </p:spTree>
    <p:extLst>
      <p:ext uri="{BB962C8B-B14F-4D97-AF65-F5344CB8AC3E}">
        <p14:creationId xmlns:p14="http://schemas.microsoft.com/office/powerpoint/2010/main" val="193902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13</a:t>
            </a:fld>
            <a:endParaRPr lang="en-US"/>
          </a:p>
        </p:txBody>
      </p:sp>
    </p:spTree>
    <p:extLst>
      <p:ext uri="{BB962C8B-B14F-4D97-AF65-F5344CB8AC3E}">
        <p14:creationId xmlns:p14="http://schemas.microsoft.com/office/powerpoint/2010/main" val="2234983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14</a:t>
            </a:fld>
            <a:endParaRPr lang="en-US"/>
          </a:p>
        </p:txBody>
      </p:sp>
    </p:spTree>
    <p:extLst>
      <p:ext uri="{BB962C8B-B14F-4D97-AF65-F5344CB8AC3E}">
        <p14:creationId xmlns:p14="http://schemas.microsoft.com/office/powerpoint/2010/main" val="4271959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15</a:t>
            </a:fld>
            <a:endParaRPr lang="en-US"/>
          </a:p>
        </p:txBody>
      </p:sp>
    </p:spTree>
    <p:extLst>
      <p:ext uri="{BB962C8B-B14F-4D97-AF65-F5344CB8AC3E}">
        <p14:creationId xmlns:p14="http://schemas.microsoft.com/office/powerpoint/2010/main" val="3621620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16</a:t>
            </a:fld>
            <a:endParaRPr lang="en-US"/>
          </a:p>
        </p:txBody>
      </p:sp>
    </p:spTree>
    <p:extLst>
      <p:ext uri="{BB962C8B-B14F-4D97-AF65-F5344CB8AC3E}">
        <p14:creationId xmlns:p14="http://schemas.microsoft.com/office/powerpoint/2010/main" val="2946623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17</a:t>
            </a:fld>
            <a:endParaRPr lang="en-US"/>
          </a:p>
        </p:txBody>
      </p:sp>
    </p:spTree>
    <p:extLst>
      <p:ext uri="{BB962C8B-B14F-4D97-AF65-F5344CB8AC3E}">
        <p14:creationId xmlns:p14="http://schemas.microsoft.com/office/powerpoint/2010/main" val="635454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2510-ECC0-8F41-A068-E7906144C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0664CA-1FDE-1E98-8A7A-48D90B67BD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B40631-51FE-57D0-C99C-CD07D324336B}"/>
              </a:ext>
            </a:extLst>
          </p:cNvPr>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C71AE96-BDCA-451B-DA55-A75DF7D4C722}"/>
              </a:ext>
            </a:extLst>
          </p:cNvPr>
          <p:cNvSpPr>
            <a:spLocks noGrp="1"/>
          </p:cNvSpPr>
          <p:nvPr>
            <p:ph type="sldNum" sz="quarter" idx="10"/>
          </p:nvPr>
        </p:nvSpPr>
        <p:spPr/>
        <p:txBody>
          <a:bodyPr/>
          <a:lstStyle/>
          <a:p>
            <a:fld id="{960052FB-00B7-4945-BCC5-6FE095057269}" type="slidenum">
              <a:rPr lang="en-US" smtClean="0"/>
              <a:t>18</a:t>
            </a:fld>
            <a:endParaRPr lang="en-US"/>
          </a:p>
        </p:txBody>
      </p:sp>
    </p:spTree>
    <p:extLst>
      <p:ext uri="{BB962C8B-B14F-4D97-AF65-F5344CB8AC3E}">
        <p14:creationId xmlns:p14="http://schemas.microsoft.com/office/powerpoint/2010/main" val="3345312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19</a:t>
            </a:fld>
            <a:endParaRPr lang="en-US"/>
          </a:p>
        </p:txBody>
      </p:sp>
    </p:spTree>
    <p:extLst>
      <p:ext uri="{BB962C8B-B14F-4D97-AF65-F5344CB8AC3E}">
        <p14:creationId xmlns:p14="http://schemas.microsoft.com/office/powerpoint/2010/main" val="2333257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2</a:t>
            </a:fld>
            <a:endParaRPr lang="en-US"/>
          </a:p>
        </p:txBody>
      </p:sp>
    </p:spTree>
    <p:extLst>
      <p:ext uri="{BB962C8B-B14F-4D97-AF65-F5344CB8AC3E}">
        <p14:creationId xmlns:p14="http://schemas.microsoft.com/office/powerpoint/2010/main" val="2792910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20</a:t>
            </a:fld>
            <a:endParaRPr lang="en-US"/>
          </a:p>
        </p:txBody>
      </p:sp>
    </p:spTree>
    <p:extLst>
      <p:ext uri="{BB962C8B-B14F-4D97-AF65-F5344CB8AC3E}">
        <p14:creationId xmlns:p14="http://schemas.microsoft.com/office/powerpoint/2010/main" val="936753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0784C-6A53-45DC-9B04-5EB46F4E4487}" type="slidenum">
              <a:rPr lang="en-US" smtClean="0"/>
              <a:t>21</a:t>
            </a:fld>
            <a:endParaRPr lang="en-US"/>
          </a:p>
        </p:txBody>
      </p:sp>
    </p:spTree>
    <p:extLst>
      <p:ext uri="{BB962C8B-B14F-4D97-AF65-F5344CB8AC3E}">
        <p14:creationId xmlns:p14="http://schemas.microsoft.com/office/powerpoint/2010/main" val="260474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33</a:t>
            </a:fld>
            <a:endParaRPr lang="en-US"/>
          </a:p>
        </p:txBody>
      </p:sp>
    </p:spTree>
    <p:extLst>
      <p:ext uri="{BB962C8B-B14F-4D97-AF65-F5344CB8AC3E}">
        <p14:creationId xmlns:p14="http://schemas.microsoft.com/office/powerpoint/2010/main" val="2525067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34</a:t>
            </a:fld>
            <a:endParaRPr lang="en-US"/>
          </a:p>
        </p:txBody>
      </p:sp>
    </p:spTree>
    <p:extLst>
      <p:ext uri="{BB962C8B-B14F-4D97-AF65-F5344CB8AC3E}">
        <p14:creationId xmlns:p14="http://schemas.microsoft.com/office/powerpoint/2010/main" val="1358828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35</a:t>
            </a:fld>
            <a:endParaRPr lang="en-US"/>
          </a:p>
        </p:txBody>
      </p:sp>
    </p:spTree>
    <p:extLst>
      <p:ext uri="{BB962C8B-B14F-4D97-AF65-F5344CB8AC3E}">
        <p14:creationId xmlns:p14="http://schemas.microsoft.com/office/powerpoint/2010/main" val="1578772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48</a:t>
            </a:fld>
            <a:endParaRPr lang="en-US"/>
          </a:p>
        </p:txBody>
      </p:sp>
    </p:spTree>
    <p:extLst>
      <p:ext uri="{BB962C8B-B14F-4D97-AF65-F5344CB8AC3E}">
        <p14:creationId xmlns:p14="http://schemas.microsoft.com/office/powerpoint/2010/main" val="25250674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4DB58-B389-9CDE-8C91-4F56D3A29D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6F897-CB45-864D-E8C7-21FD13C21D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1E6831-334D-CE78-9C86-E819EEB0F6C0}"/>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CA37C16D-B210-C6C0-1586-4077DDD51FC5}"/>
              </a:ext>
            </a:extLst>
          </p:cNvPr>
          <p:cNvSpPr>
            <a:spLocks noGrp="1"/>
          </p:cNvSpPr>
          <p:nvPr>
            <p:ph type="sldNum" sz="quarter" idx="10"/>
          </p:nvPr>
        </p:nvSpPr>
        <p:spPr/>
        <p:txBody>
          <a:bodyPr/>
          <a:lstStyle/>
          <a:p>
            <a:fld id="{960052FB-00B7-4945-BCC5-6FE095057269}" type="slidenum">
              <a:rPr lang="en-US" smtClean="0"/>
              <a:t>49</a:t>
            </a:fld>
            <a:endParaRPr lang="en-US"/>
          </a:p>
        </p:txBody>
      </p:sp>
    </p:spTree>
    <p:extLst>
      <p:ext uri="{BB962C8B-B14F-4D97-AF65-F5344CB8AC3E}">
        <p14:creationId xmlns:p14="http://schemas.microsoft.com/office/powerpoint/2010/main" val="3895617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50</a:t>
            </a:fld>
            <a:endParaRPr lang="en-US"/>
          </a:p>
        </p:txBody>
      </p:sp>
    </p:spTree>
    <p:extLst>
      <p:ext uri="{BB962C8B-B14F-4D97-AF65-F5344CB8AC3E}">
        <p14:creationId xmlns:p14="http://schemas.microsoft.com/office/powerpoint/2010/main" val="19730059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51</a:t>
            </a:fld>
            <a:endParaRPr lang="en-US"/>
          </a:p>
        </p:txBody>
      </p:sp>
    </p:spTree>
    <p:extLst>
      <p:ext uri="{BB962C8B-B14F-4D97-AF65-F5344CB8AC3E}">
        <p14:creationId xmlns:p14="http://schemas.microsoft.com/office/powerpoint/2010/main" val="3435922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52</a:t>
            </a:fld>
            <a:endParaRPr lang="en-US"/>
          </a:p>
        </p:txBody>
      </p:sp>
    </p:spTree>
    <p:extLst>
      <p:ext uri="{BB962C8B-B14F-4D97-AF65-F5344CB8AC3E}">
        <p14:creationId xmlns:p14="http://schemas.microsoft.com/office/powerpoint/2010/main" val="1137813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a:t>
            </a:fld>
            <a:endParaRPr lang="en-US"/>
          </a:p>
        </p:txBody>
      </p:sp>
    </p:spTree>
    <p:extLst>
      <p:ext uri="{BB962C8B-B14F-4D97-AF65-F5344CB8AC3E}">
        <p14:creationId xmlns:p14="http://schemas.microsoft.com/office/powerpoint/2010/main" val="3139345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53</a:t>
            </a:fld>
            <a:endParaRPr lang="en-US"/>
          </a:p>
        </p:txBody>
      </p:sp>
    </p:spTree>
    <p:extLst>
      <p:ext uri="{BB962C8B-B14F-4D97-AF65-F5344CB8AC3E}">
        <p14:creationId xmlns:p14="http://schemas.microsoft.com/office/powerpoint/2010/main" val="263962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54</a:t>
            </a:fld>
            <a:endParaRPr lang="en-US"/>
          </a:p>
        </p:txBody>
      </p:sp>
    </p:spTree>
    <p:extLst>
      <p:ext uri="{BB962C8B-B14F-4D97-AF65-F5344CB8AC3E}">
        <p14:creationId xmlns:p14="http://schemas.microsoft.com/office/powerpoint/2010/main" val="4239384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55</a:t>
            </a:fld>
            <a:endParaRPr lang="en-US"/>
          </a:p>
        </p:txBody>
      </p:sp>
    </p:spTree>
    <p:extLst>
      <p:ext uri="{BB962C8B-B14F-4D97-AF65-F5344CB8AC3E}">
        <p14:creationId xmlns:p14="http://schemas.microsoft.com/office/powerpoint/2010/main" val="239575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56</a:t>
            </a:fld>
            <a:endParaRPr lang="en-US"/>
          </a:p>
        </p:txBody>
      </p:sp>
    </p:spTree>
    <p:extLst>
      <p:ext uri="{BB962C8B-B14F-4D97-AF65-F5344CB8AC3E}">
        <p14:creationId xmlns:p14="http://schemas.microsoft.com/office/powerpoint/2010/main" val="1067746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57</a:t>
            </a:fld>
            <a:endParaRPr lang="en-US"/>
          </a:p>
        </p:txBody>
      </p:sp>
    </p:spTree>
    <p:extLst>
      <p:ext uri="{BB962C8B-B14F-4D97-AF65-F5344CB8AC3E}">
        <p14:creationId xmlns:p14="http://schemas.microsoft.com/office/powerpoint/2010/main" val="23332579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58</a:t>
            </a:fld>
            <a:endParaRPr lang="en-US"/>
          </a:p>
        </p:txBody>
      </p:sp>
    </p:spTree>
    <p:extLst>
      <p:ext uri="{BB962C8B-B14F-4D97-AF65-F5344CB8AC3E}">
        <p14:creationId xmlns:p14="http://schemas.microsoft.com/office/powerpoint/2010/main" val="936753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0784C-6A53-45DC-9B04-5EB46F4E4487}" type="slidenum">
              <a:rPr lang="en-US" smtClean="0"/>
              <a:t>59</a:t>
            </a:fld>
            <a:endParaRPr lang="en-US"/>
          </a:p>
        </p:txBody>
      </p:sp>
    </p:spTree>
    <p:extLst>
      <p:ext uri="{BB962C8B-B14F-4D97-AF65-F5344CB8AC3E}">
        <p14:creationId xmlns:p14="http://schemas.microsoft.com/office/powerpoint/2010/main" val="260474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69</a:t>
            </a:fld>
            <a:endParaRPr lang="en-US"/>
          </a:p>
        </p:txBody>
      </p:sp>
    </p:spTree>
    <p:extLst>
      <p:ext uri="{BB962C8B-B14F-4D97-AF65-F5344CB8AC3E}">
        <p14:creationId xmlns:p14="http://schemas.microsoft.com/office/powerpoint/2010/main" val="25250674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70</a:t>
            </a:fld>
            <a:endParaRPr lang="en-US"/>
          </a:p>
        </p:txBody>
      </p:sp>
    </p:spTree>
    <p:extLst>
      <p:ext uri="{BB962C8B-B14F-4D97-AF65-F5344CB8AC3E}">
        <p14:creationId xmlns:p14="http://schemas.microsoft.com/office/powerpoint/2010/main" val="1358828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71</a:t>
            </a:fld>
            <a:endParaRPr lang="en-US"/>
          </a:p>
        </p:txBody>
      </p:sp>
    </p:spTree>
    <p:extLst>
      <p:ext uri="{BB962C8B-B14F-4D97-AF65-F5344CB8AC3E}">
        <p14:creationId xmlns:p14="http://schemas.microsoft.com/office/powerpoint/2010/main" val="1578772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a:t>
            </a:fld>
            <a:endParaRPr lang="en-US"/>
          </a:p>
        </p:txBody>
      </p:sp>
    </p:spTree>
    <p:extLst>
      <p:ext uri="{BB962C8B-B14F-4D97-AF65-F5344CB8AC3E}">
        <p14:creationId xmlns:p14="http://schemas.microsoft.com/office/powerpoint/2010/main" val="10614314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82</a:t>
            </a:fld>
            <a:endParaRPr lang="en-US"/>
          </a:p>
        </p:txBody>
      </p:sp>
    </p:spTree>
    <p:extLst>
      <p:ext uri="{BB962C8B-B14F-4D97-AF65-F5344CB8AC3E}">
        <p14:creationId xmlns:p14="http://schemas.microsoft.com/office/powerpoint/2010/main" val="2525067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83</a:t>
            </a:fld>
            <a:endParaRPr lang="en-US"/>
          </a:p>
        </p:txBody>
      </p:sp>
    </p:spTree>
    <p:extLst>
      <p:ext uri="{BB962C8B-B14F-4D97-AF65-F5344CB8AC3E}">
        <p14:creationId xmlns:p14="http://schemas.microsoft.com/office/powerpoint/2010/main" val="9798459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84</a:t>
            </a:fld>
            <a:endParaRPr lang="en-US"/>
          </a:p>
        </p:txBody>
      </p:sp>
    </p:spTree>
    <p:extLst>
      <p:ext uri="{BB962C8B-B14F-4D97-AF65-F5344CB8AC3E}">
        <p14:creationId xmlns:p14="http://schemas.microsoft.com/office/powerpoint/2010/main" val="24904304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85</a:t>
            </a:fld>
            <a:endParaRPr lang="en-US"/>
          </a:p>
        </p:txBody>
      </p:sp>
    </p:spTree>
    <p:extLst>
      <p:ext uri="{BB962C8B-B14F-4D97-AF65-F5344CB8AC3E}">
        <p14:creationId xmlns:p14="http://schemas.microsoft.com/office/powerpoint/2010/main" val="2309207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86</a:t>
            </a:fld>
            <a:endParaRPr lang="en-US"/>
          </a:p>
        </p:txBody>
      </p:sp>
    </p:spTree>
    <p:extLst>
      <p:ext uri="{BB962C8B-B14F-4D97-AF65-F5344CB8AC3E}">
        <p14:creationId xmlns:p14="http://schemas.microsoft.com/office/powerpoint/2010/main" val="23332579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87</a:t>
            </a:fld>
            <a:endParaRPr lang="en-US"/>
          </a:p>
        </p:txBody>
      </p:sp>
    </p:spTree>
    <p:extLst>
      <p:ext uri="{BB962C8B-B14F-4D97-AF65-F5344CB8AC3E}">
        <p14:creationId xmlns:p14="http://schemas.microsoft.com/office/powerpoint/2010/main" val="9367533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0784C-6A53-45DC-9B04-5EB46F4E4487}" type="slidenum">
              <a:rPr lang="en-US" smtClean="0"/>
              <a:t>88</a:t>
            </a:fld>
            <a:endParaRPr lang="en-US"/>
          </a:p>
        </p:txBody>
      </p:sp>
    </p:spTree>
    <p:extLst>
      <p:ext uri="{BB962C8B-B14F-4D97-AF65-F5344CB8AC3E}">
        <p14:creationId xmlns:p14="http://schemas.microsoft.com/office/powerpoint/2010/main" val="2604746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97</a:t>
            </a:fld>
            <a:endParaRPr lang="en-US"/>
          </a:p>
        </p:txBody>
      </p:sp>
    </p:spTree>
    <p:extLst>
      <p:ext uri="{BB962C8B-B14F-4D97-AF65-F5344CB8AC3E}">
        <p14:creationId xmlns:p14="http://schemas.microsoft.com/office/powerpoint/2010/main" val="25250674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98</a:t>
            </a:fld>
            <a:endParaRPr lang="en-US"/>
          </a:p>
        </p:txBody>
      </p:sp>
    </p:spTree>
    <p:extLst>
      <p:ext uri="{BB962C8B-B14F-4D97-AF65-F5344CB8AC3E}">
        <p14:creationId xmlns:p14="http://schemas.microsoft.com/office/powerpoint/2010/main" val="13588287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99</a:t>
            </a:fld>
            <a:endParaRPr lang="en-US"/>
          </a:p>
        </p:txBody>
      </p:sp>
    </p:spTree>
    <p:extLst>
      <p:ext uri="{BB962C8B-B14F-4D97-AF65-F5344CB8AC3E}">
        <p14:creationId xmlns:p14="http://schemas.microsoft.com/office/powerpoint/2010/main" val="1578772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D92F5-79E6-72E3-4A03-96C68421CA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F85BC-9EC5-C4F9-5A69-B90907E08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D6FD34-7960-4E09-E338-F3BA207DD31D}"/>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432FBDC9-EBFD-60DF-AE03-6D16F1BB524E}"/>
              </a:ext>
            </a:extLst>
          </p:cNvPr>
          <p:cNvSpPr>
            <a:spLocks noGrp="1"/>
          </p:cNvSpPr>
          <p:nvPr>
            <p:ph type="sldNum" sz="quarter" idx="10"/>
          </p:nvPr>
        </p:nvSpPr>
        <p:spPr/>
        <p:txBody>
          <a:bodyPr/>
          <a:lstStyle/>
          <a:p>
            <a:fld id="{960052FB-00B7-4945-BCC5-6FE095057269}" type="slidenum">
              <a:rPr lang="en-US" smtClean="0"/>
              <a:t>5</a:t>
            </a:fld>
            <a:endParaRPr lang="en-US"/>
          </a:p>
        </p:txBody>
      </p:sp>
    </p:spTree>
    <p:extLst>
      <p:ext uri="{BB962C8B-B14F-4D97-AF65-F5344CB8AC3E}">
        <p14:creationId xmlns:p14="http://schemas.microsoft.com/office/powerpoint/2010/main" val="27800367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109</a:t>
            </a:fld>
            <a:endParaRPr lang="en-US"/>
          </a:p>
        </p:txBody>
      </p:sp>
    </p:spTree>
    <p:extLst>
      <p:ext uri="{BB962C8B-B14F-4D97-AF65-F5344CB8AC3E}">
        <p14:creationId xmlns:p14="http://schemas.microsoft.com/office/powerpoint/2010/main" val="25250674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110</a:t>
            </a:fld>
            <a:endParaRPr lang="en-US"/>
          </a:p>
        </p:txBody>
      </p:sp>
    </p:spTree>
    <p:extLst>
      <p:ext uri="{BB962C8B-B14F-4D97-AF65-F5344CB8AC3E}">
        <p14:creationId xmlns:p14="http://schemas.microsoft.com/office/powerpoint/2010/main" val="24592395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111</a:t>
            </a:fld>
            <a:endParaRPr lang="en-US"/>
          </a:p>
        </p:txBody>
      </p:sp>
    </p:spTree>
    <p:extLst>
      <p:ext uri="{BB962C8B-B14F-4D97-AF65-F5344CB8AC3E}">
        <p14:creationId xmlns:p14="http://schemas.microsoft.com/office/powerpoint/2010/main" val="40913972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112</a:t>
            </a:fld>
            <a:endParaRPr lang="en-US"/>
          </a:p>
        </p:txBody>
      </p:sp>
    </p:spTree>
    <p:extLst>
      <p:ext uri="{BB962C8B-B14F-4D97-AF65-F5344CB8AC3E}">
        <p14:creationId xmlns:p14="http://schemas.microsoft.com/office/powerpoint/2010/main" val="42734004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113</a:t>
            </a:fld>
            <a:endParaRPr lang="en-US"/>
          </a:p>
        </p:txBody>
      </p:sp>
    </p:spTree>
    <p:extLst>
      <p:ext uri="{BB962C8B-B14F-4D97-AF65-F5344CB8AC3E}">
        <p14:creationId xmlns:p14="http://schemas.microsoft.com/office/powerpoint/2010/main" val="7950520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t>132</a:t>
            </a:fld>
            <a:endParaRPr lang="en-US"/>
          </a:p>
        </p:txBody>
      </p:sp>
    </p:spTree>
    <p:extLst>
      <p:ext uri="{BB962C8B-B14F-4D97-AF65-F5344CB8AC3E}">
        <p14:creationId xmlns:p14="http://schemas.microsoft.com/office/powerpoint/2010/main" val="4266835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a:t>
            </a:fld>
            <a:endParaRPr lang="en-US"/>
          </a:p>
        </p:txBody>
      </p:sp>
    </p:spTree>
    <p:extLst>
      <p:ext uri="{BB962C8B-B14F-4D97-AF65-F5344CB8AC3E}">
        <p14:creationId xmlns:p14="http://schemas.microsoft.com/office/powerpoint/2010/main" val="3516235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7</a:t>
            </a:fld>
            <a:endParaRPr lang="en-US"/>
          </a:p>
        </p:txBody>
      </p:sp>
    </p:spTree>
    <p:extLst>
      <p:ext uri="{BB962C8B-B14F-4D97-AF65-F5344CB8AC3E}">
        <p14:creationId xmlns:p14="http://schemas.microsoft.com/office/powerpoint/2010/main" val="1658637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8</a:t>
            </a:fld>
            <a:endParaRPr lang="en-US"/>
          </a:p>
        </p:txBody>
      </p:sp>
    </p:spTree>
    <p:extLst>
      <p:ext uri="{BB962C8B-B14F-4D97-AF65-F5344CB8AC3E}">
        <p14:creationId xmlns:p14="http://schemas.microsoft.com/office/powerpoint/2010/main" val="1318054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9</a:t>
            </a:fld>
            <a:endParaRPr lang="en-US"/>
          </a:p>
        </p:txBody>
      </p:sp>
    </p:spTree>
    <p:extLst>
      <p:ext uri="{BB962C8B-B14F-4D97-AF65-F5344CB8AC3E}">
        <p14:creationId xmlns:p14="http://schemas.microsoft.com/office/powerpoint/2010/main" val="3165058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CBAB6-8AAE-565B-7E24-7DAE060723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1A655A-412F-063B-A7AF-3D936BEA3B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F89891-458F-0640-55BA-0172D0AD2484}"/>
              </a:ext>
            </a:extLst>
          </p:cNvPr>
          <p:cNvSpPr>
            <a:spLocks noGrp="1"/>
          </p:cNvSpPr>
          <p:nvPr>
            <p:ph type="dt" sz="half" idx="10"/>
          </p:nvPr>
        </p:nvSpPr>
        <p:spPr/>
        <p:txBody>
          <a:bodyPr/>
          <a:lstStyle/>
          <a:p>
            <a:fld id="{6B6F3FBF-BE1D-4E03-BACF-0C706379D9EF}" type="datetimeFigureOut">
              <a:rPr lang="en-US" smtClean="0"/>
              <a:t>1/11/2025</a:t>
            </a:fld>
            <a:endParaRPr lang="en-US"/>
          </a:p>
        </p:txBody>
      </p:sp>
      <p:sp>
        <p:nvSpPr>
          <p:cNvPr id="5" name="Footer Placeholder 4">
            <a:extLst>
              <a:ext uri="{FF2B5EF4-FFF2-40B4-BE49-F238E27FC236}">
                <a16:creationId xmlns:a16="http://schemas.microsoft.com/office/drawing/2014/main" id="{D9D66476-2EBF-DD40-B1DD-C731EF2975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97E59-AAB0-AD57-887E-BFF305E2023F}"/>
              </a:ext>
            </a:extLst>
          </p:cNvPr>
          <p:cNvSpPr>
            <a:spLocks noGrp="1"/>
          </p:cNvSpPr>
          <p:nvPr>
            <p:ph type="sldNum" sz="quarter" idx="12"/>
          </p:nvPr>
        </p:nvSpPr>
        <p:spPr/>
        <p:txBody>
          <a:bodyPr/>
          <a:lstStyle/>
          <a:p>
            <a:fld id="{71898018-A8CA-4CFA-A8DA-19EDFE0C4EF0}" type="slidenum">
              <a:rPr lang="en-US" smtClean="0"/>
              <a:t>‹#›</a:t>
            </a:fld>
            <a:endParaRPr lang="en-US"/>
          </a:p>
        </p:txBody>
      </p:sp>
    </p:spTree>
    <p:extLst>
      <p:ext uri="{BB962C8B-B14F-4D97-AF65-F5344CB8AC3E}">
        <p14:creationId xmlns:p14="http://schemas.microsoft.com/office/powerpoint/2010/main" val="3903331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F8840-6B2C-9074-CA39-7695E7E47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F5B39A-1E02-00E5-19C3-C5376523F9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14CA6E-A5E6-7463-801E-BD72BF5D0093}"/>
              </a:ext>
            </a:extLst>
          </p:cNvPr>
          <p:cNvSpPr>
            <a:spLocks noGrp="1"/>
          </p:cNvSpPr>
          <p:nvPr>
            <p:ph type="dt" sz="half" idx="10"/>
          </p:nvPr>
        </p:nvSpPr>
        <p:spPr/>
        <p:txBody>
          <a:bodyPr/>
          <a:lstStyle/>
          <a:p>
            <a:fld id="{6B6F3FBF-BE1D-4E03-BACF-0C706379D9EF}" type="datetimeFigureOut">
              <a:rPr lang="en-US" smtClean="0"/>
              <a:t>1/11/2025</a:t>
            </a:fld>
            <a:endParaRPr lang="en-US"/>
          </a:p>
        </p:txBody>
      </p:sp>
      <p:sp>
        <p:nvSpPr>
          <p:cNvPr id="5" name="Footer Placeholder 4">
            <a:extLst>
              <a:ext uri="{FF2B5EF4-FFF2-40B4-BE49-F238E27FC236}">
                <a16:creationId xmlns:a16="http://schemas.microsoft.com/office/drawing/2014/main" id="{D04EB3AD-9EE2-C948-3326-E33620E12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0E78A-63B3-5E8B-E44F-D3861205795B}"/>
              </a:ext>
            </a:extLst>
          </p:cNvPr>
          <p:cNvSpPr>
            <a:spLocks noGrp="1"/>
          </p:cNvSpPr>
          <p:nvPr>
            <p:ph type="sldNum" sz="quarter" idx="12"/>
          </p:nvPr>
        </p:nvSpPr>
        <p:spPr/>
        <p:txBody>
          <a:bodyPr/>
          <a:lstStyle/>
          <a:p>
            <a:fld id="{71898018-A8CA-4CFA-A8DA-19EDFE0C4EF0}" type="slidenum">
              <a:rPr lang="en-US" smtClean="0"/>
              <a:t>‹#›</a:t>
            </a:fld>
            <a:endParaRPr lang="en-US"/>
          </a:p>
        </p:txBody>
      </p:sp>
    </p:spTree>
    <p:extLst>
      <p:ext uri="{BB962C8B-B14F-4D97-AF65-F5344CB8AC3E}">
        <p14:creationId xmlns:p14="http://schemas.microsoft.com/office/powerpoint/2010/main" val="289965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4FB654-4A31-40ED-B641-4345F42825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5872CF-35EB-10CC-371E-7C83DC50F3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B47FC4-0130-CBC0-B71C-375F735429D1}"/>
              </a:ext>
            </a:extLst>
          </p:cNvPr>
          <p:cNvSpPr>
            <a:spLocks noGrp="1"/>
          </p:cNvSpPr>
          <p:nvPr>
            <p:ph type="dt" sz="half" idx="10"/>
          </p:nvPr>
        </p:nvSpPr>
        <p:spPr/>
        <p:txBody>
          <a:bodyPr/>
          <a:lstStyle/>
          <a:p>
            <a:fld id="{6B6F3FBF-BE1D-4E03-BACF-0C706379D9EF}" type="datetimeFigureOut">
              <a:rPr lang="en-US" smtClean="0"/>
              <a:t>1/11/2025</a:t>
            </a:fld>
            <a:endParaRPr lang="en-US"/>
          </a:p>
        </p:txBody>
      </p:sp>
      <p:sp>
        <p:nvSpPr>
          <p:cNvPr id="5" name="Footer Placeholder 4">
            <a:extLst>
              <a:ext uri="{FF2B5EF4-FFF2-40B4-BE49-F238E27FC236}">
                <a16:creationId xmlns:a16="http://schemas.microsoft.com/office/drawing/2014/main" id="{A304CF0E-D517-60BE-6756-0207D163B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2AA2AE-8861-2EF5-3BF9-E035F8366D04}"/>
              </a:ext>
            </a:extLst>
          </p:cNvPr>
          <p:cNvSpPr>
            <a:spLocks noGrp="1"/>
          </p:cNvSpPr>
          <p:nvPr>
            <p:ph type="sldNum" sz="quarter" idx="12"/>
          </p:nvPr>
        </p:nvSpPr>
        <p:spPr/>
        <p:txBody>
          <a:bodyPr/>
          <a:lstStyle/>
          <a:p>
            <a:fld id="{71898018-A8CA-4CFA-A8DA-19EDFE0C4EF0}" type="slidenum">
              <a:rPr lang="en-US" smtClean="0"/>
              <a:t>‹#›</a:t>
            </a:fld>
            <a:endParaRPr lang="en-US"/>
          </a:p>
        </p:txBody>
      </p:sp>
    </p:spTree>
    <p:extLst>
      <p:ext uri="{BB962C8B-B14F-4D97-AF65-F5344CB8AC3E}">
        <p14:creationId xmlns:p14="http://schemas.microsoft.com/office/powerpoint/2010/main" val="708048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21B90-7FDE-470B-9BB3-DE7687F9FF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106AF5-706B-CEE9-7E0F-BB12325050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74C12-7E0A-D12B-EC5A-B1E878CD5FBE}"/>
              </a:ext>
            </a:extLst>
          </p:cNvPr>
          <p:cNvSpPr>
            <a:spLocks noGrp="1"/>
          </p:cNvSpPr>
          <p:nvPr>
            <p:ph type="dt" sz="half" idx="10"/>
          </p:nvPr>
        </p:nvSpPr>
        <p:spPr/>
        <p:txBody>
          <a:bodyPr/>
          <a:lstStyle/>
          <a:p>
            <a:fld id="{6B6F3FBF-BE1D-4E03-BACF-0C706379D9EF}" type="datetimeFigureOut">
              <a:rPr lang="en-US" smtClean="0"/>
              <a:t>1/11/2025</a:t>
            </a:fld>
            <a:endParaRPr lang="en-US"/>
          </a:p>
        </p:txBody>
      </p:sp>
      <p:sp>
        <p:nvSpPr>
          <p:cNvPr id="5" name="Footer Placeholder 4">
            <a:extLst>
              <a:ext uri="{FF2B5EF4-FFF2-40B4-BE49-F238E27FC236}">
                <a16:creationId xmlns:a16="http://schemas.microsoft.com/office/drawing/2014/main" id="{773886FC-2427-46BC-479C-B88DA1139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EA571-ACAC-C50E-6DEF-6AF45CC61C48}"/>
              </a:ext>
            </a:extLst>
          </p:cNvPr>
          <p:cNvSpPr>
            <a:spLocks noGrp="1"/>
          </p:cNvSpPr>
          <p:nvPr>
            <p:ph type="sldNum" sz="quarter" idx="12"/>
          </p:nvPr>
        </p:nvSpPr>
        <p:spPr/>
        <p:txBody>
          <a:bodyPr/>
          <a:lstStyle/>
          <a:p>
            <a:fld id="{71898018-A8CA-4CFA-A8DA-19EDFE0C4EF0}" type="slidenum">
              <a:rPr lang="en-US" smtClean="0"/>
              <a:t>‹#›</a:t>
            </a:fld>
            <a:endParaRPr lang="en-US"/>
          </a:p>
        </p:txBody>
      </p:sp>
    </p:spTree>
    <p:extLst>
      <p:ext uri="{BB962C8B-B14F-4D97-AF65-F5344CB8AC3E}">
        <p14:creationId xmlns:p14="http://schemas.microsoft.com/office/powerpoint/2010/main" val="2492418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06BBE-2924-62E7-CCA4-A9F8B3B295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CD9DED-F626-5E3B-2126-66A1D0B15E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F40A98-89AD-5F1B-FE73-3F39DF70DF74}"/>
              </a:ext>
            </a:extLst>
          </p:cNvPr>
          <p:cNvSpPr>
            <a:spLocks noGrp="1"/>
          </p:cNvSpPr>
          <p:nvPr>
            <p:ph type="dt" sz="half" idx="10"/>
          </p:nvPr>
        </p:nvSpPr>
        <p:spPr/>
        <p:txBody>
          <a:bodyPr/>
          <a:lstStyle/>
          <a:p>
            <a:fld id="{6B6F3FBF-BE1D-4E03-BACF-0C706379D9EF}" type="datetimeFigureOut">
              <a:rPr lang="en-US" smtClean="0"/>
              <a:t>1/11/2025</a:t>
            </a:fld>
            <a:endParaRPr lang="en-US"/>
          </a:p>
        </p:txBody>
      </p:sp>
      <p:sp>
        <p:nvSpPr>
          <p:cNvPr id="5" name="Footer Placeholder 4">
            <a:extLst>
              <a:ext uri="{FF2B5EF4-FFF2-40B4-BE49-F238E27FC236}">
                <a16:creationId xmlns:a16="http://schemas.microsoft.com/office/drawing/2014/main" id="{58A4CBA8-E51B-7F04-948E-11C427108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1BC041-8BAE-A66B-CF54-5128DC90CF78}"/>
              </a:ext>
            </a:extLst>
          </p:cNvPr>
          <p:cNvSpPr>
            <a:spLocks noGrp="1"/>
          </p:cNvSpPr>
          <p:nvPr>
            <p:ph type="sldNum" sz="quarter" idx="12"/>
          </p:nvPr>
        </p:nvSpPr>
        <p:spPr/>
        <p:txBody>
          <a:bodyPr/>
          <a:lstStyle/>
          <a:p>
            <a:fld id="{71898018-A8CA-4CFA-A8DA-19EDFE0C4EF0}" type="slidenum">
              <a:rPr lang="en-US" smtClean="0"/>
              <a:t>‹#›</a:t>
            </a:fld>
            <a:endParaRPr lang="en-US"/>
          </a:p>
        </p:txBody>
      </p:sp>
    </p:spTree>
    <p:extLst>
      <p:ext uri="{BB962C8B-B14F-4D97-AF65-F5344CB8AC3E}">
        <p14:creationId xmlns:p14="http://schemas.microsoft.com/office/powerpoint/2010/main" val="2241948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310D5-501A-EEFD-0B11-0F11B7312E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3FCF74-C96B-64F2-F5B2-2D7B9B8E8C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E6DD19-9849-A88F-3509-B85F95B599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0B2C03-2363-42DC-E8CC-54F90345581D}"/>
              </a:ext>
            </a:extLst>
          </p:cNvPr>
          <p:cNvSpPr>
            <a:spLocks noGrp="1"/>
          </p:cNvSpPr>
          <p:nvPr>
            <p:ph type="dt" sz="half" idx="10"/>
          </p:nvPr>
        </p:nvSpPr>
        <p:spPr/>
        <p:txBody>
          <a:bodyPr/>
          <a:lstStyle/>
          <a:p>
            <a:fld id="{6B6F3FBF-BE1D-4E03-BACF-0C706379D9EF}" type="datetimeFigureOut">
              <a:rPr lang="en-US" smtClean="0"/>
              <a:t>1/11/2025</a:t>
            </a:fld>
            <a:endParaRPr lang="en-US"/>
          </a:p>
        </p:txBody>
      </p:sp>
      <p:sp>
        <p:nvSpPr>
          <p:cNvPr id="6" name="Footer Placeholder 5">
            <a:extLst>
              <a:ext uri="{FF2B5EF4-FFF2-40B4-BE49-F238E27FC236}">
                <a16:creationId xmlns:a16="http://schemas.microsoft.com/office/drawing/2014/main" id="{D57B7530-3A3B-F287-E286-DC170B56CE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4C54BD-0BE8-D037-F483-E347FFB11184}"/>
              </a:ext>
            </a:extLst>
          </p:cNvPr>
          <p:cNvSpPr>
            <a:spLocks noGrp="1"/>
          </p:cNvSpPr>
          <p:nvPr>
            <p:ph type="sldNum" sz="quarter" idx="12"/>
          </p:nvPr>
        </p:nvSpPr>
        <p:spPr/>
        <p:txBody>
          <a:bodyPr/>
          <a:lstStyle/>
          <a:p>
            <a:fld id="{71898018-A8CA-4CFA-A8DA-19EDFE0C4EF0}" type="slidenum">
              <a:rPr lang="en-US" smtClean="0"/>
              <a:t>‹#›</a:t>
            </a:fld>
            <a:endParaRPr lang="en-US"/>
          </a:p>
        </p:txBody>
      </p:sp>
    </p:spTree>
    <p:extLst>
      <p:ext uri="{BB962C8B-B14F-4D97-AF65-F5344CB8AC3E}">
        <p14:creationId xmlns:p14="http://schemas.microsoft.com/office/powerpoint/2010/main" val="1042190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54097-A49C-3F54-DDF5-788474156B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6EF6CB-2F07-75A1-E7F0-3B6B76ABBA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1C978A-FBD2-B003-9317-778AF514B7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FD1C0C-50F0-F308-98B6-B536AA541A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71954F-F84F-EC55-DC95-4990BC5C2D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E75F54-C9F4-1D47-BD42-90A54AFC2606}"/>
              </a:ext>
            </a:extLst>
          </p:cNvPr>
          <p:cNvSpPr>
            <a:spLocks noGrp="1"/>
          </p:cNvSpPr>
          <p:nvPr>
            <p:ph type="dt" sz="half" idx="10"/>
          </p:nvPr>
        </p:nvSpPr>
        <p:spPr/>
        <p:txBody>
          <a:bodyPr/>
          <a:lstStyle/>
          <a:p>
            <a:fld id="{6B6F3FBF-BE1D-4E03-BACF-0C706379D9EF}" type="datetimeFigureOut">
              <a:rPr lang="en-US" smtClean="0"/>
              <a:t>1/11/2025</a:t>
            </a:fld>
            <a:endParaRPr lang="en-US"/>
          </a:p>
        </p:txBody>
      </p:sp>
      <p:sp>
        <p:nvSpPr>
          <p:cNvPr id="8" name="Footer Placeholder 7">
            <a:extLst>
              <a:ext uri="{FF2B5EF4-FFF2-40B4-BE49-F238E27FC236}">
                <a16:creationId xmlns:a16="http://schemas.microsoft.com/office/drawing/2014/main" id="{3A24C8B3-3C38-A8B0-321F-F9741A4753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ACBD46-4A77-8329-02CE-AC3730B6252E}"/>
              </a:ext>
            </a:extLst>
          </p:cNvPr>
          <p:cNvSpPr>
            <a:spLocks noGrp="1"/>
          </p:cNvSpPr>
          <p:nvPr>
            <p:ph type="sldNum" sz="quarter" idx="12"/>
          </p:nvPr>
        </p:nvSpPr>
        <p:spPr/>
        <p:txBody>
          <a:bodyPr/>
          <a:lstStyle/>
          <a:p>
            <a:fld id="{71898018-A8CA-4CFA-A8DA-19EDFE0C4EF0}" type="slidenum">
              <a:rPr lang="en-US" smtClean="0"/>
              <a:t>‹#›</a:t>
            </a:fld>
            <a:endParaRPr lang="en-US"/>
          </a:p>
        </p:txBody>
      </p:sp>
    </p:spTree>
    <p:extLst>
      <p:ext uri="{BB962C8B-B14F-4D97-AF65-F5344CB8AC3E}">
        <p14:creationId xmlns:p14="http://schemas.microsoft.com/office/powerpoint/2010/main" val="333806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7348-D232-A598-7DCD-F309CAF748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4BB0B9-4B9F-DB1B-666F-024F029D59BA}"/>
              </a:ext>
            </a:extLst>
          </p:cNvPr>
          <p:cNvSpPr>
            <a:spLocks noGrp="1"/>
          </p:cNvSpPr>
          <p:nvPr>
            <p:ph type="dt" sz="half" idx="10"/>
          </p:nvPr>
        </p:nvSpPr>
        <p:spPr/>
        <p:txBody>
          <a:bodyPr/>
          <a:lstStyle/>
          <a:p>
            <a:fld id="{6B6F3FBF-BE1D-4E03-BACF-0C706379D9EF}" type="datetimeFigureOut">
              <a:rPr lang="en-US" smtClean="0"/>
              <a:t>1/11/2025</a:t>
            </a:fld>
            <a:endParaRPr lang="en-US"/>
          </a:p>
        </p:txBody>
      </p:sp>
      <p:sp>
        <p:nvSpPr>
          <p:cNvPr id="4" name="Footer Placeholder 3">
            <a:extLst>
              <a:ext uri="{FF2B5EF4-FFF2-40B4-BE49-F238E27FC236}">
                <a16:creationId xmlns:a16="http://schemas.microsoft.com/office/drawing/2014/main" id="{0E23CA55-3FBE-9EA8-EB61-A807C0FDA8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784A1F-EBA9-A098-BBFD-4FBBEFF56210}"/>
              </a:ext>
            </a:extLst>
          </p:cNvPr>
          <p:cNvSpPr>
            <a:spLocks noGrp="1"/>
          </p:cNvSpPr>
          <p:nvPr>
            <p:ph type="sldNum" sz="quarter" idx="12"/>
          </p:nvPr>
        </p:nvSpPr>
        <p:spPr/>
        <p:txBody>
          <a:bodyPr/>
          <a:lstStyle/>
          <a:p>
            <a:fld id="{71898018-A8CA-4CFA-A8DA-19EDFE0C4EF0}" type="slidenum">
              <a:rPr lang="en-US" smtClean="0"/>
              <a:t>‹#›</a:t>
            </a:fld>
            <a:endParaRPr lang="en-US"/>
          </a:p>
        </p:txBody>
      </p:sp>
    </p:spTree>
    <p:extLst>
      <p:ext uri="{BB962C8B-B14F-4D97-AF65-F5344CB8AC3E}">
        <p14:creationId xmlns:p14="http://schemas.microsoft.com/office/powerpoint/2010/main" val="2954296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AB89F-B184-2FF3-C4D5-34379018D78C}"/>
              </a:ext>
            </a:extLst>
          </p:cNvPr>
          <p:cNvSpPr>
            <a:spLocks noGrp="1"/>
          </p:cNvSpPr>
          <p:nvPr>
            <p:ph type="dt" sz="half" idx="10"/>
          </p:nvPr>
        </p:nvSpPr>
        <p:spPr/>
        <p:txBody>
          <a:bodyPr/>
          <a:lstStyle/>
          <a:p>
            <a:fld id="{6B6F3FBF-BE1D-4E03-BACF-0C706379D9EF}" type="datetimeFigureOut">
              <a:rPr lang="en-US" smtClean="0"/>
              <a:t>1/11/2025</a:t>
            </a:fld>
            <a:endParaRPr lang="en-US"/>
          </a:p>
        </p:txBody>
      </p:sp>
      <p:sp>
        <p:nvSpPr>
          <p:cNvPr id="3" name="Footer Placeholder 2">
            <a:extLst>
              <a:ext uri="{FF2B5EF4-FFF2-40B4-BE49-F238E27FC236}">
                <a16:creationId xmlns:a16="http://schemas.microsoft.com/office/drawing/2014/main" id="{0906E25D-1343-5959-F2A1-D0D737B692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136489-84C9-0E8A-D5C0-13BB810603CE}"/>
              </a:ext>
            </a:extLst>
          </p:cNvPr>
          <p:cNvSpPr>
            <a:spLocks noGrp="1"/>
          </p:cNvSpPr>
          <p:nvPr>
            <p:ph type="sldNum" sz="quarter" idx="12"/>
          </p:nvPr>
        </p:nvSpPr>
        <p:spPr/>
        <p:txBody>
          <a:bodyPr/>
          <a:lstStyle/>
          <a:p>
            <a:fld id="{71898018-A8CA-4CFA-A8DA-19EDFE0C4EF0}" type="slidenum">
              <a:rPr lang="en-US" smtClean="0"/>
              <a:t>‹#›</a:t>
            </a:fld>
            <a:endParaRPr lang="en-US"/>
          </a:p>
        </p:txBody>
      </p:sp>
    </p:spTree>
    <p:extLst>
      <p:ext uri="{BB962C8B-B14F-4D97-AF65-F5344CB8AC3E}">
        <p14:creationId xmlns:p14="http://schemas.microsoft.com/office/powerpoint/2010/main" val="1646022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2FCF1-F666-22AA-169C-0191781AB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20CDD9-87AE-4FAF-E25D-A3F289ED8A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178367-690B-9104-47F2-535CF09FCE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AD09D3-2E15-21F6-6026-F5CE0F92478B}"/>
              </a:ext>
            </a:extLst>
          </p:cNvPr>
          <p:cNvSpPr>
            <a:spLocks noGrp="1"/>
          </p:cNvSpPr>
          <p:nvPr>
            <p:ph type="dt" sz="half" idx="10"/>
          </p:nvPr>
        </p:nvSpPr>
        <p:spPr/>
        <p:txBody>
          <a:bodyPr/>
          <a:lstStyle/>
          <a:p>
            <a:fld id="{6B6F3FBF-BE1D-4E03-BACF-0C706379D9EF}" type="datetimeFigureOut">
              <a:rPr lang="en-US" smtClean="0"/>
              <a:t>1/11/2025</a:t>
            </a:fld>
            <a:endParaRPr lang="en-US"/>
          </a:p>
        </p:txBody>
      </p:sp>
      <p:sp>
        <p:nvSpPr>
          <p:cNvPr id="6" name="Footer Placeholder 5">
            <a:extLst>
              <a:ext uri="{FF2B5EF4-FFF2-40B4-BE49-F238E27FC236}">
                <a16:creationId xmlns:a16="http://schemas.microsoft.com/office/drawing/2014/main" id="{467DB33B-817B-EA7F-38F6-644FD1ECAE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3027D5-A541-5023-DE5A-4679319AB1BF}"/>
              </a:ext>
            </a:extLst>
          </p:cNvPr>
          <p:cNvSpPr>
            <a:spLocks noGrp="1"/>
          </p:cNvSpPr>
          <p:nvPr>
            <p:ph type="sldNum" sz="quarter" idx="12"/>
          </p:nvPr>
        </p:nvSpPr>
        <p:spPr/>
        <p:txBody>
          <a:bodyPr/>
          <a:lstStyle/>
          <a:p>
            <a:fld id="{71898018-A8CA-4CFA-A8DA-19EDFE0C4EF0}" type="slidenum">
              <a:rPr lang="en-US" smtClean="0"/>
              <a:t>‹#›</a:t>
            </a:fld>
            <a:endParaRPr lang="en-US"/>
          </a:p>
        </p:txBody>
      </p:sp>
    </p:spTree>
    <p:extLst>
      <p:ext uri="{BB962C8B-B14F-4D97-AF65-F5344CB8AC3E}">
        <p14:creationId xmlns:p14="http://schemas.microsoft.com/office/powerpoint/2010/main" val="4098747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1E591-DF57-E118-D384-1A4F9B2E37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5C6DCC-3D35-689B-6479-F6D5B108A1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64B66C-6AAD-2F51-AE1B-2A0CD25F9A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76B769-766F-E0FF-312C-575EB9C8098F}"/>
              </a:ext>
            </a:extLst>
          </p:cNvPr>
          <p:cNvSpPr>
            <a:spLocks noGrp="1"/>
          </p:cNvSpPr>
          <p:nvPr>
            <p:ph type="dt" sz="half" idx="10"/>
          </p:nvPr>
        </p:nvSpPr>
        <p:spPr/>
        <p:txBody>
          <a:bodyPr/>
          <a:lstStyle/>
          <a:p>
            <a:fld id="{6B6F3FBF-BE1D-4E03-BACF-0C706379D9EF}" type="datetimeFigureOut">
              <a:rPr lang="en-US" smtClean="0"/>
              <a:t>1/11/2025</a:t>
            </a:fld>
            <a:endParaRPr lang="en-US"/>
          </a:p>
        </p:txBody>
      </p:sp>
      <p:sp>
        <p:nvSpPr>
          <p:cNvPr id="6" name="Footer Placeholder 5">
            <a:extLst>
              <a:ext uri="{FF2B5EF4-FFF2-40B4-BE49-F238E27FC236}">
                <a16:creationId xmlns:a16="http://schemas.microsoft.com/office/drawing/2014/main" id="{E2E391EC-AA9A-7863-9955-E3C39FCE03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22797-77AB-02EA-9939-FECDD0AE18B5}"/>
              </a:ext>
            </a:extLst>
          </p:cNvPr>
          <p:cNvSpPr>
            <a:spLocks noGrp="1"/>
          </p:cNvSpPr>
          <p:nvPr>
            <p:ph type="sldNum" sz="quarter" idx="12"/>
          </p:nvPr>
        </p:nvSpPr>
        <p:spPr/>
        <p:txBody>
          <a:bodyPr/>
          <a:lstStyle/>
          <a:p>
            <a:fld id="{71898018-A8CA-4CFA-A8DA-19EDFE0C4EF0}" type="slidenum">
              <a:rPr lang="en-US" smtClean="0"/>
              <a:t>‹#›</a:t>
            </a:fld>
            <a:endParaRPr lang="en-US"/>
          </a:p>
        </p:txBody>
      </p:sp>
    </p:spTree>
    <p:extLst>
      <p:ext uri="{BB962C8B-B14F-4D97-AF65-F5344CB8AC3E}">
        <p14:creationId xmlns:p14="http://schemas.microsoft.com/office/powerpoint/2010/main" val="4276095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8B974B-7AC3-203F-7176-B5C97C3D26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96955E-BD51-BAB7-F37C-90CE77F8D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70487-88EC-5756-DA41-8A3AC4A3A2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F3FBF-BE1D-4E03-BACF-0C706379D9EF}" type="datetimeFigureOut">
              <a:rPr lang="en-US" smtClean="0"/>
              <a:t>1/11/2025</a:t>
            </a:fld>
            <a:endParaRPr lang="en-US"/>
          </a:p>
        </p:txBody>
      </p:sp>
      <p:sp>
        <p:nvSpPr>
          <p:cNvPr id="5" name="Footer Placeholder 4">
            <a:extLst>
              <a:ext uri="{FF2B5EF4-FFF2-40B4-BE49-F238E27FC236}">
                <a16:creationId xmlns:a16="http://schemas.microsoft.com/office/drawing/2014/main" id="{162046DD-C8B7-2AB3-37A6-76613D9508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647BEB-7EE9-A7B9-9871-20A4344455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98018-A8CA-4CFA-A8DA-19EDFE0C4EF0}" type="slidenum">
              <a:rPr lang="en-US" smtClean="0"/>
              <a:t>‹#›</a:t>
            </a:fld>
            <a:endParaRPr lang="en-US"/>
          </a:p>
        </p:txBody>
      </p:sp>
    </p:spTree>
    <p:extLst>
      <p:ext uri="{BB962C8B-B14F-4D97-AF65-F5344CB8AC3E}">
        <p14:creationId xmlns:p14="http://schemas.microsoft.com/office/powerpoint/2010/main" val="2484222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5.png"/></Relationships>
</file>

<file path=ppt/slides/_rels/slide100.xml.rels><?xml version="1.0" encoding="UTF-8" standalone="yes"?>
<Relationships xmlns="http://schemas.openxmlformats.org/package/2006/relationships"><Relationship Id="rId8" Type="http://schemas.openxmlformats.org/officeDocument/2006/relationships/image" Target="../media/image96.svg"/><Relationship Id="rId13" Type="http://schemas.openxmlformats.org/officeDocument/2006/relationships/slide" Target="slide106.xml"/><Relationship Id="rId3" Type="http://schemas.openxmlformats.org/officeDocument/2006/relationships/slideLayout" Target="../slideLayouts/slideLayout7.xml"/><Relationship Id="rId7" Type="http://schemas.openxmlformats.org/officeDocument/2006/relationships/image" Target="../media/image95.png"/><Relationship Id="rId12" Type="http://schemas.openxmlformats.org/officeDocument/2006/relationships/slide" Target="slide102.xml"/><Relationship Id="rId2" Type="http://schemas.openxmlformats.org/officeDocument/2006/relationships/audio" Target="../media/media8.mp3"/><Relationship Id="rId16" Type="http://schemas.openxmlformats.org/officeDocument/2006/relationships/slide" Target="slide104.xml"/><Relationship Id="rId1" Type="http://schemas.microsoft.com/office/2007/relationships/media" Target="../media/media8.mp3"/><Relationship Id="rId6" Type="http://schemas.openxmlformats.org/officeDocument/2006/relationships/image" Target="../media/image3.png"/><Relationship Id="rId11" Type="http://schemas.openxmlformats.org/officeDocument/2006/relationships/slide" Target="slide107.xml"/><Relationship Id="rId5" Type="http://schemas.openxmlformats.org/officeDocument/2006/relationships/slide" Target="slide109.xml"/><Relationship Id="rId15" Type="http://schemas.openxmlformats.org/officeDocument/2006/relationships/slide" Target="slide105.xml"/><Relationship Id="rId10" Type="http://schemas.openxmlformats.org/officeDocument/2006/relationships/slide" Target="slide101.xml"/><Relationship Id="rId4" Type="http://schemas.openxmlformats.org/officeDocument/2006/relationships/image" Target="../media/image34.png"/><Relationship Id="rId9" Type="http://schemas.openxmlformats.org/officeDocument/2006/relationships/slide" Target="slide108.xml"/><Relationship Id="rId14" Type="http://schemas.openxmlformats.org/officeDocument/2006/relationships/slide" Target="slide103.xml"/></Relationships>
</file>

<file path=ppt/slides/_rels/slide10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100.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3.png"/></Relationships>
</file>

<file path=ppt/slides/_rels/slide10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100.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3.png"/></Relationships>
</file>

<file path=ppt/slides/_rels/slide10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100.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3.png"/></Relationships>
</file>

<file path=ppt/slides/_rels/slide10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100.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3.png"/></Relationships>
</file>

<file path=ppt/slides/_rels/slide10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100.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3.png"/></Relationships>
</file>

<file path=ppt/slides/_rels/slide10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100.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3.png"/></Relationships>
</file>

<file path=ppt/slides/_rels/slide10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100.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3.png"/></Relationships>
</file>

<file path=ppt/slides/_rels/slide10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100.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3.png"/></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34.png"/></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34.pn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34.pn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34.pn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34.png"/></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34.pn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34.pn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34.pn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34.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34.png"/></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34.png"/></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34.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34.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34.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34.pn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image" Target="../media/image34.png"/></Relationships>
</file>

<file path=ppt/slides/_rels/slide1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thongtinvatruyenthong.vepic@gmail.com"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sachcanhdieu.vn/" TargetMode="External"/><Relationship Id="rId5" Type="http://schemas.openxmlformats.org/officeDocument/2006/relationships/hyperlink" Target="https://www.facebook.com/groups/729540662159272" TargetMode="External"/><Relationship Id="rId4" Type="http://schemas.openxmlformats.org/officeDocument/2006/relationships/hyperlink" Target="https://hoc10.vn/"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3.png"/><Relationship Id="rId2" Type="http://schemas.microsoft.com/office/2007/relationships/media" Target="../media/media3.mp3"/><Relationship Id="rId16" Type="http://schemas.openxmlformats.org/officeDocument/2006/relationships/image" Target="../media/image65.png"/><Relationship Id="rId1" Type="http://schemas.openxmlformats.org/officeDocument/2006/relationships/audio" Target="NULL" TargetMode="Externa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notesSlide" Target="../notesSlides/notesSlide14.xml"/><Relationship Id="rId9" Type="http://schemas.openxmlformats.org/officeDocument/2006/relationships/image" Target="../media/image58.png"/><Relationship Id="rId1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34.png"/><Relationship Id="rId2" Type="http://schemas.microsoft.com/office/2007/relationships/media" Target="../media/media4.mp3"/><Relationship Id="rId16" Type="http://schemas.openxmlformats.org/officeDocument/2006/relationships/image" Target="../media/image3.png"/><Relationship Id="rId1" Type="http://schemas.openxmlformats.org/officeDocument/2006/relationships/audio" Target="NULL" TargetMode="Externa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notesSlide" Target="../notesSlides/notesSlide15.xml"/><Relationship Id="rId9" Type="http://schemas.openxmlformats.org/officeDocument/2006/relationships/image" Target="../media/image70.png"/><Relationship Id="rId14"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slideLayout" Target="../slideLayouts/slideLayout2.xml"/><Relationship Id="rId7" Type="http://schemas.openxmlformats.org/officeDocument/2006/relationships/image" Target="../media/image79.png"/><Relationship Id="rId12" Type="http://schemas.openxmlformats.org/officeDocument/2006/relationships/image" Target="../media/image84.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34.png"/><Relationship Id="rId10" Type="http://schemas.openxmlformats.org/officeDocument/2006/relationships/image" Target="../media/image82.png"/><Relationship Id="rId4" Type="http://schemas.openxmlformats.org/officeDocument/2006/relationships/notesSlide" Target="../notesSlides/notesSlide16.xml"/><Relationship Id="rId9" Type="http://schemas.openxmlformats.org/officeDocument/2006/relationships/image" Target="../media/image81.png"/><Relationship Id="rId1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8.png"/><Relationship Id="rId12" Type="http://schemas.openxmlformats.org/officeDocument/2006/relationships/image" Target="../media/image93.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notesSlide" Target="../notesSlides/notesSlide17.xml"/><Relationship Id="rId9" Type="http://schemas.openxmlformats.org/officeDocument/2006/relationships/image" Target="../media/image90.png"/><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19.xml"/><Relationship Id="rId18" Type="http://schemas.openxmlformats.org/officeDocument/2006/relationships/image" Target="../media/image12.png"/><Relationship Id="rId26" Type="http://schemas.openxmlformats.org/officeDocument/2006/relationships/image" Target="../media/image16.png"/><Relationship Id="rId3" Type="http://schemas.openxmlformats.org/officeDocument/2006/relationships/image" Target="../media/image4.png"/><Relationship Id="rId21" Type="http://schemas.openxmlformats.org/officeDocument/2006/relationships/slide" Target="slide70.xml"/><Relationship Id="rId7" Type="http://schemas.openxmlformats.org/officeDocument/2006/relationships/slide" Target="slide3.xml"/><Relationship Id="rId12" Type="http://schemas.openxmlformats.org/officeDocument/2006/relationships/image" Target="../media/image9.png"/><Relationship Id="rId17" Type="http://schemas.openxmlformats.org/officeDocument/2006/relationships/slide" Target="slide49.xml"/><Relationship Id="rId25" Type="http://schemas.openxmlformats.org/officeDocument/2006/relationships/slide" Target="slide98.xml"/><Relationship Id="rId2" Type="http://schemas.openxmlformats.org/officeDocument/2006/relationships/notesSlide" Target="../notesSlides/notesSlide2.xml"/><Relationship Id="rId16" Type="http://schemas.openxmlformats.org/officeDocument/2006/relationships/image" Target="../media/image11.png"/><Relationship Id="rId20"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slide" Target="slide5.xml"/><Relationship Id="rId24" Type="http://schemas.openxmlformats.org/officeDocument/2006/relationships/image" Target="../media/image15.png"/><Relationship Id="rId5" Type="http://schemas.openxmlformats.org/officeDocument/2006/relationships/image" Target="../media/image5.png"/><Relationship Id="rId15" Type="http://schemas.openxmlformats.org/officeDocument/2006/relationships/slide" Target="slide34.xml"/><Relationship Id="rId23" Type="http://schemas.openxmlformats.org/officeDocument/2006/relationships/slide" Target="slide86.xml"/><Relationship Id="rId28"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slide" Target="slide57.xml"/><Relationship Id="rId4" Type="http://schemas.openxmlformats.org/officeDocument/2006/relationships/image" Target="../media/image3.png"/><Relationship Id="rId9" Type="http://schemas.openxmlformats.org/officeDocument/2006/relationships/slide" Target="slide4.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slide" Target="slide11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31.xml"/><Relationship Id="rId3" Type="http://schemas.openxmlformats.org/officeDocument/2006/relationships/image" Target="../media/image3.png"/><Relationship Id="rId7" Type="http://schemas.openxmlformats.org/officeDocument/2006/relationships/slide" Target="slide25.xml"/><Relationship Id="rId12" Type="http://schemas.openxmlformats.org/officeDocument/2006/relationships/slide" Target="slide30.xml"/><Relationship Id="rId17" Type="http://schemas.openxmlformats.org/officeDocument/2006/relationships/image" Target="../media/image96.svg"/><Relationship Id="rId2" Type="http://schemas.openxmlformats.org/officeDocument/2006/relationships/notesSlide" Target="../notesSlides/notesSlide21.xml"/><Relationship Id="rId16"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slide" Target="slide24.xml"/><Relationship Id="rId11" Type="http://schemas.openxmlformats.org/officeDocument/2006/relationships/slide" Target="slide29.xml"/><Relationship Id="rId5" Type="http://schemas.openxmlformats.org/officeDocument/2006/relationships/slide" Target="slide23.xml"/><Relationship Id="rId15" Type="http://schemas.openxmlformats.org/officeDocument/2006/relationships/slide" Target="slide33.xml"/><Relationship Id="rId10" Type="http://schemas.openxmlformats.org/officeDocument/2006/relationships/slide" Target="slide28.xml"/><Relationship Id="rId4" Type="http://schemas.openxmlformats.org/officeDocument/2006/relationships/slide" Target="slide22.xml"/><Relationship Id="rId9" Type="http://schemas.openxmlformats.org/officeDocument/2006/relationships/slide" Target="slide27.xml"/><Relationship Id="rId14" Type="http://schemas.openxmlformats.org/officeDocument/2006/relationships/slide" Target="slide32.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1.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slide" Target="slide41.xml"/><Relationship Id="rId18" Type="http://schemas.openxmlformats.org/officeDocument/2006/relationships/slide" Target="slide46.xml"/><Relationship Id="rId3" Type="http://schemas.openxmlformats.org/officeDocument/2006/relationships/slideLayout" Target="../slideLayouts/slideLayout7.xml"/><Relationship Id="rId7" Type="http://schemas.openxmlformats.org/officeDocument/2006/relationships/image" Target="../media/image96.svg"/><Relationship Id="rId12" Type="http://schemas.openxmlformats.org/officeDocument/2006/relationships/slide" Target="slide40.xml"/><Relationship Id="rId17" Type="http://schemas.openxmlformats.org/officeDocument/2006/relationships/slide" Target="slide45.xml"/><Relationship Id="rId2" Type="http://schemas.openxmlformats.org/officeDocument/2006/relationships/audio" Target="../media/media8.mp3"/><Relationship Id="rId16" Type="http://schemas.openxmlformats.org/officeDocument/2006/relationships/slide" Target="slide44.xml"/><Relationship Id="rId1" Type="http://schemas.microsoft.com/office/2007/relationships/media" Target="../media/media8.mp3"/><Relationship Id="rId6" Type="http://schemas.openxmlformats.org/officeDocument/2006/relationships/image" Target="../media/image95.png"/><Relationship Id="rId11" Type="http://schemas.openxmlformats.org/officeDocument/2006/relationships/slide" Target="slide39.xml"/><Relationship Id="rId5" Type="http://schemas.openxmlformats.org/officeDocument/2006/relationships/slide" Target="slide48.xml"/><Relationship Id="rId15" Type="http://schemas.openxmlformats.org/officeDocument/2006/relationships/slide" Target="slide43.xml"/><Relationship Id="rId10" Type="http://schemas.openxmlformats.org/officeDocument/2006/relationships/slide" Target="slide38.xml"/><Relationship Id="rId19" Type="http://schemas.openxmlformats.org/officeDocument/2006/relationships/slide" Target="slide47.xml"/><Relationship Id="rId4" Type="http://schemas.openxmlformats.org/officeDocument/2006/relationships/image" Target="../media/image34.png"/><Relationship Id="rId9" Type="http://schemas.openxmlformats.org/officeDocument/2006/relationships/slide" Target="slide37.xml"/><Relationship Id="rId14" Type="http://schemas.openxmlformats.org/officeDocument/2006/relationships/slide" Target="slide42.xml"/></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36.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36.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3.png"/></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36.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https://youtu.be/5POY4Mo61c4" TargetMode="External"/><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image.tienphong.vn/w1000/Uploaded/2024/krpexlpve-byrylex/2023_07_07/z4495652145166-2c0b1729e5cc56cf4da34b8d1d72b39b-7183.jpg" TargetMode="External"/><Relationship Id="rId4" Type="http://schemas.openxmlformats.org/officeDocument/2006/relationships/hyperlink" Target="https://media-cdn-v2.laodong.vn/storage/newsportal/2023/8/14/1228695/videos/Vu-Khi.mp4"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36.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36.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3.png"/></Relationships>
</file>

<file path=ppt/slides/_rels/slide4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36.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3.png"/></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36.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3.png"/></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36.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36.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3.png"/></Relationships>
</file>

<file path=ppt/slides/_rels/slide4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36.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36.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97.png"/><Relationship Id="rId4" Type="http://schemas.openxmlformats.org/officeDocument/2006/relationships/audio" Target="../media/audio1.wav"/><Relationship Id="rId9"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103.png"/><Relationship Id="rId12" Type="http://schemas.openxmlformats.org/officeDocument/2006/relationships/image" Target="../media/image3.png"/><Relationship Id="rId2" Type="http://schemas.microsoft.com/office/2007/relationships/media" Target="../media/media10.mp3"/><Relationship Id="rId1" Type="http://schemas.openxmlformats.org/officeDocument/2006/relationships/audio" Target="NULL" TargetMode="Externa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notesSlide" Target="../notesSlides/notesSlide29.xml"/><Relationship Id="rId9" Type="http://schemas.openxmlformats.org/officeDocument/2006/relationships/image" Target="../media/image105.png"/><Relationship Id="rId14" Type="http://schemas.openxmlformats.org/officeDocument/2006/relationships/image" Target="../media/image108.png"/></Relationships>
</file>

<file path=ppt/slides/_rels/slide53.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5.png"/><Relationship Id="rId18" Type="http://schemas.openxmlformats.org/officeDocument/2006/relationships/image" Target="../media/image120.png"/><Relationship Id="rId3" Type="http://schemas.microsoft.com/office/2007/relationships/media" Target="../media/media12.mp3"/><Relationship Id="rId21" Type="http://schemas.openxmlformats.org/officeDocument/2006/relationships/image" Target="../media/image34.png"/><Relationship Id="rId7" Type="http://schemas.openxmlformats.org/officeDocument/2006/relationships/image" Target="../media/image109.png"/><Relationship Id="rId12" Type="http://schemas.openxmlformats.org/officeDocument/2006/relationships/image" Target="../media/image114.png"/><Relationship Id="rId17" Type="http://schemas.openxmlformats.org/officeDocument/2006/relationships/image" Target="../media/image119.png"/><Relationship Id="rId2" Type="http://schemas.microsoft.com/office/2007/relationships/media" Target="../media/media11.mp3"/><Relationship Id="rId16" Type="http://schemas.openxmlformats.org/officeDocument/2006/relationships/image" Target="../media/image118.png"/><Relationship Id="rId20" Type="http://schemas.openxmlformats.org/officeDocument/2006/relationships/image" Target="../media/image3.png"/><Relationship Id="rId1" Type="http://schemas.openxmlformats.org/officeDocument/2006/relationships/audio" Target="NULL" TargetMode="External"/><Relationship Id="rId6" Type="http://schemas.openxmlformats.org/officeDocument/2006/relationships/notesSlide" Target="../notesSlides/notesSlide30.xml"/><Relationship Id="rId11" Type="http://schemas.openxmlformats.org/officeDocument/2006/relationships/image" Target="../media/image113.png"/><Relationship Id="rId5" Type="http://schemas.openxmlformats.org/officeDocument/2006/relationships/slideLayout" Target="../slideLayouts/slideLayout2.xml"/><Relationship Id="rId15" Type="http://schemas.openxmlformats.org/officeDocument/2006/relationships/image" Target="../media/image117.png"/><Relationship Id="rId10" Type="http://schemas.openxmlformats.org/officeDocument/2006/relationships/image" Target="../media/image112.png"/><Relationship Id="rId19" Type="http://schemas.openxmlformats.org/officeDocument/2006/relationships/image" Target="../media/image121.png"/><Relationship Id="rId4" Type="http://schemas.openxmlformats.org/officeDocument/2006/relationships/audio" Target="../media/media12.mp3"/><Relationship Id="rId9" Type="http://schemas.openxmlformats.org/officeDocument/2006/relationships/image" Target="../media/image111.png"/><Relationship Id="rId14"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69.xml"/><Relationship Id="rId3" Type="http://schemas.openxmlformats.org/officeDocument/2006/relationships/image" Target="../media/image3.png"/><Relationship Id="rId7" Type="http://schemas.openxmlformats.org/officeDocument/2006/relationships/slide" Target="slide63.xml"/><Relationship Id="rId12" Type="http://schemas.openxmlformats.org/officeDocument/2006/relationships/slide" Target="slide68.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slide" Target="slide62.xml"/><Relationship Id="rId11" Type="http://schemas.openxmlformats.org/officeDocument/2006/relationships/slide" Target="slide67.xml"/><Relationship Id="rId5" Type="http://schemas.openxmlformats.org/officeDocument/2006/relationships/slide" Target="slide61.xml"/><Relationship Id="rId15" Type="http://schemas.openxmlformats.org/officeDocument/2006/relationships/image" Target="../media/image96.svg"/><Relationship Id="rId10" Type="http://schemas.openxmlformats.org/officeDocument/2006/relationships/slide" Target="slide66.xml"/><Relationship Id="rId4" Type="http://schemas.openxmlformats.org/officeDocument/2006/relationships/slide" Target="slide60.xml"/><Relationship Id="rId9" Type="http://schemas.openxmlformats.org/officeDocument/2006/relationships/slide" Target="slide65.xml"/><Relationship Id="rId1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59.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59.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6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59.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6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59.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6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59.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6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59.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6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59.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6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59.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6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59.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slide" Target="slide73.xml"/><Relationship Id="rId13" Type="http://schemas.openxmlformats.org/officeDocument/2006/relationships/slide" Target="slide77.xml"/><Relationship Id="rId3" Type="http://schemas.openxmlformats.org/officeDocument/2006/relationships/slideLayout" Target="../slideLayouts/slideLayout7.xml"/><Relationship Id="rId7" Type="http://schemas.openxmlformats.org/officeDocument/2006/relationships/slide" Target="slide81.xml"/><Relationship Id="rId12" Type="http://schemas.openxmlformats.org/officeDocument/2006/relationships/slide" Target="slide80.xml"/><Relationship Id="rId17" Type="http://schemas.openxmlformats.org/officeDocument/2006/relationships/image" Target="../media/image96.svg"/><Relationship Id="rId2" Type="http://schemas.openxmlformats.org/officeDocument/2006/relationships/audio" Target="../media/media8.mp3"/><Relationship Id="rId16" Type="http://schemas.openxmlformats.org/officeDocument/2006/relationships/image" Target="../media/image95.png"/><Relationship Id="rId1" Type="http://schemas.microsoft.com/office/2007/relationships/media" Target="../media/media8.mp3"/><Relationship Id="rId6" Type="http://schemas.openxmlformats.org/officeDocument/2006/relationships/image" Target="../media/image3.png"/><Relationship Id="rId11" Type="http://schemas.openxmlformats.org/officeDocument/2006/relationships/slide" Target="slide76.xml"/><Relationship Id="rId5" Type="http://schemas.openxmlformats.org/officeDocument/2006/relationships/slide" Target="slide82.xml"/><Relationship Id="rId15" Type="http://schemas.openxmlformats.org/officeDocument/2006/relationships/slide" Target="slide79.xml"/><Relationship Id="rId10" Type="http://schemas.openxmlformats.org/officeDocument/2006/relationships/slide" Target="slide75.xml"/><Relationship Id="rId4" Type="http://schemas.openxmlformats.org/officeDocument/2006/relationships/image" Target="../media/image34.png"/><Relationship Id="rId9" Type="http://schemas.openxmlformats.org/officeDocument/2006/relationships/slide" Target="slide74.xml"/><Relationship Id="rId14" Type="http://schemas.openxmlformats.org/officeDocument/2006/relationships/slide" Target="slide78.xml"/></Relationships>
</file>

<file path=ppt/slides/_rels/slide7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7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7.png"/></Relationships>
</file>

<file path=ppt/slides/_rels/slide7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7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7.png"/></Relationships>
</file>

<file path=ppt/slides/_rels/slide7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7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7.png"/></Relationships>
</file>

<file path=ppt/slides/_rels/slide7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7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7.png"/></Relationships>
</file>

<file path=ppt/slides/_rels/slide7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7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7.png"/></Relationships>
</file>

<file path=ppt/slides/_rels/slide7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7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7.png"/></Relationships>
</file>

<file path=ppt/slides/_rels/slide7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7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7.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4.png"/><Relationship Id="rId2" Type="http://schemas.microsoft.com/office/2007/relationships/media" Target="../media/media1.mp3"/><Relationship Id="rId16" Type="http://schemas.openxmlformats.org/officeDocument/2006/relationships/image" Target="../media/image3.png"/><Relationship Id="rId1" Type="http://schemas.openxmlformats.org/officeDocument/2006/relationships/audio" Target="NULL" TargetMode="Externa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notesSlide" Target="../notesSlides/notesSlide8.xml"/><Relationship Id="rId9" Type="http://schemas.openxmlformats.org/officeDocument/2006/relationships/image" Target="../media/image27.png"/><Relationship Id="rId14" Type="http://schemas.openxmlformats.org/officeDocument/2006/relationships/image" Target="../media/image32.png"/></Relationships>
</file>

<file path=ppt/slides/_rels/slide8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7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7.png"/></Relationships>
</file>

<file path=ppt/slides/_rels/slide8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slide" Target="slide7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0.jpeg"/><Relationship Id="rId5" Type="http://schemas.openxmlformats.org/officeDocument/2006/relationships/audio" Target="../media/audio2.wav"/><Relationship Id="rId10" Type="http://schemas.openxmlformats.org/officeDocument/2006/relationships/image" Target="../media/image3.png"/><Relationship Id="rId4" Type="http://schemas.openxmlformats.org/officeDocument/2006/relationships/audio" Target="../media/audio1.wav"/><Relationship Id="rId9" Type="http://schemas.openxmlformats.org/officeDocument/2006/relationships/image" Target="../media/image97.pn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18"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128.png"/><Relationship Id="rId12" Type="http://schemas.openxmlformats.org/officeDocument/2006/relationships/image" Target="../media/image133.png"/><Relationship Id="rId17" Type="http://schemas.openxmlformats.org/officeDocument/2006/relationships/image" Target="../media/image3.png"/><Relationship Id="rId2" Type="http://schemas.microsoft.com/office/2007/relationships/media" Target="../media/media13.mp3"/><Relationship Id="rId16" Type="http://schemas.openxmlformats.org/officeDocument/2006/relationships/image" Target="../media/image137.png"/><Relationship Id="rId1" Type="http://schemas.openxmlformats.org/officeDocument/2006/relationships/audio" Target="NULL" TargetMode="Externa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png"/><Relationship Id="rId15" Type="http://schemas.openxmlformats.org/officeDocument/2006/relationships/image" Target="../media/image136.png"/><Relationship Id="rId10" Type="http://schemas.openxmlformats.org/officeDocument/2006/relationships/image" Target="../media/image131.png"/><Relationship Id="rId4" Type="http://schemas.openxmlformats.org/officeDocument/2006/relationships/notesSlide" Target="../notesSlides/notesSlide42.xml"/><Relationship Id="rId9" Type="http://schemas.openxmlformats.org/officeDocument/2006/relationships/image" Target="../media/image130.png"/><Relationship Id="rId14" Type="http://schemas.openxmlformats.org/officeDocument/2006/relationships/image" Target="../media/image135.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slide" Target="slide93.xml"/><Relationship Id="rId13" Type="http://schemas.openxmlformats.org/officeDocument/2006/relationships/image" Target="../media/image95.png"/><Relationship Id="rId3" Type="http://schemas.openxmlformats.org/officeDocument/2006/relationships/image" Target="../media/image3.png"/><Relationship Id="rId7" Type="http://schemas.openxmlformats.org/officeDocument/2006/relationships/slide" Target="slide92.xml"/><Relationship Id="rId12" Type="http://schemas.openxmlformats.org/officeDocument/2006/relationships/slide" Target="slide97.xm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slide" Target="slide91.xml"/><Relationship Id="rId11" Type="http://schemas.openxmlformats.org/officeDocument/2006/relationships/slide" Target="slide96.xml"/><Relationship Id="rId5" Type="http://schemas.openxmlformats.org/officeDocument/2006/relationships/slide" Target="slide90.xml"/><Relationship Id="rId10" Type="http://schemas.openxmlformats.org/officeDocument/2006/relationships/slide" Target="slide95.xml"/><Relationship Id="rId4" Type="http://schemas.openxmlformats.org/officeDocument/2006/relationships/slide" Target="slide89.xml"/><Relationship Id="rId9" Type="http://schemas.openxmlformats.org/officeDocument/2006/relationships/slide" Target="slide94.xml"/><Relationship Id="rId14" Type="http://schemas.openxmlformats.org/officeDocument/2006/relationships/image" Target="../media/image96.svg"/></Relationships>
</file>

<file path=ppt/slides/_rels/slide8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88.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38.png"/><Relationship Id="rId12" Type="http://schemas.openxmlformats.org/officeDocument/2006/relationships/image" Target="../media/image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notesSlide" Target="../notesSlides/notesSlide9.xml"/><Relationship Id="rId9" Type="http://schemas.openxmlformats.org/officeDocument/2006/relationships/image" Target="../media/image40.png"/><Relationship Id="rId14" Type="http://schemas.openxmlformats.org/officeDocument/2006/relationships/image" Target="../media/image43.png"/></Relationships>
</file>

<file path=ppt/slides/_rels/slide9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88.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9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88.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9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88.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9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88.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9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88.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9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88.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9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88.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7.png"/></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40.png"/></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166873A-6BD0-2B72-9AF3-50BC224C5F8A}"/>
              </a:ext>
            </a:extLst>
          </p:cNvPr>
          <p:cNvGrpSpPr>
            <a:grpSpLocks/>
          </p:cNvGrpSpPr>
          <p:nvPr/>
        </p:nvGrpSpPr>
        <p:grpSpPr bwMode="auto">
          <a:xfrm>
            <a:off x="3472" y="76434"/>
            <a:ext cx="12192000" cy="6787448"/>
            <a:chOff x="226" y="5517"/>
            <a:chExt cx="14145" cy="10801"/>
          </a:xfrm>
        </p:grpSpPr>
        <p:sp>
          <p:nvSpPr>
            <p:cNvPr id="5" name="Line 3">
              <a:extLst>
                <a:ext uri="{FF2B5EF4-FFF2-40B4-BE49-F238E27FC236}">
                  <a16:creationId xmlns:a16="http://schemas.microsoft.com/office/drawing/2014/main" id="{A0FE4067-B38A-4CBD-7460-7AAF76BF3F73}"/>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id="{6762EA4D-2D18-FA39-4A88-A681957467F0}"/>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id="{5BB83D88-2194-BA0A-7F1D-8D0559A9E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1A0478BA-94EB-A5C8-120E-FE9D8C648A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4.png">
            <a:extLst>
              <a:ext uri="{FF2B5EF4-FFF2-40B4-BE49-F238E27FC236}">
                <a16:creationId xmlns:a16="http://schemas.microsoft.com/office/drawing/2014/main" id="{BFB4B226-B4C6-EA15-D065-B04AD89DBCD5}"/>
              </a:ext>
            </a:extLst>
          </p:cNvPr>
          <p:cNvPicPr>
            <a:picLocks noChangeAspect="1"/>
          </p:cNvPicPr>
          <p:nvPr/>
        </p:nvPicPr>
        <p:blipFill>
          <a:blip r:embed="rId5" cstate="print"/>
          <a:stretch>
            <a:fillRect/>
          </a:stretch>
        </p:blipFill>
        <p:spPr>
          <a:xfrm>
            <a:off x="25259" y="-5836"/>
            <a:ext cx="590190" cy="559401"/>
          </a:xfrm>
          <a:prstGeom prst="rect">
            <a:avLst/>
          </a:prstGeom>
        </p:spPr>
      </p:pic>
      <p:sp>
        <p:nvSpPr>
          <p:cNvPr id="10" name="Rectangle 13">
            <a:extLst>
              <a:ext uri="{FF2B5EF4-FFF2-40B4-BE49-F238E27FC236}">
                <a16:creationId xmlns:a16="http://schemas.microsoft.com/office/drawing/2014/main" id="{FB3EB8CF-ED3F-C47A-D12D-84E3CBD1543B}"/>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11" name="Group 11">
            <a:extLst>
              <a:ext uri="{FF2B5EF4-FFF2-40B4-BE49-F238E27FC236}">
                <a16:creationId xmlns:a16="http://schemas.microsoft.com/office/drawing/2014/main" id="{646345AA-B879-2C6C-ECB7-3AC8AC3507EB}"/>
              </a:ext>
            </a:extLst>
          </p:cNvPr>
          <p:cNvGrpSpPr>
            <a:grpSpLocks/>
          </p:cNvGrpSpPr>
          <p:nvPr/>
        </p:nvGrpSpPr>
        <p:grpSpPr bwMode="auto">
          <a:xfrm>
            <a:off x="641575" y="51793"/>
            <a:ext cx="590189" cy="495737"/>
            <a:chOff x="0" y="0"/>
            <a:chExt cx="666" cy="559"/>
          </a:xfrm>
        </p:grpSpPr>
        <p:sp>
          <p:nvSpPr>
            <p:cNvPr id="12" name="Freeform 12">
              <a:extLst>
                <a:ext uri="{FF2B5EF4-FFF2-40B4-BE49-F238E27FC236}">
                  <a16:creationId xmlns:a16="http://schemas.microsoft.com/office/drawing/2014/main" id="{6B7C9945-431D-2814-4E4A-8AE50DC3C45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Rectangle 17">
            <a:extLst>
              <a:ext uri="{FF2B5EF4-FFF2-40B4-BE49-F238E27FC236}">
                <a16:creationId xmlns:a16="http://schemas.microsoft.com/office/drawing/2014/main" id="{56A60EE1-752C-FB3C-B15A-4B5F63059CC0}"/>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id="{78C93D9A-637C-2A65-04C9-5B68D209EE6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id="{CCB2ABFD-D0B5-2C9F-72EB-349D3D9728B1}"/>
              </a:ext>
            </a:extLst>
          </p:cNvPr>
          <p:cNvSpPr txBox="1"/>
          <p:nvPr/>
        </p:nvSpPr>
        <p:spPr>
          <a:xfrm>
            <a:off x="3164295" y="1149614"/>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7</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6D520F8E-4667-2366-8BC7-7AF73B3CB66C}"/>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11</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7B11F49-824A-C5C0-6F4D-79A903AAEC09}"/>
              </a:ext>
            </a:extLst>
          </p:cNvPr>
          <p:cNvSpPr/>
          <p:nvPr/>
        </p:nvSpPr>
        <p:spPr>
          <a:xfrm>
            <a:off x="2399169" y="1954019"/>
            <a:ext cx="9420218" cy="1200329"/>
          </a:xfrm>
          <a:prstGeom prst="rect">
            <a:avLst/>
          </a:prstGeom>
          <a:noFill/>
        </p:spPr>
        <p:txBody>
          <a:bodyPr wrap="square" lIns="91440" tIns="45720" rIns="91440" bIns="45720">
            <a:spAutoFit/>
          </a:bodyPr>
          <a:lstStyle/>
          <a:p>
            <a:pPr algn="ctr"/>
            <a: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PHÁP LUẬT VỀ QUẢN LÍ VŨ KHÍ,</a:t>
            </a:r>
            <a:b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br>
            <a: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VẬT LIỆU NỔ, CÔNG CỤ HỖ TRỢ</a:t>
            </a:r>
            <a:endParaRPr lang="vi-VN"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849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130005-F9EA-0574-54D9-7423C5C451E4}"/>
              </a:ext>
            </a:extLst>
          </p:cNvPr>
          <p:cNvPicPr>
            <a:picLocks noChangeAspect="1"/>
          </p:cNvPicPr>
          <p:nvPr/>
        </p:nvPicPr>
        <p:blipFill>
          <a:blip r:embed="rId3"/>
          <a:stretch>
            <a:fillRect/>
          </a:stretch>
        </p:blipFill>
        <p:spPr>
          <a:xfrm>
            <a:off x="237392" y="1004977"/>
            <a:ext cx="5654449" cy="3558397"/>
          </a:xfrm>
          <a:prstGeom prst="rect">
            <a:avLst/>
          </a:prstGeom>
        </p:spPr>
      </p:pic>
      <p:pic>
        <p:nvPicPr>
          <p:cNvPr id="7" name="Picture 6">
            <a:extLst>
              <a:ext uri="{FF2B5EF4-FFF2-40B4-BE49-F238E27FC236}">
                <a16:creationId xmlns:a16="http://schemas.microsoft.com/office/drawing/2014/main" id="{C9298902-A0C0-1D12-4F2A-1403B92FD852}"/>
              </a:ext>
            </a:extLst>
          </p:cNvPr>
          <p:cNvPicPr>
            <a:picLocks noChangeAspect="1"/>
          </p:cNvPicPr>
          <p:nvPr/>
        </p:nvPicPr>
        <p:blipFill>
          <a:blip r:embed="rId4"/>
          <a:stretch>
            <a:fillRect/>
          </a:stretch>
        </p:blipFill>
        <p:spPr>
          <a:xfrm>
            <a:off x="5891841" y="1004977"/>
            <a:ext cx="6062767" cy="3558397"/>
          </a:xfrm>
          <a:prstGeom prst="rect">
            <a:avLst/>
          </a:prstGeom>
        </p:spPr>
      </p:pic>
      <p:sp>
        <p:nvSpPr>
          <p:cNvPr id="11" name="TextBox 10">
            <a:extLst>
              <a:ext uri="{FF2B5EF4-FFF2-40B4-BE49-F238E27FC236}">
                <a16:creationId xmlns:a16="http://schemas.microsoft.com/office/drawing/2014/main" id="{98917638-0FAE-970B-2DB1-D60B03156F74}"/>
              </a:ext>
            </a:extLst>
          </p:cNvPr>
          <p:cNvSpPr txBox="1"/>
          <p:nvPr/>
        </p:nvSpPr>
        <p:spPr>
          <a:xfrm>
            <a:off x="800202" y="4702547"/>
            <a:ext cx="4552732" cy="400110"/>
          </a:xfrm>
          <a:prstGeom prst="rect">
            <a:avLst/>
          </a:prstGeom>
          <a:noFill/>
        </p:spPr>
        <p:txBody>
          <a:bodyPr wrap="square">
            <a:spAutoFit/>
          </a:bodyPr>
          <a:lstStyle/>
          <a:p>
            <a:r>
              <a:rPr lang="en-GB" sz="2000" i="1" dirty="0" err="1">
                <a:solidFill>
                  <a:srgbClr val="242021"/>
                </a:solidFill>
                <a:latin typeface="SanFranciscoText-Italic"/>
              </a:rPr>
              <a:t>Hình</a:t>
            </a:r>
            <a:r>
              <a:rPr lang="en-GB" sz="2000" i="1" dirty="0">
                <a:solidFill>
                  <a:srgbClr val="242021"/>
                </a:solidFill>
                <a:latin typeface="SanFranciscoText-Italic"/>
              </a:rPr>
              <a:t> 7.1a. </a:t>
            </a:r>
            <a:r>
              <a:rPr lang="en-GB" sz="2000" i="1" dirty="0" err="1">
                <a:solidFill>
                  <a:srgbClr val="242021"/>
                </a:solidFill>
                <a:latin typeface="SanFranciscoText-Italic"/>
              </a:rPr>
              <a:t>Súng</a:t>
            </a:r>
            <a:r>
              <a:rPr lang="en-GB" sz="2000" i="1" dirty="0">
                <a:solidFill>
                  <a:srgbClr val="242021"/>
                </a:solidFill>
                <a:latin typeface="SanFranciscoText-Italic"/>
              </a:rPr>
              <a:t> </a:t>
            </a:r>
            <a:r>
              <a:rPr lang="en-GB" sz="2000" i="1" dirty="0" err="1">
                <a:solidFill>
                  <a:srgbClr val="242021"/>
                </a:solidFill>
                <a:latin typeface="SanFranciscoText-Italic"/>
              </a:rPr>
              <a:t>ngắn</a:t>
            </a:r>
            <a:r>
              <a:rPr lang="en-GB" sz="2000" i="1" dirty="0">
                <a:solidFill>
                  <a:srgbClr val="242021"/>
                </a:solidFill>
                <a:latin typeface="SanFranciscoText-Italic"/>
              </a:rPr>
              <a:t> K59 (VK </a:t>
            </a:r>
            <a:r>
              <a:rPr lang="en-GB" sz="2000" i="1" dirty="0" err="1">
                <a:solidFill>
                  <a:srgbClr val="242021"/>
                </a:solidFill>
                <a:latin typeface="SanFranciscoText-Italic"/>
              </a:rPr>
              <a:t>quân</a:t>
            </a:r>
            <a:r>
              <a:rPr lang="en-GB" sz="2000" i="1" dirty="0">
                <a:solidFill>
                  <a:srgbClr val="242021"/>
                </a:solidFill>
                <a:latin typeface="SanFranciscoText-Italic"/>
              </a:rPr>
              <a:t> </a:t>
            </a:r>
            <a:r>
              <a:rPr lang="en-GB" sz="2000" i="1" dirty="0" err="1">
                <a:solidFill>
                  <a:srgbClr val="242021"/>
                </a:solidFill>
                <a:latin typeface="SanFranciscoText-Italic"/>
              </a:rPr>
              <a:t>dụng</a:t>
            </a:r>
            <a:r>
              <a:rPr lang="en-GB" sz="2000" i="1" dirty="0">
                <a:solidFill>
                  <a:srgbClr val="242021"/>
                </a:solidFill>
                <a:latin typeface="SanFranciscoText-Italic"/>
              </a:rPr>
              <a:t>)</a:t>
            </a:r>
            <a:r>
              <a:rPr lang="en-GB" sz="2000" dirty="0"/>
              <a:t> </a:t>
            </a:r>
          </a:p>
        </p:txBody>
      </p:sp>
      <p:sp>
        <p:nvSpPr>
          <p:cNvPr id="12" name="TextBox 11">
            <a:extLst>
              <a:ext uri="{FF2B5EF4-FFF2-40B4-BE49-F238E27FC236}">
                <a16:creationId xmlns:a16="http://schemas.microsoft.com/office/drawing/2014/main" id="{B1093A11-E2E0-FAE2-ABD7-87ADF50A2CCE}"/>
              </a:ext>
            </a:extLst>
          </p:cNvPr>
          <p:cNvSpPr txBox="1"/>
          <p:nvPr/>
        </p:nvSpPr>
        <p:spPr>
          <a:xfrm>
            <a:off x="6264902" y="4710002"/>
            <a:ext cx="5126896" cy="461665"/>
          </a:xfrm>
          <a:prstGeom prst="rect">
            <a:avLst/>
          </a:prstGeom>
          <a:noFill/>
        </p:spPr>
        <p:txBody>
          <a:bodyPr wrap="square">
            <a:spAutoFit/>
          </a:bodyPr>
          <a:lstStyle/>
          <a:p>
            <a:r>
              <a:rPr lang="en-GB" sz="2000" i="1" dirty="0" err="1">
                <a:solidFill>
                  <a:srgbClr val="242021"/>
                </a:solidFill>
                <a:latin typeface="SanFranciscoText-Italic"/>
              </a:rPr>
              <a:t>Hình</a:t>
            </a:r>
            <a:r>
              <a:rPr lang="en-GB" sz="2000" i="1" dirty="0">
                <a:solidFill>
                  <a:srgbClr val="242021"/>
                </a:solidFill>
                <a:latin typeface="SanFranciscoText-Italic"/>
              </a:rPr>
              <a:t> 7.1b. </a:t>
            </a:r>
            <a:r>
              <a:rPr lang="en-GB" sz="2000" b="0" i="1" dirty="0" err="1">
                <a:solidFill>
                  <a:srgbClr val="242021"/>
                </a:solidFill>
                <a:effectLst/>
                <a:latin typeface="SanFranciscoText-Italic"/>
              </a:rPr>
              <a:t>Tên</a:t>
            </a:r>
            <a:r>
              <a:rPr lang="en-GB" sz="2000" b="0" i="1" dirty="0">
                <a:solidFill>
                  <a:srgbClr val="242021"/>
                </a:solidFill>
                <a:effectLst/>
                <a:latin typeface="SanFranciscoText-Italic"/>
              </a:rPr>
              <a:t> </a:t>
            </a:r>
            <a:r>
              <a:rPr lang="en-GB" sz="2000" b="0" i="1" dirty="0" err="1">
                <a:solidFill>
                  <a:srgbClr val="242021"/>
                </a:solidFill>
                <a:effectLst/>
                <a:latin typeface="SanFranciscoText-Italic"/>
              </a:rPr>
              <a:t>lửa</a:t>
            </a:r>
            <a:r>
              <a:rPr lang="en-GB" sz="2000" b="0" i="1" dirty="0">
                <a:solidFill>
                  <a:srgbClr val="242021"/>
                </a:solidFill>
                <a:effectLst/>
                <a:latin typeface="SanFranciscoText-Italic"/>
              </a:rPr>
              <a:t> </a:t>
            </a:r>
            <a:r>
              <a:rPr lang="en-GB" sz="2000" b="0" i="1" dirty="0" err="1">
                <a:solidFill>
                  <a:srgbClr val="242021"/>
                </a:solidFill>
                <a:effectLst/>
                <a:latin typeface="SanFranciscoText-Italic"/>
              </a:rPr>
              <a:t>phòng</a:t>
            </a:r>
            <a:r>
              <a:rPr lang="en-GB" sz="2000" b="0" i="1" dirty="0">
                <a:solidFill>
                  <a:srgbClr val="242021"/>
                </a:solidFill>
                <a:effectLst/>
                <a:latin typeface="SanFranciscoText-Italic"/>
              </a:rPr>
              <a:t> </a:t>
            </a:r>
            <a:r>
              <a:rPr lang="en-GB" sz="2000" b="0" i="1" dirty="0" err="1">
                <a:solidFill>
                  <a:srgbClr val="242021"/>
                </a:solidFill>
                <a:effectLst/>
                <a:latin typeface="SanFranciscoText-Italic"/>
              </a:rPr>
              <a:t>không</a:t>
            </a:r>
            <a:r>
              <a:rPr lang="en-GB" sz="2400" dirty="0"/>
              <a:t> </a:t>
            </a:r>
            <a:r>
              <a:rPr lang="en-GB" sz="2000" i="1" dirty="0"/>
              <a:t>(VK </a:t>
            </a:r>
            <a:r>
              <a:rPr lang="en-GB" sz="2000" i="1" dirty="0" err="1"/>
              <a:t>quân</a:t>
            </a:r>
            <a:r>
              <a:rPr lang="en-GB" sz="2000" i="1" dirty="0"/>
              <a:t> </a:t>
            </a:r>
            <a:r>
              <a:rPr lang="en-GB" sz="2000" i="1" dirty="0" err="1"/>
              <a:t>dụng</a:t>
            </a:r>
            <a:r>
              <a:rPr lang="en-GB" sz="2000" i="1" dirty="0"/>
              <a:t>)</a:t>
            </a:r>
            <a:endParaRPr lang="en-GB" sz="2400" i="1" dirty="0"/>
          </a:p>
        </p:txBody>
      </p:sp>
      <p:pic>
        <p:nvPicPr>
          <p:cNvPr id="9" name="image4.png">
            <a:extLst>
              <a:ext uri="{FF2B5EF4-FFF2-40B4-BE49-F238E27FC236}">
                <a16:creationId xmlns:a16="http://schemas.microsoft.com/office/drawing/2014/main" id="{8D1049FD-8005-4426-AAF0-600ADCD620F7}"/>
              </a:ext>
            </a:extLst>
          </p:cNvPr>
          <p:cNvPicPr>
            <a:picLocks noChangeAspect="1"/>
          </p:cNvPicPr>
          <p:nvPr/>
        </p:nvPicPr>
        <p:blipFill>
          <a:blip r:embed="rId5" cstate="print"/>
          <a:stretch>
            <a:fillRect/>
          </a:stretch>
        </p:blipFill>
        <p:spPr>
          <a:xfrm>
            <a:off x="25259" y="-5836"/>
            <a:ext cx="590190" cy="559401"/>
          </a:xfrm>
          <a:prstGeom prst="rect">
            <a:avLst/>
          </a:prstGeom>
        </p:spPr>
      </p:pic>
      <p:grpSp>
        <p:nvGrpSpPr>
          <p:cNvPr id="10" name="Group 11">
            <a:extLst>
              <a:ext uri="{FF2B5EF4-FFF2-40B4-BE49-F238E27FC236}">
                <a16:creationId xmlns:a16="http://schemas.microsoft.com/office/drawing/2014/main" id="{DCE76C94-2EA1-4B36-934B-357717ACD0DD}"/>
              </a:ext>
            </a:extLst>
          </p:cNvPr>
          <p:cNvGrpSpPr>
            <a:grpSpLocks/>
          </p:cNvGrpSpPr>
          <p:nvPr/>
        </p:nvGrpSpPr>
        <p:grpSpPr bwMode="auto">
          <a:xfrm>
            <a:off x="641575" y="51793"/>
            <a:ext cx="590189" cy="495737"/>
            <a:chOff x="0" y="0"/>
            <a:chExt cx="666" cy="559"/>
          </a:xfrm>
        </p:grpSpPr>
        <p:sp>
          <p:nvSpPr>
            <p:cNvPr id="13" name="Freeform 12">
              <a:extLst>
                <a:ext uri="{FF2B5EF4-FFF2-40B4-BE49-F238E27FC236}">
                  <a16:creationId xmlns:a16="http://schemas.microsoft.com/office/drawing/2014/main" id="{A85AAF82-B689-489D-9E7F-71EFB32E9BA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55815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2111BCF4-D01A-402F-9B7A-BC3C5F2A16F0}"/>
              </a:ext>
            </a:extLst>
          </p:cNvPr>
          <p:cNvSpPr/>
          <p:nvPr/>
        </p:nvSpPr>
        <p:spPr>
          <a:xfrm>
            <a:off x="3550520" y="5196076"/>
            <a:ext cx="4891314" cy="1462319"/>
          </a:xfrm>
          <a:custGeom>
            <a:avLst/>
            <a:gdLst>
              <a:gd name="connsiteX0" fmla="*/ 1219480 w 4891314"/>
              <a:gd name="connsiteY0" fmla="*/ 0 h 1462319"/>
              <a:gd name="connsiteX1" fmla="*/ 3671835 w 4891314"/>
              <a:gd name="connsiteY1" fmla="*/ 0 h 1462319"/>
              <a:gd name="connsiteX2" fmla="*/ 3930869 w 4891314"/>
              <a:gd name="connsiteY2" fmla="*/ 1036136 h 1462319"/>
              <a:gd name="connsiteX3" fmla="*/ 4820282 w 4891314"/>
              <a:gd name="connsiteY3" fmla="*/ 1036136 h 1462319"/>
              <a:gd name="connsiteX4" fmla="*/ 4891314 w 4891314"/>
              <a:gd name="connsiteY4" fmla="*/ 1107168 h 1462319"/>
              <a:gd name="connsiteX5" fmla="*/ 4891314 w 4891314"/>
              <a:gd name="connsiteY5" fmla="*/ 1391287 h 1462319"/>
              <a:gd name="connsiteX6" fmla="*/ 4820282 w 4891314"/>
              <a:gd name="connsiteY6" fmla="*/ 1462319 h 1462319"/>
              <a:gd name="connsiteX7" fmla="*/ 71032 w 4891314"/>
              <a:gd name="connsiteY7" fmla="*/ 1462319 h 1462319"/>
              <a:gd name="connsiteX8" fmla="*/ 0 w 4891314"/>
              <a:gd name="connsiteY8" fmla="*/ 1391287 h 1462319"/>
              <a:gd name="connsiteX9" fmla="*/ 0 w 4891314"/>
              <a:gd name="connsiteY9" fmla="*/ 1107168 h 1462319"/>
              <a:gd name="connsiteX10" fmla="*/ 71032 w 4891314"/>
              <a:gd name="connsiteY10" fmla="*/ 1036136 h 1462319"/>
              <a:gd name="connsiteX11" fmla="*/ 960446 w 4891314"/>
              <a:gd name="connsiteY11" fmla="*/ 1036136 h 146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314" h="1462319">
                <a:moveTo>
                  <a:pt x="1219480" y="0"/>
                </a:moveTo>
                <a:lnTo>
                  <a:pt x="3671835" y="0"/>
                </a:lnTo>
                <a:lnTo>
                  <a:pt x="3930869" y="1036136"/>
                </a:lnTo>
                <a:lnTo>
                  <a:pt x="4820282" y="1036136"/>
                </a:lnTo>
                <a:cubicBezTo>
                  <a:pt x="4859512" y="1036136"/>
                  <a:pt x="4891314" y="1067938"/>
                  <a:pt x="4891314" y="1107168"/>
                </a:cubicBezTo>
                <a:lnTo>
                  <a:pt x="4891314" y="1391287"/>
                </a:lnTo>
                <a:cubicBezTo>
                  <a:pt x="4891314" y="1430517"/>
                  <a:pt x="4859512" y="1462319"/>
                  <a:pt x="4820282" y="1462319"/>
                </a:cubicBezTo>
                <a:lnTo>
                  <a:pt x="71032" y="1462319"/>
                </a:lnTo>
                <a:cubicBezTo>
                  <a:pt x="31802" y="1462319"/>
                  <a:pt x="0" y="1430517"/>
                  <a:pt x="0" y="1391287"/>
                </a:cubicBezTo>
                <a:lnTo>
                  <a:pt x="0" y="1107168"/>
                </a:lnTo>
                <a:cubicBezTo>
                  <a:pt x="0" y="1067938"/>
                  <a:pt x="31802" y="1036136"/>
                  <a:pt x="71032" y="1036136"/>
                </a:cubicBezTo>
                <a:lnTo>
                  <a:pt x="960446" y="1036136"/>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A61AC59-ECFB-3DBA-84A7-1F4C0AA2BE3F}"/>
              </a:ext>
            </a:extLst>
          </p:cNvPr>
          <p:cNvGrpSpPr/>
          <p:nvPr/>
        </p:nvGrpSpPr>
        <p:grpSpPr>
          <a:xfrm>
            <a:off x="3649873" y="864413"/>
            <a:ext cx="4692606" cy="4686919"/>
            <a:chOff x="2447360" y="931387"/>
            <a:chExt cx="4611716" cy="4606127"/>
          </a:xfrm>
        </p:grpSpPr>
        <p:grpSp>
          <p:nvGrpSpPr>
            <p:cNvPr id="12" name="Group 11">
              <a:extLst>
                <a:ext uri="{FF2B5EF4-FFF2-40B4-BE49-F238E27FC236}">
                  <a16:creationId xmlns:a16="http://schemas.microsoft.com/office/drawing/2014/main" id="{7F40F80D-4E74-6839-C9BC-1A315053DBAD}"/>
                </a:ext>
              </a:extLst>
            </p:cNvPr>
            <p:cNvGrpSpPr/>
            <p:nvPr/>
          </p:nvGrpSpPr>
          <p:grpSpPr>
            <a:xfrm>
              <a:off x="2450535" y="931504"/>
              <a:ext cx="2290235" cy="2290237"/>
              <a:chOff x="2450535" y="871630"/>
              <a:chExt cx="2290235" cy="2290237"/>
            </a:xfrm>
          </p:grpSpPr>
          <p:sp>
            <p:nvSpPr>
              <p:cNvPr id="42" name="Freeform: Shape 41">
                <a:extLst>
                  <a:ext uri="{FF2B5EF4-FFF2-40B4-BE49-F238E27FC236}">
                    <a16:creationId xmlns:a16="http://schemas.microsoft.com/office/drawing/2014/main" id="{A050EBC3-B537-21AB-899C-FBC690DA0F09}"/>
                  </a:ext>
                </a:extLst>
              </p:cNvPr>
              <p:cNvSpPr/>
              <p:nvPr/>
            </p:nvSpPr>
            <p:spPr>
              <a:xfrm rot="5400000">
                <a:off x="2450534" y="871631"/>
                <a:ext cx="2290237" cy="2290235"/>
              </a:xfrm>
              <a:custGeom>
                <a:avLst/>
                <a:gdLst>
                  <a:gd name="connsiteX0" fmla="*/ 0 w 2290237"/>
                  <a:gd name="connsiteY0" fmla="*/ 0 h 2290235"/>
                  <a:gd name="connsiteX1" fmla="*/ 2290237 w 2290237"/>
                  <a:gd name="connsiteY1" fmla="*/ 0 h 2290235"/>
                  <a:gd name="connsiteX2" fmla="*/ 2290236 w 2290237"/>
                  <a:gd name="connsiteY2" fmla="*/ 2290235 h 2290235"/>
                  <a:gd name="connsiteX3" fmla="*/ 2087814 w 2290237"/>
                  <a:gd name="connsiteY3" fmla="*/ 2280014 h 2290235"/>
                  <a:gd name="connsiteX4" fmla="*/ 10221 w 2290237"/>
                  <a:gd name="connsiteY4" fmla="*/ 202421 h 2290235"/>
                  <a:gd name="connsiteX5" fmla="*/ 0 w 2290237"/>
                  <a:gd name="connsiteY5" fmla="*/ 0 h 2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7" h="2290235">
                    <a:moveTo>
                      <a:pt x="0" y="0"/>
                    </a:moveTo>
                    <a:lnTo>
                      <a:pt x="2290237" y="0"/>
                    </a:lnTo>
                    <a:lnTo>
                      <a:pt x="2290236" y="2290235"/>
                    </a:lnTo>
                    <a:lnTo>
                      <a:pt x="2087814" y="2280014"/>
                    </a:lnTo>
                    <a:cubicBezTo>
                      <a:pt x="992359" y="2168764"/>
                      <a:pt x="121471" y="1297876"/>
                      <a:pt x="10221" y="202421"/>
                    </a:cubicBezTo>
                    <a:lnTo>
                      <a:pt x="0" y="0"/>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TextBox 54">
                <a:extLst>
                  <a:ext uri="{FF2B5EF4-FFF2-40B4-BE49-F238E27FC236}">
                    <a16:creationId xmlns:a16="http://schemas.microsoft.com/office/drawing/2014/main" id="{30E3972E-2F19-E907-BE74-0988764E8296}"/>
                  </a:ext>
                </a:extLst>
              </p:cNvPr>
              <p:cNvSpPr txBox="1"/>
              <p:nvPr/>
            </p:nvSpPr>
            <p:spPr>
              <a:xfrm rot="18759484">
                <a:off x="2688357" y="1517330"/>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Nhóm 4</a:t>
                </a:r>
              </a:p>
            </p:txBody>
          </p:sp>
        </p:grpSp>
        <p:grpSp>
          <p:nvGrpSpPr>
            <p:cNvPr id="32" name="Group 31">
              <a:extLst>
                <a:ext uri="{FF2B5EF4-FFF2-40B4-BE49-F238E27FC236}">
                  <a16:creationId xmlns:a16="http://schemas.microsoft.com/office/drawing/2014/main" id="{D4CAFBE5-5C00-BA19-A9EA-E2C3C6449DC5}"/>
                </a:ext>
              </a:extLst>
            </p:cNvPr>
            <p:cNvGrpSpPr/>
            <p:nvPr/>
          </p:nvGrpSpPr>
          <p:grpSpPr>
            <a:xfrm>
              <a:off x="4768841" y="3247280"/>
              <a:ext cx="2290235" cy="2290234"/>
              <a:chOff x="4811893" y="3232992"/>
              <a:chExt cx="2290235" cy="2290234"/>
            </a:xfrm>
          </p:grpSpPr>
          <p:sp>
            <p:nvSpPr>
              <p:cNvPr id="39" name="Freeform: Shape 38">
                <a:extLst>
                  <a:ext uri="{FF2B5EF4-FFF2-40B4-BE49-F238E27FC236}">
                    <a16:creationId xmlns:a16="http://schemas.microsoft.com/office/drawing/2014/main" id="{B6A72F77-4A30-17AC-2BF0-CB7F641309A1}"/>
                  </a:ext>
                </a:extLst>
              </p:cNvPr>
              <p:cNvSpPr/>
              <p:nvPr/>
            </p:nvSpPr>
            <p:spPr>
              <a:xfrm rot="5400000">
                <a:off x="4811894" y="3232991"/>
                <a:ext cx="2290234" cy="2290235"/>
              </a:xfrm>
              <a:custGeom>
                <a:avLst/>
                <a:gdLst>
                  <a:gd name="connsiteX0" fmla="*/ 0 w 2290234"/>
                  <a:gd name="connsiteY0" fmla="*/ 2290235 h 2290235"/>
                  <a:gd name="connsiteX1" fmla="*/ 0 w 2290234"/>
                  <a:gd name="connsiteY1" fmla="*/ 0 h 2290235"/>
                  <a:gd name="connsiteX2" fmla="*/ 202420 w 2290234"/>
                  <a:gd name="connsiteY2" fmla="*/ 10221 h 2290235"/>
                  <a:gd name="connsiteX3" fmla="*/ 2280012 w 2290234"/>
                  <a:gd name="connsiteY3" fmla="*/ 2087814 h 2290235"/>
                  <a:gd name="connsiteX4" fmla="*/ 2290234 w 2290234"/>
                  <a:gd name="connsiteY4" fmla="*/ 2290235 h 2290235"/>
                  <a:gd name="connsiteX5" fmla="*/ 0 w 2290234"/>
                  <a:gd name="connsiteY5" fmla="*/ 2290235 h 2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4" h="2290235">
                    <a:moveTo>
                      <a:pt x="0" y="2290235"/>
                    </a:moveTo>
                    <a:lnTo>
                      <a:pt x="0" y="0"/>
                    </a:lnTo>
                    <a:lnTo>
                      <a:pt x="202420" y="10221"/>
                    </a:lnTo>
                    <a:cubicBezTo>
                      <a:pt x="1297875" y="121470"/>
                      <a:pt x="2168763" y="992358"/>
                      <a:pt x="2280012" y="2087814"/>
                    </a:cubicBezTo>
                    <a:lnTo>
                      <a:pt x="2290234" y="2290235"/>
                    </a:lnTo>
                    <a:lnTo>
                      <a:pt x="0" y="2290235"/>
                    </a:lnTo>
                    <a:close/>
                  </a:path>
                </a:pathLst>
              </a:cu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TextBox 39">
                <a:extLst>
                  <a:ext uri="{FF2B5EF4-FFF2-40B4-BE49-F238E27FC236}">
                    <a16:creationId xmlns:a16="http://schemas.microsoft.com/office/drawing/2014/main" id="{13548407-E0DD-9A67-E1D2-B87C689392F6}"/>
                  </a:ext>
                </a:extLst>
              </p:cNvPr>
              <p:cNvSpPr txBox="1"/>
              <p:nvPr/>
            </p:nvSpPr>
            <p:spPr>
              <a:xfrm rot="8009382">
                <a:off x="5745525" y="4388855"/>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Nhóm 2</a:t>
                </a:r>
              </a:p>
            </p:txBody>
          </p:sp>
        </p:grpSp>
        <p:grpSp>
          <p:nvGrpSpPr>
            <p:cNvPr id="33" name="Group 32">
              <a:extLst>
                <a:ext uri="{FF2B5EF4-FFF2-40B4-BE49-F238E27FC236}">
                  <a16:creationId xmlns:a16="http://schemas.microsoft.com/office/drawing/2014/main" id="{97BB6638-C728-FC2F-2091-3DCE17E42B16}"/>
                </a:ext>
              </a:extLst>
            </p:cNvPr>
            <p:cNvGrpSpPr/>
            <p:nvPr/>
          </p:nvGrpSpPr>
          <p:grpSpPr>
            <a:xfrm>
              <a:off x="4767430" y="931387"/>
              <a:ext cx="2290236" cy="2290237"/>
              <a:chOff x="4811894" y="871629"/>
              <a:chExt cx="2290236" cy="2290237"/>
            </a:xfrm>
          </p:grpSpPr>
          <p:sp>
            <p:nvSpPr>
              <p:cNvPr id="37" name="Freeform: Shape 36">
                <a:extLst>
                  <a:ext uri="{FF2B5EF4-FFF2-40B4-BE49-F238E27FC236}">
                    <a16:creationId xmlns:a16="http://schemas.microsoft.com/office/drawing/2014/main" id="{C9453093-B6EC-C7F1-D818-FAF8041E489F}"/>
                  </a:ext>
                </a:extLst>
              </p:cNvPr>
              <p:cNvSpPr/>
              <p:nvPr/>
            </p:nvSpPr>
            <p:spPr>
              <a:xfrm rot="5400000">
                <a:off x="4811893" y="871630"/>
                <a:ext cx="2290237" cy="2290236"/>
              </a:xfrm>
              <a:custGeom>
                <a:avLst/>
                <a:gdLst>
                  <a:gd name="connsiteX0" fmla="*/ 0 w 2290237"/>
                  <a:gd name="connsiteY0" fmla="*/ 2290236 h 2290236"/>
                  <a:gd name="connsiteX1" fmla="*/ 10221 w 2290237"/>
                  <a:gd name="connsiteY1" fmla="*/ 2087815 h 2290236"/>
                  <a:gd name="connsiteX2" fmla="*/ 2087814 w 2290237"/>
                  <a:gd name="connsiteY2" fmla="*/ 10222 h 2290236"/>
                  <a:gd name="connsiteX3" fmla="*/ 2290237 w 2290237"/>
                  <a:gd name="connsiteY3" fmla="*/ 0 h 2290236"/>
                  <a:gd name="connsiteX4" fmla="*/ 2290237 w 2290237"/>
                  <a:gd name="connsiteY4" fmla="*/ 2290236 h 2290236"/>
                  <a:gd name="connsiteX5" fmla="*/ 0 w 2290237"/>
                  <a:gd name="connsiteY5" fmla="*/ 2290236 h 22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7" h="2290236">
                    <a:moveTo>
                      <a:pt x="0" y="2290236"/>
                    </a:moveTo>
                    <a:lnTo>
                      <a:pt x="10221" y="2087815"/>
                    </a:lnTo>
                    <a:cubicBezTo>
                      <a:pt x="121471" y="992359"/>
                      <a:pt x="992359" y="121471"/>
                      <a:pt x="2087814" y="10222"/>
                    </a:cubicBezTo>
                    <a:lnTo>
                      <a:pt x="2290237" y="0"/>
                    </a:lnTo>
                    <a:lnTo>
                      <a:pt x="2290237" y="2290236"/>
                    </a:lnTo>
                    <a:lnTo>
                      <a:pt x="0" y="2290236"/>
                    </a:lnTo>
                    <a:close/>
                  </a:path>
                </a:pathLst>
              </a:cu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TextBox 37">
                <a:extLst>
                  <a:ext uri="{FF2B5EF4-FFF2-40B4-BE49-F238E27FC236}">
                    <a16:creationId xmlns:a16="http://schemas.microsoft.com/office/drawing/2014/main" id="{EF4DC80A-5E73-2F80-0711-9BFCCBE13D48}"/>
                  </a:ext>
                </a:extLst>
              </p:cNvPr>
              <p:cNvSpPr txBox="1"/>
              <p:nvPr/>
            </p:nvSpPr>
            <p:spPr>
              <a:xfrm rot="2411817">
                <a:off x="5650654" y="1434480"/>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Nhóm 1</a:t>
                </a:r>
              </a:p>
            </p:txBody>
          </p:sp>
        </p:grpSp>
        <p:grpSp>
          <p:nvGrpSpPr>
            <p:cNvPr id="34" name="Group 33">
              <a:extLst>
                <a:ext uri="{FF2B5EF4-FFF2-40B4-BE49-F238E27FC236}">
                  <a16:creationId xmlns:a16="http://schemas.microsoft.com/office/drawing/2014/main" id="{E5A58FC9-AC2E-DF3C-0060-858F010F2970}"/>
                </a:ext>
              </a:extLst>
            </p:cNvPr>
            <p:cNvGrpSpPr/>
            <p:nvPr/>
          </p:nvGrpSpPr>
          <p:grpSpPr>
            <a:xfrm>
              <a:off x="2447360" y="3247279"/>
              <a:ext cx="2290235" cy="2290235"/>
              <a:chOff x="2450535" y="3232990"/>
              <a:chExt cx="2290235" cy="2290235"/>
            </a:xfrm>
          </p:grpSpPr>
          <p:sp>
            <p:nvSpPr>
              <p:cNvPr id="35" name="Freeform: Shape 34">
                <a:extLst>
                  <a:ext uri="{FF2B5EF4-FFF2-40B4-BE49-F238E27FC236}">
                    <a16:creationId xmlns:a16="http://schemas.microsoft.com/office/drawing/2014/main" id="{AB66A08D-0292-CBDE-B789-2687AB9C3E56}"/>
                  </a:ext>
                </a:extLst>
              </p:cNvPr>
              <p:cNvSpPr/>
              <p:nvPr/>
            </p:nvSpPr>
            <p:spPr>
              <a:xfrm rot="5400000">
                <a:off x="2450535" y="3232990"/>
                <a:ext cx="2290235" cy="2290235"/>
              </a:xfrm>
              <a:custGeom>
                <a:avLst/>
                <a:gdLst>
                  <a:gd name="connsiteX0" fmla="*/ 0 w 2290235"/>
                  <a:gd name="connsiteY0" fmla="*/ 2290235 h 2290235"/>
                  <a:gd name="connsiteX1" fmla="*/ 1 w 2290235"/>
                  <a:gd name="connsiteY1" fmla="*/ 0 h 2290235"/>
                  <a:gd name="connsiteX2" fmla="*/ 2290235 w 2290235"/>
                  <a:gd name="connsiteY2" fmla="*/ 0 h 2290235"/>
                  <a:gd name="connsiteX3" fmla="*/ 2280013 w 2290235"/>
                  <a:gd name="connsiteY3" fmla="*/ 202421 h 2290235"/>
                  <a:gd name="connsiteX4" fmla="*/ 202420 w 2290235"/>
                  <a:gd name="connsiteY4" fmla="*/ 2280014 h 2290235"/>
                  <a:gd name="connsiteX5" fmla="*/ 0 w 2290235"/>
                  <a:gd name="connsiteY5" fmla="*/ 2290235 h 2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5" h="2290235">
                    <a:moveTo>
                      <a:pt x="0" y="2290235"/>
                    </a:moveTo>
                    <a:lnTo>
                      <a:pt x="1" y="0"/>
                    </a:lnTo>
                    <a:lnTo>
                      <a:pt x="2290235" y="0"/>
                    </a:lnTo>
                    <a:lnTo>
                      <a:pt x="2280013" y="202421"/>
                    </a:lnTo>
                    <a:cubicBezTo>
                      <a:pt x="2168764" y="1297876"/>
                      <a:pt x="1297876" y="2168764"/>
                      <a:pt x="202420" y="2280014"/>
                    </a:cubicBezTo>
                    <a:lnTo>
                      <a:pt x="0" y="2290235"/>
                    </a:lnTo>
                    <a:close/>
                  </a:path>
                </a:pathLst>
              </a:cu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TextBox 35">
                <a:extLst>
                  <a:ext uri="{FF2B5EF4-FFF2-40B4-BE49-F238E27FC236}">
                    <a16:creationId xmlns:a16="http://schemas.microsoft.com/office/drawing/2014/main" id="{40FB1760-4235-E052-D845-3FEC793203A9}"/>
                  </a:ext>
                </a:extLst>
              </p:cNvPr>
              <p:cNvSpPr txBox="1"/>
              <p:nvPr/>
            </p:nvSpPr>
            <p:spPr>
              <a:xfrm rot="13750379">
                <a:off x="2669729" y="4301082"/>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Nhóm 3</a:t>
                </a:r>
              </a:p>
            </p:txBody>
          </p:sp>
        </p:grpSp>
      </p:grpSp>
      <p:sp>
        <p:nvSpPr>
          <p:cNvPr id="20" name="Freeform: Shape 19">
            <a:extLst>
              <a:ext uri="{FF2B5EF4-FFF2-40B4-BE49-F238E27FC236}">
                <a16:creationId xmlns:a16="http://schemas.microsoft.com/office/drawing/2014/main" id="{A15615E3-19A9-9DE8-FD71-1061966F3E83}"/>
              </a:ext>
            </a:extLst>
          </p:cNvPr>
          <p:cNvSpPr/>
          <p:nvPr/>
        </p:nvSpPr>
        <p:spPr>
          <a:xfrm>
            <a:off x="3502311" y="709912"/>
            <a:ext cx="4987730" cy="4987730"/>
          </a:xfrm>
          <a:custGeom>
            <a:avLst/>
            <a:gdLst>
              <a:gd name="connsiteX0" fmla="*/ 3016845 w 6003986"/>
              <a:gd name="connsiteY0" fmla="*/ 214358 h 6003986"/>
              <a:gd name="connsiteX1" fmla="*/ 229211 w 6003986"/>
              <a:gd name="connsiteY1" fmla="*/ 3001992 h 6003986"/>
              <a:gd name="connsiteX2" fmla="*/ 3016845 w 6003986"/>
              <a:gd name="connsiteY2" fmla="*/ 5789626 h 6003986"/>
              <a:gd name="connsiteX3" fmla="*/ 5804479 w 6003986"/>
              <a:gd name="connsiteY3" fmla="*/ 3001992 h 6003986"/>
              <a:gd name="connsiteX4" fmla="*/ 3016845 w 6003986"/>
              <a:gd name="connsiteY4" fmla="*/ 214358 h 6003986"/>
              <a:gd name="connsiteX5" fmla="*/ 3001993 w 6003986"/>
              <a:gd name="connsiteY5" fmla="*/ 0 h 6003986"/>
              <a:gd name="connsiteX6" fmla="*/ 6003986 w 6003986"/>
              <a:gd name="connsiteY6" fmla="*/ 3001993 h 6003986"/>
              <a:gd name="connsiteX7" fmla="*/ 3001993 w 6003986"/>
              <a:gd name="connsiteY7" fmla="*/ 6003986 h 6003986"/>
              <a:gd name="connsiteX8" fmla="*/ 0 w 6003986"/>
              <a:gd name="connsiteY8" fmla="*/ 3001993 h 6003986"/>
              <a:gd name="connsiteX9" fmla="*/ 3001993 w 6003986"/>
              <a:gd name="connsiteY9" fmla="*/ 0 h 600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3986" h="6003986">
                <a:moveTo>
                  <a:pt x="3016845" y="214358"/>
                </a:moveTo>
                <a:cubicBezTo>
                  <a:pt x="1477277" y="214358"/>
                  <a:pt x="229211" y="1462424"/>
                  <a:pt x="229211" y="3001992"/>
                </a:cubicBezTo>
                <a:cubicBezTo>
                  <a:pt x="229211" y="4541560"/>
                  <a:pt x="1477277" y="5789626"/>
                  <a:pt x="3016845" y="5789626"/>
                </a:cubicBezTo>
                <a:cubicBezTo>
                  <a:pt x="4556413" y="5789626"/>
                  <a:pt x="5804479" y="4541560"/>
                  <a:pt x="5804479" y="3001992"/>
                </a:cubicBezTo>
                <a:cubicBezTo>
                  <a:pt x="5804479" y="1462424"/>
                  <a:pt x="4556413" y="214358"/>
                  <a:pt x="3016845" y="214358"/>
                </a:cubicBezTo>
                <a:close/>
                <a:moveTo>
                  <a:pt x="3001993" y="0"/>
                </a:moveTo>
                <a:cubicBezTo>
                  <a:pt x="4659948" y="0"/>
                  <a:pt x="6003986" y="1344038"/>
                  <a:pt x="6003986" y="3001993"/>
                </a:cubicBezTo>
                <a:cubicBezTo>
                  <a:pt x="6003986" y="4659948"/>
                  <a:pt x="4659948" y="6003986"/>
                  <a:pt x="3001993" y="6003986"/>
                </a:cubicBezTo>
                <a:cubicBezTo>
                  <a:pt x="1344038" y="6003986"/>
                  <a:pt x="0" y="4659948"/>
                  <a:pt x="0" y="3001993"/>
                </a:cubicBezTo>
                <a:cubicBezTo>
                  <a:pt x="0" y="1344038"/>
                  <a:pt x="1344038" y="0"/>
                  <a:pt x="3001993" y="0"/>
                </a:cubicBez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C4275C7B-A5AC-45C0-BD10-1E51B5716A03}"/>
              </a:ext>
            </a:extLst>
          </p:cNvPr>
          <p:cNvSpPr/>
          <p:nvPr/>
        </p:nvSpPr>
        <p:spPr>
          <a:xfrm>
            <a:off x="8249498" y="249084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0324510B-9606-42FA-A719-8D0E5B52DFC4}"/>
              </a:ext>
            </a:extLst>
          </p:cNvPr>
          <p:cNvSpPr/>
          <p:nvPr/>
        </p:nvSpPr>
        <p:spPr>
          <a:xfrm>
            <a:off x="8258106" y="3751791"/>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3C008CD5-8A00-4A7A-8B9E-A72461471E9D}"/>
              </a:ext>
            </a:extLst>
          </p:cNvPr>
          <p:cNvSpPr/>
          <p:nvPr/>
        </p:nvSpPr>
        <p:spPr>
          <a:xfrm>
            <a:off x="7599163" y="483442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5A51B806-11EC-422C-BAC6-D68511EA6FD3}"/>
              </a:ext>
            </a:extLst>
          </p:cNvPr>
          <p:cNvSpPr/>
          <p:nvPr/>
        </p:nvSpPr>
        <p:spPr>
          <a:xfrm>
            <a:off x="6540137" y="544454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33D5348B-0A7D-4F3D-A050-01FFBEA4809D}"/>
              </a:ext>
            </a:extLst>
          </p:cNvPr>
          <p:cNvSpPr/>
          <p:nvPr/>
        </p:nvSpPr>
        <p:spPr>
          <a:xfrm>
            <a:off x="5277399" y="543578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3AB213B6-BD8D-46B3-BB1E-A8C0E0031AA4}"/>
              </a:ext>
            </a:extLst>
          </p:cNvPr>
          <p:cNvSpPr/>
          <p:nvPr/>
        </p:nvSpPr>
        <p:spPr>
          <a:xfrm>
            <a:off x="4267359" y="4859214"/>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F7221059-27F5-4AC1-A56C-C29A7F56E43C}"/>
              </a:ext>
            </a:extLst>
          </p:cNvPr>
          <p:cNvSpPr/>
          <p:nvPr/>
        </p:nvSpPr>
        <p:spPr>
          <a:xfrm>
            <a:off x="3592731" y="3746764"/>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3DB28833-0117-40AE-BBA4-E477CD2E3BB3}"/>
              </a:ext>
            </a:extLst>
          </p:cNvPr>
          <p:cNvSpPr/>
          <p:nvPr/>
        </p:nvSpPr>
        <p:spPr>
          <a:xfrm>
            <a:off x="3592731" y="249084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1876F61F-60FC-4562-A3AD-841BF86B5453}"/>
              </a:ext>
            </a:extLst>
          </p:cNvPr>
          <p:cNvSpPr/>
          <p:nvPr/>
        </p:nvSpPr>
        <p:spPr>
          <a:xfrm>
            <a:off x="4271831" y="1376145"/>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1EF837C3-483C-4470-8FE9-077D460ACCD6}"/>
              </a:ext>
            </a:extLst>
          </p:cNvPr>
          <p:cNvSpPr/>
          <p:nvPr/>
        </p:nvSpPr>
        <p:spPr>
          <a:xfrm>
            <a:off x="5277399" y="805345"/>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AB812D6B-9290-43D0-87EE-7203A0FE581E}"/>
              </a:ext>
            </a:extLst>
          </p:cNvPr>
          <p:cNvSpPr/>
          <p:nvPr/>
        </p:nvSpPr>
        <p:spPr>
          <a:xfrm>
            <a:off x="6495422" y="78897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260451D4-2785-43D7-BE13-47FDB2CA7707}"/>
              </a:ext>
            </a:extLst>
          </p:cNvPr>
          <p:cNvSpPr/>
          <p:nvPr/>
        </p:nvSpPr>
        <p:spPr>
          <a:xfrm>
            <a:off x="7599163" y="1395634"/>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y2mate.com - VTV3Nhạc các vòng quay của Chiếc nón kì diệu 2013">
            <a:hlinkClick r:id="" action="ppaction://media"/>
            <a:extLst>
              <a:ext uri="{FF2B5EF4-FFF2-40B4-BE49-F238E27FC236}">
                <a16:creationId xmlns:a16="http://schemas.microsoft.com/office/drawing/2014/main" id="{6DC2A584-E81B-4E0C-436D-369683FF4A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6300" y="6248400"/>
            <a:ext cx="609600" cy="609600"/>
          </a:xfrm>
          <a:prstGeom prst="rect">
            <a:avLst/>
          </a:prstGeom>
        </p:spPr>
      </p:pic>
      <p:sp>
        <p:nvSpPr>
          <p:cNvPr id="23" name="TextBox 22">
            <a:hlinkClick r:id="rId5" action="ppaction://hlinksldjump"/>
            <a:extLst>
              <a:ext uri="{FF2B5EF4-FFF2-40B4-BE49-F238E27FC236}">
                <a16:creationId xmlns:a16="http://schemas.microsoft.com/office/drawing/2014/main" id="{F6A65EC9-49F9-BC84-85AA-A72D06E3442A}"/>
              </a:ext>
            </a:extLst>
          </p:cNvPr>
          <p:cNvSpPr txBox="1"/>
          <p:nvPr/>
        </p:nvSpPr>
        <p:spPr>
          <a:xfrm>
            <a:off x="9115864" y="6119336"/>
            <a:ext cx="3076136" cy="738664"/>
          </a:xfrm>
          <a:prstGeom prst="rect">
            <a:avLst/>
          </a:prstGeom>
          <a:solidFill>
            <a:schemeClr val="bg1"/>
          </a:solidFill>
          <a:ln>
            <a:solidFill>
              <a:srgbClr val="00A23A"/>
            </a:solidFill>
          </a:ln>
        </p:spPr>
        <p:txBody>
          <a:bodyPr wrap="square">
            <a:spAutoFit/>
          </a:bodyPr>
          <a:lstStyle/>
          <a:p>
            <a:pPr algn="just"/>
            <a:r>
              <a:rPr lang="en-US" sz="1400" dirty="0">
                <a:solidFill>
                  <a:srgbClr val="FF0000"/>
                </a:solidFill>
                <a:latin typeface="Arial" panose="020B0604020202020204" pitchFamily="34" charset="0"/>
                <a:cs typeface="Arial" panose="020B0604020202020204" pitchFamily="34" charset="0"/>
              </a:rPr>
              <a:t>Click </a:t>
            </a:r>
            <a:r>
              <a:rPr lang="en-US" sz="1400" err="1">
                <a:solidFill>
                  <a:srgbClr val="FF0000"/>
                </a:solidFill>
                <a:latin typeface="Arial" panose="020B0604020202020204" pitchFamily="34" charset="0"/>
                <a:cs typeface="Arial" panose="020B0604020202020204" pitchFamily="34" charset="0"/>
              </a:rPr>
              <a:t>vào</a:t>
            </a:r>
            <a:r>
              <a:rPr lang="en-US" sz="1400">
                <a:solidFill>
                  <a:srgbClr val="FF0000"/>
                </a:solidFill>
                <a:latin typeface="Arial" panose="020B0604020202020204" pitchFamily="34" charset="0"/>
                <a:cs typeface="Arial" panose="020B0604020202020204" pitchFamily="34" charset="0"/>
              </a:rPr>
              <a:t> đây     </a:t>
            </a:r>
            <a:r>
              <a:rPr lang="vi-VN" sz="1400">
                <a:solidFill>
                  <a:srgbClr val="FF0000"/>
                </a:solidFill>
                <a:latin typeface="Arial" panose="020B0604020202020204" pitchFamily="34" charset="0"/>
                <a:cs typeface="Arial" panose="020B0604020202020204" pitchFamily="34" charset="0"/>
              </a:rPr>
              <a:t>(</a:t>
            </a:r>
            <a:r>
              <a:rPr lang="en-US" sz="1400" dirty="0" err="1">
                <a:solidFill>
                  <a:srgbClr val="FF0000"/>
                </a:solidFill>
                <a:latin typeface="Arial" panose="020B0604020202020204" pitchFamily="34" charset="0"/>
                <a:cs typeface="Arial" panose="020B0604020202020204" pitchFamily="34" charset="0"/>
              </a:rPr>
              <a:t>khi</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thư</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kí</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thông</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báo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đã</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tìm</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đủ</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đáp</a:t>
            </a:r>
            <a:r>
              <a:rPr lang="en-US" sz="1400" dirty="0">
                <a:solidFill>
                  <a:srgbClr val="FF0000"/>
                </a:solidFill>
                <a:latin typeface="Arial" panose="020B0604020202020204" pitchFamily="34" charset="0"/>
                <a:cs typeface="Arial" panose="020B0604020202020204" pitchFamily="34" charset="0"/>
              </a:rPr>
              <a:t> </a:t>
            </a:r>
            <a:r>
              <a:rPr lang="vi-VN" sz="1400">
                <a:solidFill>
                  <a:srgbClr val="FF0000"/>
                </a:solidFill>
                <a:latin typeface="Arial" panose="020B0604020202020204" pitchFamily="34" charset="0"/>
                <a:cs typeface="Arial" panose="020B0604020202020204" pitchFamily="34" charset="0"/>
              </a:rPr>
              <a:t>án </a:t>
            </a:r>
            <a:r>
              <a:rPr lang="en-US" sz="1400">
                <a:solidFill>
                  <a:srgbClr val="FF0000"/>
                </a:solidFill>
                <a:latin typeface="Arial" panose="020B0604020202020204" pitchFamily="34" charset="0"/>
                <a:cs typeface="Arial" panose="020B0604020202020204" pitchFamily="34" charset="0"/>
              </a:rPr>
              <a:t>8 </a:t>
            </a:r>
            <a:r>
              <a:rPr lang="en-US" sz="1400" dirty="0" err="1">
                <a:solidFill>
                  <a:srgbClr val="FF0000"/>
                </a:solidFill>
                <a:latin typeface="Arial" panose="020B0604020202020204" pitchFamily="34" charset="0"/>
                <a:cs typeface="Arial" panose="020B0604020202020204" pitchFamily="34" charset="0"/>
              </a:rPr>
              <a:t>câu</a:t>
            </a:r>
            <a:r>
              <a:rPr lang="vi-VN" sz="1400" dirty="0">
                <a:solidFill>
                  <a:srgbClr val="FF0000"/>
                </a:solidFill>
                <a:latin typeface="Arial" panose="020B0604020202020204" pitchFamily="34" charset="0"/>
                <a:cs typeface="Arial" panose="020B0604020202020204" pitchFamily="34" charset="0"/>
              </a:rPr>
              <a:t>) để về slide nêu thông điệp của từ khoá </a:t>
            </a:r>
            <a:endParaRPr lang="en-US" sz="1400" dirty="0">
              <a:solidFill>
                <a:srgbClr val="FF0000"/>
              </a:solidFill>
              <a:latin typeface="Arial" panose="020B0604020202020204" pitchFamily="34" charset="0"/>
              <a:cs typeface="Arial" panose="020B0604020202020204" pitchFamily="34" charset="0"/>
            </a:endParaRPr>
          </a:p>
        </p:txBody>
      </p:sp>
      <p:pic>
        <p:nvPicPr>
          <p:cNvPr id="2" name="image4.png">
            <a:extLst>
              <a:ext uri="{FF2B5EF4-FFF2-40B4-BE49-F238E27FC236}">
                <a16:creationId xmlns:a16="http://schemas.microsoft.com/office/drawing/2014/main" id="{6F3A7B4D-11D8-2C9C-5957-EDFAE8F7F224}"/>
              </a:ext>
            </a:extLst>
          </p:cNvPr>
          <p:cNvPicPr>
            <a:picLocks noChangeAspect="1"/>
          </p:cNvPicPr>
          <p:nvPr/>
        </p:nvPicPr>
        <p:blipFill>
          <a:blip r:embed="rId6" cstate="print"/>
          <a:stretch>
            <a:fillRect/>
          </a:stretch>
        </p:blipFill>
        <p:spPr>
          <a:xfrm>
            <a:off x="117512" y="97702"/>
            <a:ext cx="625171" cy="612210"/>
          </a:xfrm>
          <a:prstGeom prst="rect">
            <a:avLst/>
          </a:prstGeom>
        </p:spPr>
      </p:pic>
      <p:grpSp>
        <p:nvGrpSpPr>
          <p:cNvPr id="28" name="Group 11">
            <a:extLst>
              <a:ext uri="{FF2B5EF4-FFF2-40B4-BE49-F238E27FC236}">
                <a16:creationId xmlns:a16="http://schemas.microsoft.com/office/drawing/2014/main" id="{B82D83D2-7CB8-D569-121B-E1BD7546A096}"/>
              </a:ext>
            </a:extLst>
          </p:cNvPr>
          <p:cNvGrpSpPr>
            <a:grpSpLocks/>
          </p:cNvGrpSpPr>
          <p:nvPr/>
        </p:nvGrpSpPr>
        <p:grpSpPr bwMode="auto">
          <a:xfrm>
            <a:off x="806095" y="167994"/>
            <a:ext cx="625171" cy="541918"/>
            <a:chOff x="0" y="0"/>
            <a:chExt cx="666" cy="559"/>
          </a:xfrm>
        </p:grpSpPr>
        <p:sp>
          <p:nvSpPr>
            <p:cNvPr id="29" name="Freeform 12">
              <a:extLst>
                <a:ext uri="{FF2B5EF4-FFF2-40B4-BE49-F238E27FC236}">
                  <a16:creationId xmlns:a16="http://schemas.microsoft.com/office/drawing/2014/main" id="{9A222B17-FE85-E4E6-A5B4-0C093DFF73F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0" name="Graphic 29" descr="Right pointing backhand index">
            <a:hlinkClick r:id="rId5" action="ppaction://hlinksldjump"/>
            <a:extLst>
              <a:ext uri="{FF2B5EF4-FFF2-40B4-BE49-F238E27FC236}">
                <a16:creationId xmlns:a16="http://schemas.microsoft.com/office/drawing/2014/main" id="{9DFA764A-8CBB-451C-724D-2B978EBFF0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31521" y="6154476"/>
            <a:ext cx="264869" cy="264869"/>
          </a:xfrm>
          <a:prstGeom prst="rect">
            <a:avLst/>
          </a:prstGeom>
        </p:spPr>
      </p:pic>
      <p:grpSp>
        <p:nvGrpSpPr>
          <p:cNvPr id="113" name="Group 112">
            <a:extLst>
              <a:ext uri="{FF2B5EF4-FFF2-40B4-BE49-F238E27FC236}">
                <a16:creationId xmlns:a16="http://schemas.microsoft.com/office/drawing/2014/main" id="{0F227867-7533-98E8-7113-CEAAA4A1CFB7}"/>
              </a:ext>
            </a:extLst>
          </p:cNvPr>
          <p:cNvGrpSpPr/>
          <p:nvPr/>
        </p:nvGrpSpPr>
        <p:grpSpPr>
          <a:xfrm>
            <a:off x="3927247" y="1139529"/>
            <a:ext cx="4140050" cy="4140050"/>
            <a:chOff x="5123800" y="857770"/>
            <a:chExt cx="4140050" cy="4140050"/>
          </a:xfrm>
        </p:grpSpPr>
        <p:sp>
          <p:nvSpPr>
            <p:cNvPr id="85" name="Freeform: Shape 84">
              <a:hlinkClick r:id="rId9" action="ppaction://hlinksldjump"/>
              <a:extLst>
                <a:ext uri="{FF2B5EF4-FFF2-40B4-BE49-F238E27FC236}">
                  <a16:creationId xmlns:a16="http://schemas.microsoft.com/office/drawing/2014/main" id="{C847E6AC-7B54-30BC-02D5-4F389A704D13}"/>
                </a:ext>
              </a:extLst>
            </p:cNvPr>
            <p:cNvSpPr/>
            <p:nvPr/>
          </p:nvSpPr>
          <p:spPr>
            <a:xfrm rot="8100000">
              <a:off x="6338723" y="857770"/>
              <a:ext cx="1289423" cy="1824364"/>
            </a:xfrm>
            <a:custGeom>
              <a:avLst/>
              <a:gdLst>
                <a:gd name="connsiteX0" fmla="*/ 0 w 1289423"/>
                <a:gd name="connsiteY0" fmla="*/ 1289423 h 1824364"/>
                <a:gd name="connsiteX1" fmla="*/ 1289423 w 1289423"/>
                <a:gd name="connsiteY1" fmla="*/ 0 h 1824364"/>
                <a:gd name="connsiteX2" fmla="*/ 1289423 w 1289423"/>
                <a:gd name="connsiteY2" fmla="*/ 1824364 h 1824364"/>
                <a:gd name="connsiteX3" fmla="*/ 1133686 w 1289423"/>
                <a:gd name="connsiteY3" fmla="*/ 1816930 h 1824364"/>
                <a:gd name="connsiteX4" fmla="*/ 126205 w 1289423"/>
                <a:gd name="connsiteY4" fmla="*/ 1403496 h 1824364"/>
                <a:gd name="connsiteX5" fmla="*/ 0 w 1289423"/>
                <a:gd name="connsiteY5" fmla="*/ 1289423 h 182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9423" h="1824364">
                  <a:moveTo>
                    <a:pt x="0" y="1289423"/>
                  </a:moveTo>
                  <a:lnTo>
                    <a:pt x="1289423" y="0"/>
                  </a:lnTo>
                  <a:lnTo>
                    <a:pt x="1289423" y="1824364"/>
                  </a:lnTo>
                  <a:lnTo>
                    <a:pt x="1133686" y="1816930"/>
                  </a:lnTo>
                  <a:cubicBezTo>
                    <a:pt x="773777" y="1782476"/>
                    <a:pt x="421895" y="1644665"/>
                    <a:pt x="126205" y="1403496"/>
                  </a:cubicBezTo>
                  <a:lnTo>
                    <a:pt x="0" y="1289423"/>
                  </a:lnTo>
                  <a:close/>
                </a:path>
              </a:pathLst>
            </a:custGeom>
            <a:solidFill>
              <a:srgbClr val="9E480E"/>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hlinkClick r:id="rId10" action="ppaction://hlinksldjump"/>
              <a:extLst>
                <a:ext uri="{FF2B5EF4-FFF2-40B4-BE49-F238E27FC236}">
                  <a16:creationId xmlns:a16="http://schemas.microsoft.com/office/drawing/2014/main" id="{7E8499A4-4508-8376-5089-C2360B2EBDA6}"/>
                </a:ext>
              </a:extLst>
            </p:cNvPr>
            <p:cNvSpPr/>
            <p:nvPr/>
          </p:nvSpPr>
          <p:spPr>
            <a:xfrm rot="8100000">
              <a:off x="6495310" y="1125416"/>
              <a:ext cx="1823912" cy="1289394"/>
            </a:xfrm>
            <a:custGeom>
              <a:avLst/>
              <a:gdLst>
                <a:gd name="connsiteX0" fmla="*/ 534518 w 1823912"/>
                <a:gd name="connsiteY0" fmla="*/ 1289394 h 1289394"/>
                <a:gd name="connsiteX1" fmla="*/ 420891 w 1823912"/>
                <a:gd name="connsiteY1" fmla="*/ 1163681 h 1289394"/>
                <a:gd name="connsiteX2" fmla="*/ 7457 w 1823912"/>
                <a:gd name="connsiteY2" fmla="*/ 156200 h 1289394"/>
                <a:gd name="connsiteX3" fmla="*/ 0 w 1823912"/>
                <a:gd name="connsiteY3" fmla="*/ 0 h 1289394"/>
                <a:gd name="connsiteX4" fmla="*/ 1823912 w 1823912"/>
                <a:gd name="connsiteY4" fmla="*/ 0 h 1289394"/>
                <a:gd name="connsiteX5" fmla="*/ 534518 w 1823912"/>
                <a:gd name="connsiteY5" fmla="*/ 1289394 h 12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3912" h="1289394">
                  <a:moveTo>
                    <a:pt x="534518" y="1289394"/>
                  </a:moveTo>
                  <a:lnTo>
                    <a:pt x="420891" y="1163681"/>
                  </a:lnTo>
                  <a:cubicBezTo>
                    <a:pt x="179721" y="867991"/>
                    <a:pt x="41910" y="516109"/>
                    <a:pt x="7457" y="156200"/>
                  </a:cubicBezTo>
                  <a:lnTo>
                    <a:pt x="0" y="0"/>
                  </a:lnTo>
                  <a:lnTo>
                    <a:pt x="1823912" y="0"/>
                  </a:lnTo>
                  <a:lnTo>
                    <a:pt x="534518" y="1289394"/>
                  </a:lnTo>
                  <a:close/>
                </a:path>
              </a:pathLst>
            </a:custGeom>
            <a:solidFill>
              <a:srgbClr val="4472C4"/>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hlinkClick r:id="rId11" action="ppaction://hlinksldjump"/>
              <a:extLst>
                <a:ext uri="{FF2B5EF4-FFF2-40B4-BE49-F238E27FC236}">
                  <a16:creationId xmlns:a16="http://schemas.microsoft.com/office/drawing/2014/main" id="{D2758D38-4F6E-FF2D-7BB1-BECA95C5BF68}"/>
                </a:ext>
              </a:extLst>
            </p:cNvPr>
            <p:cNvSpPr/>
            <p:nvPr/>
          </p:nvSpPr>
          <p:spPr>
            <a:xfrm rot="8100000">
              <a:off x="5393113" y="1802316"/>
              <a:ext cx="1291133" cy="1824528"/>
            </a:xfrm>
            <a:custGeom>
              <a:avLst/>
              <a:gdLst>
                <a:gd name="connsiteX0" fmla="*/ 0 w 1291133"/>
                <a:gd name="connsiteY0" fmla="*/ 1824528 h 1824528"/>
                <a:gd name="connsiteX1" fmla="*/ 0 w 1291133"/>
                <a:gd name="connsiteY1" fmla="*/ 0 h 1824528"/>
                <a:gd name="connsiteX2" fmla="*/ 1291133 w 1291133"/>
                <a:gd name="connsiteY2" fmla="*/ 1291133 h 1824528"/>
                <a:gd name="connsiteX3" fmla="*/ 1166827 w 1291133"/>
                <a:gd name="connsiteY3" fmla="*/ 1403488 h 1824528"/>
                <a:gd name="connsiteX4" fmla="*/ 159346 w 1291133"/>
                <a:gd name="connsiteY4" fmla="*/ 1816922 h 1824528"/>
                <a:gd name="connsiteX5" fmla="*/ 0 w 1291133"/>
                <a:gd name="connsiteY5" fmla="*/ 1824528 h 182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133" h="1824528">
                  <a:moveTo>
                    <a:pt x="0" y="1824528"/>
                  </a:moveTo>
                  <a:lnTo>
                    <a:pt x="0" y="0"/>
                  </a:lnTo>
                  <a:lnTo>
                    <a:pt x="1291133" y="1291133"/>
                  </a:lnTo>
                  <a:lnTo>
                    <a:pt x="1166827" y="1403488"/>
                  </a:lnTo>
                  <a:cubicBezTo>
                    <a:pt x="871137" y="1644657"/>
                    <a:pt x="519255" y="1782468"/>
                    <a:pt x="159346" y="1816922"/>
                  </a:cubicBezTo>
                  <a:lnTo>
                    <a:pt x="0" y="1824528"/>
                  </a:lnTo>
                  <a:close/>
                </a:path>
              </a:pathLst>
            </a:custGeom>
            <a:solidFill>
              <a:srgbClr val="2644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hlinkClick r:id="rId12" action="ppaction://hlinksldjump"/>
              <a:extLst>
                <a:ext uri="{FF2B5EF4-FFF2-40B4-BE49-F238E27FC236}">
                  <a16:creationId xmlns:a16="http://schemas.microsoft.com/office/drawing/2014/main" id="{A8FDF620-FCCB-406F-D9D2-8ADF01656E46}"/>
                </a:ext>
              </a:extLst>
            </p:cNvPr>
            <p:cNvSpPr/>
            <p:nvPr/>
          </p:nvSpPr>
          <p:spPr>
            <a:xfrm rot="8100000">
              <a:off x="7439807" y="2069255"/>
              <a:ext cx="1824043" cy="1290669"/>
            </a:xfrm>
            <a:custGeom>
              <a:avLst/>
              <a:gdLst>
                <a:gd name="connsiteX0" fmla="*/ 0 w 1824043"/>
                <a:gd name="connsiteY0" fmla="*/ 1290669 h 1290669"/>
                <a:gd name="connsiteX1" fmla="*/ 7585 w 1824043"/>
                <a:gd name="connsiteY1" fmla="*/ 1131787 h 1290669"/>
                <a:gd name="connsiteX2" fmla="*/ 421019 w 1824043"/>
                <a:gd name="connsiteY2" fmla="*/ 124305 h 1290669"/>
                <a:gd name="connsiteX3" fmla="*/ 533373 w 1824043"/>
                <a:gd name="connsiteY3" fmla="*/ 0 h 1290669"/>
                <a:gd name="connsiteX4" fmla="*/ 1824043 w 1824043"/>
                <a:gd name="connsiteY4" fmla="*/ 1290669 h 1290669"/>
                <a:gd name="connsiteX5" fmla="*/ 0 w 1824043"/>
                <a:gd name="connsiteY5" fmla="*/ 1290669 h 129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4043" h="1290669">
                  <a:moveTo>
                    <a:pt x="0" y="1290669"/>
                  </a:moveTo>
                  <a:lnTo>
                    <a:pt x="7585" y="1131787"/>
                  </a:lnTo>
                  <a:cubicBezTo>
                    <a:pt x="42038" y="771877"/>
                    <a:pt x="179849" y="419996"/>
                    <a:pt x="421019" y="124305"/>
                  </a:cubicBezTo>
                  <a:lnTo>
                    <a:pt x="533373" y="0"/>
                  </a:lnTo>
                  <a:lnTo>
                    <a:pt x="1824043" y="1290669"/>
                  </a:lnTo>
                  <a:lnTo>
                    <a:pt x="0" y="1290669"/>
                  </a:lnTo>
                  <a:close/>
                </a:path>
              </a:pathLst>
            </a:custGeom>
            <a:solidFill>
              <a:srgbClr val="ED7D3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hlinkClick r:id="rId13" action="ppaction://hlinksldjump"/>
              <a:extLst>
                <a:ext uri="{FF2B5EF4-FFF2-40B4-BE49-F238E27FC236}">
                  <a16:creationId xmlns:a16="http://schemas.microsoft.com/office/drawing/2014/main" id="{15B1D8E4-3045-09B4-EB9B-80DFDE1ECBD3}"/>
                </a:ext>
              </a:extLst>
            </p:cNvPr>
            <p:cNvSpPr/>
            <p:nvPr/>
          </p:nvSpPr>
          <p:spPr>
            <a:xfrm rot="8100000">
              <a:off x="5123800" y="2492824"/>
              <a:ext cx="1827530" cy="1291294"/>
            </a:xfrm>
            <a:custGeom>
              <a:avLst/>
              <a:gdLst>
                <a:gd name="connsiteX0" fmla="*/ 1291295 w 1827530"/>
                <a:gd name="connsiteY0" fmla="*/ 1291294 h 1291294"/>
                <a:gd name="connsiteX1" fmla="*/ 0 w 1827530"/>
                <a:gd name="connsiteY1" fmla="*/ 0 h 1291294"/>
                <a:gd name="connsiteX2" fmla="*/ 1827530 w 1827530"/>
                <a:gd name="connsiteY2" fmla="*/ 0 h 1291294"/>
                <a:gd name="connsiteX3" fmla="*/ 1820073 w 1827530"/>
                <a:gd name="connsiteY3" fmla="*/ 156200 h 1291294"/>
                <a:gd name="connsiteX4" fmla="*/ 1406639 w 1827530"/>
                <a:gd name="connsiteY4" fmla="*/ 1163681 h 1291294"/>
                <a:gd name="connsiteX5" fmla="*/ 1291295 w 1827530"/>
                <a:gd name="connsiteY5" fmla="*/ 1291294 h 129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7530" h="1291294">
                  <a:moveTo>
                    <a:pt x="1291295" y="1291294"/>
                  </a:moveTo>
                  <a:lnTo>
                    <a:pt x="0" y="0"/>
                  </a:lnTo>
                  <a:lnTo>
                    <a:pt x="1827530" y="0"/>
                  </a:lnTo>
                  <a:lnTo>
                    <a:pt x="1820073" y="156200"/>
                  </a:lnTo>
                  <a:cubicBezTo>
                    <a:pt x="1785620" y="516109"/>
                    <a:pt x="1647809" y="867991"/>
                    <a:pt x="1406639" y="1163681"/>
                  </a:cubicBezTo>
                  <a:lnTo>
                    <a:pt x="1291295" y="1291294"/>
                  </a:lnTo>
                  <a:close/>
                </a:path>
              </a:pathLst>
            </a:custGeom>
            <a:solidFill>
              <a:srgbClr val="70AD47"/>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Shape 68">
              <a:hlinkClick r:id="rId14" action="ppaction://hlinksldjump"/>
              <a:extLst>
                <a:ext uri="{FF2B5EF4-FFF2-40B4-BE49-F238E27FC236}">
                  <a16:creationId xmlns:a16="http://schemas.microsoft.com/office/drawing/2014/main" id="{B569EFAC-BB53-7175-375D-69787C7C91E7}"/>
                </a:ext>
              </a:extLst>
            </p:cNvPr>
            <p:cNvSpPr/>
            <p:nvPr/>
          </p:nvSpPr>
          <p:spPr>
            <a:xfrm rot="8100000">
              <a:off x="7707527" y="2224940"/>
              <a:ext cx="1290831" cy="1827046"/>
            </a:xfrm>
            <a:custGeom>
              <a:avLst/>
              <a:gdLst>
                <a:gd name="connsiteX0" fmla="*/ 1290831 w 1290831"/>
                <a:gd name="connsiteY0" fmla="*/ 1827046 h 1827046"/>
                <a:gd name="connsiteX1" fmla="*/ 0 w 1290831"/>
                <a:gd name="connsiteY1" fmla="*/ 536215 h 1827046"/>
                <a:gd name="connsiteX2" fmla="*/ 127613 w 1290831"/>
                <a:gd name="connsiteY2" fmla="*/ 420870 h 1827046"/>
                <a:gd name="connsiteX3" fmla="*/ 1135094 w 1290831"/>
                <a:gd name="connsiteY3" fmla="*/ 7436 h 1827046"/>
                <a:gd name="connsiteX4" fmla="*/ 1290831 w 1290831"/>
                <a:gd name="connsiteY4" fmla="*/ 0 h 1827046"/>
                <a:gd name="connsiteX5" fmla="*/ 1290831 w 1290831"/>
                <a:gd name="connsiteY5" fmla="*/ 1827046 h 18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0831" h="1827046">
                  <a:moveTo>
                    <a:pt x="1290831" y="1827046"/>
                  </a:moveTo>
                  <a:lnTo>
                    <a:pt x="0" y="536215"/>
                  </a:lnTo>
                  <a:lnTo>
                    <a:pt x="127613" y="420870"/>
                  </a:lnTo>
                  <a:cubicBezTo>
                    <a:pt x="423303" y="179700"/>
                    <a:pt x="775185" y="41889"/>
                    <a:pt x="1135094" y="7436"/>
                  </a:cubicBezTo>
                  <a:lnTo>
                    <a:pt x="1290831" y="0"/>
                  </a:lnTo>
                  <a:lnTo>
                    <a:pt x="1290831" y="1827046"/>
                  </a:lnTo>
                  <a:close/>
                </a:path>
              </a:pathLst>
            </a:custGeom>
            <a:solidFill>
              <a:srgbClr val="A5A5A5"/>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hlinkClick r:id="rId15" action="ppaction://hlinksldjump"/>
              <a:extLst>
                <a:ext uri="{FF2B5EF4-FFF2-40B4-BE49-F238E27FC236}">
                  <a16:creationId xmlns:a16="http://schemas.microsoft.com/office/drawing/2014/main" id="{536B71D1-6ABF-076F-C3C6-8F183D75EA6C}"/>
                </a:ext>
              </a:extLst>
            </p:cNvPr>
            <p:cNvSpPr/>
            <p:nvPr/>
          </p:nvSpPr>
          <p:spPr>
            <a:xfrm rot="8100000">
              <a:off x="6069553" y="3438093"/>
              <a:ext cx="1827661" cy="1292569"/>
            </a:xfrm>
            <a:custGeom>
              <a:avLst/>
              <a:gdLst>
                <a:gd name="connsiteX0" fmla="*/ 0 w 1827661"/>
                <a:gd name="connsiteY0" fmla="*/ 1292569 h 1292569"/>
                <a:gd name="connsiteX1" fmla="*/ 1292570 w 1827661"/>
                <a:gd name="connsiteY1" fmla="*/ 0 h 1292569"/>
                <a:gd name="connsiteX2" fmla="*/ 1406642 w 1827661"/>
                <a:gd name="connsiteY2" fmla="*/ 126205 h 1292569"/>
                <a:gd name="connsiteX3" fmla="*/ 1820076 w 1827661"/>
                <a:gd name="connsiteY3" fmla="*/ 1133687 h 1292569"/>
                <a:gd name="connsiteX4" fmla="*/ 1827661 w 1827661"/>
                <a:gd name="connsiteY4" fmla="*/ 1292569 h 1292569"/>
                <a:gd name="connsiteX5" fmla="*/ 0 w 1827661"/>
                <a:gd name="connsiteY5" fmla="*/ 1292569 h 1292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7661" h="1292569">
                  <a:moveTo>
                    <a:pt x="0" y="1292569"/>
                  </a:moveTo>
                  <a:lnTo>
                    <a:pt x="1292570" y="0"/>
                  </a:lnTo>
                  <a:lnTo>
                    <a:pt x="1406642" y="126205"/>
                  </a:lnTo>
                  <a:cubicBezTo>
                    <a:pt x="1647812" y="421896"/>
                    <a:pt x="1785623" y="773777"/>
                    <a:pt x="1820076" y="1133687"/>
                  </a:cubicBezTo>
                  <a:lnTo>
                    <a:pt x="1827661" y="1292569"/>
                  </a:lnTo>
                  <a:lnTo>
                    <a:pt x="0" y="1292569"/>
                  </a:lnTo>
                  <a:close/>
                </a:path>
              </a:pathLst>
            </a:custGeom>
            <a:solidFill>
              <a:srgbClr val="5B9BD5"/>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a:hlinkClick r:id="rId16" action="ppaction://hlinksldjump"/>
              <a:extLst>
                <a:ext uri="{FF2B5EF4-FFF2-40B4-BE49-F238E27FC236}">
                  <a16:creationId xmlns:a16="http://schemas.microsoft.com/office/drawing/2014/main" id="{6BE4D0B8-1A3F-D74C-9FF1-D92CC4C832E6}"/>
                </a:ext>
              </a:extLst>
            </p:cNvPr>
            <p:cNvSpPr/>
            <p:nvPr/>
          </p:nvSpPr>
          <p:spPr>
            <a:xfrm rot="8100000">
              <a:off x="6761049" y="3170611"/>
              <a:ext cx="1292540" cy="1827209"/>
            </a:xfrm>
            <a:custGeom>
              <a:avLst/>
              <a:gdLst>
                <a:gd name="connsiteX0" fmla="*/ 0 w 1292540"/>
                <a:gd name="connsiteY0" fmla="*/ 1827209 h 1827209"/>
                <a:gd name="connsiteX1" fmla="*/ 0 w 1292540"/>
                <a:gd name="connsiteY1" fmla="*/ 0 h 1827209"/>
                <a:gd name="connsiteX2" fmla="*/ 159346 w 1292540"/>
                <a:gd name="connsiteY2" fmla="*/ 7608 h 1827209"/>
                <a:gd name="connsiteX3" fmla="*/ 1166827 w 1292540"/>
                <a:gd name="connsiteY3" fmla="*/ 421042 h 1827209"/>
                <a:gd name="connsiteX4" fmla="*/ 1292540 w 1292540"/>
                <a:gd name="connsiteY4" fmla="*/ 534669 h 1827209"/>
                <a:gd name="connsiteX5" fmla="*/ 0 w 1292540"/>
                <a:gd name="connsiteY5" fmla="*/ 1827209 h 182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2540" h="1827209">
                  <a:moveTo>
                    <a:pt x="0" y="1827209"/>
                  </a:moveTo>
                  <a:lnTo>
                    <a:pt x="0" y="0"/>
                  </a:lnTo>
                  <a:lnTo>
                    <a:pt x="159346" y="7608"/>
                  </a:lnTo>
                  <a:cubicBezTo>
                    <a:pt x="519255" y="42061"/>
                    <a:pt x="871137" y="179872"/>
                    <a:pt x="1166827" y="421042"/>
                  </a:cubicBezTo>
                  <a:lnTo>
                    <a:pt x="1292540" y="534669"/>
                  </a:lnTo>
                  <a:lnTo>
                    <a:pt x="0" y="1827209"/>
                  </a:lnTo>
                  <a:close/>
                </a:path>
              </a:pathLst>
            </a:custGeom>
            <a:solidFill>
              <a:srgbClr val="FFC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TextBox 104">
              <a:hlinkClick r:id="rId10" action="ppaction://hlinksldjump"/>
              <a:extLst>
                <a:ext uri="{FF2B5EF4-FFF2-40B4-BE49-F238E27FC236}">
                  <a16:creationId xmlns:a16="http://schemas.microsoft.com/office/drawing/2014/main" id="{88110870-F645-2610-9C4D-FB80C7C4C9BE}"/>
                </a:ext>
              </a:extLst>
            </p:cNvPr>
            <p:cNvSpPr txBox="1"/>
            <p:nvPr/>
          </p:nvSpPr>
          <p:spPr>
            <a:xfrm rot="6966531">
              <a:off x="7259096" y="1517620"/>
              <a:ext cx="91082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a:solidFill>
                    <a:schemeClr val="bg1"/>
                  </a:solidFill>
                  <a:latin typeface="Times New Roman" panose="02020603050405020304" pitchFamily="18" charset="0"/>
                  <a:cs typeface="Times New Roman" panose="02020603050405020304" pitchFamily="18" charset="0"/>
                </a:rPr>
                <a:t>Câu 1</a:t>
              </a:r>
            </a:p>
          </p:txBody>
        </p:sp>
        <p:sp>
          <p:nvSpPr>
            <p:cNvPr id="106" name="TextBox 105">
              <a:hlinkClick r:id="rId12" action="ppaction://hlinksldjump"/>
              <a:extLst>
                <a:ext uri="{FF2B5EF4-FFF2-40B4-BE49-F238E27FC236}">
                  <a16:creationId xmlns:a16="http://schemas.microsoft.com/office/drawing/2014/main" id="{B7BB5257-CFF0-1F70-222F-64B1A9285B36}"/>
                </a:ext>
              </a:extLst>
            </p:cNvPr>
            <p:cNvSpPr txBox="1"/>
            <p:nvPr/>
          </p:nvSpPr>
          <p:spPr>
            <a:xfrm rot="9426303">
              <a:off x="7920828" y="2226891"/>
              <a:ext cx="91082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a:solidFill>
                    <a:schemeClr val="bg1"/>
                  </a:solidFill>
                  <a:latin typeface="Times New Roman" panose="02020603050405020304" pitchFamily="18" charset="0"/>
                  <a:cs typeface="Times New Roman" panose="02020603050405020304" pitchFamily="18" charset="0"/>
                </a:rPr>
                <a:t>Câu 2</a:t>
              </a:r>
            </a:p>
          </p:txBody>
        </p:sp>
        <p:sp>
          <p:nvSpPr>
            <p:cNvPr id="107" name="TextBox 106">
              <a:hlinkClick r:id="rId14" action="ppaction://hlinksldjump"/>
              <a:extLst>
                <a:ext uri="{FF2B5EF4-FFF2-40B4-BE49-F238E27FC236}">
                  <a16:creationId xmlns:a16="http://schemas.microsoft.com/office/drawing/2014/main" id="{9759C73D-34E2-50C9-2125-2F70DED564A5}"/>
                </a:ext>
              </a:extLst>
            </p:cNvPr>
            <p:cNvSpPr txBox="1"/>
            <p:nvPr/>
          </p:nvSpPr>
          <p:spPr>
            <a:xfrm rot="12305824">
              <a:off x="7857825" y="3169804"/>
              <a:ext cx="91082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a:solidFill>
                    <a:schemeClr val="bg1"/>
                  </a:solidFill>
                  <a:latin typeface="Times New Roman" panose="02020603050405020304" pitchFamily="18" charset="0"/>
                  <a:cs typeface="Times New Roman" panose="02020603050405020304" pitchFamily="18" charset="0"/>
                </a:rPr>
                <a:t>Câu 3</a:t>
              </a:r>
            </a:p>
          </p:txBody>
        </p:sp>
        <p:sp>
          <p:nvSpPr>
            <p:cNvPr id="108" name="TextBox 107">
              <a:hlinkClick r:id="rId9" action="ppaction://hlinksldjump"/>
              <a:extLst>
                <a:ext uri="{FF2B5EF4-FFF2-40B4-BE49-F238E27FC236}">
                  <a16:creationId xmlns:a16="http://schemas.microsoft.com/office/drawing/2014/main" id="{88DB0C85-802D-1A1E-9F71-976FEB27CC96}"/>
                </a:ext>
              </a:extLst>
            </p:cNvPr>
            <p:cNvSpPr txBox="1"/>
            <p:nvPr/>
          </p:nvSpPr>
          <p:spPr>
            <a:xfrm rot="4171659">
              <a:off x="6281876" y="1539120"/>
              <a:ext cx="91082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a:solidFill>
                    <a:schemeClr val="bg1"/>
                  </a:solidFill>
                  <a:latin typeface="Times New Roman" panose="02020603050405020304" pitchFamily="18" charset="0"/>
                  <a:cs typeface="Times New Roman" panose="02020603050405020304" pitchFamily="18" charset="0"/>
                </a:rPr>
                <a:t>Câu 8</a:t>
              </a:r>
            </a:p>
          </p:txBody>
        </p:sp>
        <p:sp>
          <p:nvSpPr>
            <p:cNvPr id="109" name="TextBox 108">
              <a:hlinkClick r:id="rId11" action="ppaction://hlinksldjump"/>
              <a:extLst>
                <a:ext uri="{FF2B5EF4-FFF2-40B4-BE49-F238E27FC236}">
                  <a16:creationId xmlns:a16="http://schemas.microsoft.com/office/drawing/2014/main" id="{1F7847C6-0AB3-0C5C-0ED5-6BF31E68D529}"/>
                </a:ext>
              </a:extLst>
            </p:cNvPr>
            <p:cNvSpPr txBox="1"/>
            <p:nvPr/>
          </p:nvSpPr>
          <p:spPr>
            <a:xfrm rot="1149985">
              <a:off x="5613186" y="2226890"/>
              <a:ext cx="91082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a:solidFill>
                    <a:schemeClr val="bg1"/>
                  </a:solidFill>
                  <a:latin typeface="Times New Roman" panose="02020603050405020304" pitchFamily="18" charset="0"/>
                  <a:cs typeface="Times New Roman" panose="02020603050405020304" pitchFamily="18" charset="0"/>
                </a:rPr>
                <a:t>Câu 7</a:t>
              </a:r>
            </a:p>
          </p:txBody>
        </p:sp>
        <p:sp>
          <p:nvSpPr>
            <p:cNvPr id="110" name="TextBox 109">
              <a:hlinkClick r:id="rId13" action="ppaction://hlinksldjump"/>
              <a:extLst>
                <a:ext uri="{FF2B5EF4-FFF2-40B4-BE49-F238E27FC236}">
                  <a16:creationId xmlns:a16="http://schemas.microsoft.com/office/drawing/2014/main" id="{9F70C20E-43B1-7D97-2CF8-AB2B0A26696D}"/>
                </a:ext>
              </a:extLst>
            </p:cNvPr>
            <p:cNvSpPr txBox="1"/>
            <p:nvPr/>
          </p:nvSpPr>
          <p:spPr>
            <a:xfrm rot="20312805">
              <a:off x="5650025" y="3100047"/>
              <a:ext cx="91082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a:solidFill>
                    <a:schemeClr val="bg1"/>
                  </a:solidFill>
                  <a:latin typeface="Times New Roman" panose="02020603050405020304" pitchFamily="18" charset="0"/>
                  <a:cs typeface="Times New Roman" panose="02020603050405020304" pitchFamily="18" charset="0"/>
                </a:rPr>
                <a:t>Câu 6</a:t>
              </a:r>
            </a:p>
          </p:txBody>
        </p:sp>
        <p:sp>
          <p:nvSpPr>
            <p:cNvPr id="111" name="TextBox 110">
              <a:hlinkClick r:id="rId15" action="ppaction://hlinksldjump"/>
              <a:extLst>
                <a:ext uri="{FF2B5EF4-FFF2-40B4-BE49-F238E27FC236}">
                  <a16:creationId xmlns:a16="http://schemas.microsoft.com/office/drawing/2014/main" id="{318D77F6-218B-76DF-5759-0C7091CF5DD4}"/>
                </a:ext>
              </a:extLst>
            </p:cNvPr>
            <p:cNvSpPr txBox="1"/>
            <p:nvPr/>
          </p:nvSpPr>
          <p:spPr>
            <a:xfrm rot="17592139">
              <a:off x="6244668" y="3832229"/>
              <a:ext cx="91082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a:solidFill>
                    <a:schemeClr val="bg1"/>
                  </a:solidFill>
                  <a:latin typeface="Times New Roman" panose="02020603050405020304" pitchFamily="18" charset="0"/>
                  <a:cs typeface="Times New Roman" panose="02020603050405020304" pitchFamily="18" charset="0"/>
                </a:rPr>
                <a:t>Câu 5</a:t>
              </a:r>
            </a:p>
          </p:txBody>
        </p:sp>
        <p:sp>
          <p:nvSpPr>
            <p:cNvPr id="112" name="TextBox 111">
              <a:hlinkClick r:id="rId16" action="ppaction://hlinksldjump"/>
              <a:extLst>
                <a:ext uri="{FF2B5EF4-FFF2-40B4-BE49-F238E27FC236}">
                  <a16:creationId xmlns:a16="http://schemas.microsoft.com/office/drawing/2014/main" id="{64032C4F-9C72-05E7-41F2-2DFB34E5E667}"/>
                </a:ext>
              </a:extLst>
            </p:cNvPr>
            <p:cNvSpPr txBox="1"/>
            <p:nvPr/>
          </p:nvSpPr>
          <p:spPr>
            <a:xfrm rot="14811141">
              <a:off x="7192130" y="3811696"/>
              <a:ext cx="91082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a:solidFill>
                    <a:schemeClr val="bg1"/>
                  </a:solidFill>
                  <a:latin typeface="Times New Roman" panose="02020603050405020304" pitchFamily="18" charset="0"/>
                  <a:cs typeface="Times New Roman" panose="02020603050405020304" pitchFamily="18" charset="0"/>
                </a:rPr>
                <a:t>Câu 4</a:t>
              </a:r>
            </a:p>
          </p:txBody>
        </p:sp>
      </p:grpSp>
      <p:grpSp>
        <p:nvGrpSpPr>
          <p:cNvPr id="4" name="Group 3">
            <a:extLst>
              <a:ext uri="{FF2B5EF4-FFF2-40B4-BE49-F238E27FC236}">
                <a16:creationId xmlns:a16="http://schemas.microsoft.com/office/drawing/2014/main" id="{C051463A-FF52-CF46-60AF-CDEE8FD1A178}"/>
              </a:ext>
            </a:extLst>
          </p:cNvPr>
          <p:cNvGrpSpPr/>
          <p:nvPr/>
        </p:nvGrpSpPr>
        <p:grpSpPr>
          <a:xfrm>
            <a:off x="5913171" y="4681837"/>
            <a:ext cx="167643" cy="1016627"/>
            <a:chOff x="6020022" y="4597691"/>
            <a:chExt cx="167643" cy="1016627"/>
          </a:xfrm>
        </p:grpSpPr>
        <p:sp>
          <p:nvSpPr>
            <p:cNvPr id="57" name="Freeform: Shape 56">
              <a:extLst>
                <a:ext uri="{FF2B5EF4-FFF2-40B4-BE49-F238E27FC236}">
                  <a16:creationId xmlns:a16="http://schemas.microsoft.com/office/drawing/2014/main" id="{F32E9A07-4288-4076-9003-628BE5AAFEDE}"/>
                </a:ext>
              </a:extLst>
            </p:cNvPr>
            <p:cNvSpPr/>
            <p:nvPr/>
          </p:nvSpPr>
          <p:spPr>
            <a:xfrm rot="10800000" flipV="1">
              <a:off x="6020022" y="4597691"/>
              <a:ext cx="167641" cy="920154"/>
            </a:xfrm>
            <a:custGeom>
              <a:avLst/>
              <a:gdLst>
                <a:gd name="connsiteX0" fmla="*/ 1 w 167641"/>
                <a:gd name="connsiteY0" fmla="*/ 835791 h 835791"/>
                <a:gd name="connsiteX1" fmla="*/ 167641 w 167641"/>
                <a:gd name="connsiteY1" fmla="*/ 835791 h 835791"/>
                <a:gd name="connsiteX2" fmla="*/ 167641 w 167641"/>
                <a:gd name="connsiteY2" fmla="*/ 165397 h 835791"/>
                <a:gd name="connsiteX3" fmla="*/ 83821 w 167641"/>
                <a:gd name="connsiteY3" fmla="*/ 0 h 835791"/>
                <a:gd name="connsiteX4" fmla="*/ 0 w 167641"/>
                <a:gd name="connsiteY4" fmla="*/ 165397 h 835791"/>
                <a:gd name="connsiteX5" fmla="*/ 1 w 167641"/>
                <a:gd name="connsiteY5" fmla="*/ 165397 h 8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1" h="835791">
                  <a:moveTo>
                    <a:pt x="1" y="835791"/>
                  </a:moveTo>
                  <a:lnTo>
                    <a:pt x="167641" y="835791"/>
                  </a:lnTo>
                  <a:lnTo>
                    <a:pt x="167641" y="165397"/>
                  </a:lnTo>
                  <a:lnTo>
                    <a:pt x="83821" y="0"/>
                  </a:lnTo>
                  <a:lnTo>
                    <a:pt x="0" y="165397"/>
                  </a:lnTo>
                  <a:lnTo>
                    <a:pt x="1" y="165397"/>
                  </a:lnTo>
                  <a:close/>
                </a:path>
              </a:pathLst>
            </a:custGeom>
            <a:gradFill flip="none" rotWithShape="1">
              <a:gsLst>
                <a:gs pos="40000">
                  <a:srgbClr val="D6B700"/>
                </a:gs>
                <a:gs pos="0">
                  <a:srgbClr val="FFFF00"/>
                </a:gs>
                <a:gs pos="100000">
                  <a:schemeClr val="accent4">
                    <a:lumMod val="75000"/>
                  </a:schemeClr>
                </a:gs>
              </a:gsLst>
              <a:lin ang="10800000" scaled="1"/>
              <a:tileRect/>
            </a:gra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3F04EA17-A3B7-4FF8-9E9F-7564078AB629}"/>
                </a:ext>
              </a:extLst>
            </p:cNvPr>
            <p:cNvSpPr/>
            <p:nvPr/>
          </p:nvSpPr>
          <p:spPr>
            <a:xfrm>
              <a:off x="6020022" y="5446675"/>
              <a:ext cx="167643" cy="167643"/>
            </a:xfrm>
            <a:prstGeom prst="ellipse">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Oval 40">
            <a:extLst>
              <a:ext uri="{FF2B5EF4-FFF2-40B4-BE49-F238E27FC236}">
                <a16:creationId xmlns:a16="http://schemas.microsoft.com/office/drawing/2014/main" id="{8F2B030E-EE1D-4C13-83E1-057024D71677}"/>
              </a:ext>
            </a:extLst>
          </p:cNvPr>
          <p:cNvSpPr/>
          <p:nvPr/>
        </p:nvSpPr>
        <p:spPr>
          <a:xfrm>
            <a:off x="5876395" y="3077824"/>
            <a:ext cx="241360" cy="241360"/>
          </a:xfrm>
          <a:prstGeom prst="ellipse">
            <a:avLst/>
          </a:prstGeom>
          <a:gradFill flip="none" rotWithShape="1">
            <a:gsLst>
              <a:gs pos="40000">
                <a:srgbClr val="D6B700"/>
              </a:gs>
              <a:gs pos="0">
                <a:srgbClr val="FFFF00"/>
              </a:gs>
              <a:gs pos="100000">
                <a:schemeClr val="accent4">
                  <a:lumMod val="75000"/>
                </a:schemeClr>
              </a:gs>
            </a:gsLst>
            <a:path path="circle">
              <a:fillToRect l="50000" t="50000" r="50000" b="50000"/>
            </a:path>
            <a:tileRect/>
          </a:gradFill>
          <a:ln>
            <a:noFill/>
          </a:ln>
          <a:scene3d>
            <a:camera prst="orthographicFront"/>
            <a:lightRig rig="threePt" dir="t"/>
          </a:scene3d>
          <a:sp3d>
            <a:bevelT w="273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9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5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5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5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4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4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45"/>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46"/>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47"/>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4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4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50"/>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19199" fill="hold"/>
                                        <p:tgtEl>
                                          <p:spTgt spid="16"/>
                                        </p:tgtEl>
                                      </p:cBhvr>
                                    </p:cmd>
                                  </p:childTnLst>
                                </p:cTn>
                              </p:par>
                              <p:par>
                                <p:cTn id="34" presetID="8" presetClass="emph" presetSubtype="0" repeatCount="indefinite" fill="hold" nodeType="withEffect">
                                  <p:stCondLst>
                                    <p:cond delay="0"/>
                                  </p:stCondLst>
                                  <p:childTnLst>
                                    <p:animRot by="-21600000">
                                      <p:cBhvr>
                                        <p:cTn id="35" dur="500" fill="hold"/>
                                        <p:tgtEl>
                                          <p:spTgt spid="3"/>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500" fill="hold"/>
                                        <p:tgtEl>
                                          <p:spTgt spid="113"/>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8" presetClass="emph" presetSubtype="0" decel="50000" fill="hold" nodeType="clickEffect">
                                  <p:stCondLst>
                                    <p:cond delay="1000"/>
                                  </p:stCondLst>
                                  <p:childTnLst>
                                    <p:animRot by="-21600000">
                                      <p:cBhvr>
                                        <p:cTn id="41" dur="1000" fill="hold"/>
                                        <p:tgtEl>
                                          <p:spTgt spid="3"/>
                                        </p:tgtEl>
                                        <p:attrNameLst>
                                          <p:attrName>r</p:attrName>
                                        </p:attrNameLst>
                                      </p:cBhvr>
                                    </p:animRot>
                                  </p:childTnLst>
                                </p:cTn>
                              </p:par>
                              <p:par>
                                <p:cTn id="42" presetID="8" presetClass="emph" presetSubtype="0" decel="50000" fill="hold" nodeType="withEffect">
                                  <p:stCondLst>
                                    <p:cond delay="1000"/>
                                  </p:stCondLst>
                                  <p:childTnLst>
                                    <p:animRot by="21600000">
                                      <p:cBhvr>
                                        <p:cTn id="43" dur="1000" fill="hold"/>
                                        <p:tgtEl>
                                          <p:spTgt spid="113"/>
                                        </p:tgtEl>
                                        <p:attrNameLst>
                                          <p:attrName>r</p:attrName>
                                        </p:attrNameLst>
                                      </p:cBhvr>
                                    </p:animRot>
                                  </p:childTnLst>
                                </p:cTn>
                              </p:par>
                            </p:childTnLst>
                          </p:cTn>
                        </p:par>
                      </p:childTnLst>
                    </p:cTn>
                  </p:par>
                </p:childTnLst>
              </p:cTn>
              <p:nextCondLst>
                <p:cond evt="onClick" delay="0">
                  <p:tgtEl>
                    <p:spTgt spid="4"/>
                  </p:tgtEl>
                </p:cond>
              </p:nextCondLst>
            </p:seq>
            <p:audio>
              <p:cMediaNode showWhenStopped="0">
                <p:cTn id="44" repeatCount="indefinite" fill="hold" display="0">
                  <p:stCondLst>
                    <p:cond delay="indefinite"/>
                  </p:stCondLst>
                  <p:endCondLst>
                    <p:cond evt="onStopAudio" delay="0">
                      <p:tgtEl>
                        <p:sldTgt/>
                      </p:tgtEl>
                    </p:cond>
                  </p:endCondLst>
                </p:cTn>
                <p:tgtEl>
                  <p:spTgt spid="16"/>
                </p:tgtEl>
              </p:cMediaNode>
            </p:audio>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18471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414761" y="836253"/>
            <a:ext cx="9585014" cy="94429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Nộp cho người, cơ quan có trách nhiệm thu giữ</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634919" y="2042764"/>
            <a:ext cx="5144698" cy="94429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rgbClr val="FF0000"/>
                </a:solidFill>
                <a:latin typeface="Times New Roman" panose="02020603050405020304" pitchFamily="18" charset="0"/>
                <a:cs typeface="Times New Roman" panose="02020603050405020304" pitchFamily="18" charset="0"/>
              </a:rPr>
              <a:t>G</a:t>
            </a:r>
            <a:r>
              <a:rPr lang="en-GB" sz="3600" b="1">
                <a:solidFill>
                  <a:schemeClr val="tx1"/>
                </a:solidFill>
                <a:latin typeface="Times New Roman" panose="02020603050405020304" pitchFamily="18" charset="0"/>
                <a:cs typeface="Times New Roman" panose="02020603050405020304" pitchFamily="18" charset="0"/>
              </a:rPr>
              <a:t>IAO NỘP</a:t>
            </a:r>
            <a:endParaRPr lang="en-US" sz="54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1188FB03-C6FC-267C-C5E5-8ECE690AB925}"/>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CF8D5E25-08E1-356D-A190-02EC59926D41}"/>
              </a:ext>
            </a:extLst>
          </p:cNvPr>
          <p:cNvSpPr txBox="1"/>
          <p:nvPr/>
        </p:nvSpPr>
        <p:spPr>
          <a:xfrm>
            <a:off x="969116" y="3180266"/>
            <a:ext cx="10476305" cy="1938992"/>
          </a:xfrm>
          <a:prstGeom prst="rect">
            <a:avLst/>
          </a:prstGeom>
          <a:solidFill>
            <a:schemeClr val="accent4">
              <a:lumMod val="20000"/>
              <a:lumOff val="80000"/>
            </a:schemeClr>
          </a:solidFill>
          <a:ln>
            <a:solidFill>
              <a:schemeClr val="accent6"/>
            </a:solidFill>
          </a:ln>
        </p:spPr>
        <p:txBody>
          <a:bodyPr wrap="square" rtlCol="0">
            <a:spAutoFit/>
          </a:bodyPr>
          <a:lstStyle/>
          <a:p>
            <a:pPr algn="just"/>
            <a:r>
              <a:rPr lang="en-GB" sz="2400">
                <a:solidFill>
                  <a:srgbClr val="00B050"/>
                </a:solidFill>
                <a:latin typeface="Arial" panose="020B0604020202020204" pitchFamily="34" charset="0"/>
                <a:cs typeface="Arial" panose="020B0604020202020204" pitchFamily="34" charset="0"/>
              </a:rPr>
              <a:t>Mục II/1 Bài 7 SGK: </a:t>
            </a:r>
            <a:r>
              <a:rPr lang="en-GB" sz="2400">
                <a:latin typeface="Arial" panose="020B0604020202020204" pitchFamily="34" charset="0"/>
                <a:cs typeface="Arial" panose="020B0604020202020204" pitchFamily="34" charset="0"/>
              </a:rPr>
              <a:t>Một trong những trách nhiệm của công dân là “</a:t>
            </a:r>
            <a:r>
              <a:rPr lang="en-US" sz="2400">
                <a:latin typeface="Arial" panose="020B0604020202020204" pitchFamily="34" charset="0"/>
                <a:cs typeface="Arial" panose="020B0604020202020204" pitchFamily="34" charset="0"/>
              </a:rPr>
              <a:t>Tích cực, chủ động nghiên cứu và thực hiện quy định của pháp luật về quản lí, sử dụng vũ khí, vật liệu nổ và công cụ hỗ trợ, nhất là quy định về các hành vi bị nghiêm cấm và việc trình báo, khai báo, </a:t>
            </a:r>
            <a:r>
              <a:rPr lang="en-US" sz="2400">
                <a:solidFill>
                  <a:srgbClr val="FF0000"/>
                </a:solidFill>
                <a:latin typeface="Arial" panose="020B0604020202020204" pitchFamily="34" charset="0"/>
                <a:cs typeface="Arial" panose="020B0604020202020204" pitchFamily="34" charset="0"/>
              </a:rPr>
              <a:t>giao nộp </a:t>
            </a:r>
            <a:r>
              <a:rPr lang="en-US" sz="2400">
                <a:latin typeface="Arial" panose="020B0604020202020204" pitchFamily="34" charset="0"/>
                <a:cs typeface="Arial" panose="020B0604020202020204" pitchFamily="34" charset="0"/>
              </a:rPr>
              <a:t>vũ khí, vật liệu nổ, công cụ hỗ trợ cho cơ quan có thẩm quyền</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image4.png">
            <a:extLst>
              <a:ext uri="{FF2B5EF4-FFF2-40B4-BE49-F238E27FC236}">
                <a16:creationId xmlns:a16="http://schemas.microsoft.com/office/drawing/2014/main" id="{58437017-AE3A-A477-F41D-CC4C12B5F422}"/>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6" name="Group 11">
            <a:extLst>
              <a:ext uri="{FF2B5EF4-FFF2-40B4-BE49-F238E27FC236}">
                <a16:creationId xmlns:a16="http://schemas.microsoft.com/office/drawing/2014/main" id="{68AF7389-127E-798D-4018-5CD8447B448D}"/>
              </a:ext>
            </a:extLst>
          </p:cNvPr>
          <p:cNvGrpSpPr>
            <a:grpSpLocks/>
          </p:cNvGrpSpPr>
          <p:nvPr/>
        </p:nvGrpSpPr>
        <p:grpSpPr bwMode="auto">
          <a:xfrm>
            <a:off x="806095" y="167994"/>
            <a:ext cx="625171" cy="541918"/>
            <a:chOff x="0" y="0"/>
            <a:chExt cx="666" cy="559"/>
          </a:xfrm>
        </p:grpSpPr>
        <p:sp>
          <p:nvSpPr>
            <p:cNvPr id="1087" name="Freeform 12">
              <a:extLst>
                <a:ext uri="{FF2B5EF4-FFF2-40B4-BE49-F238E27FC236}">
                  <a16:creationId xmlns:a16="http://schemas.microsoft.com/office/drawing/2014/main" id="{D814ED30-FBD7-0DC3-3A10-4A2CCCD766A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8" name="Picture 1087" descr="A blue and white alarm clock with bells&#10;&#10;Description automatically generated">
            <a:extLst>
              <a:ext uri="{FF2B5EF4-FFF2-40B4-BE49-F238E27FC236}">
                <a16:creationId xmlns:a16="http://schemas.microsoft.com/office/drawing/2014/main" id="{4569B0CC-920B-87EA-597A-24BFFC2791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9" name="Oval 1088">
            <a:extLst>
              <a:ext uri="{FF2B5EF4-FFF2-40B4-BE49-F238E27FC236}">
                <a16:creationId xmlns:a16="http://schemas.microsoft.com/office/drawing/2014/main" id="{9033959E-6F6B-148E-603A-88F872EBD59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90" name="Oval 1089">
            <a:extLst>
              <a:ext uri="{FF2B5EF4-FFF2-40B4-BE49-F238E27FC236}">
                <a16:creationId xmlns:a16="http://schemas.microsoft.com/office/drawing/2014/main" id="{B066B000-1469-71E2-969C-093AFF5096E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1" name="Oval 1090">
            <a:extLst>
              <a:ext uri="{FF2B5EF4-FFF2-40B4-BE49-F238E27FC236}">
                <a16:creationId xmlns:a16="http://schemas.microsoft.com/office/drawing/2014/main" id="{B97646F8-80F1-58A1-E79C-3DF7DFDCB17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2" name="Oval 1091">
            <a:extLst>
              <a:ext uri="{FF2B5EF4-FFF2-40B4-BE49-F238E27FC236}">
                <a16:creationId xmlns:a16="http://schemas.microsoft.com/office/drawing/2014/main" id="{A482F14B-F60C-76ED-F0C0-71D9D9B885F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3" name="Oval 1092">
            <a:extLst>
              <a:ext uri="{FF2B5EF4-FFF2-40B4-BE49-F238E27FC236}">
                <a16:creationId xmlns:a16="http://schemas.microsoft.com/office/drawing/2014/main" id="{E550F60C-35FD-EFFF-40F8-2E665FA98F1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4" name="Oval 1093">
            <a:extLst>
              <a:ext uri="{FF2B5EF4-FFF2-40B4-BE49-F238E27FC236}">
                <a16:creationId xmlns:a16="http://schemas.microsoft.com/office/drawing/2014/main" id="{8DE3A40F-1B2C-F9C7-DE71-157E188437A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5" name="Oval 1094">
            <a:extLst>
              <a:ext uri="{FF2B5EF4-FFF2-40B4-BE49-F238E27FC236}">
                <a16:creationId xmlns:a16="http://schemas.microsoft.com/office/drawing/2014/main" id="{8BD6EEDF-6DAC-EA4F-D5AE-047E825157D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6" name="Oval 1095">
            <a:extLst>
              <a:ext uri="{FF2B5EF4-FFF2-40B4-BE49-F238E27FC236}">
                <a16:creationId xmlns:a16="http://schemas.microsoft.com/office/drawing/2014/main" id="{C521AE1C-82AA-10B0-785D-AEFEEACC6C1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7" name="Oval 1096">
            <a:extLst>
              <a:ext uri="{FF2B5EF4-FFF2-40B4-BE49-F238E27FC236}">
                <a16:creationId xmlns:a16="http://schemas.microsoft.com/office/drawing/2014/main" id="{EBEF61C2-A7E1-DAEF-786B-0E9678CC0D3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8" name="Oval 1097">
            <a:extLst>
              <a:ext uri="{FF2B5EF4-FFF2-40B4-BE49-F238E27FC236}">
                <a16:creationId xmlns:a16="http://schemas.microsoft.com/office/drawing/2014/main" id="{F0CF9899-9256-F143-B215-704C1E8B74D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9" name="Oval 1098">
            <a:extLst>
              <a:ext uri="{FF2B5EF4-FFF2-40B4-BE49-F238E27FC236}">
                <a16:creationId xmlns:a16="http://schemas.microsoft.com/office/drawing/2014/main" id="{EFECAB89-2091-97F7-CD40-9D9B88123F8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00" name="Oval 1099">
            <a:extLst>
              <a:ext uri="{FF2B5EF4-FFF2-40B4-BE49-F238E27FC236}">
                <a16:creationId xmlns:a16="http://schemas.microsoft.com/office/drawing/2014/main" id="{0D2539A0-94B0-1FE0-61C5-1151BE4BBED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1" name="Oval 1100">
            <a:extLst>
              <a:ext uri="{FF2B5EF4-FFF2-40B4-BE49-F238E27FC236}">
                <a16:creationId xmlns:a16="http://schemas.microsoft.com/office/drawing/2014/main" id="{57989943-A607-679A-367C-98DBFB4950A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2" name="Oval 1101">
            <a:extLst>
              <a:ext uri="{FF2B5EF4-FFF2-40B4-BE49-F238E27FC236}">
                <a16:creationId xmlns:a16="http://schemas.microsoft.com/office/drawing/2014/main" id="{8DA29E7F-BF5B-0E6B-01AB-3DE4D64B8A3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3" name="Oval 1102">
            <a:extLst>
              <a:ext uri="{FF2B5EF4-FFF2-40B4-BE49-F238E27FC236}">
                <a16:creationId xmlns:a16="http://schemas.microsoft.com/office/drawing/2014/main" id="{361B6BDC-5446-0AF8-91AF-8BC1E026839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4" name="Oval 1103">
            <a:extLst>
              <a:ext uri="{FF2B5EF4-FFF2-40B4-BE49-F238E27FC236}">
                <a16:creationId xmlns:a16="http://schemas.microsoft.com/office/drawing/2014/main" id="{87032730-7C5B-5901-9F80-7B7E7DD5CAC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379123408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9"/>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9"/>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par>
                                <p:cTn id="58" presetID="16" presetClass="entr" presetSubtype="21" fill="hold" grpId="0" nodeType="withEffect">
                                  <p:stCondLst>
                                    <p:cond delay="0"/>
                                  </p:stCondLst>
                                  <p:childTnLst>
                                    <p:set>
                                      <p:cBhvr>
                                        <p:cTn id="59" dur="1" fill="hold">
                                          <p:stCondLst>
                                            <p:cond delay="0"/>
                                          </p:stCondLst>
                                        </p:cTn>
                                        <p:tgtEl>
                                          <p:spTgt spid="1084"/>
                                        </p:tgtEl>
                                        <p:attrNameLst>
                                          <p:attrName>style.visibility</p:attrName>
                                        </p:attrNameLst>
                                      </p:cBhvr>
                                      <p:to>
                                        <p:strVal val="visible"/>
                                      </p:to>
                                    </p:set>
                                    <p:animEffect transition="in" filter="barn(inVertical)">
                                      <p:cBhvr>
                                        <p:cTn id="60" dur="500"/>
                                        <p:tgtEl>
                                          <p:spTgt spid="1084"/>
                                        </p:tgtEl>
                                      </p:cBhvr>
                                    </p:animEffect>
                                  </p:childTnLst>
                                </p:cTn>
                              </p:par>
                            </p:childTnLst>
                          </p:cTn>
                        </p:par>
                      </p:childTnLst>
                    </p:cTn>
                  </p:par>
                </p:childTnLst>
              </p:cTn>
              <p:nextCondLst>
                <p:cond evt="onClick" delay="0">
                  <p:tgtEl>
                    <p:spTgt spid="2"/>
                  </p:tgtEl>
                </p:cond>
              </p:nextCondLst>
            </p:seq>
          </p:childTnLst>
        </p:cTn>
      </p:par>
    </p:tnLst>
    <p:bldLst>
      <p:bldP spid="15" grpId="0" animBg="1"/>
      <p:bldP spid="1084"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33853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2</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797050" y="818468"/>
            <a:ext cx="8597900" cy="109630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có quan hệ ruột thịt hoặc gắn bó thân thiết với mình</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163906"/>
            <a:ext cx="5144698" cy="10096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a:t>
            </a:r>
            <a:r>
              <a:rPr lang="en-GB"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Ư</a:t>
            </a:r>
            <a:r>
              <a:rPr lang="en-GB"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ỜI THÂN</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65C59B1D-A3AD-5D42-5A1F-3823B4D143D8}"/>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16FDA745-35EB-5DFB-192E-882FDE2CF5D3}"/>
              </a:ext>
            </a:extLst>
          </p:cNvPr>
          <p:cNvSpPr txBox="1"/>
          <p:nvPr/>
        </p:nvSpPr>
        <p:spPr>
          <a:xfrm>
            <a:off x="857848" y="3395414"/>
            <a:ext cx="10476305" cy="1200329"/>
          </a:xfrm>
          <a:prstGeom prst="rect">
            <a:avLst/>
          </a:prstGeom>
          <a:solidFill>
            <a:schemeClr val="accent4">
              <a:lumMod val="20000"/>
              <a:lumOff val="80000"/>
            </a:schemeClr>
          </a:solidFill>
          <a:ln>
            <a:solidFill>
              <a:schemeClr val="accent6"/>
            </a:solidFill>
          </a:ln>
        </p:spPr>
        <p:txBody>
          <a:bodyPr wrap="square" rtlCol="0">
            <a:spAutoFit/>
          </a:bodyPr>
          <a:lstStyle/>
          <a:p>
            <a:pPr algn="just"/>
            <a:r>
              <a:rPr lang="en-GB" sz="2400">
                <a:solidFill>
                  <a:srgbClr val="00B050"/>
                </a:solidFill>
                <a:latin typeface="Arial" panose="020B0604020202020204" pitchFamily="34" charset="0"/>
                <a:cs typeface="Arial" panose="020B0604020202020204" pitchFamily="34" charset="0"/>
              </a:rPr>
              <a:t>Mục II/2 Bài 7 SGK: </a:t>
            </a:r>
            <a:r>
              <a:rPr lang="en-GB" sz="2400">
                <a:latin typeface="Arial" panose="020B0604020202020204" pitchFamily="34" charset="0"/>
                <a:cs typeface="Arial" panose="020B0604020202020204" pitchFamily="34" charset="0"/>
              </a:rPr>
              <a:t>Một trong những trách nhiệm của học sinh là “</a:t>
            </a:r>
            <a:r>
              <a:rPr lang="en-US" sz="2400">
                <a:latin typeface="Arial" panose="020B0604020202020204" pitchFamily="34" charset="0"/>
                <a:cs typeface="Arial" panose="020B0604020202020204" pitchFamily="34" charset="0"/>
              </a:rPr>
              <a:t>Phát hiện, tố giác, ngăn chặn </a:t>
            </a:r>
            <a:r>
              <a:rPr lang="en-US" sz="2400">
                <a:solidFill>
                  <a:srgbClr val="FF0000"/>
                </a:solidFill>
                <a:latin typeface="Arial" panose="020B0604020202020204" pitchFamily="34" charset="0"/>
                <a:cs typeface="Arial" panose="020B0604020202020204" pitchFamily="34" charset="0"/>
              </a:rPr>
              <a:t>người thân</a:t>
            </a:r>
            <a:r>
              <a:rPr lang="en-US" sz="2400">
                <a:latin typeface="Arial" panose="020B0604020202020204" pitchFamily="34" charset="0"/>
                <a:cs typeface="Arial" panose="020B0604020202020204" pitchFamily="34" charset="0"/>
              </a:rPr>
              <a:t>, bạn bè và những người xung quanh vi phạm pháp luật về quản lí, sử dụng vũ khí, vật liệu nổ và công cụ hỗ trợ</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image4.png">
            <a:extLst>
              <a:ext uri="{FF2B5EF4-FFF2-40B4-BE49-F238E27FC236}">
                <a16:creationId xmlns:a16="http://schemas.microsoft.com/office/drawing/2014/main" id="{87D44DF1-FAC6-2DD0-93B6-8B4F516524E3}"/>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6" name="Group 11">
            <a:extLst>
              <a:ext uri="{FF2B5EF4-FFF2-40B4-BE49-F238E27FC236}">
                <a16:creationId xmlns:a16="http://schemas.microsoft.com/office/drawing/2014/main" id="{025E444A-14DD-8D58-FB0B-4FCC92492BEA}"/>
              </a:ext>
            </a:extLst>
          </p:cNvPr>
          <p:cNvGrpSpPr>
            <a:grpSpLocks/>
          </p:cNvGrpSpPr>
          <p:nvPr/>
        </p:nvGrpSpPr>
        <p:grpSpPr bwMode="auto">
          <a:xfrm>
            <a:off x="806095" y="167994"/>
            <a:ext cx="625171" cy="541918"/>
            <a:chOff x="0" y="0"/>
            <a:chExt cx="666" cy="559"/>
          </a:xfrm>
        </p:grpSpPr>
        <p:sp>
          <p:nvSpPr>
            <p:cNvPr id="1087" name="Freeform 12">
              <a:extLst>
                <a:ext uri="{FF2B5EF4-FFF2-40B4-BE49-F238E27FC236}">
                  <a16:creationId xmlns:a16="http://schemas.microsoft.com/office/drawing/2014/main" id="{29561FA5-1D33-9552-CE1A-F6ED7F25E43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8" name="Picture 1087" descr="A blue and white alarm clock with bells&#10;&#10;Description automatically generated">
            <a:extLst>
              <a:ext uri="{FF2B5EF4-FFF2-40B4-BE49-F238E27FC236}">
                <a16:creationId xmlns:a16="http://schemas.microsoft.com/office/drawing/2014/main" id="{AF272BCA-CDD1-2A0B-CC33-F6DA20EFA2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9" name="Oval 1088">
            <a:extLst>
              <a:ext uri="{FF2B5EF4-FFF2-40B4-BE49-F238E27FC236}">
                <a16:creationId xmlns:a16="http://schemas.microsoft.com/office/drawing/2014/main" id="{2537DE94-610A-84BF-E5D7-F20856E0ADA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90" name="Oval 1089">
            <a:extLst>
              <a:ext uri="{FF2B5EF4-FFF2-40B4-BE49-F238E27FC236}">
                <a16:creationId xmlns:a16="http://schemas.microsoft.com/office/drawing/2014/main" id="{E2035C4D-725D-D7F6-419B-EAD7B7B7B6E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1" name="Oval 1090">
            <a:extLst>
              <a:ext uri="{FF2B5EF4-FFF2-40B4-BE49-F238E27FC236}">
                <a16:creationId xmlns:a16="http://schemas.microsoft.com/office/drawing/2014/main" id="{DE8117D0-CAAA-D65E-86D1-DDA37A61FF8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2" name="Oval 1091">
            <a:extLst>
              <a:ext uri="{FF2B5EF4-FFF2-40B4-BE49-F238E27FC236}">
                <a16:creationId xmlns:a16="http://schemas.microsoft.com/office/drawing/2014/main" id="{C96ADE70-F222-7FFD-E721-48C55F5C84C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3" name="Oval 1092">
            <a:extLst>
              <a:ext uri="{FF2B5EF4-FFF2-40B4-BE49-F238E27FC236}">
                <a16:creationId xmlns:a16="http://schemas.microsoft.com/office/drawing/2014/main" id="{21B098CE-E190-EE23-9048-997C715F69E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4" name="Oval 1093">
            <a:extLst>
              <a:ext uri="{FF2B5EF4-FFF2-40B4-BE49-F238E27FC236}">
                <a16:creationId xmlns:a16="http://schemas.microsoft.com/office/drawing/2014/main" id="{F76E1CBA-F9D7-8F05-9FCD-B2884598B2C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5" name="Oval 1094">
            <a:extLst>
              <a:ext uri="{FF2B5EF4-FFF2-40B4-BE49-F238E27FC236}">
                <a16:creationId xmlns:a16="http://schemas.microsoft.com/office/drawing/2014/main" id="{7CA8B3A0-92CC-9D28-9CE1-AC0A57C9696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6" name="Oval 1095">
            <a:extLst>
              <a:ext uri="{FF2B5EF4-FFF2-40B4-BE49-F238E27FC236}">
                <a16:creationId xmlns:a16="http://schemas.microsoft.com/office/drawing/2014/main" id="{AC632390-7EE1-1095-D47C-3DA20E03838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7" name="Oval 1096">
            <a:extLst>
              <a:ext uri="{FF2B5EF4-FFF2-40B4-BE49-F238E27FC236}">
                <a16:creationId xmlns:a16="http://schemas.microsoft.com/office/drawing/2014/main" id="{8A23A1BE-C8ED-0988-D9EE-8FCA532B0DB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8" name="Oval 1097">
            <a:extLst>
              <a:ext uri="{FF2B5EF4-FFF2-40B4-BE49-F238E27FC236}">
                <a16:creationId xmlns:a16="http://schemas.microsoft.com/office/drawing/2014/main" id="{A717BA8A-8758-3FB9-AA77-5AB0F46F70F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9" name="Oval 1098">
            <a:extLst>
              <a:ext uri="{FF2B5EF4-FFF2-40B4-BE49-F238E27FC236}">
                <a16:creationId xmlns:a16="http://schemas.microsoft.com/office/drawing/2014/main" id="{DE1B5D6D-3FF5-B4B7-B4C1-56AAE5C98ED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00" name="Oval 1099">
            <a:extLst>
              <a:ext uri="{FF2B5EF4-FFF2-40B4-BE49-F238E27FC236}">
                <a16:creationId xmlns:a16="http://schemas.microsoft.com/office/drawing/2014/main" id="{DB4EA48E-F0DB-CDD1-2D56-6AEA4AFDCF9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1" name="Oval 1100">
            <a:extLst>
              <a:ext uri="{FF2B5EF4-FFF2-40B4-BE49-F238E27FC236}">
                <a16:creationId xmlns:a16="http://schemas.microsoft.com/office/drawing/2014/main" id="{711485CC-C40B-15F5-0765-34F05AFEE14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2" name="Oval 1101">
            <a:extLst>
              <a:ext uri="{FF2B5EF4-FFF2-40B4-BE49-F238E27FC236}">
                <a16:creationId xmlns:a16="http://schemas.microsoft.com/office/drawing/2014/main" id="{DC76370C-B74F-CD3D-0B1F-2A2CAB30C61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3" name="Oval 1102">
            <a:extLst>
              <a:ext uri="{FF2B5EF4-FFF2-40B4-BE49-F238E27FC236}">
                <a16:creationId xmlns:a16="http://schemas.microsoft.com/office/drawing/2014/main" id="{CF7972B8-C8BA-A947-3F81-3FB8F5EDF6FB}"/>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4" name="Oval 1103">
            <a:extLst>
              <a:ext uri="{FF2B5EF4-FFF2-40B4-BE49-F238E27FC236}">
                <a16:creationId xmlns:a16="http://schemas.microsoft.com/office/drawing/2014/main" id="{6C5E3DB5-DF62-77C1-B3D8-202024D30C4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349789773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9"/>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9"/>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par>
                                <p:cTn id="58" presetID="16" presetClass="entr" presetSubtype="21" fill="hold" grpId="0" nodeType="withEffect">
                                  <p:stCondLst>
                                    <p:cond delay="0"/>
                                  </p:stCondLst>
                                  <p:childTnLst>
                                    <p:set>
                                      <p:cBhvr>
                                        <p:cTn id="59" dur="1" fill="hold">
                                          <p:stCondLst>
                                            <p:cond delay="0"/>
                                          </p:stCondLst>
                                        </p:cTn>
                                        <p:tgtEl>
                                          <p:spTgt spid="1084"/>
                                        </p:tgtEl>
                                        <p:attrNameLst>
                                          <p:attrName>style.visibility</p:attrName>
                                        </p:attrNameLst>
                                      </p:cBhvr>
                                      <p:to>
                                        <p:strVal val="visible"/>
                                      </p:to>
                                    </p:set>
                                    <p:animEffect transition="in" filter="barn(inVertical)">
                                      <p:cBhvr>
                                        <p:cTn id="60" dur="500"/>
                                        <p:tgtEl>
                                          <p:spTgt spid="1084"/>
                                        </p:tgtEl>
                                      </p:cBhvr>
                                    </p:animEffect>
                                  </p:childTnLst>
                                </p:cTn>
                              </p:par>
                            </p:childTnLst>
                          </p:cTn>
                        </p:par>
                      </p:childTnLst>
                    </p:cTn>
                  </p:par>
                </p:childTnLst>
              </p:cTn>
              <p:nextCondLst>
                <p:cond evt="onClick" delay="0">
                  <p:tgtEl>
                    <p:spTgt spid="2"/>
                  </p:tgtEl>
                </p:cond>
              </p:nextCondLst>
            </p:seq>
          </p:childTnLst>
        </p:cTn>
      </p:par>
    </p:tnLst>
    <p:bldLst>
      <p:bldP spid="15" grpId="0" animBg="1"/>
      <p:bldP spid="1084"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371618"/>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3</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706473" y="858555"/>
            <a:ext cx="8779055" cy="108223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a:solidFill>
                  <a:srgbClr val="000000"/>
                </a:solidFill>
                <a:effectLst/>
                <a:latin typeface="Times New Roman" panose="02020603050405020304" pitchFamily="18" charset="0"/>
                <a:ea typeface="Times New Roman" panose="02020603050405020304" pitchFamily="18" charset="0"/>
              </a:rPr>
              <a:t>T</a:t>
            </a:r>
            <a:r>
              <a:rPr lang="en-GB" sz="2400" b="1">
                <a:solidFill>
                  <a:srgbClr val="000000"/>
                </a:solidFill>
                <a:effectLst/>
                <a:latin typeface="Times New Roman" panose="02020603050405020304" pitchFamily="18" charset="0"/>
                <a:ea typeface="Calibri" panose="020F0502020204030204" pitchFamily="34" charset="0"/>
              </a:rPr>
              <a:t>oàn bộ nội dung học tập, giảng dạy được quy định chính thức cho từng môn, từng lớp hoặc từng cấp học, bậc học</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224725"/>
            <a:ext cx="5144698" cy="95418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CHƯ</a:t>
            </a:r>
            <a:r>
              <a:rPr lang="en-US" sz="3200" b="1">
                <a:solidFill>
                  <a:srgbClr val="FF0000"/>
                </a:solidFill>
                <a:latin typeface="Times New Roman" panose="02020603050405020304" pitchFamily="18" charset="0"/>
                <a:cs typeface="Times New Roman" panose="02020603050405020304" pitchFamily="18" charset="0"/>
              </a:rPr>
              <a:t>Ơ</a:t>
            </a:r>
            <a:r>
              <a:rPr lang="en-US" sz="3200" b="1">
                <a:solidFill>
                  <a:schemeClr val="tx1"/>
                </a:solidFill>
                <a:latin typeface="Times New Roman" panose="02020603050405020304" pitchFamily="18" charset="0"/>
                <a:cs typeface="Times New Roman" panose="02020603050405020304" pitchFamily="18" charset="0"/>
              </a:rPr>
              <a:t>NG TRÌNH</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C1C66614-3EA7-BECE-1CB3-C72C1DEAEAF6}"/>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470871CA-CECF-419B-7021-CAF6BFE98D68}"/>
              </a:ext>
            </a:extLst>
          </p:cNvPr>
          <p:cNvSpPr txBox="1"/>
          <p:nvPr/>
        </p:nvSpPr>
        <p:spPr>
          <a:xfrm>
            <a:off x="725868" y="3395412"/>
            <a:ext cx="10740264" cy="1569660"/>
          </a:xfrm>
          <a:prstGeom prst="rect">
            <a:avLst/>
          </a:prstGeom>
          <a:solidFill>
            <a:schemeClr val="accent4">
              <a:lumMod val="20000"/>
              <a:lumOff val="80000"/>
            </a:schemeClr>
          </a:solidFill>
          <a:ln>
            <a:solidFill>
              <a:schemeClr val="accent6"/>
            </a:solidFill>
          </a:ln>
        </p:spPr>
        <p:txBody>
          <a:bodyPr wrap="square" rtlCol="0">
            <a:spAutoFit/>
          </a:bodyPr>
          <a:lstStyle/>
          <a:p>
            <a:pPr algn="just"/>
            <a:r>
              <a:rPr lang="en-GB" sz="2400">
                <a:solidFill>
                  <a:srgbClr val="00B050"/>
                </a:solidFill>
                <a:latin typeface="Arial" panose="020B0604020202020204" pitchFamily="34" charset="0"/>
                <a:cs typeface="Arial" panose="020B0604020202020204" pitchFamily="34" charset="0"/>
              </a:rPr>
              <a:t>Mục II/2 Bài 7 SGK: </a:t>
            </a:r>
            <a:r>
              <a:rPr lang="en-GB" sz="2400">
                <a:latin typeface="Arial" panose="020B0604020202020204" pitchFamily="34" charset="0"/>
                <a:cs typeface="Arial" panose="020B0604020202020204" pitchFamily="34" charset="0"/>
              </a:rPr>
              <a:t>Một trong những trách nhiệm của học sinh là “</a:t>
            </a:r>
            <a:r>
              <a:rPr lang="en-US" sz="2400">
                <a:latin typeface="Arial" panose="020B0604020202020204" pitchFamily="34" charset="0"/>
                <a:cs typeface="Arial" panose="020B0604020202020204" pitchFamily="34" charset="0"/>
              </a:rPr>
              <a:t>Tham gia học tập đầy đủ các nội dung giáo dục pháp luật về quản lí, sử dụng vũ khí, vật liệu nổ và công cụ hỗ trợ trong </a:t>
            </a:r>
            <a:r>
              <a:rPr lang="en-US" sz="2400">
                <a:solidFill>
                  <a:srgbClr val="FF0000"/>
                </a:solidFill>
                <a:latin typeface="Arial" panose="020B0604020202020204" pitchFamily="34" charset="0"/>
                <a:cs typeface="Arial" panose="020B0604020202020204" pitchFamily="34" charset="0"/>
              </a:rPr>
              <a:t>Chương trình </a:t>
            </a:r>
            <a:r>
              <a:rPr lang="en-US" sz="2400">
                <a:latin typeface="Arial" panose="020B0604020202020204" pitchFamily="34" charset="0"/>
                <a:cs typeface="Arial" panose="020B0604020202020204" pitchFamily="34" charset="0"/>
              </a:rPr>
              <a:t>Giáo dục quốc phòng và an ninh</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image4.png">
            <a:extLst>
              <a:ext uri="{FF2B5EF4-FFF2-40B4-BE49-F238E27FC236}">
                <a16:creationId xmlns:a16="http://schemas.microsoft.com/office/drawing/2014/main" id="{49D8327F-D966-F9F6-A298-322712CC7E24}"/>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6" name="Group 11">
            <a:extLst>
              <a:ext uri="{FF2B5EF4-FFF2-40B4-BE49-F238E27FC236}">
                <a16:creationId xmlns:a16="http://schemas.microsoft.com/office/drawing/2014/main" id="{D84B3629-1673-881D-3BEE-BC1F15EBDF56}"/>
              </a:ext>
            </a:extLst>
          </p:cNvPr>
          <p:cNvGrpSpPr>
            <a:grpSpLocks/>
          </p:cNvGrpSpPr>
          <p:nvPr/>
        </p:nvGrpSpPr>
        <p:grpSpPr bwMode="auto">
          <a:xfrm>
            <a:off x="806095" y="167994"/>
            <a:ext cx="625171" cy="541918"/>
            <a:chOff x="0" y="0"/>
            <a:chExt cx="666" cy="559"/>
          </a:xfrm>
        </p:grpSpPr>
        <p:sp>
          <p:nvSpPr>
            <p:cNvPr id="1087" name="Freeform 12">
              <a:extLst>
                <a:ext uri="{FF2B5EF4-FFF2-40B4-BE49-F238E27FC236}">
                  <a16:creationId xmlns:a16="http://schemas.microsoft.com/office/drawing/2014/main" id="{BB19AC85-6F54-66CA-754D-0B1783C563D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8" name="Picture 1087" descr="A blue and white alarm clock with bells&#10;&#10;Description automatically generated">
            <a:extLst>
              <a:ext uri="{FF2B5EF4-FFF2-40B4-BE49-F238E27FC236}">
                <a16:creationId xmlns:a16="http://schemas.microsoft.com/office/drawing/2014/main" id="{962EE218-CF7A-B3CB-B9E7-F6805D7E75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9" name="Oval 1088">
            <a:extLst>
              <a:ext uri="{FF2B5EF4-FFF2-40B4-BE49-F238E27FC236}">
                <a16:creationId xmlns:a16="http://schemas.microsoft.com/office/drawing/2014/main" id="{9A2DF753-D040-5BDC-D7E1-B31DED0B7D5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90" name="Oval 1089">
            <a:extLst>
              <a:ext uri="{FF2B5EF4-FFF2-40B4-BE49-F238E27FC236}">
                <a16:creationId xmlns:a16="http://schemas.microsoft.com/office/drawing/2014/main" id="{1025CF97-4099-951F-B335-F62843C45DE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1" name="Oval 1090">
            <a:extLst>
              <a:ext uri="{FF2B5EF4-FFF2-40B4-BE49-F238E27FC236}">
                <a16:creationId xmlns:a16="http://schemas.microsoft.com/office/drawing/2014/main" id="{4D991482-02D1-7CC0-078E-1AFFF0B83BA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2" name="Oval 1091">
            <a:extLst>
              <a:ext uri="{FF2B5EF4-FFF2-40B4-BE49-F238E27FC236}">
                <a16:creationId xmlns:a16="http://schemas.microsoft.com/office/drawing/2014/main" id="{BEC568B5-40FF-2AC4-6949-EE7196E9DE6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3" name="Oval 1092">
            <a:extLst>
              <a:ext uri="{FF2B5EF4-FFF2-40B4-BE49-F238E27FC236}">
                <a16:creationId xmlns:a16="http://schemas.microsoft.com/office/drawing/2014/main" id="{7B3BE3C5-6A35-4875-9132-62D81A3CEB6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4" name="Oval 1093">
            <a:extLst>
              <a:ext uri="{FF2B5EF4-FFF2-40B4-BE49-F238E27FC236}">
                <a16:creationId xmlns:a16="http://schemas.microsoft.com/office/drawing/2014/main" id="{4A0B8791-C6C6-2926-9691-E7F9DAF90AA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5" name="Oval 1094">
            <a:extLst>
              <a:ext uri="{FF2B5EF4-FFF2-40B4-BE49-F238E27FC236}">
                <a16:creationId xmlns:a16="http://schemas.microsoft.com/office/drawing/2014/main" id="{82BEC8B5-2B1A-9894-5040-34C909729B7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6" name="Oval 1095">
            <a:extLst>
              <a:ext uri="{FF2B5EF4-FFF2-40B4-BE49-F238E27FC236}">
                <a16:creationId xmlns:a16="http://schemas.microsoft.com/office/drawing/2014/main" id="{28AB48D6-BAE5-E916-C139-8189AE2C609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7" name="Oval 1096">
            <a:extLst>
              <a:ext uri="{FF2B5EF4-FFF2-40B4-BE49-F238E27FC236}">
                <a16:creationId xmlns:a16="http://schemas.microsoft.com/office/drawing/2014/main" id="{9AE5561E-77E6-0DAA-E0D7-E566602FBE1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8" name="Oval 1097">
            <a:extLst>
              <a:ext uri="{FF2B5EF4-FFF2-40B4-BE49-F238E27FC236}">
                <a16:creationId xmlns:a16="http://schemas.microsoft.com/office/drawing/2014/main" id="{0C663C7C-407A-61C5-03D2-9B7D4958DFF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9" name="Oval 1098">
            <a:extLst>
              <a:ext uri="{FF2B5EF4-FFF2-40B4-BE49-F238E27FC236}">
                <a16:creationId xmlns:a16="http://schemas.microsoft.com/office/drawing/2014/main" id="{A9BACC61-3276-E35A-80DB-0A64E9280A9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00" name="Oval 1099">
            <a:extLst>
              <a:ext uri="{FF2B5EF4-FFF2-40B4-BE49-F238E27FC236}">
                <a16:creationId xmlns:a16="http://schemas.microsoft.com/office/drawing/2014/main" id="{5BC21BC6-30C3-8890-D531-BAD0BD2AC15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1" name="Oval 1100">
            <a:extLst>
              <a:ext uri="{FF2B5EF4-FFF2-40B4-BE49-F238E27FC236}">
                <a16:creationId xmlns:a16="http://schemas.microsoft.com/office/drawing/2014/main" id="{C15632E7-9772-3F11-6E4A-8B585E8F202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2" name="Oval 1101">
            <a:extLst>
              <a:ext uri="{FF2B5EF4-FFF2-40B4-BE49-F238E27FC236}">
                <a16:creationId xmlns:a16="http://schemas.microsoft.com/office/drawing/2014/main" id="{E3C7ECE3-7307-E57A-30F7-ED425009A20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3" name="Oval 1102">
            <a:extLst>
              <a:ext uri="{FF2B5EF4-FFF2-40B4-BE49-F238E27FC236}">
                <a16:creationId xmlns:a16="http://schemas.microsoft.com/office/drawing/2014/main" id="{08F45B11-6C23-005B-FDE3-707E975BBDB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4" name="Oval 1103">
            <a:extLst>
              <a:ext uri="{FF2B5EF4-FFF2-40B4-BE49-F238E27FC236}">
                <a16:creationId xmlns:a16="http://schemas.microsoft.com/office/drawing/2014/main" id="{E156A012-451A-2E92-CFC3-641321FFFCA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231664294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9"/>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9"/>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par>
                                <p:cTn id="58" presetID="16" presetClass="entr" presetSubtype="21" fill="hold" grpId="0" nodeType="withEffect">
                                  <p:stCondLst>
                                    <p:cond delay="0"/>
                                  </p:stCondLst>
                                  <p:childTnLst>
                                    <p:set>
                                      <p:cBhvr>
                                        <p:cTn id="59" dur="1" fill="hold">
                                          <p:stCondLst>
                                            <p:cond delay="0"/>
                                          </p:stCondLst>
                                        </p:cTn>
                                        <p:tgtEl>
                                          <p:spTgt spid="1084"/>
                                        </p:tgtEl>
                                        <p:attrNameLst>
                                          <p:attrName>style.visibility</p:attrName>
                                        </p:attrNameLst>
                                      </p:cBhvr>
                                      <p:to>
                                        <p:strVal val="visible"/>
                                      </p:to>
                                    </p:set>
                                    <p:animEffect transition="in" filter="barn(inVertical)">
                                      <p:cBhvr>
                                        <p:cTn id="60" dur="500"/>
                                        <p:tgtEl>
                                          <p:spTgt spid="1084"/>
                                        </p:tgtEl>
                                      </p:cBhvr>
                                    </p:animEffect>
                                  </p:childTnLst>
                                </p:cTn>
                              </p:par>
                            </p:childTnLst>
                          </p:cTn>
                        </p:par>
                      </p:childTnLst>
                    </p:cTn>
                  </p:par>
                </p:childTnLst>
              </p:cTn>
              <p:nextCondLst>
                <p:cond evt="onClick" delay="0">
                  <p:tgtEl>
                    <p:spTgt spid="2"/>
                  </p:tgtEl>
                </p:cond>
              </p:nextCondLst>
            </p:seq>
          </p:childTnLst>
        </p:cTn>
      </p:par>
    </p:tnLst>
    <p:bldLst>
      <p:bldP spid="15" grpId="0" animBg="1"/>
      <p:bldP spid="1084"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47061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4</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633868" y="885341"/>
            <a:ext cx="8948724" cy="111598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 biết được sự khác nhau, căn cứ vào đặc điểm, tính chất</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35881" y="2284988"/>
            <a:ext cx="5144698"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PHÂ</a:t>
            </a:r>
            <a:r>
              <a:rPr lang="en-US" sz="3200" b="1">
                <a:solidFill>
                  <a:srgbClr val="FF0000"/>
                </a:solidFill>
                <a:latin typeface="Times New Roman" panose="02020603050405020304" pitchFamily="18" charset="0"/>
                <a:cs typeface="Times New Roman" panose="02020603050405020304" pitchFamily="18" charset="0"/>
              </a:rPr>
              <a:t>N</a:t>
            </a:r>
            <a:r>
              <a:rPr lang="en-US" sz="3200" b="1">
                <a:solidFill>
                  <a:schemeClr val="tx1"/>
                </a:solidFill>
                <a:latin typeface="Times New Roman" panose="02020603050405020304" pitchFamily="18" charset="0"/>
                <a:cs typeface="Times New Roman" panose="02020603050405020304" pitchFamily="18" charset="0"/>
              </a:rPr>
              <a:t> BIỆT</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5F06E321-60BE-C43A-982F-59487101FCE8}"/>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3ED4C2D5-51A4-F79D-A20A-065203F0519F}"/>
              </a:ext>
            </a:extLst>
          </p:cNvPr>
          <p:cNvSpPr txBox="1"/>
          <p:nvPr/>
        </p:nvSpPr>
        <p:spPr>
          <a:xfrm>
            <a:off x="870078" y="3509175"/>
            <a:ext cx="10476305" cy="830997"/>
          </a:xfrm>
          <a:prstGeom prst="rect">
            <a:avLst/>
          </a:prstGeom>
          <a:solidFill>
            <a:schemeClr val="accent4">
              <a:lumMod val="20000"/>
              <a:lumOff val="80000"/>
            </a:schemeClr>
          </a:solidFill>
          <a:ln>
            <a:solidFill>
              <a:schemeClr val="accent6"/>
            </a:solidFill>
          </a:ln>
        </p:spPr>
        <p:txBody>
          <a:bodyPr wrap="square" rtlCol="0">
            <a:spAutoFit/>
          </a:bodyPr>
          <a:lstStyle/>
          <a:p>
            <a:pPr algn="just"/>
            <a:r>
              <a:rPr lang="en-GB" sz="2400">
                <a:solidFill>
                  <a:srgbClr val="00B050"/>
                </a:solidFill>
                <a:latin typeface="Arial" panose="020B0604020202020204" pitchFamily="34" charset="0"/>
                <a:cs typeface="Arial" panose="020B0604020202020204" pitchFamily="34" charset="0"/>
              </a:rPr>
              <a:t>Mục II/1 Bài 7 SGK: </a:t>
            </a:r>
            <a:r>
              <a:rPr lang="en-GB" sz="2400">
                <a:latin typeface="Arial" panose="020B0604020202020204" pitchFamily="34" charset="0"/>
                <a:cs typeface="Arial" panose="020B0604020202020204" pitchFamily="34" charset="0"/>
              </a:rPr>
              <a:t>Một trong những trách nhiệm của công dân là “N</a:t>
            </a:r>
            <a:r>
              <a:rPr lang="en-US" sz="2400">
                <a:latin typeface="Arial" panose="020B0604020202020204" pitchFamily="34" charset="0"/>
                <a:cs typeface="Arial" panose="020B0604020202020204" pitchFamily="34" charset="0"/>
              </a:rPr>
              <a:t>hận biết, </a:t>
            </a:r>
            <a:r>
              <a:rPr lang="en-US" sz="2400">
                <a:solidFill>
                  <a:srgbClr val="FF0000"/>
                </a:solidFill>
                <a:latin typeface="Arial" panose="020B0604020202020204" pitchFamily="34" charset="0"/>
                <a:cs typeface="Arial" panose="020B0604020202020204" pitchFamily="34" charset="0"/>
              </a:rPr>
              <a:t>phân biệt </a:t>
            </a:r>
            <a:r>
              <a:rPr lang="en-US" sz="2400">
                <a:latin typeface="Arial" panose="020B0604020202020204" pitchFamily="34" charset="0"/>
                <a:cs typeface="Arial" panose="020B0604020202020204" pitchFamily="34" charset="0"/>
              </a:rPr>
              <a:t>được một số loại vũ khí, vật liệu nổ và công cụ hỗ trợ</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image4.png">
            <a:extLst>
              <a:ext uri="{FF2B5EF4-FFF2-40B4-BE49-F238E27FC236}">
                <a16:creationId xmlns:a16="http://schemas.microsoft.com/office/drawing/2014/main" id="{672AF8FD-CD1A-CD9D-57B3-3D364B44117D}"/>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6" name="Group 11">
            <a:extLst>
              <a:ext uri="{FF2B5EF4-FFF2-40B4-BE49-F238E27FC236}">
                <a16:creationId xmlns:a16="http://schemas.microsoft.com/office/drawing/2014/main" id="{50942FCF-180C-68F4-2C60-4AF72632ED6E}"/>
              </a:ext>
            </a:extLst>
          </p:cNvPr>
          <p:cNvGrpSpPr>
            <a:grpSpLocks/>
          </p:cNvGrpSpPr>
          <p:nvPr/>
        </p:nvGrpSpPr>
        <p:grpSpPr bwMode="auto">
          <a:xfrm>
            <a:off x="806095" y="167994"/>
            <a:ext cx="625171" cy="541918"/>
            <a:chOff x="0" y="0"/>
            <a:chExt cx="666" cy="559"/>
          </a:xfrm>
        </p:grpSpPr>
        <p:sp>
          <p:nvSpPr>
            <p:cNvPr id="1087" name="Freeform 12">
              <a:extLst>
                <a:ext uri="{FF2B5EF4-FFF2-40B4-BE49-F238E27FC236}">
                  <a16:creationId xmlns:a16="http://schemas.microsoft.com/office/drawing/2014/main" id="{7A6D0234-27FE-37E4-6695-525649D74FA0}"/>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8" name="Picture 1087" descr="A blue and white alarm clock with bells&#10;&#10;Description automatically generated">
            <a:extLst>
              <a:ext uri="{FF2B5EF4-FFF2-40B4-BE49-F238E27FC236}">
                <a16:creationId xmlns:a16="http://schemas.microsoft.com/office/drawing/2014/main" id="{5C5DD346-4ED0-2928-FD94-C91D1C5938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9" name="Oval 1088">
            <a:extLst>
              <a:ext uri="{FF2B5EF4-FFF2-40B4-BE49-F238E27FC236}">
                <a16:creationId xmlns:a16="http://schemas.microsoft.com/office/drawing/2014/main" id="{974D27F0-25F4-820A-7AA1-9542A1EAB4E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90" name="Oval 1089">
            <a:extLst>
              <a:ext uri="{FF2B5EF4-FFF2-40B4-BE49-F238E27FC236}">
                <a16:creationId xmlns:a16="http://schemas.microsoft.com/office/drawing/2014/main" id="{DC65CF15-049C-49B4-6652-E2C9690A34A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1" name="Oval 1090">
            <a:extLst>
              <a:ext uri="{FF2B5EF4-FFF2-40B4-BE49-F238E27FC236}">
                <a16:creationId xmlns:a16="http://schemas.microsoft.com/office/drawing/2014/main" id="{A063968C-FF04-B0C3-EF88-43000139197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2" name="Oval 1091">
            <a:extLst>
              <a:ext uri="{FF2B5EF4-FFF2-40B4-BE49-F238E27FC236}">
                <a16:creationId xmlns:a16="http://schemas.microsoft.com/office/drawing/2014/main" id="{72A5B69D-E2E5-CF03-10C7-AC110F60247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3" name="Oval 1092">
            <a:extLst>
              <a:ext uri="{FF2B5EF4-FFF2-40B4-BE49-F238E27FC236}">
                <a16:creationId xmlns:a16="http://schemas.microsoft.com/office/drawing/2014/main" id="{1B49E207-1E75-6615-7F17-F69BBFC6DC5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4" name="Oval 1093">
            <a:extLst>
              <a:ext uri="{FF2B5EF4-FFF2-40B4-BE49-F238E27FC236}">
                <a16:creationId xmlns:a16="http://schemas.microsoft.com/office/drawing/2014/main" id="{CF6CC376-832D-8118-E394-854AF37C343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5" name="Oval 1094">
            <a:extLst>
              <a:ext uri="{FF2B5EF4-FFF2-40B4-BE49-F238E27FC236}">
                <a16:creationId xmlns:a16="http://schemas.microsoft.com/office/drawing/2014/main" id="{E3AA402F-7F2B-2667-7741-B01378A2C9B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6" name="Oval 1095">
            <a:extLst>
              <a:ext uri="{FF2B5EF4-FFF2-40B4-BE49-F238E27FC236}">
                <a16:creationId xmlns:a16="http://schemas.microsoft.com/office/drawing/2014/main" id="{459D3089-953E-DA83-CEA0-C3B7309FA2C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7" name="Oval 1096">
            <a:extLst>
              <a:ext uri="{FF2B5EF4-FFF2-40B4-BE49-F238E27FC236}">
                <a16:creationId xmlns:a16="http://schemas.microsoft.com/office/drawing/2014/main" id="{6B7D7BF3-3E76-ACEF-45EF-A4189E6EF10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8" name="Oval 1097">
            <a:extLst>
              <a:ext uri="{FF2B5EF4-FFF2-40B4-BE49-F238E27FC236}">
                <a16:creationId xmlns:a16="http://schemas.microsoft.com/office/drawing/2014/main" id="{81846598-ADB8-1F7F-1862-83E1F44D5D1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9" name="Oval 1098">
            <a:extLst>
              <a:ext uri="{FF2B5EF4-FFF2-40B4-BE49-F238E27FC236}">
                <a16:creationId xmlns:a16="http://schemas.microsoft.com/office/drawing/2014/main" id="{EEC22507-84AD-F368-0B9D-A8DA61C0F17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00" name="Oval 1099">
            <a:extLst>
              <a:ext uri="{FF2B5EF4-FFF2-40B4-BE49-F238E27FC236}">
                <a16:creationId xmlns:a16="http://schemas.microsoft.com/office/drawing/2014/main" id="{CAA42D8D-0C1D-61AE-80A1-D66AC74D7C9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1" name="Oval 1100">
            <a:extLst>
              <a:ext uri="{FF2B5EF4-FFF2-40B4-BE49-F238E27FC236}">
                <a16:creationId xmlns:a16="http://schemas.microsoft.com/office/drawing/2014/main" id="{5C755CA9-7850-A913-3387-58867E9D94A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2" name="Oval 1101">
            <a:extLst>
              <a:ext uri="{FF2B5EF4-FFF2-40B4-BE49-F238E27FC236}">
                <a16:creationId xmlns:a16="http://schemas.microsoft.com/office/drawing/2014/main" id="{BF3035D9-3B1E-8EFD-6D2F-5A87F21308B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3" name="Oval 1102">
            <a:extLst>
              <a:ext uri="{FF2B5EF4-FFF2-40B4-BE49-F238E27FC236}">
                <a16:creationId xmlns:a16="http://schemas.microsoft.com/office/drawing/2014/main" id="{AA57AE98-1198-7617-599D-17A0262B3B3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4" name="Oval 1103">
            <a:extLst>
              <a:ext uri="{FF2B5EF4-FFF2-40B4-BE49-F238E27FC236}">
                <a16:creationId xmlns:a16="http://schemas.microsoft.com/office/drawing/2014/main" id="{51F64158-8ACB-EA11-B659-63650B9E8623}"/>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119845955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9"/>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9"/>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par>
                                <p:cTn id="58" presetID="16" presetClass="entr" presetSubtype="21" fill="hold" grpId="0" nodeType="withEffect">
                                  <p:stCondLst>
                                    <p:cond delay="0"/>
                                  </p:stCondLst>
                                  <p:childTnLst>
                                    <p:set>
                                      <p:cBhvr>
                                        <p:cTn id="59" dur="1" fill="hold">
                                          <p:stCondLst>
                                            <p:cond delay="0"/>
                                          </p:stCondLst>
                                        </p:cTn>
                                        <p:tgtEl>
                                          <p:spTgt spid="1084"/>
                                        </p:tgtEl>
                                        <p:attrNameLst>
                                          <p:attrName>style.visibility</p:attrName>
                                        </p:attrNameLst>
                                      </p:cBhvr>
                                      <p:to>
                                        <p:strVal val="visible"/>
                                      </p:to>
                                    </p:set>
                                    <p:animEffect transition="in" filter="barn(inVertical)">
                                      <p:cBhvr>
                                        <p:cTn id="60" dur="500"/>
                                        <p:tgtEl>
                                          <p:spTgt spid="1084"/>
                                        </p:tgtEl>
                                      </p:cBhvr>
                                    </p:animEffect>
                                  </p:childTnLst>
                                </p:cTn>
                              </p:par>
                            </p:childTnLst>
                          </p:cTn>
                        </p:par>
                      </p:childTnLst>
                    </p:cTn>
                  </p:par>
                </p:childTnLst>
              </p:cTn>
              <p:nextCondLst>
                <p:cond evt="onClick" delay="0">
                  <p:tgtEl>
                    <p:spTgt spid="2"/>
                  </p:tgtEl>
                </p:cond>
              </p:nextCondLst>
            </p:seq>
          </p:childTnLst>
        </p:cTn>
      </p:par>
    </p:tnLst>
    <p:bldLst>
      <p:bldP spid="15" grpId="0" animBg="1"/>
      <p:bldP spid="1084"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50520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5</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755463" y="870229"/>
            <a:ext cx="8681075" cy="116990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Chặn lại ngay từ đầu, không để cho gây tác hại (nói khái quát)</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296218"/>
            <a:ext cx="5144698" cy="107837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N</a:t>
            </a:r>
            <a:r>
              <a:rPr lang="en-US" sz="3200" b="1">
                <a:solidFill>
                  <a:srgbClr val="FF0000"/>
                </a:solidFill>
                <a:latin typeface="Times New Roman" panose="02020603050405020304" pitchFamily="18" charset="0"/>
                <a:cs typeface="Times New Roman" panose="02020603050405020304" pitchFamily="18" charset="0"/>
              </a:rPr>
              <a:t>G</a:t>
            </a:r>
            <a:r>
              <a:rPr lang="en-US" sz="3200" b="1">
                <a:solidFill>
                  <a:schemeClr val="tx1"/>
                </a:solidFill>
                <a:latin typeface="Times New Roman" panose="02020603050405020304" pitchFamily="18" charset="0"/>
                <a:cs typeface="Times New Roman" panose="02020603050405020304" pitchFamily="18" charset="0"/>
              </a:rPr>
              <a:t>ĂN CHẶN</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CAD49035-22B6-3E7E-C21C-B1CA1D87C723}"/>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867064EB-1F04-E435-7EBB-41001F7DA030}"/>
              </a:ext>
            </a:extLst>
          </p:cNvPr>
          <p:cNvSpPr txBox="1"/>
          <p:nvPr/>
        </p:nvSpPr>
        <p:spPr>
          <a:xfrm>
            <a:off x="714159" y="3585194"/>
            <a:ext cx="10763682" cy="1200329"/>
          </a:xfrm>
          <a:prstGeom prst="rect">
            <a:avLst/>
          </a:prstGeom>
          <a:solidFill>
            <a:schemeClr val="accent4">
              <a:lumMod val="20000"/>
              <a:lumOff val="80000"/>
            </a:schemeClr>
          </a:solidFill>
          <a:ln>
            <a:solidFill>
              <a:schemeClr val="accent6"/>
            </a:solidFill>
          </a:ln>
        </p:spPr>
        <p:txBody>
          <a:bodyPr wrap="square" rtlCol="0">
            <a:spAutoFit/>
          </a:bodyPr>
          <a:lstStyle/>
          <a:p>
            <a:pPr algn="just"/>
            <a:r>
              <a:rPr lang="en-GB" sz="2400">
                <a:solidFill>
                  <a:srgbClr val="00B050"/>
                </a:solidFill>
                <a:latin typeface="Arial" panose="020B0604020202020204" pitchFamily="34" charset="0"/>
                <a:cs typeface="Arial" panose="020B0604020202020204" pitchFamily="34" charset="0"/>
              </a:rPr>
              <a:t>Mục II/2 Bài 7 SGK: </a:t>
            </a:r>
            <a:r>
              <a:rPr lang="en-GB" sz="2400">
                <a:latin typeface="Arial" panose="020B0604020202020204" pitchFamily="34" charset="0"/>
                <a:cs typeface="Arial" panose="020B0604020202020204" pitchFamily="34" charset="0"/>
              </a:rPr>
              <a:t>Một trong những trách nhiệm của học sinh là “</a:t>
            </a:r>
            <a:r>
              <a:rPr lang="en-US" sz="2400">
                <a:latin typeface="Arial" panose="020B0604020202020204" pitchFamily="34" charset="0"/>
                <a:cs typeface="Arial" panose="020B0604020202020204" pitchFamily="34" charset="0"/>
              </a:rPr>
              <a:t>Phát hiện, tố giác, </a:t>
            </a:r>
            <a:r>
              <a:rPr lang="en-US" sz="2400">
                <a:solidFill>
                  <a:srgbClr val="FF0000"/>
                </a:solidFill>
                <a:latin typeface="Arial" panose="020B0604020202020204" pitchFamily="34" charset="0"/>
                <a:cs typeface="Arial" panose="020B0604020202020204" pitchFamily="34" charset="0"/>
              </a:rPr>
              <a:t>ngăn chặn </a:t>
            </a:r>
            <a:r>
              <a:rPr lang="en-US" sz="2400">
                <a:latin typeface="Arial" panose="020B0604020202020204" pitchFamily="34" charset="0"/>
                <a:cs typeface="Arial" panose="020B0604020202020204" pitchFamily="34" charset="0"/>
              </a:rPr>
              <a:t>người thân, bạn bè và những người xung quanh vi phạm pháp luật về quản lí, sử dụng vũ khí, vật liệu nổ và công cụ hỗ trợ</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image4.png">
            <a:extLst>
              <a:ext uri="{FF2B5EF4-FFF2-40B4-BE49-F238E27FC236}">
                <a16:creationId xmlns:a16="http://schemas.microsoft.com/office/drawing/2014/main" id="{31FC4ECA-F7C8-5B67-F184-40052A84A6A9}"/>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6" name="Group 11">
            <a:extLst>
              <a:ext uri="{FF2B5EF4-FFF2-40B4-BE49-F238E27FC236}">
                <a16:creationId xmlns:a16="http://schemas.microsoft.com/office/drawing/2014/main" id="{1C97E0A9-DD0F-789C-CF50-DB65B2C9D1FB}"/>
              </a:ext>
            </a:extLst>
          </p:cNvPr>
          <p:cNvGrpSpPr>
            <a:grpSpLocks/>
          </p:cNvGrpSpPr>
          <p:nvPr/>
        </p:nvGrpSpPr>
        <p:grpSpPr bwMode="auto">
          <a:xfrm>
            <a:off x="806095" y="167994"/>
            <a:ext cx="625171" cy="541918"/>
            <a:chOff x="0" y="0"/>
            <a:chExt cx="666" cy="559"/>
          </a:xfrm>
        </p:grpSpPr>
        <p:sp>
          <p:nvSpPr>
            <p:cNvPr id="1087" name="Freeform 12">
              <a:extLst>
                <a:ext uri="{FF2B5EF4-FFF2-40B4-BE49-F238E27FC236}">
                  <a16:creationId xmlns:a16="http://schemas.microsoft.com/office/drawing/2014/main" id="{02D4305C-FDDA-EE69-7E10-847B5F43ECA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8" name="Picture 1087" descr="A blue and white alarm clock with bells&#10;&#10;Description automatically generated">
            <a:extLst>
              <a:ext uri="{FF2B5EF4-FFF2-40B4-BE49-F238E27FC236}">
                <a16:creationId xmlns:a16="http://schemas.microsoft.com/office/drawing/2014/main" id="{6E942B93-0FC0-264A-B9DF-61A7FE6303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9" name="Oval 1088">
            <a:extLst>
              <a:ext uri="{FF2B5EF4-FFF2-40B4-BE49-F238E27FC236}">
                <a16:creationId xmlns:a16="http://schemas.microsoft.com/office/drawing/2014/main" id="{9E136EA7-CE5E-5671-FA5B-F46CB1F0D69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90" name="Oval 1089">
            <a:extLst>
              <a:ext uri="{FF2B5EF4-FFF2-40B4-BE49-F238E27FC236}">
                <a16:creationId xmlns:a16="http://schemas.microsoft.com/office/drawing/2014/main" id="{33215EBA-C3C9-79A2-9E3F-2E98108EEF3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1" name="Oval 1090">
            <a:extLst>
              <a:ext uri="{FF2B5EF4-FFF2-40B4-BE49-F238E27FC236}">
                <a16:creationId xmlns:a16="http://schemas.microsoft.com/office/drawing/2014/main" id="{CF4779B6-FD53-AC65-D5C7-97370BBFAEB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2" name="Oval 1091">
            <a:extLst>
              <a:ext uri="{FF2B5EF4-FFF2-40B4-BE49-F238E27FC236}">
                <a16:creationId xmlns:a16="http://schemas.microsoft.com/office/drawing/2014/main" id="{78C915A4-D759-C121-5206-07F94B89976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3" name="Oval 1092">
            <a:extLst>
              <a:ext uri="{FF2B5EF4-FFF2-40B4-BE49-F238E27FC236}">
                <a16:creationId xmlns:a16="http://schemas.microsoft.com/office/drawing/2014/main" id="{2404E76B-0D6F-146E-B017-41A49D63CA2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4" name="Oval 1093">
            <a:extLst>
              <a:ext uri="{FF2B5EF4-FFF2-40B4-BE49-F238E27FC236}">
                <a16:creationId xmlns:a16="http://schemas.microsoft.com/office/drawing/2014/main" id="{0179C66B-085D-7EE5-BF56-27B1ECEAB3B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5" name="Oval 1094">
            <a:extLst>
              <a:ext uri="{FF2B5EF4-FFF2-40B4-BE49-F238E27FC236}">
                <a16:creationId xmlns:a16="http://schemas.microsoft.com/office/drawing/2014/main" id="{6E178342-D17B-384F-50D4-446A141777B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6" name="Oval 1095">
            <a:extLst>
              <a:ext uri="{FF2B5EF4-FFF2-40B4-BE49-F238E27FC236}">
                <a16:creationId xmlns:a16="http://schemas.microsoft.com/office/drawing/2014/main" id="{831F15F2-029A-2291-7966-ED531D1BBE4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7" name="Oval 1096">
            <a:extLst>
              <a:ext uri="{FF2B5EF4-FFF2-40B4-BE49-F238E27FC236}">
                <a16:creationId xmlns:a16="http://schemas.microsoft.com/office/drawing/2014/main" id="{6DD6F2A4-9896-F8DC-C302-FA87F7DFE50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8" name="Oval 1097">
            <a:extLst>
              <a:ext uri="{FF2B5EF4-FFF2-40B4-BE49-F238E27FC236}">
                <a16:creationId xmlns:a16="http://schemas.microsoft.com/office/drawing/2014/main" id="{1F402727-308E-184D-6BFB-BE3CA7CC312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9" name="Oval 1098">
            <a:extLst>
              <a:ext uri="{FF2B5EF4-FFF2-40B4-BE49-F238E27FC236}">
                <a16:creationId xmlns:a16="http://schemas.microsoft.com/office/drawing/2014/main" id="{38DC5100-F648-C1F9-BE9E-EFCC5A53D4D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00" name="Oval 1099">
            <a:extLst>
              <a:ext uri="{FF2B5EF4-FFF2-40B4-BE49-F238E27FC236}">
                <a16:creationId xmlns:a16="http://schemas.microsoft.com/office/drawing/2014/main" id="{FEBBF3BB-F7E6-F0FB-C78C-C4CEA38C3EF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1" name="Oval 1100">
            <a:extLst>
              <a:ext uri="{FF2B5EF4-FFF2-40B4-BE49-F238E27FC236}">
                <a16:creationId xmlns:a16="http://schemas.microsoft.com/office/drawing/2014/main" id="{B95C5AAB-B822-11D2-5412-7A667E9995A7}"/>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2" name="Oval 1101">
            <a:extLst>
              <a:ext uri="{FF2B5EF4-FFF2-40B4-BE49-F238E27FC236}">
                <a16:creationId xmlns:a16="http://schemas.microsoft.com/office/drawing/2014/main" id="{8D689734-7B16-3465-2218-4D677FBEE9D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3" name="Oval 1102">
            <a:extLst>
              <a:ext uri="{FF2B5EF4-FFF2-40B4-BE49-F238E27FC236}">
                <a16:creationId xmlns:a16="http://schemas.microsoft.com/office/drawing/2014/main" id="{D50D7FD8-84DB-801F-6C58-E3A8E32AE2E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4" name="Oval 1103">
            <a:extLst>
              <a:ext uri="{FF2B5EF4-FFF2-40B4-BE49-F238E27FC236}">
                <a16:creationId xmlns:a16="http://schemas.microsoft.com/office/drawing/2014/main" id="{4F66CC30-8CD6-C3A0-4EA7-A02F16B600D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12779679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9"/>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9"/>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par>
                                <p:cTn id="58" presetID="16" presetClass="entr" presetSubtype="21" fill="hold" grpId="0" nodeType="withEffect">
                                  <p:stCondLst>
                                    <p:cond delay="0"/>
                                  </p:stCondLst>
                                  <p:childTnLst>
                                    <p:set>
                                      <p:cBhvr>
                                        <p:cTn id="59" dur="1" fill="hold">
                                          <p:stCondLst>
                                            <p:cond delay="0"/>
                                          </p:stCondLst>
                                        </p:cTn>
                                        <p:tgtEl>
                                          <p:spTgt spid="1084"/>
                                        </p:tgtEl>
                                        <p:attrNameLst>
                                          <p:attrName>style.visibility</p:attrName>
                                        </p:attrNameLst>
                                      </p:cBhvr>
                                      <p:to>
                                        <p:strVal val="visible"/>
                                      </p:to>
                                    </p:set>
                                    <p:animEffect transition="in" filter="barn(inVertical)">
                                      <p:cBhvr>
                                        <p:cTn id="60" dur="500"/>
                                        <p:tgtEl>
                                          <p:spTgt spid="1084"/>
                                        </p:tgtEl>
                                      </p:cBhvr>
                                    </p:animEffect>
                                  </p:childTnLst>
                                </p:cTn>
                              </p:par>
                            </p:childTnLst>
                          </p:cTn>
                        </p:par>
                      </p:childTnLst>
                    </p:cTn>
                  </p:par>
                </p:childTnLst>
              </p:cTn>
              <p:nextCondLst>
                <p:cond evt="onClick" delay="0">
                  <p:tgtEl>
                    <p:spTgt spid="2"/>
                  </p:tgtEl>
                </p:cond>
              </p:nextCondLst>
            </p:seq>
          </p:childTnLst>
        </p:cTn>
      </p:par>
    </p:tnLst>
    <p:bldLst>
      <p:bldP spid="15" grpId="0" animBg="1"/>
      <p:bldP spid="1084"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37873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6</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189817" y="885345"/>
            <a:ext cx="10029824" cy="106067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rPr>
              <a:t>G</a:t>
            </a:r>
            <a:r>
              <a:rPr lang="en-GB" sz="2400" b="1">
                <a:solidFill>
                  <a:srgbClr val="000000"/>
                </a:solidFill>
                <a:effectLst/>
                <a:latin typeface="Times New Roman" panose="02020603050405020304" pitchFamily="18" charset="0"/>
                <a:ea typeface="Times New Roman" panose="02020603050405020304" pitchFamily="18" charset="0"/>
              </a:rPr>
              <a:t>óp phần hoạt động của mình vào một hoạt động chung nào đó</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632380" y="2178593"/>
            <a:ext cx="5144698" cy="106067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THA</a:t>
            </a:r>
            <a:r>
              <a:rPr lang="en-US" sz="3200" b="1">
                <a:solidFill>
                  <a:srgbClr val="FF0000"/>
                </a:solidFill>
                <a:latin typeface="Times New Roman" panose="02020603050405020304" pitchFamily="18" charset="0"/>
                <a:cs typeface="Times New Roman" panose="02020603050405020304" pitchFamily="18" charset="0"/>
              </a:rPr>
              <a:t>M</a:t>
            </a:r>
            <a:r>
              <a:rPr lang="en-US" sz="3200" b="1">
                <a:solidFill>
                  <a:schemeClr val="tx1"/>
                </a:solidFill>
                <a:latin typeface="Times New Roman" panose="02020603050405020304" pitchFamily="18" charset="0"/>
                <a:cs typeface="Times New Roman" panose="02020603050405020304" pitchFamily="18" charset="0"/>
              </a:rPr>
              <a:t> GIA</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FB97543B-C098-92BF-3DF1-9B42F70E493F}"/>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133" name="TextBox 1132">
            <a:extLst>
              <a:ext uri="{FF2B5EF4-FFF2-40B4-BE49-F238E27FC236}">
                <a16:creationId xmlns:a16="http://schemas.microsoft.com/office/drawing/2014/main" id="{D04D9B49-BB3F-A652-CD4D-9C001E051153}"/>
              </a:ext>
            </a:extLst>
          </p:cNvPr>
          <p:cNvSpPr txBox="1"/>
          <p:nvPr/>
        </p:nvSpPr>
        <p:spPr>
          <a:xfrm>
            <a:off x="745739" y="3481678"/>
            <a:ext cx="10917980" cy="1569660"/>
          </a:xfrm>
          <a:prstGeom prst="rect">
            <a:avLst/>
          </a:prstGeom>
          <a:solidFill>
            <a:schemeClr val="accent4">
              <a:lumMod val="20000"/>
              <a:lumOff val="80000"/>
            </a:schemeClr>
          </a:solidFill>
          <a:ln>
            <a:solidFill>
              <a:schemeClr val="accent6"/>
            </a:solidFill>
          </a:ln>
        </p:spPr>
        <p:txBody>
          <a:bodyPr wrap="square" rtlCol="0">
            <a:spAutoFit/>
          </a:bodyPr>
          <a:lstStyle/>
          <a:p>
            <a:pPr algn="just"/>
            <a:r>
              <a:rPr lang="en-GB" sz="2400">
                <a:solidFill>
                  <a:srgbClr val="00B050"/>
                </a:solidFill>
                <a:latin typeface="Arial" panose="020B0604020202020204" pitchFamily="34" charset="0"/>
                <a:cs typeface="Arial" panose="020B0604020202020204" pitchFamily="34" charset="0"/>
              </a:rPr>
              <a:t>Mục II/1 Bài 7 SGK: </a:t>
            </a:r>
            <a:r>
              <a:rPr lang="en-GB" sz="2400">
                <a:latin typeface="Arial" panose="020B0604020202020204" pitchFamily="34" charset="0"/>
                <a:cs typeface="Arial" panose="020B0604020202020204" pitchFamily="34" charset="0"/>
              </a:rPr>
              <a:t>Một trong những trách nhiệm của công dân là “</a:t>
            </a:r>
            <a:r>
              <a:rPr lang="en-US" sz="2400">
                <a:latin typeface="Arial" panose="020B0604020202020204" pitchFamily="34" charset="0"/>
                <a:cs typeface="Arial" panose="020B0604020202020204" pitchFamily="34" charset="0"/>
              </a:rPr>
              <a:t>Tích cực </a:t>
            </a:r>
            <a:r>
              <a:rPr lang="en-US" sz="2400">
                <a:solidFill>
                  <a:srgbClr val="FF0000"/>
                </a:solidFill>
                <a:latin typeface="Arial" panose="020B0604020202020204" pitchFamily="34" charset="0"/>
                <a:cs typeface="Arial" panose="020B0604020202020204" pitchFamily="34" charset="0"/>
              </a:rPr>
              <a:t>tham gia </a:t>
            </a:r>
            <a:r>
              <a:rPr lang="en-US" sz="2400">
                <a:latin typeface="Arial" panose="020B0604020202020204" pitchFamily="34" charset="0"/>
                <a:cs typeface="Arial" panose="020B0604020202020204" pitchFamily="34" charset="0"/>
              </a:rPr>
              <a:t>các hoạt động tuyên truyền, giáo dục để phòng ngừa, ngăn chặn vi phạm quy định của pháp luật về quản lí, sử dụng vũ khí, vật liệu nổ và công cụ hỗ trợ</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134" name="image4.png">
            <a:extLst>
              <a:ext uri="{FF2B5EF4-FFF2-40B4-BE49-F238E27FC236}">
                <a16:creationId xmlns:a16="http://schemas.microsoft.com/office/drawing/2014/main" id="{12E4EBFA-8198-8608-1152-6EC41041F1A5}"/>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135" name="Group 11">
            <a:extLst>
              <a:ext uri="{FF2B5EF4-FFF2-40B4-BE49-F238E27FC236}">
                <a16:creationId xmlns:a16="http://schemas.microsoft.com/office/drawing/2014/main" id="{BA8C482B-71BC-7B03-7408-081BC7BEE61E}"/>
              </a:ext>
            </a:extLst>
          </p:cNvPr>
          <p:cNvGrpSpPr>
            <a:grpSpLocks/>
          </p:cNvGrpSpPr>
          <p:nvPr/>
        </p:nvGrpSpPr>
        <p:grpSpPr bwMode="auto">
          <a:xfrm>
            <a:off x="806095" y="167994"/>
            <a:ext cx="625171" cy="541918"/>
            <a:chOff x="0" y="0"/>
            <a:chExt cx="666" cy="559"/>
          </a:xfrm>
        </p:grpSpPr>
        <p:sp>
          <p:nvSpPr>
            <p:cNvPr id="1136" name="Freeform 12">
              <a:extLst>
                <a:ext uri="{FF2B5EF4-FFF2-40B4-BE49-F238E27FC236}">
                  <a16:creationId xmlns:a16="http://schemas.microsoft.com/office/drawing/2014/main" id="{070E3140-53C1-06DB-AEEE-74EB0DDD94C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37" name="Picture 1136" descr="A blue and white alarm clock with bells&#10;&#10;Description automatically generated">
            <a:extLst>
              <a:ext uri="{FF2B5EF4-FFF2-40B4-BE49-F238E27FC236}">
                <a16:creationId xmlns:a16="http://schemas.microsoft.com/office/drawing/2014/main" id="{2E2C2E23-7C6D-2084-408F-908C0F2878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138" name="Oval 1137">
            <a:extLst>
              <a:ext uri="{FF2B5EF4-FFF2-40B4-BE49-F238E27FC236}">
                <a16:creationId xmlns:a16="http://schemas.microsoft.com/office/drawing/2014/main" id="{D8248F18-0F3E-78AE-B1CF-54F1174A1F2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139" name="Oval 1138">
            <a:extLst>
              <a:ext uri="{FF2B5EF4-FFF2-40B4-BE49-F238E27FC236}">
                <a16:creationId xmlns:a16="http://schemas.microsoft.com/office/drawing/2014/main" id="{54C87273-1CA4-1987-FF27-5A009DA7F3C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140" name="Oval 1139">
            <a:extLst>
              <a:ext uri="{FF2B5EF4-FFF2-40B4-BE49-F238E27FC236}">
                <a16:creationId xmlns:a16="http://schemas.microsoft.com/office/drawing/2014/main" id="{C06CF023-1D82-C37A-8544-F889E41926A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141" name="Oval 1140">
            <a:extLst>
              <a:ext uri="{FF2B5EF4-FFF2-40B4-BE49-F238E27FC236}">
                <a16:creationId xmlns:a16="http://schemas.microsoft.com/office/drawing/2014/main" id="{81E59C03-5007-F77F-F305-316CAC0CD2A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42" name="Oval 1141">
            <a:extLst>
              <a:ext uri="{FF2B5EF4-FFF2-40B4-BE49-F238E27FC236}">
                <a16:creationId xmlns:a16="http://schemas.microsoft.com/office/drawing/2014/main" id="{CADE920D-2689-FFAB-A817-5B4C57AAFBB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143" name="Oval 1142">
            <a:extLst>
              <a:ext uri="{FF2B5EF4-FFF2-40B4-BE49-F238E27FC236}">
                <a16:creationId xmlns:a16="http://schemas.microsoft.com/office/drawing/2014/main" id="{7AD2805F-EDEE-BB24-9F4C-DEBD841AC07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44" name="Oval 1143">
            <a:extLst>
              <a:ext uri="{FF2B5EF4-FFF2-40B4-BE49-F238E27FC236}">
                <a16:creationId xmlns:a16="http://schemas.microsoft.com/office/drawing/2014/main" id="{EC8B8424-1A49-C223-4925-7BB37A3019A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145" name="Oval 1144">
            <a:extLst>
              <a:ext uri="{FF2B5EF4-FFF2-40B4-BE49-F238E27FC236}">
                <a16:creationId xmlns:a16="http://schemas.microsoft.com/office/drawing/2014/main" id="{E4F95CB5-0FF7-2F25-5AB0-F13643775CC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146" name="Oval 1145">
            <a:extLst>
              <a:ext uri="{FF2B5EF4-FFF2-40B4-BE49-F238E27FC236}">
                <a16:creationId xmlns:a16="http://schemas.microsoft.com/office/drawing/2014/main" id="{F660E6D2-215C-3046-602B-C2DEA0F6D95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147" name="Oval 1146">
            <a:extLst>
              <a:ext uri="{FF2B5EF4-FFF2-40B4-BE49-F238E27FC236}">
                <a16:creationId xmlns:a16="http://schemas.microsoft.com/office/drawing/2014/main" id="{89046504-470C-65E4-790B-C5B03B1D0A8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148" name="Oval 1147">
            <a:extLst>
              <a:ext uri="{FF2B5EF4-FFF2-40B4-BE49-F238E27FC236}">
                <a16:creationId xmlns:a16="http://schemas.microsoft.com/office/drawing/2014/main" id="{1B45849B-0FCD-7F60-BB5F-CFE2E2B68CE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49" name="Oval 1148">
            <a:extLst>
              <a:ext uri="{FF2B5EF4-FFF2-40B4-BE49-F238E27FC236}">
                <a16:creationId xmlns:a16="http://schemas.microsoft.com/office/drawing/2014/main" id="{B3D80B7A-AE59-3B24-3E53-427F0FC43E5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50" name="Oval 1149">
            <a:extLst>
              <a:ext uri="{FF2B5EF4-FFF2-40B4-BE49-F238E27FC236}">
                <a16:creationId xmlns:a16="http://schemas.microsoft.com/office/drawing/2014/main" id="{0E4C2ECD-1E71-BB61-3DDD-EF731CD49EC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51" name="Oval 1150">
            <a:extLst>
              <a:ext uri="{FF2B5EF4-FFF2-40B4-BE49-F238E27FC236}">
                <a16:creationId xmlns:a16="http://schemas.microsoft.com/office/drawing/2014/main" id="{58B95A91-ED84-0AD3-53F5-4684EEE8A86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5" name="Oval 1034">
            <a:extLst>
              <a:ext uri="{FF2B5EF4-FFF2-40B4-BE49-F238E27FC236}">
                <a16:creationId xmlns:a16="http://schemas.microsoft.com/office/drawing/2014/main" id="{BBC3AA45-0740-F88A-6F94-49E49473550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6" name="Oval 1035">
            <a:extLst>
              <a:ext uri="{FF2B5EF4-FFF2-40B4-BE49-F238E27FC236}">
                <a16:creationId xmlns:a16="http://schemas.microsoft.com/office/drawing/2014/main" id="{D46F0DB9-4AED-F6E7-188C-9F158BB9F07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222827388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13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13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14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14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14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14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14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14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14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14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14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1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5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5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03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13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par>
                                <p:cTn id="58" presetID="16" presetClass="entr" presetSubtype="21" fill="hold" grpId="0" nodeType="withEffect">
                                  <p:stCondLst>
                                    <p:cond delay="0"/>
                                  </p:stCondLst>
                                  <p:childTnLst>
                                    <p:set>
                                      <p:cBhvr>
                                        <p:cTn id="59" dur="1" fill="hold">
                                          <p:stCondLst>
                                            <p:cond delay="0"/>
                                          </p:stCondLst>
                                        </p:cTn>
                                        <p:tgtEl>
                                          <p:spTgt spid="1133"/>
                                        </p:tgtEl>
                                        <p:attrNameLst>
                                          <p:attrName>style.visibility</p:attrName>
                                        </p:attrNameLst>
                                      </p:cBhvr>
                                      <p:to>
                                        <p:strVal val="visible"/>
                                      </p:to>
                                    </p:set>
                                    <p:animEffect transition="in" filter="barn(inVertical)">
                                      <p:cBhvr>
                                        <p:cTn id="60" dur="500"/>
                                        <p:tgtEl>
                                          <p:spTgt spid="1133"/>
                                        </p:tgtEl>
                                      </p:cBhvr>
                                    </p:animEffect>
                                  </p:childTnLst>
                                </p:cTn>
                              </p:par>
                            </p:childTnLst>
                          </p:cTn>
                        </p:par>
                      </p:childTnLst>
                    </p:cTn>
                  </p:par>
                </p:childTnLst>
              </p:cTn>
              <p:nextCondLst>
                <p:cond evt="onClick" delay="0">
                  <p:tgtEl>
                    <p:spTgt spid="2"/>
                  </p:tgtEl>
                </p:cond>
              </p:nextCondLst>
            </p:seq>
          </p:childTnLst>
        </p:cTn>
      </p:par>
    </p:tnLst>
    <p:bldLst>
      <p:bldP spid="15" grpId="0" animBg="1"/>
      <p:bldP spid="1133"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035" grpId="0" animBg="1"/>
      <p:bldP spid="103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390970"/>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7</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717988" y="852528"/>
            <a:ext cx="8756025" cy="106467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 gương cho mọi người noi theo</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188834"/>
            <a:ext cx="5144698" cy="106467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GƯƠNG M</a:t>
            </a:r>
            <a:r>
              <a:rPr lang="en-US" sz="3200" b="1">
                <a:solidFill>
                  <a:srgbClr val="FF0000"/>
                </a:solidFill>
                <a:latin typeface="Times New Roman" panose="02020603050405020304" pitchFamily="18" charset="0"/>
                <a:cs typeface="Times New Roman" panose="02020603050405020304" pitchFamily="18" charset="0"/>
              </a:rPr>
              <a:t>Ẫ</a:t>
            </a:r>
            <a:r>
              <a:rPr lang="en-US" sz="3200" b="1">
                <a:solidFill>
                  <a:schemeClr val="tx1"/>
                </a:solidFill>
                <a:latin typeface="Times New Roman" panose="02020603050405020304" pitchFamily="18" charset="0"/>
                <a:cs typeface="Times New Roman" panose="02020603050405020304" pitchFamily="18" charset="0"/>
              </a:rPr>
              <a:t>U</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5173D92B-3DD7-69AD-5C37-19C5E0E5498E}"/>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133" name="TextBox 1132">
            <a:extLst>
              <a:ext uri="{FF2B5EF4-FFF2-40B4-BE49-F238E27FC236}">
                <a16:creationId xmlns:a16="http://schemas.microsoft.com/office/drawing/2014/main" id="{BA9FFD49-08E6-1AC8-A8BD-22A8024AFB28}"/>
              </a:ext>
            </a:extLst>
          </p:cNvPr>
          <p:cNvSpPr txBox="1"/>
          <p:nvPr/>
        </p:nvSpPr>
        <p:spPr>
          <a:xfrm>
            <a:off x="738721" y="3464425"/>
            <a:ext cx="10714559" cy="1200329"/>
          </a:xfrm>
          <a:prstGeom prst="rect">
            <a:avLst/>
          </a:prstGeom>
          <a:solidFill>
            <a:schemeClr val="accent4">
              <a:lumMod val="20000"/>
              <a:lumOff val="80000"/>
            </a:schemeClr>
          </a:solidFill>
          <a:ln>
            <a:solidFill>
              <a:schemeClr val="accent6"/>
            </a:solidFill>
          </a:ln>
        </p:spPr>
        <p:txBody>
          <a:bodyPr wrap="square" rtlCol="0">
            <a:spAutoFit/>
          </a:bodyPr>
          <a:lstStyle/>
          <a:p>
            <a:pPr algn="just"/>
            <a:r>
              <a:rPr lang="en-GB" sz="2400">
                <a:solidFill>
                  <a:srgbClr val="00B050"/>
                </a:solidFill>
                <a:latin typeface="Arial" panose="020B0604020202020204" pitchFamily="34" charset="0"/>
                <a:cs typeface="Arial" panose="020B0604020202020204" pitchFamily="34" charset="0"/>
              </a:rPr>
              <a:t>Mục II/2 Bài 7 SGK: </a:t>
            </a:r>
            <a:r>
              <a:rPr lang="en-GB" sz="2400">
                <a:latin typeface="Arial" panose="020B0604020202020204" pitchFamily="34" charset="0"/>
                <a:cs typeface="Arial" panose="020B0604020202020204" pitchFamily="34" charset="0"/>
              </a:rPr>
              <a:t>Một trong những trách nhiệm của học sinh là “</a:t>
            </a:r>
            <a:r>
              <a:rPr lang="en-US" sz="2400">
                <a:solidFill>
                  <a:srgbClr val="FF0000"/>
                </a:solidFill>
                <a:latin typeface="Arial" panose="020B0604020202020204" pitchFamily="34" charset="0"/>
                <a:cs typeface="Arial" panose="020B0604020202020204" pitchFamily="34" charset="0"/>
              </a:rPr>
              <a:t>Gương mẫu </a:t>
            </a:r>
            <a:r>
              <a:rPr lang="en-US" sz="2400">
                <a:latin typeface="Arial" panose="020B0604020202020204" pitchFamily="34" charset="0"/>
                <a:cs typeface="Arial" panose="020B0604020202020204" pitchFamily="34" charset="0"/>
              </a:rPr>
              <a:t>thực hiện và tham gia tuyên truyền pháp luật về quản lí, sử dụng vũ khí, vật liệu nổ và công cụ hỗ trợ do nhà trường, cộng đồng tổ chức</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134" name="image4.png">
            <a:extLst>
              <a:ext uri="{FF2B5EF4-FFF2-40B4-BE49-F238E27FC236}">
                <a16:creationId xmlns:a16="http://schemas.microsoft.com/office/drawing/2014/main" id="{76026B48-AEAC-1E5A-B85D-446513751544}"/>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135" name="Group 11">
            <a:extLst>
              <a:ext uri="{FF2B5EF4-FFF2-40B4-BE49-F238E27FC236}">
                <a16:creationId xmlns:a16="http://schemas.microsoft.com/office/drawing/2014/main" id="{06694688-6227-AC03-8B21-96F4B1C91DCE}"/>
              </a:ext>
            </a:extLst>
          </p:cNvPr>
          <p:cNvGrpSpPr>
            <a:grpSpLocks/>
          </p:cNvGrpSpPr>
          <p:nvPr/>
        </p:nvGrpSpPr>
        <p:grpSpPr bwMode="auto">
          <a:xfrm>
            <a:off x="806095" y="167994"/>
            <a:ext cx="625171" cy="541918"/>
            <a:chOff x="0" y="0"/>
            <a:chExt cx="666" cy="559"/>
          </a:xfrm>
        </p:grpSpPr>
        <p:sp>
          <p:nvSpPr>
            <p:cNvPr id="1136" name="Freeform 12">
              <a:extLst>
                <a:ext uri="{FF2B5EF4-FFF2-40B4-BE49-F238E27FC236}">
                  <a16:creationId xmlns:a16="http://schemas.microsoft.com/office/drawing/2014/main" id="{FD9BB02E-6300-6664-E02A-C7304532671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37" name="Picture 1136" descr="A blue and white alarm clock with bells&#10;&#10;Description automatically generated">
            <a:extLst>
              <a:ext uri="{FF2B5EF4-FFF2-40B4-BE49-F238E27FC236}">
                <a16:creationId xmlns:a16="http://schemas.microsoft.com/office/drawing/2014/main" id="{0EFE822C-C873-B973-FA58-E9F754301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138" name="Oval 1137">
            <a:extLst>
              <a:ext uri="{FF2B5EF4-FFF2-40B4-BE49-F238E27FC236}">
                <a16:creationId xmlns:a16="http://schemas.microsoft.com/office/drawing/2014/main" id="{C318B380-D464-D048-90B7-A4BEBFDD73E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139" name="Oval 1138">
            <a:extLst>
              <a:ext uri="{FF2B5EF4-FFF2-40B4-BE49-F238E27FC236}">
                <a16:creationId xmlns:a16="http://schemas.microsoft.com/office/drawing/2014/main" id="{34CB8DD7-EB4D-AACA-DE96-680F8A8D451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140" name="Oval 1139">
            <a:extLst>
              <a:ext uri="{FF2B5EF4-FFF2-40B4-BE49-F238E27FC236}">
                <a16:creationId xmlns:a16="http://schemas.microsoft.com/office/drawing/2014/main" id="{F72E5417-D817-AD1B-5AE0-1017432BBDF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141" name="Oval 1140">
            <a:extLst>
              <a:ext uri="{FF2B5EF4-FFF2-40B4-BE49-F238E27FC236}">
                <a16:creationId xmlns:a16="http://schemas.microsoft.com/office/drawing/2014/main" id="{C927AFB2-0E84-AB4B-311A-5FF317A7B0D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42" name="Oval 1141">
            <a:extLst>
              <a:ext uri="{FF2B5EF4-FFF2-40B4-BE49-F238E27FC236}">
                <a16:creationId xmlns:a16="http://schemas.microsoft.com/office/drawing/2014/main" id="{8457EE92-A663-AE9D-DAC2-30E058D3533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143" name="Oval 1142">
            <a:extLst>
              <a:ext uri="{FF2B5EF4-FFF2-40B4-BE49-F238E27FC236}">
                <a16:creationId xmlns:a16="http://schemas.microsoft.com/office/drawing/2014/main" id="{3AE9ACCF-8932-8EC6-FD50-85D37E6C1F9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44" name="Oval 1143">
            <a:extLst>
              <a:ext uri="{FF2B5EF4-FFF2-40B4-BE49-F238E27FC236}">
                <a16:creationId xmlns:a16="http://schemas.microsoft.com/office/drawing/2014/main" id="{CA48E49A-0A0E-110B-0406-5E8DAD45B87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145" name="Oval 1144">
            <a:extLst>
              <a:ext uri="{FF2B5EF4-FFF2-40B4-BE49-F238E27FC236}">
                <a16:creationId xmlns:a16="http://schemas.microsoft.com/office/drawing/2014/main" id="{7412A599-0266-66E0-EE11-06C96B73B86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146" name="Oval 1145">
            <a:extLst>
              <a:ext uri="{FF2B5EF4-FFF2-40B4-BE49-F238E27FC236}">
                <a16:creationId xmlns:a16="http://schemas.microsoft.com/office/drawing/2014/main" id="{7DF8F86C-72A6-F49F-2AE3-FABDEE65A89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147" name="Oval 1146">
            <a:extLst>
              <a:ext uri="{FF2B5EF4-FFF2-40B4-BE49-F238E27FC236}">
                <a16:creationId xmlns:a16="http://schemas.microsoft.com/office/drawing/2014/main" id="{9C3CF84C-D742-22BA-8ACD-29F98223527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148" name="Oval 1147">
            <a:extLst>
              <a:ext uri="{FF2B5EF4-FFF2-40B4-BE49-F238E27FC236}">
                <a16:creationId xmlns:a16="http://schemas.microsoft.com/office/drawing/2014/main" id="{59200FDC-B68F-A442-36C3-F23F18295D3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49" name="Oval 1148">
            <a:extLst>
              <a:ext uri="{FF2B5EF4-FFF2-40B4-BE49-F238E27FC236}">
                <a16:creationId xmlns:a16="http://schemas.microsoft.com/office/drawing/2014/main" id="{F9BE69D0-5664-90B4-71AD-CE8B48BC188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50" name="Oval 1149">
            <a:extLst>
              <a:ext uri="{FF2B5EF4-FFF2-40B4-BE49-F238E27FC236}">
                <a16:creationId xmlns:a16="http://schemas.microsoft.com/office/drawing/2014/main" id="{A4AB68FE-29F3-183A-55B1-CFB346F1EE4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51" name="Oval 1150">
            <a:extLst>
              <a:ext uri="{FF2B5EF4-FFF2-40B4-BE49-F238E27FC236}">
                <a16:creationId xmlns:a16="http://schemas.microsoft.com/office/drawing/2014/main" id="{B8580DA4-6797-2CA8-FFB5-E64EFAFB92D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5" name="Oval 1034">
            <a:extLst>
              <a:ext uri="{FF2B5EF4-FFF2-40B4-BE49-F238E27FC236}">
                <a16:creationId xmlns:a16="http://schemas.microsoft.com/office/drawing/2014/main" id="{1F9303A7-94BE-EB5C-A202-3FF33EDAEF9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6" name="Oval 1035">
            <a:extLst>
              <a:ext uri="{FF2B5EF4-FFF2-40B4-BE49-F238E27FC236}">
                <a16:creationId xmlns:a16="http://schemas.microsoft.com/office/drawing/2014/main" id="{F7D35ADE-02F5-505E-FD6F-9FF73D71094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402326600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13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13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14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14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14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14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14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14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14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14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14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1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5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5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03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13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par>
                                <p:cTn id="58" presetID="16" presetClass="entr" presetSubtype="21" fill="hold" grpId="0" nodeType="withEffect">
                                  <p:stCondLst>
                                    <p:cond delay="0"/>
                                  </p:stCondLst>
                                  <p:childTnLst>
                                    <p:set>
                                      <p:cBhvr>
                                        <p:cTn id="59" dur="1" fill="hold">
                                          <p:stCondLst>
                                            <p:cond delay="0"/>
                                          </p:stCondLst>
                                        </p:cTn>
                                        <p:tgtEl>
                                          <p:spTgt spid="1133"/>
                                        </p:tgtEl>
                                        <p:attrNameLst>
                                          <p:attrName>style.visibility</p:attrName>
                                        </p:attrNameLst>
                                      </p:cBhvr>
                                      <p:to>
                                        <p:strVal val="visible"/>
                                      </p:to>
                                    </p:set>
                                    <p:animEffect transition="in" filter="barn(inVertical)">
                                      <p:cBhvr>
                                        <p:cTn id="60" dur="500"/>
                                        <p:tgtEl>
                                          <p:spTgt spid="1133"/>
                                        </p:tgtEl>
                                      </p:cBhvr>
                                    </p:animEffect>
                                  </p:childTnLst>
                                </p:cTn>
                              </p:par>
                            </p:childTnLst>
                          </p:cTn>
                        </p:par>
                      </p:childTnLst>
                    </p:cTn>
                  </p:par>
                </p:childTnLst>
              </p:cTn>
              <p:nextCondLst>
                <p:cond evt="onClick" delay="0">
                  <p:tgtEl>
                    <p:spTgt spid="2"/>
                  </p:tgtEl>
                </p:cond>
              </p:nextCondLst>
            </p:seq>
          </p:childTnLst>
        </p:cTn>
      </p:par>
    </p:tnLst>
    <p:bldLst>
      <p:bldP spid="15" grpId="0" animBg="1"/>
      <p:bldP spid="1133"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035" grpId="0" animBg="1"/>
      <p:bldP spid="103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35506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8</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410689" y="871265"/>
            <a:ext cx="9370622" cy="979352"/>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a:solidFill>
                  <a:srgbClr val="000000"/>
                </a:solidFill>
                <a:effectLst/>
                <a:latin typeface="Times New Roman" panose="02020603050405020304" pitchFamily="18" charset="0"/>
                <a:ea typeface="Calibri" panose="020F0502020204030204" pitchFamily="34" charset="0"/>
              </a:rPr>
              <a:t>T</a:t>
            </a:r>
            <a:r>
              <a:rPr lang="en-GB" sz="2400" b="1">
                <a:solidFill>
                  <a:srgbClr val="000000"/>
                </a:solidFill>
                <a:effectLst/>
                <a:latin typeface="Times New Roman" panose="02020603050405020304" pitchFamily="18" charset="0"/>
                <a:ea typeface="Times New Roman" panose="02020603050405020304" pitchFamily="18" charset="0"/>
              </a:rPr>
              <a:t>ỏ ra hết sức cứng rắn, quyết làm bằng được điều đã định, dù khó khăn trở ngại đến mấy cũng không thay đổi</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128089"/>
            <a:ext cx="5144698" cy="1114344"/>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KIÊN Q</a:t>
            </a:r>
            <a:r>
              <a:rPr lang="en-US" sz="3200" b="1">
                <a:solidFill>
                  <a:srgbClr val="FF0000"/>
                </a:solidFill>
                <a:latin typeface="Times New Roman" panose="02020603050405020304" pitchFamily="18" charset="0"/>
                <a:cs typeface="Times New Roman" panose="02020603050405020304" pitchFamily="18" charset="0"/>
              </a:rPr>
              <a:t>U</a:t>
            </a:r>
            <a:r>
              <a:rPr lang="en-US" sz="3200" b="1">
                <a:solidFill>
                  <a:schemeClr val="tx1"/>
                </a:solidFill>
                <a:latin typeface="Times New Roman" panose="02020603050405020304" pitchFamily="18" charset="0"/>
                <a:cs typeface="Times New Roman" panose="02020603050405020304" pitchFamily="18" charset="0"/>
              </a:rPr>
              <a:t>YẾT</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9EA729DF-E891-4901-E7A7-974BC1464003}"/>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BFBE7FEF-4AAF-04F4-B074-7D5DEF4830FB}"/>
              </a:ext>
            </a:extLst>
          </p:cNvPr>
          <p:cNvSpPr txBox="1"/>
          <p:nvPr/>
        </p:nvSpPr>
        <p:spPr>
          <a:xfrm>
            <a:off x="641716" y="3490306"/>
            <a:ext cx="10908568" cy="1200329"/>
          </a:xfrm>
          <a:prstGeom prst="rect">
            <a:avLst/>
          </a:prstGeom>
          <a:solidFill>
            <a:schemeClr val="accent4">
              <a:lumMod val="20000"/>
              <a:lumOff val="80000"/>
            </a:schemeClr>
          </a:solidFill>
          <a:ln>
            <a:solidFill>
              <a:schemeClr val="accent6"/>
            </a:solidFill>
          </a:ln>
        </p:spPr>
        <p:txBody>
          <a:bodyPr wrap="square" rtlCol="0">
            <a:spAutoFit/>
          </a:bodyPr>
          <a:lstStyle/>
          <a:p>
            <a:pPr algn="just"/>
            <a:r>
              <a:rPr lang="en-GB" sz="2400">
                <a:solidFill>
                  <a:srgbClr val="00B050"/>
                </a:solidFill>
                <a:latin typeface="Arial" panose="020B0604020202020204" pitchFamily="34" charset="0"/>
                <a:cs typeface="Arial" panose="020B0604020202020204" pitchFamily="34" charset="0"/>
              </a:rPr>
              <a:t>Mục II/1 Bài 7 SGK: </a:t>
            </a:r>
            <a:r>
              <a:rPr lang="en-GB" sz="2400">
                <a:latin typeface="Arial" panose="020B0604020202020204" pitchFamily="34" charset="0"/>
                <a:cs typeface="Arial" panose="020B0604020202020204" pitchFamily="34" charset="0"/>
              </a:rPr>
              <a:t>Một trong những trách nhiệm của công dân là “</a:t>
            </a:r>
            <a:r>
              <a:rPr lang="en-US" sz="2400">
                <a:latin typeface="Arial" panose="020B0604020202020204" pitchFamily="34" charset="0"/>
                <a:cs typeface="Arial" panose="020B0604020202020204" pitchFamily="34" charset="0"/>
              </a:rPr>
              <a:t>Phát hiện, kịp thời tố giác và </a:t>
            </a:r>
            <a:r>
              <a:rPr lang="en-US" sz="2400">
                <a:solidFill>
                  <a:srgbClr val="FF0000"/>
                </a:solidFill>
                <a:latin typeface="Arial" panose="020B0604020202020204" pitchFamily="34" charset="0"/>
                <a:cs typeface="Arial" panose="020B0604020202020204" pitchFamily="34" charset="0"/>
              </a:rPr>
              <a:t>kiên quyết </a:t>
            </a:r>
            <a:r>
              <a:rPr lang="en-US" sz="2400">
                <a:latin typeface="Arial" panose="020B0604020202020204" pitchFamily="34" charset="0"/>
                <a:cs typeface="Arial" panose="020B0604020202020204" pitchFamily="34" charset="0"/>
              </a:rPr>
              <a:t>đấu tranh với các hành vi vi phạm pháp luật về quản lí, sử dụng vũ khí, vật liệu nổ và công cụ hỗ trợ</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image4.png">
            <a:extLst>
              <a:ext uri="{FF2B5EF4-FFF2-40B4-BE49-F238E27FC236}">
                <a16:creationId xmlns:a16="http://schemas.microsoft.com/office/drawing/2014/main" id="{47B98CF0-1F34-C6E2-99F1-CF8CAFD6C90C}"/>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6" name="Group 11">
            <a:extLst>
              <a:ext uri="{FF2B5EF4-FFF2-40B4-BE49-F238E27FC236}">
                <a16:creationId xmlns:a16="http://schemas.microsoft.com/office/drawing/2014/main" id="{6BAF1362-E58C-256C-046E-6B8555295649}"/>
              </a:ext>
            </a:extLst>
          </p:cNvPr>
          <p:cNvGrpSpPr>
            <a:grpSpLocks/>
          </p:cNvGrpSpPr>
          <p:nvPr/>
        </p:nvGrpSpPr>
        <p:grpSpPr bwMode="auto">
          <a:xfrm>
            <a:off x="806095" y="167994"/>
            <a:ext cx="625171" cy="541918"/>
            <a:chOff x="0" y="0"/>
            <a:chExt cx="666" cy="559"/>
          </a:xfrm>
        </p:grpSpPr>
        <p:sp>
          <p:nvSpPr>
            <p:cNvPr id="1087" name="Freeform 12">
              <a:extLst>
                <a:ext uri="{FF2B5EF4-FFF2-40B4-BE49-F238E27FC236}">
                  <a16:creationId xmlns:a16="http://schemas.microsoft.com/office/drawing/2014/main" id="{20C6034C-F06A-04B9-4D1A-BE0CB1AA8B0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8" name="Picture 1087" descr="A blue and white alarm clock with bells&#10;&#10;Description automatically generated">
            <a:extLst>
              <a:ext uri="{FF2B5EF4-FFF2-40B4-BE49-F238E27FC236}">
                <a16:creationId xmlns:a16="http://schemas.microsoft.com/office/drawing/2014/main" id="{C9CC50D8-F8E5-DD64-2CAA-02787D42FE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9" name="Oval 1088">
            <a:extLst>
              <a:ext uri="{FF2B5EF4-FFF2-40B4-BE49-F238E27FC236}">
                <a16:creationId xmlns:a16="http://schemas.microsoft.com/office/drawing/2014/main" id="{128AFA6C-4A0D-75DC-3E8C-5FBB9030010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90" name="Oval 1089">
            <a:extLst>
              <a:ext uri="{FF2B5EF4-FFF2-40B4-BE49-F238E27FC236}">
                <a16:creationId xmlns:a16="http://schemas.microsoft.com/office/drawing/2014/main" id="{28A342B2-81C3-61A1-5D0F-D879D6A58C6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1" name="Oval 1090">
            <a:extLst>
              <a:ext uri="{FF2B5EF4-FFF2-40B4-BE49-F238E27FC236}">
                <a16:creationId xmlns:a16="http://schemas.microsoft.com/office/drawing/2014/main" id="{07963A43-0AE0-3A76-9D31-5D71A95FBC4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2" name="Oval 1091">
            <a:extLst>
              <a:ext uri="{FF2B5EF4-FFF2-40B4-BE49-F238E27FC236}">
                <a16:creationId xmlns:a16="http://schemas.microsoft.com/office/drawing/2014/main" id="{F11FB672-8AFC-639F-14E3-60EC50B11CC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3" name="Oval 1092">
            <a:extLst>
              <a:ext uri="{FF2B5EF4-FFF2-40B4-BE49-F238E27FC236}">
                <a16:creationId xmlns:a16="http://schemas.microsoft.com/office/drawing/2014/main" id="{5A00D50E-8D80-9482-0F7A-EA507922C6C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4" name="Oval 1093">
            <a:extLst>
              <a:ext uri="{FF2B5EF4-FFF2-40B4-BE49-F238E27FC236}">
                <a16:creationId xmlns:a16="http://schemas.microsoft.com/office/drawing/2014/main" id="{42DC1151-B0E5-4758-8D2D-47C3858242F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5" name="Oval 1094">
            <a:extLst>
              <a:ext uri="{FF2B5EF4-FFF2-40B4-BE49-F238E27FC236}">
                <a16:creationId xmlns:a16="http://schemas.microsoft.com/office/drawing/2014/main" id="{E2C87637-E49F-6199-E965-FFB3A252E7B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6" name="Oval 1095">
            <a:extLst>
              <a:ext uri="{FF2B5EF4-FFF2-40B4-BE49-F238E27FC236}">
                <a16:creationId xmlns:a16="http://schemas.microsoft.com/office/drawing/2014/main" id="{8FCDC5A0-EBB2-5067-9875-C299F71F5BC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7" name="Oval 1096">
            <a:extLst>
              <a:ext uri="{FF2B5EF4-FFF2-40B4-BE49-F238E27FC236}">
                <a16:creationId xmlns:a16="http://schemas.microsoft.com/office/drawing/2014/main" id="{4066ED9B-5363-0F5C-2B2C-F57884F5E02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8" name="Oval 1097">
            <a:extLst>
              <a:ext uri="{FF2B5EF4-FFF2-40B4-BE49-F238E27FC236}">
                <a16:creationId xmlns:a16="http://schemas.microsoft.com/office/drawing/2014/main" id="{DA3D5AC1-2AA1-47F1-E0BC-FCFD9F64F6E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9" name="Oval 1098">
            <a:extLst>
              <a:ext uri="{FF2B5EF4-FFF2-40B4-BE49-F238E27FC236}">
                <a16:creationId xmlns:a16="http://schemas.microsoft.com/office/drawing/2014/main" id="{DE142084-0376-24A3-1C66-ABE41E06DB27}"/>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00" name="Oval 1099">
            <a:extLst>
              <a:ext uri="{FF2B5EF4-FFF2-40B4-BE49-F238E27FC236}">
                <a16:creationId xmlns:a16="http://schemas.microsoft.com/office/drawing/2014/main" id="{E2778D84-5A27-03A6-B35F-57734B02873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1" name="Oval 1100">
            <a:extLst>
              <a:ext uri="{FF2B5EF4-FFF2-40B4-BE49-F238E27FC236}">
                <a16:creationId xmlns:a16="http://schemas.microsoft.com/office/drawing/2014/main" id="{0A7E1C80-ADDE-ABE2-2125-A40624BCEF37}"/>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2" name="Oval 1101">
            <a:extLst>
              <a:ext uri="{FF2B5EF4-FFF2-40B4-BE49-F238E27FC236}">
                <a16:creationId xmlns:a16="http://schemas.microsoft.com/office/drawing/2014/main" id="{05D6A9E0-E0A4-8DCB-F997-45D33F58CF4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3" name="Oval 1102">
            <a:extLst>
              <a:ext uri="{FF2B5EF4-FFF2-40B4-BE49-F238E27FC236}">
                <a16:creationId xmlns:a16="http://schemas.microsoft.com/office/drawing/2014/main" id="{80F8245C-6C36-AD6A-FE5A-198F565CF0A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4" name="Oval 1103">
            <a:extLst>
              <a:ext uri="{FF2B5EF4-FFF2-40B4-BE49-F238E27FC236}">
                <a16:creationId xmlns:a16="http://schemas.microsoft.com/office/drawing/2014/main" id="{16749870-62F9-2378-BB9C-725C5B9D91E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390439867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9"/>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4"/>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9"/>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par>
                                <p:cTn id="58" presetID="16" presetClass="entr" presetSubtype="21" fill="hold" grpId="0" nodeType="withEffect">
                                  <p:stCondLst>
                                    <p:cond delay="0"/>
                                  </p:stCondLst>
                                  <p:childTnLst>
                                    <p:set>
                                      <p:cBhvr>
                                        <p:cTn id="59" dur="1" fill="hold">
                                          <p:stCondLst>
                                            <p:cond delay="0"/>
                                          </p:stCondLst>
                                        </p:cTn>
                                        <p:tgtEl>
                                          <p:spTgt spid="1084"/>
                                        </p:tgtEl>
                                        <p:attrNameLst>
                                          <p:attrName>style.visibility</p:attrName>
                                        </p:attrNameLst>
                                      </p:cBhvr>
                                      <p:to>
                                        <p:strVal val="visible"/>
                                      </p:to>
                                    </p:set>
                                    <p:animEffect transition="in" filter="barn(inVertical)">
                                      <p:cBhvr>
                                        <p:cTn id="60" dur="500"/>
                                        <p:tgtEl>
                                          <p:spTgt spid="1084"/>
                                        </p:tgtEl>
                                      </p:cBhvr>
                                    </p:animEffect>
                                  </p:childTnLst>
                                </p:cTn>
                              </p:par>
                            </p:childTnLst>
                          </p:cTn>
                        </p:par>
                      </p:childTnLst>
                    </p:cTn>
                  </p:par>
                </p:childTnLst>
              </p:cTn>
              <p:nextCondLst>
                <p:cond evt="onClick" delay="0">
                  <p:tgtEl>
                    <p:spTgt spid="2"/>
                  </p:tgtEl>
                </p:cond>
              </p:nextCondLst>
            </p:seq>
          </p:childTnLst>
        </p:cTn>
      </p:par>
    </p:tnLst>
    <p:bldLst>
      <p:bldP spid="15" grpId="0" animBg="1"/>
      <p:bldP spid="1084"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TextBox 8">
            <a:extLst>
              <a:ext uri="{FF2B5EF4-FFF2-40B4-BE49-F238E27FC236}">
                <a16:creationId xmlns:a16="http://schemas.microsoft.com/office/drawing/2014/main" id="{4CD6042C-3D0D-415F-8C2C-7DEF056162DA}"/>
              </a:ext>
            </a:extLst>
          </p:cNvPr>
          <p:cNvSpPr txBox="1"/>
          <p:nvPr/>
        </p:nvSpPr>
        <p:spPr>
          <a:xfrm>
            <a:off x="4978463" y="296978"/>
            <a:ext cx="3645774"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C37325A-7175-D0A3-A11A-077FA638B94F}"/>
              </a:ext>
            </a:extLst>
          </p:cNvPr>
          <p:cNvSpPr txBox="1"/>
          <p:nvPr/>
        </p:nvSpPr>
        <p:spPr>
          <a:xfrm>
            <a:off x="298383" y="5517098"/>
            <a:ext cx="11762072" cy="733534"/>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spc="-50" dirty="0" err="1">
                <a:latin typeface="Times New Roman" panose="02020603050405020304" pitchFamily="18" charset="0"/>
                <a:cs typeface="Times New Roman" panose="02020603050405020304" pitchFamily="18" charset="0"/>
              </a:rPr>
              <a:t>Một</a:t>
            </a:r>
            <a:r>
              <a:rPr lang="en-US" sz="2400" spc="-50" dirty="0">
                <a:latin typeface="Times New Roman" panose="02020603050405020304" pitchFamily="18" charset="0"/>
                <a:cs typeface="Times New Roman" panose="02020603050405020304" pitchFamily="18" charset="0"/>
              </a:rPr>
              <a:t> </a:t>
            </a:r>
            <a:r>
              <a:rPr lang="en-US" sz="2400" spc="-50" dirty="0" err="1">
                <a:latin typeface="Times New Roman" panose="02020603050405020304" pitchFamily="18" charset="0"/>
                <a:cs typeface="Times New Roman" panose="02020603050405020304" pitchFamily="18" charset="0"/>
              </a:rPr>
              <a:t>thông</a:t>
            </a:r>
            <a:r>
              <a:rPr lang="en-US" sz="2400" spc="-50" dirty="0">
                <a:latin typeface="Times New Roman" panose="02020603050405020304" pitchFamily="18" charset="0"/>
                <a:cs typeface="Times New Roman" panose="02020603050405020304" pitchFamily="18" charset="0"/>
              </a:rPr>
              <a:t> </a:t>
            </a:r>
            <a:r>
              <a:rPr lang="en-US" sz="2400" spc="-50" dirty="0" err="1">
                <a:latin typeface="Times New Roman" panose="02020603050405020304" pitchFamily="18" charset="0"/>
                <a:cs typeface="Times New Roman" panose="02020603050405020304" pitchFamily="18" charset="0"/>
              </a:rPr>
              <a:t>điệp</a:t>
            </a:r>
            <a:r>
              <a:rPr lang="en-US" sz="2400" spc="-50" dirty="0">
                <a:latin typeface="Times New Roman" panose="02020603050405020304" pitchFamily="18" charset="0"/>
                <a:cs typeface="Times New Roman" panose="02020603050405020304" pitchFamily="18" charset="0"/>
              </a:rPr>
              <a:t> </a:t>
            </a:r>
            <a:r>
              <a:rPr lang="en-US" sz="2400" spc="-50" dirty="0" err="1">
                <a:latin typeface="Times New Roman" panose="02020603050405020304" pitchFamily="18" charset="0"/>
                <a:cs typeface="Times New Roman" panose="02020603050405020304" pitchFamily="18" charset="0"/>
              </a:rPr>
              <a:t>của</a:t>
            </a:r>
            <a:r>
              <a:rPr lang="en-US" sz="2400" spc="-50" dirty="0">
                <a:latin typeface="Times New Roman" panose="02020603050405020304" pitchFamily="18" charset="0"/>
                <a:cs typeface="Times New Roman" panose="02020603050405020304" pitchFamily="18" charset="0"/>
              </a:rPr>
              <a:t> </a:t>
            </a:r>
            <a:r>
              <a:rPr lang="en-US" sz="2400" spc="-50" dirty="0" err="1">
                <a:latin typeface="Times New Roman" panose="02020603050405020304" pitchFamily="18" charset="0"/>
                <a:cs typeface="Times New Roman" panose="02020603050405020304" pitchFamily="18" charset="0"/>
              </a:rPr>
              <a:t>từ</a:t>
            </a:r>
            <a:r>
              <a:rPr lang="en-US" sz="2400" spc="-50" dirty="0">
                <a:latin typeface="Times New Roman" panose="02020603050405020304" pitchFamily="18" charset="0"/>
                <a:cs typeface="Times New Roman" panose="02020603050405020304" pitchFamily="18" charset="0"/>
              </a:rPr>
              <a:t> </a:t>
            </a:r>
            <a:r>
              <a:rPr lang="en-US" sz="2400" spc="-50" err="1">
                <a:latin typeface="Times New Roman" panose="02020603050405020304" pitchFamily="18" charset="0"/>
                <a:cs typeface="Times New Roman" panose="02020603050405020304" pitchFamily="18" charset="0"/>
              </a:rPr>
              <a:t>khoá</a:t>
            </a:r>
            <a:r>
              <a:rPr lang="en-US" sz="2400" spc="-50">
                <a:latin typeface="Times New Roman" panose="02020603050405020304" pitchFamily="18" charset="0"/>
                <a:cs typeface="Times New Roman" panose="02020603050405020304" pitchFamily="18" charset="0"/>
              </a:rPr>
              <a:t>:</a:t>
            </a:r>
            <a:r>
              <a:rPr lang="en-US" sz="2400" i="1" spc="-50">
                <a:solidFill>
                  <a:srgbClr val="FF0000"/>
                </a:solidFill>
                <a:latin typeface="Times New Roman" panose="02020603050405020304" pitchFamily="18" charset="0"/>
                <a:cs typeface="Times New Roman" panose="02020603050405020304" pitchFamily="18" charset="0"/>
              </a:rPr>
              <a:t>“</a:t>
            </a:r>
            <a:r>
              <a:rPr lang="en-US" sz="2400" i="1">
                <a:solidFill>
                  <a:srgbClr val="ED0000"/>
                </a:solidFill>
                <a:effectLst/>
                <a:latin typeface="Times New Roman" panose="02020603050405020304" pitchFamily="18" charset="0"/>
                <a:ea typeface="Calibri" panose="020F0502020204030204" pitchFamily="34" charset="0"/>
              </a:rPr>
              <a:t>Gương mẫu thực hiện và tuyên truyền pháp luật về quản lí, sử dụng vũ khí, vật liệu nổ</a:t>
            </a:r>
            <a:r>
              <a:rPr lang="en-GB" sz="2400" i="1">
                <a:solidFill>
                  <a:srgbClr val="ED0000"/>
                </a:solidFill>
                <a:effectLst/>
                <a:latin typeface="Times New Roman" panose="02020603050405020304" pitchFamily="18" charset="0"/>
                <a:ea typeface="Calibri" panose="020F0502020204030204" pitchFamily="34" charset="0"/>
              </a:rPr>
              <a:t>, </a:t>
            </a:r>
            <a:r>
              <a:rPr lang="en-US" sz="2400" i="1">
                <a:solidFill>
                  <a:srgbClr val="ED0000"/>
                </a:solidFill>
                <a:effectLst/>
                <a:latin typeface="Times New Roman" panose="02020603050405020304" pitchFamily="18" charset="0"/>
                <a:ea typeface="Calibri" panose="020F0502020204030204" pitchFamily="34" charset="0"/>
              </a:rPr>
              <a:t>công cụ hỗ trợ</a:t>
            </a:r>
            <a:r>
              <a:rPr lang="en-GB" sz="2400" i="1" spc="-50">
                <a:solidFill>
                  <a:srgbClr val="FF0000"/>
                </a:solidFill>
                <a:effectLst/>
                <a:latin typeface="Times New Roman" panose="02020603050405020304" pitchFamily="18" charset="0"/>
                <a:ea typeface="Calibri" panose="020F0502020204030204" pitchFamily="34" charset="0"/>
              </a:rPr>
              <a:t>.</a:t>
            </a:r>
            <a:r>
              <a:rPr lang="vi-VN" sz="2400" i="1" spc="-50">
                <a:solidFill>
                  <a:srgbClr val="FF0000"/>
                </a:solidFill>
                <a:latin typeface="Times New Roman" panose="02020603050405020304" pitchFamily="18" charset="0"/>
                <a:cs typeface="Times New Roman" panose="02020603050405020304" pitchFamily="18" charset="0"/>
              </a:rPr>
              <a:t>”</a:t>
            </a:r>
            <a:endParaRPr lang="en-US" sz="2400" i="1" spc="-50"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E4C4544-6E51-3238-B27E-C8A462B52321}"/>
              </a:ext>
            </a:extLst>
          </p:cNvPr>
          <p:cNvPicPr>
            <a:picLocks noChangeAspect="1"/>
          </p:cNvPicPr>
          <p:nvPr/>
        </p:nvPicPr>
        <p:blipFill>
          <a:blip r:embed="rId4"/>
          <a:stretch>
            <a:fillRect/>
          </a:stretch>
        </p:blipFill>
        <p:spPr>
          <a:xfrm>
            <a:off x="1987220" y="876679"/>
            <a:ext cx="8217559" cy="4473651"/>
          </a:xfrm>
          <a:prstGeom prst="rect">
            <a:avLst/>
          </a:prstGeom>
          <a:ln>
            <a:solidFill>
              <a:srgbClr val="00B050"/>
            </a:solidFill>
          </a:ln>
        </p:spPr>
      </p:pic>
    </p:spTree>
    <p:extLst>
      <p:ext uri="{BB962C8B-B14F-4D97-AF65-F5344CB8AC3E}">
        <p14:creationId xmlns:p14="http://schemas.microsoft.com/office/powerpoint/2010/main" val="92606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8C62F-F6C1-AEE6-7B66-B80850082A3A}"/>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F1BB7209-2685-65FF-7302-AE826D887BB2}"/>
              </a:ext>
            </a:extLst>
          </p:cNvPr>
          <p:cNvSpPr txBox="1"/>
          <p:nvPr/>
        </p:nvSpPr>
        <p:spPr>
          <a:xfrm>
            <a:off x="6675057" y="3290492"/>
            <a:ext cx="4664229" cy="400110"/>
          </a:xfrm>
          <a:prstGeom prst="rect">
            <a:avLst/>
          </a:prstGeom>
          <a:noFill/>
        </p:spPr>
        <p:txBody>
          <a:bodyPr wrap="square">
            <a:spAutoFit/>
          </a:bodyPr>
          <a:lstStyle/>
          <a:p>
            <a:r>
              <a:rPr lang="en-GB" sz="2000" b="0" i="1" dirty="0" err="1">
                <a:solidFill>
                  <a:srgbClr val="242021"/>
                </a:solidFill>
                <a:effectLst/>
                <a:latin typeface="SanFranciscoText-Italic"/>
              </a:rPr>
              <a:t>Hình</a:t>
            </a:r>
            <a:r>
              <a:rPr lang="en-GB" sz="2000" b="0" i="1" dirty="0">
                <a:solidFill>
                  <a:srgbClr val="242021"/>
                </a:solidFill>
                <a:effectLst/>
                <a:latin typeface="SanFranciscoText-Italic"/>
              </a:rPr>
              <a:t> 7.</a:t>
            </a:r>
            <a:r>
              <a:rPr lang="en-GB" sz="2000" i="1" dirty="0">
                <a:solidFill>
                  <a:srgbClr val="242021"/>
                </a:solidFill>
                <a:latin typeface="SanFranciscoText-Italic"/>
              </a:rPr>
              <a:t>3a</a:t>
            </a:r>
            <a:r>
              <a:rPr lang="en-GB" sz="2000" b="0" i="1" dirty="0">
                <a:solidFill>
                  <a:srgbClr val="242021"/>
                </a:solidFill>
                <a:effectLst/>
                <a:latin typeface="SanFranciscoText-Italic"/>
              </a:rPr>
              <a:t>. </a:t>
            </a:r>
            <a:r>
              <a:rPr lang="en-GB" sz="2000" b="0" i="1" dirty="0" err="1">
                <a:solidFill>
                  <a:srgbClr val="242021"/>
                </a:solidFill>
                <a:effectLst/>
                <a:latin typeface="SanFranciscoText-Italic"/>
              </a:rPr>
              <a:t>Súng</a:t>
            </a:r>
            <a:r>
              <a:rPr lang="en-GB" sz="2000" b="0" i="1" dirty="0">
                <a:solidFill>
                  <a:srgbClr val="242021"/>
                </a:solidFill>
                <a:effectLst/>
                <a:latin typeface="SanFranciscoText-Italic"/>
              </a:rPr>
              <a:t> </a:t>
            </a:r>
            <a:r>
              <a:rPr lang="en-GB" sz="2000" b="0" i="1" dirty="0" err="1">
                <a:solidFill>
                  <a:srgbClr val="242021"/>
                </a:solidFill>
                <a:effectLst/>
                <a:latin typeface="SanFranciscoText-Italic"/>
              </a:rPr>
              <a:t>bắn</a:t>
            </a:r>
            <a:r>
              <a:rPr lang="en-GB" sz="2000" b="0" i="1" dirty="0">
                <a:solidFill>
                  <a:srgbClr val="242021"/>
                </a:solidFill>
                <a:effectLst/>
                <a:latin typeface="SanFranciscoText-Italic"/>
              </a:rPr>
              <a:t> </a:t>
            </a:r>
            <a:r>
              <a:rPr lang="en-GB" sz="2000" b="0" i="1" dirty="0" err="1">
                <a:solidFill>
                  <a:srgbClr val="242021"/>
                </a:solidFill>
                <a:effectLst/>
                <a:latin typeface="SanFranciscoText-Italic"/>
              </a:rPr>
              <a:t>đĩa</a:t>
            </a:r>
            <a:r>
              <a:rPr lang="en-GB" sz="2000" b="0" i="1" dirty="0">
                <a:solidFill>
                  <a:srgbClr val="242021"/>
                </a:solidFill>
                <a:effectLst/>
                <a:latin typeface="SanFranciscoText-Italic"/>
              </a:rPr>
              <a:t> bay </a:t>
            </a:r>
            <a:r>
              <a:rPr lang="en-GB" sz="2000" i="1" dirty="0">
                <a:solidFill>
                  <a:srgbClr val="242021"/>
                </a:solidFill>
                <a:latin typeface="SanFranciscoText-Italic"/>
              </a:rPr>
              <a:t>(VK </a:t>
            </a:r>
            <a:r>
              <a:rPr lang="en-GB" sz="2000" i="1" dirty="0" err="1">
                <a:solidFill>
                  <a:srgbClr val="242021"/>
                </a:solidFill>
                <a:latin typeface="SanFranciscoText-Italic"/>
              </a:rPr>
              <a:t>thể</a:t>
            </a:r>
            <a:r>
              <a:rPr lang="en-GB" sz="2000" i="1" dirty="0">
                <a:solidFill>
                  <a:srgbClr val="242021"/>
                </a:solidFill>
                <a:latin typeface="SanFranciscoText-Italic"/>
              </a:rPr>
              <a:t> </a:t>
            </a:r>
            <a:r>
              <a:rPr lang="en-GB" sz="2000" i="1" dirty="0" err="1">
                <a:solidFill>
                  <a:srgbClr val="242021"/>
                </a:solidFill>
                <a:latin typeface="SanFranciscoText-Italic"/>
              </a:rPr>
              <a:t>thao</a:t>
            </a:r>
            <a:r>
              <a:rPr lang="en-GB" sz="2000" i="1" dirty="0">
                <a:solidFill>
                  <a:srgbClr val="242021"/>
                </a:solidFill>
                <a:latin typeface="SanFranciscoText-Italic"/>
              </a:rPr>
              <a:t>)</a:t>
            </a:r>
            <a:r>
              <a:rPr lang="en-GB" sz="2000" dirty="0"/>
              <a:t> </a:t>
            </a:r>
          </a:p>
        </p:txBody>
      </p:sp>
      <p:sp>
        <p:nvSpPr>
          <p:cNvPr id="11" name="TextBox 10">
            <a:extLst>
              <a:ext uri="{FF2B5EF4-FFF2-40B4-BE49-F238E27FC236}">
                <a16:creationId xmlns:a16="http://schemas.microsoft.com/office/drawing/2014/main" id="{762C0D33-05A5-AA6F-5A1A-16CE6481EC23}"/>
              </a:ext>
            </a:extLst>
          </p:cNvPr>
          <p:cNvSpPr txBox="1"/>
          <p:nvPr/>
        </p:nvSpPr>
        <p:spPr>
          <a:xfrm>
            <a:off x="1277460" y="3327755"/>
            <a:ext cx="3405419" cy="400110"/>
          </a:xfrm>
          <a:prstGeom prst="rect">
            <a:avLst/>
          </a:prstGeom>
          <a:noFill/>
        </p:spPr>
        <p:txBody>
          <a:bodyPr wrap="square">
            <a:spAutoFit/>
          </a:bodyPr>
          <a:lstStyle/>
          <a:p>
            <a:r>
              <a:rPr lang="en-GB" sz="2000" i="1" dirty="0" err="1">
                <a:solidFill>
                  <a:srgbClr val="242021"/>
                </a:solidFill>
                <a:latin typeface="SanFranciscoText-Italic"/>
              </a:rPr>
              <a:t>Hình</a:t>
            </a:r>
            <a:r>
              <a:rPr lang="en-GB" sz="2000" i="1" dirty="0">
                <a:solidFill>
                  <a:srgbClr val="242021"/>
                </a:solidFill>
                <a:latin typeface="SanFranciscoText-Italic"/>
              </a:rPr>
              <a:t> 7.2a. </a:t>
            </a:r>
            <a:r>
              <a:rPr lang="en-GB" sz="2000" i="1" dirty="0" err="1">
                <a:solidFill>
                  <a:srgbClr val="242021"/>
                </a:solidFill>
                <a:latin typeface="SanFranciscoText-Italic"/>
              </a:rPr>
              <a:t>Gươm</a:t>
            </a:r>
            <a:r>
              <a:rPr lang="en-GB" sz="2000" i="1" dirty="0">
                <a:solidFill>
                  <a:srgbClr val="242021"/>
                </a:solidFill>
                <a:latin typeface="SanFranciscoText-Italic"/>
              </a:rPr>
              <a:t> (VK </a:t>
            </a:r>
            <a:r>
              <a:rPr lang="en-GB" sz="2000" i="1" dirty="0" err="1">
                <a:solidFill>
                  <a:srgbClr val="242021"/>
                </a:solidFill>
                <a:latin typeface="SanFranciscoText-Italic"/>
              </a:rPr>
              <a:t>thô</a:t>
            </a:r>
            <a:r>
              <a:rPr lang="en-GB" sz="2000" i="1" dirty="0">
                <a:solidFill>
                  <a:srgbClr val="242021"/>
                </a:solidFill>
                <a:latin typeface="SanFranciscoText-Italic"/>
              </a:rPr>
              <a:t> </a:t>
            </a:r>
            <a:r>
              <a:rPr lang="en-GB" sz="2000" i="1" dirty="0" err="1">
                <a:solidFill>
                  <a:srgbClr val="242021"/>
                </a:solidFill>
                <a:latin typeface="SanFranciscoText-Italic"/>
              </a:rPr>
              <a:t>sơ</a:t>
            </a:r>
            <a:r>
              <a:rPr lang="en-GB" sz="2000" i="1" dirty="0">
                <a:solidFill>
                  <a:srgbClr val="242021"/>
                </a:solidFill>
                <a:latin typeface="SanFranciscoText-Italic"/>
              </a:rPr>
              <a:t>)</a:t>
            </a:r>
            <a:r>
              <a:rPr lang="en-GB" sz="2000" dirty="0"/>
              <a:t> </a:t>
            </a:r>
          </a:p>
        </p:txBody>
      </p:sp>
      <p:sp>
        <p:nvSpPr>
          <p:cNvPr id="12" name="TextBox 11">
            <a:extLst>
              <a:ext uri="{FF2B5EF4-FFF2-40B4-BE49-F238E27FC236}">
                <a16:creationId xmlns:a16="http://schemas.microsoft.com/office/drawing/2014/main" id="{C39FAD49-2804-A3C7-F56C-186C1CB8A62D}"/>
              </a:ext>
            </a:extLst>
          </p:cNvPr>
          <p:cNvSpPr txBox="1"/>
          <p:nvPr/>
        </p:nvSpPr>
        <p:spPr>
          <a:xfrm>
            <a:off x="1356157" y="6421163"/>
            <a:ext cx="2913915" cy="461665"/>
          </a:xfrm>
          <a:prstGeom prst="rect">
            <a:avLst/>
          </a:prstGeom>
          <a:noFill/>
        </p:spPr>
        <p:txBody>
          <a:bodyPr wrap="square">
            <a:spAutoFit/>
          </a:bodyPr>
          <a:lstStyle/>
          <a:p>
            <a:r>
              <a:rPr lang="en-GB" sz="2000" i="1" dirty="0" err="1">
                <a:solidFill>
                  <a:srgbClr val="242021"/>
                </a:solidFill>
                <a:latin typeface="SanFranciscoText-Italic"/>
              </a:rPr>
              <a:t>Hình</a:t>
            </a:r>
            <a:r>
              <a:rPr lang="en-GB" sz="2000" i="1" dirty="0">
                <a:solidFill>
                  <a:srgbClr val="242021"/>
                </a:solidFill>
                <a:latin typeface="SanFranciscoText-Italic"/>
              </a:rPr>
              <a:t> 7.2b. </a:t>
            </a:r>
            <a:r>
              <a:rPr lang="en-GB" sz="2000" i="1" dirty="0" err="1">
                <a:solidFill>
                  <a:srgbClr val="242021"/>
                </a:solidFill>
                <a:latin typeface="SanFranciscoText-Italic"/>
              </a:rPr>
              <a:t>Nỏ</a:t>
            </a:r>
            <a:r>
              <a:rPr lang="en-GB" sz="2000" i="1" dirty="0">
                <a:solidFill>
                  <a:srgbClr val="242021"/>
                </a:solidFill>
                <a:latin typeface="SanFranciscoText-Italic"/>
              </a:rPr>
              <a:t> (VK </a:t>
            </a:r>
            <a:r>
              <a:rPr lang="en-GB" sz="2000" i="1" dirty="0" err="1">
                <a:solidFill>
                  <a:srgbClr val="242021"/>
                </a:solidFill>
                <a:latin typeface="SanFranciscoText-Italic"/>
              </a:rPr>
              <a:t>thô</a:t>
            </a:r>
            <a:r>
              <a:rPr lang="en-GB" sz="2000" i="1" dirty="0">
                <a:solidFill>
                  <a:srgbClr val="242021"/>
                </a:solidFill>
                <a:latin typeface="SanFranciscoText-Italic"/>
              </a:rPr>
              <a:t> </a:t>
            </a:r>
            <a:r>
              <a:rPr lang="en-GB" sz="2000" i="1" dirty="0" err="1">
                <a:solidFill>
                  <a:srgbClr val="242021"/>
                </a:solidFill>
                <a:latin typeface="SanFranciscoText-Italic"/>
              </a:rPr>
              <a:t>sơ</a:t>
            </a:r>
            <a:r>
              <a:rPr lang="en-GB" sz="2000" i="1" dirty="0">
                <a:solidFill>
                  <a:srgbClr val="242021"/>
                </a:solidFill>
                <a:latin typeface="SanFranciscoText-Italic"/>
              </a:rPr>
              <a:t>)</a:t>
            </a:r>
            <a:r>
              <a:rPr lang="en-GB" sz="2400" dirty="0"/>
              <a:t> </a:t>
            </a:r>
          </a:p>
        </p:txBody>
      </p:sp>
      <p:pic>
        <p:nvPicPr>
          <p:cNvPr id="4" name="Picture 3">
            <a:extLst>
              <a:ext uri="{FF2B5EF4-FFF2-40B4-BE49-F238E27FC236}">
                <a16:creationId xmlns:a16="http://schemas.microsoft.com/office/drawing/2014/main" id="{22324040-B3B8-D6A3-F2BB-933D627E4D43}"/>
              </a:ext>
            </a:extLst>
          </p:cNvPr>
          <p:cNvPicPr>
            <a:picLocks noChangeAspect="1"/>
          </p:cNvPicPr>
          <p:nvPr/>
        </p:nvPicPr>
        <p:blipFill>
          <a:blip r:embed="rId3"/>
          <a:stretch>
            <a:fillRect/>
          </a:stretch>
        </p:blipFill>
        <p:spPr>
          <a:xfrm>
            <a:off x="331176" y="842265"/>
            <a:ext cx="5764823" cy="2525190"/>
          </a:xfrm>
          <a:prstGeom prst="rect">
            <a:avLst/>
          </a:prstGeom>
        </p:spPr>
      </p:pic>
      <p:pic>
        <p:nvPicPr>
          <p:cNvPr id="6" name="Picture 5">
            <a:extLst>
              <a:ext uri="{FF2B5EF4-FFF2-40B4-BE49-F238E27FC236}">
                <a16:creationId xmlns:a16="http://schemas.microsoft.com/office/drawing/2014/main" id="{6A17F8A9-CDBC-B1CE-9C09-DB621DAABB26}"/>
              </a:ext>
            </a:extLst>
          </p:cNvPr>
          <p:cNvPicPr>
            <a:picLocks noChangeAspect="1"/>
          </p:cNvPicPr>
          <p:nvPr/>
        </p:nvPicPr>
        <p:blipFill>
          <a:blip r:embed="rId4"/>
          <a:stretch>
            <a:fillRect/>
          </a:stretch>
        </p:blipFill>
        <p:spPr>
          <a:xfrm>
            <a:off x="239343" y="3788001"/>
            <a:ext cx="5690700" cy="2719468"/>
          </a:xfrm>
          <a:prstGeom prst="rect">
            <a:avLst/>
          </a:prstGeom>
        </p:spPr>
      </p:pic>
      <p:pic>
        <p:nvPicPr>
          <p:cNvPr id="9" name="Picture 8">
            <a:extLst>
              <a:ext uri="{FF2B5EF4-FFF2-40B4-BE49-F238E27FC236}">
                <a16:creationId xmlns:a16="http://schemas.microsoft.com/office/drawing/2014/main" id="{DADD2632-292E-EBCB-17F0-FBED2D55A4D3}"/>
              </a:ext>
            </a:extLst>
          </p:cNvPr>
          <p:cNvPicPr>
            <a:picLocks noChangeAspect="1"/>
          </p:cNvPicPr>
          <p:nvPr/>
        </p:nvPicPr>
        <p:blipFill>
          <a:blip r:embed="rId5"/>
          <a:stretch>
            <a:fillRect/>
          </a:stretch>
        </p:blipFill>
        <p:spPr>
          <a:xfrm>
            <a:off x="6153519" y="842264"/>
            <a:ext cx="5707306" cy="2525190"/>
          </a:xfrm>
          <a:prstGeom prst="rect">
            <a:avLst/>
          </a:prstGeom>
        </p:spPr>
      </p:pic>
      <p:pic>
        <p:nvPicPr>
          <p:cNvPr id="14" name="Picture 13">
            <a:extLst>
              <a:ext uri="{FF2B5EF4-FFF2-40B4-BE49-F238E27FC236}">
                <a16:creationId xmlns:a16="http://schemas.microsoft.com/office/drawing/2014/main" id="{B9F4EA76-832A-E459-5CD0-D2B9935D5790}"/>
              </a:ext>
            </a:extLst>
          </p:cNvPr>
          <p:cNvPicPr>
            <a:picLocks noChangeAspect="1"/>
          </p:cNvPicPr>
          <p:nvPr/>
        </p:nvPicPr>
        <p:blipFill>
          <a:blip r:embed="rId6"/>
          <a:stretch>
            <a:fillRect/>
          </a:stretch>
        </p:blipFill>
        <p:spPr>
          <a:xfrm>
            <a:off x="6153518" y="3788001"/>
            <a:ext cx="5707305" cy="2633162"/>
          </a:xfrm>
          <a:prstGeom prst="rect">
            <a:avLst/>
          </a:prstGeom>
        </p:spPr>
      </p:pic>
      <p:sp>
        <p:nvSpPr>
          <p:cNvPr id="15" name="TextBox 14">
            <a:extLst>
              <a:ext uri="{FF2B5EF4-FFF2-40B4-BE49-F238E27FC236}">
                <a16:creationId xmlns:a16="http://schemas.microsoft.com/office/drawing/2014/main" id="{A0E46CB9-7191-50BB-0FB8-1153C8DFC562}"/>
              </a:ext>
            </a:extLst>
          </p:cNvPr>
          <p:cNvSpPr txBox="1"/>
          <p:nvPr/>
        </p:nvSpPr>
        <p:spPr>
          <a:xfrm>
            <a:off x="7046857" y="6421163"/>
            <a:ext cx="4664229" cy="400110"/>
          </a:xfrm>
          <a:prstGeom prst="rect">
            <a:avLst/>
          </a:prstGeom>
          <a:noFill/>
        </p:spPr>
        <p:txBody>
          <a:bodyPr wrap="square">
            <a:spAutoFit/>
          </a:bodyPr>
          <a:lstStyle/>
          <a:p>
            <a:r>
              <a:rPr lang="en-GB" sz="2000" b="0" i="1" dirty="0" err="1">
                <a:solidFill>
                  <a:srgbClr val="242021"/>
                </a:solidFill>
                <a:effectLst/>
                <a:latin typeface="SanFranciscoText-Italic"/>
              </a:rPr>
              <a:t>Hình</a:t>
            </a:r>
            <a:r>
              <a:rPr lang="en-GB" sz="2000" b="0" i="1" dirty="0">
                <a:solidFill>
                  <a:srgbClr val="242021"/>
                </a:solidFill>
                <a:effectLst/>
                <a:latin typeface="SanFranciscoText-Italic"/>
              </a:rPr>
              <a:t> 7.</a:t>
            </a:r>
            <a:r>
              <a:rPr lang="en-GB" sz="2000" i="1" dirty="0">
                <a:solidFill>
                  <a:srgbClr val="242021"/>
                </a:solidFill>
                <a:latin typeface="SanFranciscoText-Italic"/>
              </a:rPr>
              <a:t>3b</a:t>
            </a:r>
            <a:r>
              <a:rPr lang="en-GB" sz="2000" b="0" i="1" dirty="0">
                <a:solidFill>
                  <a:srgbClr val="242021"/>
                </a:solidFill>
                <a:effectLst/>
                <a:latin typeface="SanFranciscoText-Italic"/>
              </a:rPr>
              <a:t>. </a:t>
            </a:r>
            <a:r>
              <a:rPr lang="en-GB" sz="2000" b="0" i="1" dirty="0" err="1">
                <a:solidFill>
                  <a:srgbClr val="242021"/>
                </a:solidFill>
                <a:effectLst/>
                <a:latin typeface="SanFranciscoText-Italic"/>
              </a:rPr>
              <a:t>Súng</a:t>
            </a:r>
            <a:r>
              <a:rPr lang="en-GB" sz="2000" b="0" i="1" dirty="0">
                <a:solidFill>
                  <a:srgbClr val="242021"/>
                </a:solidFill>
                <a:effectLst/>
                <a:latin typeface="SanFranciscoText-Italic"/>
              </a:rPr>
              <a:t> </a:t>
            </a:r>
            <a:r>
              <a:rPr lang="en-GB" sz="2000" b="0" i="1" dirty="0" err="1">
                <a:solidFill>
                  <a:srgbClr val="242021"/>
                </a:solidFill>
                <a:effectLst/>
                <a:latin typeface="SanFranciscoText-Italic"/>
              </a:rPr>
              <a:t>ngắn</a:t>
            </a:r>
            <a:r>
              <a:rPr lang="en-GB" sz="2000" b="0" i="1" dirty="0">
                <a:solidFill>
                  <a:srgbClr val="242021"/>
                </a:solidFill>
                <a:effectLst/>
                <a:latin typeface="SanFranciscoText-Italic"/>
              </a:rPr>
              <a:t> </a:t>
            </a:r>
            <a:r>
              <a:rPr lang="en-GB" sz="2000" b="0" i="1" dirty="0" err="1">
                <a:solidFill>
                  <a:srgbClr val="242021"/>
                </a:solidFill>
                <a:effectLst/>
                <a:latin typeface="SanFranciscoText-Italic"/>
              </a:rPr>
              <a:t>hơi</a:t>
            </a:r>
            <a:r>
              <a:rPr lang="en-GB" sz="2000" b="0" i="1" dirty="0">
                <a:solidFill>
                  <a:srgbClr val="242021"/>
                </a:solidFill>
                <a:effectLst/>
                <a:latin typeface="SanFranciscoText-Italic"/>
              </a:rPr>
              <a:t> </a:t>
            </a:r>
            <a:r>
              <a:rPr lang="en-GB" sz="2000" i="1" dirty="0">
                <a:solidFill>
                  <a:srgbClr val="242021"/>
                </a:solidFill>
                <a:latin typeface="SanFranciscoText-Italic"/>
              </a:rPr>
              <a:t>(VK </a:t>
            </a:r>
            <a:r>
              <a:rPr lang="en-GB" sz="2000" i="1" dirty="0" err="1">
                <a:solidFill>
                  <a:srgbClr val="242021"/>
                </a:solidFill>
                <a:latin typeface="SanFranciscoText-Italic"/>
              </a:rPr>
              <a:t>thể</a:t>
            </a:r>
            <a:r>
              <a:rPr lang="en-GB" sz="2000" i="1" dirty="0">
                <a:solidFill>
                  <a:srgbClr val="242021"/>
                </a:solidFill>
                <a:latin typeface="SanFranciscoText-Italic"/>
              </a:rPr>
              <a:t> </a:t>
            </a:r>
            <a:r>
              <a:rPr lang="en-GB" sz="2000" i="1" dirty="0" err="1">
                <a:solidFill>
                  <a:srgbClr val="242021"/>
                </a:solidFill>
                <a:latin typeface="SanFranciscoText-Italic"/>
              </a:rPr>
              <a:t>thao</a:t>
            </a:r>
            <a:r>
              <a:rPr lang="en-GB" sz="2000" i="1" dirty="0">
                <a:solidFill>
                  <a:srgbClr val="242021"/>
                </a:solidFill>
                <a:latin typeface="SanFranciscoText-Italic"/>
              </a:rPr>
              <a:t>)</a:t>
            </a:r>
            <a:r>
              <a:rPr lang="en-GB" sz="2000" dirty="0"/>
              <a:t> </a:t>
            </a:r>
          </a:p>
        </p:txBody>
      </p:sp>
      <p:pic>
        <p:nvPicPr>
          <p:cNvPr id="13" name="image4.png">
            <a:extLst>
              <a:ext uri="{FF2B5EF4-FFF2-40B4-BE49-F238E27FC236}">
                <a16:creationId xmlns:a16="http://schemas.microsoft.com/office/drawing/2014/main" id="{ADAC666D-78F3-438B-B5A6-F18CEBBA3B07}"/>
              </a:ext>
            </a:extLst>
          </p:cNvPr>
          <p:cNvPicPr>
            <a:picLocks noChangeAspect="1"/>
          </p:cNvPicPr>
          <p:nvPr/>
        </p:nvPicPr>
        <p:blipFill>
          <a:blip r:embed="rId7" cstate="print"/>
          <a:stretch>
            <a:fillRect/>
          </a:stretch>
        </p:blipFill>
        <p:spPr>
          <a:xfrm>
            <a:off x="25259" y="-5836"/>
            <a:ext cx="590190" cy="559401"/>
          </a:xfrm>
          <a:prstGeom prst="rect">
            <a:avLst/>
          </a:prstGeom>
        </p:spPr>
      </p:pic>
      <p:grpSp>
        <p:nvGrpSpPr>
          <p:cNvPr id="16" name="Group 11">
            <a:extLst>
              <a:ext uri="{FF2B5EF4-FFF2-40B4-BE49-F238E27FC236}">
                <a16:creationId xmlns:a16="http://schemas.microsoft.com/office/drawing/2014/main" id="{DA3EFCC1-A315-4364-8022-4D5615A70E4F}"/>
              </a:ext>
            </a:extLst>
          </p:cNvPr>
          <p:cNvGrpSpPr>
            <a:grpSpLocks/>
          </p:cNvGrpSpPr>
          <p:nvPr/>
        </p:nvGrpSpPr>
        <p:grpSpPr bwMode="auto">
          <a:xfrm>
            <a:off x="641575" y="51793"/>
            <a:ext cx="590189" cy="495737"/>
            <a:chOff x="0" y="0"/>
            <a:chExt cx="666" cy="559"/>
          </a:xfrm>
        </p:grpSpPr>
        <p:sp>
          <p:nvSpPr>
            <p:cNvPr id="17" name="Freeform 12">
              <a:extLst>
                <a:ext uri="{FF2B5EF4-FFF2-40B4-BE49-F238E27FC236}">
                  <a16:creationId xmlns:a16="http://schemas.microsoft.com/office/drawing/2014/main" id="{AF5D802D-1741-4928-B9F4-96C1D7AE31DD}"/>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11000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strVal val="#ppt_w*0.70"/>
                                          </p:val>
                                        </p:tav>
                                        <p:tav tm="100000">
                                          <p:val>
                                            <p:strVal val="#ppt_w"/>
                                          </p:val>
                                        </p:tav>
                                      </p:tavLst>
                                    </p:anim>
                                    <p:anim calcmode="lin" valueType="num">
                                      <p:cBhvr>
                                        <p:cTn id="25" dur="1000" fill="hold"/>
                                        <p:tgtEl>
                                          <p:spTgt spid="10"/>
                                        </p:tgtEl>
                                        <p:attrNameLst>
                                          <p:attrName>ppt_h</p:attrName>
                                        </p:attrNameLst>
                                      </p:cBhvr>
                                      <p:tavLst>
                                        <p:tav tm="0">
                                          <p:val>
                                            <p:strVal val="#ppt_h"/>
                                          </p:val>
                                        </p:tav>
                                        <p:tav tm="100000">
                                          <p:val>
                                            <p:strVal val="#ppt_h"/>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edge">
                                      <p:cBhvr>
                                        <p:cTn id="31" dur="2000"/>
                                        <p:tgtEl>
                                          <p:spTgt spid="6"/>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edge">
                                      <p:cBhvr>
                                        <p:cTn id="34" dur="2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4.png">
            <a:extLst>
              <a:ext uri="{FF2B5EF4-FFF2-40B4-BE49-F238E27FC236}">
                <a16:creationId xmlns:a16="http://schemas.microsoft.com/office/drawing/2014/main" id="{C4F81FA3-33DA-7767-846D-DB0EBC6827D0}"/>
              </a:ext>
            </a:extLst>
          </p:cNvPr>
          <p:cNvPicPr>
            <a:picLocks noChangeAspect="1"/>
          </p:cNvPicPr>
          <p:nvPr/>
        </p:nvPicPr>
        <p:blipFill>
          <a:blip r:embed="rId3" cstate="print"/>
          <a:stretch>
            <a:fillRect/>
          </a:stretch>
        </p:blipFill>
        <p:spPr>
          <a:xfrm>
            <a:off x="6006" y="-15462"/>
            <a:ext cx="590190" cy="559401"/>
          </a:xfrm>
          <a:prstGeom prst="rect">
            <a:avLst/>
          </a:prstGeom>
        </p:spPr>
      </p:pic>
      <p:grpSp>
        <p:nvGrpSpPr>
          <p:cNvPr id="3" name="Group 11">
            <a:extLst>
              <a:ext uri="{FF2B5EF4-FFF2-40B4-BE49-F238E27FC236}">
                <a16:creationId xmlns:a16="http://schemas.microsoft.com/office/drawing/2014/main" id="{58A5B9AD-5D42-F7DE-2523-34DB31DAF111}"/>
              </a:ext>
            </a:extLst>
          </p:cNvPr>
          <p:cNvGrpSpPr>
            <a:grpSpLocks/>
          </p:cNvGrpSpPr>
          <p:nvPr/>
        </p:nvGrpSpPr>
        <p:grpSpPr bwMode="auto">
          <a:xfrm>
            <a:off x="622322" y="42167"/>
            <a:ext cx="590189" cy="495737"/>
            <a:chOff x="0" y="0"/>
            <a:chExt cx="666" cy="559"/>
          </a:xfrm>
        </p:grpSpPr>
        <p:sp>
          <p:nvSpPr>
            <p:cNvPr id="4" name="Freeform 12">
              <a:extLst>
                <a:ext uri="{FF2B5EF4-FFF2-40B4-BE49-F238E27FC236}">
                  <a16:creationId xmlns:a16="http://schemas.microsoft.com/office/drawing/2014/main" id="{B1294A48-F4B3-052D-6B4C-94C244B6A34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9" name="TextBox 8">
            <a:extLst>
              <a:ext uri="{FF2B5EF4-FFF2-40B4-BE49-F238E27FC236}">
                <a16:creationId xmlns:a16="http://schemas.microsoft.com/office/drawing/2014/main" id="{49CEF8CA-CB3F-48A9-A47D-430E5AB4D226}"/>
              </a:ext>
            </a:extLst>
          </p:cNvPr>
          <p:cNvSpPr txBox="1"/>
          <p:nvPr/>
        </p:nvSpPr>
        <p:spPr>
          <a:xfrm>
            <a:off x="1699601" y="2429277"/>
            <a:ext cx="9660877" cy="4349909"/>
          </a:xfrm>
          <a:prstGeom prst="rect">
            <a:avLst/>
          </a:prstGeom>
          <a:noFill/>
        </p:spPr>
        <p:txBody>
          <a:bodyPr wrap="square">
            <a:spAutoFit/>
          </a:bodyPr>
          <a:lstStyle/>
          <a:p>
            <a:pPr algn="just">
              <a:lnSpc>
                <a:spcPts val="2600"/>
              </a:lnSpc>
              <a:spcBef>
                <a:spcPts val="600"/>
              </a:spcBef>
              <a:spcAft>
                <a:spcPts val="600"/>
              </a:spcAft>
              <a:defRPr/>
            </a:pPr>
            <a:r>
              <a:rPr lang="vi-VN" sz="2400" dirty="0">
                <a:latin typeface="TimesNewRomanPSMT"/>
              </a:rPr>
              <a:t>4 nhóm thực hiện nội dung vận dụng theo PP “Dự án”, cụ thể:</a:t>
            </a:r>
          </a:p>
          <a:p>
            <a:pPr marL="342900" indent="-342900" algn="just">
              <a:lnSpc>
                <a:spcPts val="2600"/>
              </a:lnSpc>
              <a:spcBef>
                <a:spcPts val="600"/>
              </a:spcBef>
              <a:spcAft>
                <a:spcPts val="600"/>
              </a:spcAft>
              <a:buFont typeface="Wingdings" panose="05000000000000000000" pitchFamily="2" charset="2"/>
              <a:buChar char="v"/>
              <a:defRPr/>
            </a:pPr>
            <a:r>
              <a:rPr lang="vi-VN" sz="2400" dirty="0">
                <a:latin typeface="TimesNewRomanPSMT"/>
              </a:rPr>
              <a:t>Bước </a:t>
            </a:r>
            <a:r>
              <a:rPr lang="vi-VN" sz="2400" dirty="0">
                <a:solidFill>
                  <a:srgbClr val="00B050"/>
                </a:solidFill>
                <a:latin typeface="TimesNewRomanPSMT"/>
              </a:rPr>
              <a:t>1</a:t>
            </a:r>
            <a:r>
              <a:rPr lang="vi-VN" sz="2400" dirty="0">
                <a:latin typeface="TimesNewRomanPSMT"/>
              </a:rPr>
              <a:t>: Tìm hiểu</a:t>
            </a:r>
            <a:r>
              <a:rPr lang="en-US" sz="2400" dirty="0">
                <a:latin typeface="TimesNewRomanPSMT"/>
              </a:rPr>
              <a:t> </a:t>
            </a:r>
            <a:r>
              <a:rPr lang="vi-VN" sz="2400" dirty="0">
                <a:latin typeface="TimesNewRomanPSMT"/>
              </a:rPr>
              <a:t>tiêu chí đánh giá dự án học tập. </a:t>
            </a:r>
          </a:p>
          <a:p>
            <a:pPr marL="342900" indent="-342900" algn="just">
              <a:lnSpc>
                <a:spcPts val="2600"/>
              </a:lnSpc>
              <a:spcBef>
                <a:spcPts val="600"/>
              </a:spcBef>
              <a:spcAft>
                <a:spcPts val="600"/>
              </a:spcAft>
              <a:buFont typeface="Wingdings" panose="05000000000000000000" pitchFamily="2" charset="2"/>
              <a:buChar char="v"/>
              <a:defRPr/>
            </a:pPr>
            <a:r>
              <a:rPr lang="vi-VN" sz="2400" dirty="0">
                <a:latin typeface="TimesNewRomanPSMT"/>
              </a:rPr>
              <a:t>Bước </a:t>
            </a:r>
            <a:r>
              <a:rPr lang="vi-VN" sz="2400" dirty="0">
                <a:solidFill>
                  <a:srgbClr val="00B050"/>
                </a:solidFill>
                <a:latin typeface="TimesNewRomanPSMT"/>
              </a:rPr>
              <a:t>2</a:t>
            </a:r>
            <a:r>
              <a:rPr lang="vi-VN" sz="2400" dirty="0">
                <a:latin typeface="TimesNewRomanPSMT"/>
              </a:rPr>
              <a:t>: Từng nhóm xây dựng kế hoạch thực hiện dự án</a:t>
            </a:r>
            <a:r>
              <a:rPr lang="en-US" sz="2400" dirty="0">
                <a:latin typeface="TimesNewRomanPSMT"/>
              </a:rPr>
              <a:t>.</a:t>
            </a:r>
            <a:endParaRPr lang="vi-VN" sz="2400" dirty="0">
              <a:latin typeface="TimesNewRomanPSMT"/>
            </a:endParaRPr>
          </a:p>
          <a:p>
            <a:pPr marL="342900" indent="-342900" algn="just">
              <a:lnSpc>
                <a:spcPts val="2600"/>
              </a:lnSpc>
              <a:spcBef>
                <a:spcPts val="600"/>
              </a:spcBef>
              <a:spcAft>
                <a:spcPts val="600"/>
              </a:spcAft>
              <a:buFont typeface="Wingdings" panose="05000000000000000000" pitchFamily="2" charset="2"/>
              <a:buChar char="v"/>
              <a:defRPr/>
            </a:pPr>
            <a:r>
              <a:rPr lang="vi-VN" sz="2400" dirty="0">
                <a:latin typeface="Times New Roman" panose="02020603050405020304" pitchFamily="18" charset="0"/>
                <a:ea typeface="Calibri" panose="020F0502020204030204" pitchFamily="34" charset="0"/>
              </a:rPr>
              <a:t>Bước </a:t>
            </a:r>
            <a:r>
              <a:rPr lang="vi-VN" sz="2400" dirty="0">
                <a:solidFill>
                  <a:srgbClr val="00B050"/>
                </a:solidFill>
                <a:latin typeface="Times New Roman" panose="02020603050405020304" pitchFamily="18" charset="0"/>
                <a:ea typeface="Calibri" panose="020F0502020204030204" pitchFamily="34" charset="0"/>
              </a:rPr>
              <a:t>3</a:t>
            </a:r>
            <a:r>
              <a:rPr lang="vi-VN"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Tìm</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hiểu</a:t>
            </a:r>
            <a:r>
              <a:rPr lang="en-US" sz="2400" dirty="0">
                <a:latin typeface="Times New Roman" panose="02020603050405020304" pitchFamily="18" charset="0"/>
                <a:ea typeface="Calibri" panose="020F0502020204030204" pitchFamily="34" charset="0"/>
              </a:rPr>
              <a:t> </a:t>
            </a:r>
            <a:r>
              <a:rPr lang="vi-VN" sz="2400" dirty="0">
                <a:latin typeface="Times New Roman" panose="02020603050405020304" pitchFamily="18" charset="0"/>
                <a:ea typeface="Calibri" panose="020F0502020204030204" pitchFamily="34" charset="0"/>
              </a:rPr>
              <a:t>thông tin liên quan </a:t>
            </a:r>
            <a:r>
              <a:rPr lang="en-US" sz="2400" dirty="0" err="1">
                <a:latin typeface="Times New Roman" panose="02020603050405020304" pitchFamily="18" charset="0"/>
                <a:ea typeface="Calibri" panose="020F0502020204030204" pitchFamily="34" charset="0"/>
              </a:rPr>
              <a:t>trên</a:t>
            </a:r>
            <a:r>
              <a:rPr lang="en-US" sz="2400" dirty="0">
                <a:latin typeface="Times New Roman" panose="02020603050405020304" pitchFamily="18" charset="0"/>
                <a:ea typeface="Calibri" panose="020F0502020204030204" pitchFamily="34" charset="0"/>
              </a:rPr>
              <a:t> internet </a:t>
            </a:r>
            <a:r>
              <a:rPr lang="en-US" sz="2400" dirty="0" err="1">
                <a:latin typeface="Times New Roman" panose="02020603050405020304" pitchFamily="18" charset="0"/>
                <a:ea typeface="Calibri" panose="020F0502020204030204" pitchFamily="34" charset="0"/>
              </a:rPr>
              <a:t>và</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tài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liệu</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giáo</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dục</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địa</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phương</a:t>
            </a:r>
            <a:r>
              <a:rPr lang="vi-VN" sz="2400" dirty="0">
                <a:latin typeface="Times New Roman" panose="02020603050405020304" pitchFamily="18" charset="0"/>
                <a:ea typeface="Calibri" panose="020F0502020204030204" pitchFamily="34" charset="0"/>
              </a:rPr>
              <a:t>.</a:t>
            </a:r>
          </a:p>
          <a:p>
            <a:pPr marL="342900" indent="-342900" algn="just">
              <a:lnSpc>
                <a:spcPts val="2600"/>
              </a:lnSpc>
              <a:spcBef>
                <a:spcPts val="600"/>
              </a:spcBef>
              <a:spcAft>
                <a:spcPts val="600"/>
              </a:spcAft>
              <a:buFont typeface="Wingdings" panose="05000000000000000000" pitchFamily="2" charset="2"/>
              <a:buChar char="v"/>
              <a:defRPr/>
            </a:pPr>
            <a:r>
              <a:rPr lang="vi-VN" sz="2400" dirty="0">
                <a:latin typeface="TimesNewRomanPSMT"/>
              </a:rPr>
              <a:t>Bước </a:t>
            </a:r>
            <a:r>
              <a:rPr lang="vi-VN" sz="2400" dirty="0">
                <a:solidFill>
                  <a:srgbClr val="00B050"/>
                </a:solidFill>
                <a:latin typeface="TimesNewRomanPSMT"/>
              </a:rPr>
              <a:t>4</a:t>
            </a:r>
            <a:r>
              <a:rPr lang="vi-VN" sz="2400" dirty="0">
                <a:latin typeface="TimesNewRomanPSMT"/>
              </a:rPr>
              <a:t>: T</a:t>
            </a:r>
            <a:r>
              <a:rPr lang="en-US" sz="2400" dirty="0" err="1">
                <a:solidFill>
                  <a:schemeClr val="dk1"/>
                </a:solidFill>
                <a:latin typeface="TimesNewRomanPSMT"/>
              </a:rPr>
              <a:t>hực</a:t>
            </a:r>
            <a:r>
              <a:rPr lang="en-US" sz="2400" dirty="0">
                <a:solidFill>
                  <a:schemeClr val="dk1"/>
                </a:solidFill>
                <a:latin typeface="TimesNewRomanPSMT"/>
              </a:rPr>
              <a:t> </a:t>
            </a:r>
            <a:r>
              <a:rPr lang="en-US" sz="2400" dirty="0" err="1">
                <a:solidFill>
                  <a:schemeClr val="dk1"/>
                </a:solidFill>
                <a:latin typeface="TimesNewRomanPSMT"/>
              </a:rPr>
              <a:t>hiện</a:t>
            </a:r>
            <a:r>
              <a:rPr lang="en-US" sz="2400" dirty="0">
                <a:solidFill>
                  <a:schemeClr val="dk1"/>
                </a:solidFill>
                <a:latin typeface="TimesNewRomanPSMT"/>
              </a:rPr>
              <a:t> </a:t>
            </a:r>
            <a:r>
              <a:rPr lang="en-US" sz="2400" dirty="0" err="1">
                <a:solidFill>
                  <a:schemeClr val="dk1"/>
                </a:solidFill>
                <a:latin typeface="TimesNewRomanPSMT"/>
              </a:rPr>
              <a:t>dự</a:t>
            </a:r>
            <a:r>
              <a:rPr lang="en-US" sz="2400" dirty="0">
                <a:solidFill>
                  <a:schemeClr val="dk1"/>
                </a:solidFill>
                <a:latin typeface="TimesNewRomanPSMT"/>
              </a:rPr>
              <a:t> </a:t>
            </a:r>
            <a:r>
              <a:rPr lang="en-US" sz="2400" dirty="0" err="1">
                <a:solidFill>
                  <a:schemeClr val="dk1"/>
                </a:solidFill>
                <a:latin typeface="TimesNewRomanPSMT"/>
              </a:rPr>
              <a:t>án</a:t>
            </a:r>
            <a:r>
              <a:rPr lang="en-US" sz="2400" dirty="0">
                <a:solidFill>
                  <a:schemeClr val="dk1"/>
                </a:solidFill>
                <a:latin typeface="TimesNewRomanPSMT"/>
              </a:rPr>
              <a:t> </a:t>
            </a:r>
            <a:r>
              <a:rPr lang="vi-VN" sz="2400" dirty="0">
                <a:solidFill>
                  <a:schemeClr val="dk1"/>
                </a:solidFill>
                <a:latin typeface="TimesNewRomanPSMT"/>
              </a:rPr>
              <a:t>theo kế hoạch của mỗi nhóm (30</a:t>
            </a:r>
            <a:r>
              <a:rPr lang="en-US" sz="2400" dirty="0">
                <a:solidFill>
                  <a:schemeClr val="dk1"/>
                </a:solidFill>
                <a:latin typeface="TimesNewRomanPSMT"/>
              </a:rPr>
              <a:t> </a:t>
            </a:r>
            <a:r>
              <a:rPr lang="en-US" sz="2400" dirty="0" err="1">
                <a:solidFill>
                  <a:schemeClr val="dk1"/>
                </a:solidFill>
                <a:latin typeface="TimesNewRomanPSMT"/>
              </a:rPr>
              <a:t>ngày</a:t>
            </a:r>
            <a:r>
              <a:rPr lang="vi-VN" sz="2400" dirty="0">
                <a:solidFill>
                  <a:schemeClr val="dk1"/>
                </a:solidFill>
                <a:latin typeface="TimesNewRomanPSMT"/>
              </a:rPr>
              <a:t>,</a:t>
            </a:r>
            <a:r>
              <a:rPr lang="en-US" sz="2400" dirty="0">
                <a:solidFill>
                  <a:schemeClr val="dk1"/>
                </a:solidFill>
                <a:latin typeface="TimesNewRomanPSMT"/>
              </a:rPr>
              <a:t> </a:t>
            </a:r>
            <a:r>
              <a:rPr lang="en-US" sz="2400" dirty="0" err="1">
                <a:solidFill>
                  <a:schemeClr val="dk1"/>
                </a:solidFill>
                <a:latin typeface="TimesNewRomanPSMT"/>
              </a:rPr>
              <a:t>ngoài</a:t>
            </a:r>
            <a:r>
              <a:rPr lang="en-US" sz="2400" dirty="0">
                <a:solidFill>
                  <a:schemeClr val="dk1"/>
                </a:solidFill>
                <a:latin typeface="TimesNewRomanPSMT"/>
              </a:rPr>
              <a:t> </a:t>
            </a:r>
            <a:r>
              <a:rPr lang="en-US" sz="2400" dirty="0" err="1">
                <a:solidFill>
                  <a:schemeClr val="dk1"/>
                </a:solidFill>
                <a:latin typeface="TimesNewRomanPSMT"/>
              </a:rPr>
              <a:t>thời</a:t>
            </a:r>
            <a:r>
              <a:rPr lang="en-US" sz="2400" dirty="0">
                <a:solidFill>
                  <a:schemeClr val="dk1"/>
                </a:solidFill>
                <a:latin typeface="TimesNewRomanPSMT"/>
              </a:rPr>
              <a:t> </a:t>
            </a:r>
            <a:r>
              <a:rPr lang="en-US" sz="2400" dirty="0" err="1">
                <a:solidFill>
                  <a:schemeClr val="dk1"/>
                </a:solidFill>
                <a:latin typeface="TimesNewRomanPSMT"/>
              </a:rPr>
              <a:t>gian</a:t>
            </a:r>
            <a:r>
              <a:rPr lang="en-US" sz="2400" dirty="0">
                <a:solidFill>
                  <a:schemeClr val="dk1"/>
                </a:solidFill>
                <a:latin typeface="TimesNewRomanPSMT"/>
              </a:rPr>
              <a:t> </a:t>
            </a:r>
            <a:r>
              <a:rPr lang="en-US" sz="2400" dirty="0" err="1">
                <a:solidFill>
                  <a:schemeClr val="dk1"/>
                </a:solidFill>
                <a:latin typeface="TimesNewRomanPSMT"/>
              </a:rPr>
              <a:t>trên</a:t>
            </a:r>
            <a:r>
              <a:rPr lang="en-US" sz="2400" dirty="0">
                <a:solidFill>
                  <a:schemeClr val="dk1"/>
                </a:solidFill>
                <a:latin typeface="TimesNewRomanPSMT"/>
              </a:rPr>
              <a:t> </a:t>
            </a:r>
            <a:r>
              <a:rPr lang="en-US" sz="2400" dirty="0" err="1">
                <a:solidFill>
                  <a:schemeClr val="dk1"/>
                </a:solidFill>
                <a:latin typeface="TimesNewRomanPSMT"/>
              </a:rPr>
              <a:t>lớp</a:t>
            </a:r>
            <a:r>
              <a:rPr lang="en-US" sz="2400" dirty="0">
                <a:solidFill>
                  <a:schemeClr val="dk1"/>
                </a:solidFill>
                <a:latin typeface="TimesNewRomanPSMT"/>
              </a:rPr>
              <a:t>, </a:t>
            </a:r>
            <a:r>
              <a:rPr lang="en-US" sz="2400" dirty="0" err="1">
                <a:solidFill>
                  <a:schemeClr val="dk1"/>
                </a:solidFill>
                <a:latin typeface="TimesNewRomanPSMT"/>
              </a:rPr>
              <a:t>khuyến</a:t>
            </a:r>
            <a:r>
              <a:rPr lang="en-US" sz="2400" dirty="0">
                <a:solidFill>
                  <a:schemeClr val="dk1"/>
                </a:solidFill>
                <a:latin typeface="TimesNewRomanPSMT"/>
              </a:rPr>
              <a:t> </a:t>
            </a:r>
            <a:r>
              <a:rPr lang="en-US" sz="2400" dirty="0" err="1">
                <a:solidFill>
                  <a:schemeClr val="dk1"/>
                </a:solidFill>
                <a:latin typeface="TimesNewRomanPSMT"/>
              </a:rPr>
              <a:t>khích</a:t>
            </a:r>
            <a:r>
              <a:rPr lang="en-US" sz="2400" dirty="0">
                <a:solidFill>
                  <a:schemeClr val="dk1"/>
                </a:solidFill>
                <a:latin typeface="TimesNewRomanPSMT"/>
              </a:rPr>
              <a:t> </a:t>
            </a:r>
            <a:r>
              <a:rPr lang="en-US" sz="2400" dirty="0" err="1">
                <a:solidFill>
                  <a:schemeClr val="dk1"/>
                </a:solidFill>
                <a:latin typeface="TimesNewRomanPSMT"/>
              </a:rPr>
              <a:t>nộp</a:t>
            </a:r>
            <a:r>
              <a:rPr lang="en-US" sz="2400" dirty="0">
                <a:solidFill>
                  <a:schemeClr val="dk1"/>
                </a:solidFill>
                <a:latin typeface="TimesNewRomanPSMT"/>
              </a:rPr>
              <a:t> </a:t>
            </a:r>
            <a:r>
              <a:rPr lang="en-US" sz="2400" dirty="0" err="1">
                <a:solidFill>
                  <a:schemeClr val="dk1"/>
                </a:solidFill>
                <a:latin typeface="TimesNewRomanPSMT"/>
              </a:rPr>
              <a:t>trước</a:t>
            </a:r>
            <a:r>
              <a:rPr lang="en-US" sz="2400" dirty="0">
                <a:solidFill>
                  <a:schemeClr val="dk1"/>
                </a:solidFill>
                <a:latin typeface="TimesNewRomanPSMT"/>
              </a:rPr>
              <a:t> </a:t>
            </a:r>
            <a:r>
              <a:rPr lang="en-US" sz="2400" dirty="0" err="1">
                <a:solidFill>
                  <a:schemeClr val="dk1"/>
                </a:solidFill>
                <a:latin typeface="TimesNewRomanPSMT"/>
              </a:rPr>
              <a:t>thời</a:t>
            </a:r>
            <a:r>
              <a:rPr lang="en-US" sz="2400" dirty="0">
                <a:solidFill>
                  <a:schemeClr val="dk1"/>
                </a:solidFill>
                <a:latin typeface="TimesNewRomanPSMT"/>
              </a:rPr>
              <a:t> </a:t>
            </a:r>
            <a:r>
              <a:rPr lang="en-US" sz="2400" dirty="0" err="1">
                <a:solidFill>
                  <a:schemeClr val="dk1"/>
                </a:solidFill>
                <a:latin typeface="TimesNewRomanPSMT"/>
              </a:rPr>
              <a:t>hạn</a:t>
            </a:r>
            <a:r>
              <a:rPr lang="en-US" sz="2400" dirty="0">
                <a:solidFill>
                  <a:schemeClr val="dk1"/>
                </a:solidFill>
                <a:latin typeface="TimesNewRomanPSMT"/>
              </a:rPr>
              <a:t>).</a:t>
            </a:r>
            <a:r>
              <a:rPr lang="vi-VN" sz="2400" dirty="0">
                <a:latin typeface="TimesNewRomanPSMT"/>
              </a:rPr>
              <a:t> </a:t>
            </a:r>
          </a:p>
          <a:p>
            <a:pPr marL="342900" indent="-342900" algn="just">
              <a:lnSpc>
                <a:spcPts val="2600"/>
              </a:lnSpc>
              <a:spcBef>
                <a:spcPts val="600"/>
              </a:spcBef>
              <a:spcAft>
                <a:spcPts val="600"/>
              </a:spcAft>
              <a:buFont typeface="Wingdings" panose="05000000000000000000" pitchFamily="2" charset="2"/>
              <a:buChar char="v"/>
              <a:defRPr/>
            </a:pPr>
            <a:r>
              <a:rPr lang="vi-VN" sz="2400" dirty="0">
                <a:latin typeface="TimesNewRomanPSMT"/>
              </a:rPr>
              <a:t>Bước </a:t>
            </a:r>
            <a:r>
              <a:rPr lang="vi-VN" sz="2400" dirty="0">
                <a:solidFill>
                  <a:srgbClr val="00B050"/>
                </a:solidFill>
                <a:latin typeface="TimesNewRomanPSMT"/>
              </a:rPr>
              <a:t>5</a:t>
            </a:r>
            <a:r>
              <a:rPr lang="vi-VN" sz="2400" dirty="0">
                <a:latin typeface="TimesNewRomanPSMT"/>
              </a:rPr>
              <a:t>: T</a:t>
            </a:r>
            <a:r>
              <a:rPr lang="en-US" sz="2400" dirty="0" err="1">
                <a:latin typeface="TimesNewRomanPSMT"/>
              </a:rPr>
              <a:t>rình</a:t>
            </a:r>
            <a:r>
              <a:rPr lang="en-US" sz="2400" dirty="0">
                <a:latin typeface="TimesNewRomanPSMT"/>
              </a:rPr>
              <a:t> </a:t>
            </a:r>
            <a:r>
              <a:rPr lang="en-US" sz="2400" dirty="0" err="1">
                <a:latin typeface="TimesNewRomanPSMT"/>
              </a:rPr>
              <a:t>bày</a:t>
            </a:r>
            <a:r>
              <a:rPr lang="en-US" sz="2400" dirty="0">
                <a:latin typeface="TimesNewRomanPSMT"/>
              </a:rPr>
              <a:t> </a:t>
            </a:r>
            <a:r>
              <a:rPr lang="en-US" sz="2400" dirty="0" err="1">
                <a:latin typeface="TimesNewRomanPSMT"/>
              </a:rPr>
              <a:t>kết</a:t>
            </a:r>
            <a:r>
              <a:rPr lang="en-US" sz="2400" dirty="0">
                <a:latin typeface="TimesNewRomanPSMT"/>
              </a:rPr>
              <a:t> </a:t>
            </a:r>
            <a:r>
              <a:rPr lang="en-US" sz="2400" dirty="0" err="1">
                <a:latin typeface="TimesNewRomanPSMT"/>
              </a:rPr>
              <a:t>quả</a:t>
            </a:r>
            <a:r>
              <a:rPr lang="en-US" sz="2400" dirty="0">
                <a:latin typeface="TimesNewRomanPSMT"/>
              </a:rPr>
              <a:t> </a:t>
            </a:r>
            <a:r>
              <a:rPr lang="en-US" sz="2400" dirty="0" err="1">
                <a:latin typeface="TimesNewRomanPSMT"/>
              </a:rPr>
              <a:t>thực</a:t>
            </a:r>
            <a:r>
              <a:rPr lang="en-US" sz="2400" dirty="0">
                <a:latin typeface="TimesNewRomanPSMT"/>
              </a:rPr>
              <a:t> hi</a:t>
            </a:r>
            <a:r>
              <a:rPr lang="vi-VN" sz="2400" dirty="0">
                <a:latin typeface="TimesNewRomanPSMT"/>
              </a:rPr>
              <a:t>ện</a:t>
            </a:r>
            <a:r>
              <a:rPr lang="en-US" sz="2400" dirty="0">
                <a:latin typeface="TimesNewRomanPSMT"/>
              </a:rPr>
              <a:t> </a:t>
            </a:r>
            <a:r>
              <a:rPr lang="en-US" sz="2400" dirty="0" err="1">
                <a:latin typeface="TimesNewRomanPSMT"/>
              </a:rPr>
              <a:t>dự</a:t>
            </a:r>
            <a:r>
              <a:rPr lang="en-US" sz="2400" dirty="0">
                <a:latin typeface="TimesNewRomanPSMT"/>
              </a:rPr>
              <a:t> </a:t>
            </a:r>
            <a:r>
              <a:rPr lang="en-US" sz="2400" dirty="0" err="1">
                <a:latin typeface="TimesNewRomanPSMT"/>
              </a:rPr>
              <a:t>án</a:t>
            </a:r>
            <a:r>
              <a:rPr lang="vi-VN" sz="2400" dirty="0">
                <a:latin typeface="TimesNewRomanPSMT"/>
              </a:rPr>
              <a:t> (do GV bố trí vào thời điểm thích hợp). </a:t>
            </a:r>
          </a:p>
          <a:p>
            <a:pPr marL="342900" indent="-342900" algn="just">
              <a:lnSpc>
                <a:spcPts val="2600"/>
              </a:lnSpc>
              <a:spcBef>
                <a:spcPts val="600"/>
              </a:spcBef>
              <a:spcAft>
                <a:spcPts val="600"/>
              </a:spcAft>
              <a:buFont typeface="Wingdings" panose="05000000000000000000" pitchFamily="2" charset="2"/>
              <a:buChar char="v"/>
              <a:defRPr/>
            </a:pPr>
            <a:r>
              <a:rPr lang="vi-VN" sz="2400" dirty="0">
                <a:latin typeface="TimesNewRomanPSMT"/>
              </a:rPr>
              <a:t>Bước </a:t>
            </a:r>
            <a:r>
              <a:rPr lang="vi-VN" sz="2400" dirty="0">
                <a:solidFill>
                  <a:srgbClr val="00B050"/>
                </a:solidFill>
                <a:latin typeface="TimesNewRomanPSMT"/>
              </a:rPr>
              <a:t>6</a:t>
            </a:r>
            <a:r>
              <a:rPr lang="vi-VN" sz="2400" dirty="0">
                <a:latin typeface="TimesNewRomanPSMT"/>
              </a:rPr>
              <a:t>: Các nhóm nhận xét, chấm điểm lẫn nhau.</a:t>
            </a:r>
          </a:p>
        </p:txBody>
      </p:sp>
      <p:sp>
        <p:nvSpPr>
          <p:cNvPr id="10" name="TextBox 9">
            <a:extLst>
              <a:ext uri="{FF2B5EF4-FFF2-40B4-BE49-F238E27FC236}">
                <a16:creationId xmlns:a16="http://schemas.microsoft.com/office/drawing/2014/main" id="{E66DE2F4-C92A-47A2-95CF-3CFA455C558E}"/>
              </a:ext>
            </a:extLst>
          </p:cNvPr>
          <p:cNvSpPr txBox="1"/>
          <p:nvPr/>
        </p:nvSpPr>
        <p:spPr>
          <a:xfrm>
            <a:off x="1699601" y="2016343"/>
            <a:ext cx="3949677" cy="412934"/>
          </a:xfrm>
          <a:prstGeom prst="rect">
            <a:avLst/>
          </a:prstGeom>
          <a:noFill/>
        </p:spPr>
        <p:txBody>
          <a:bodyPr wrap="square">
            <a:spAutoFit/>
          </a:bodyPr>
          <a:lstStyle/>
          <a:p>
            <a:pPr algn="just">
              <a:lnSpc>
                <a:spcPts val="2500"/>
              </a:lnSpc>
              <a:spcBef>
                <a:spcPts val="600"/>
              </a:spcBef>
              <a:spcAft>
                <a:spcPts val="600"/>
              </a:spcAft>
            </a:pPr>
            <a:r>
              <a:rPr lang="vi-VN" sz="2400" b="1" dirty="0">
                <a:solidFill>
                  <a:srgbClr val="00B050"/>
                </a:solidFill>
                <a:latin typeface="TimesNewRomanPSMT"/>
              </a:rPr>
              <a:t>CÁC BƯỚC TIẾN HÀNH</a:t>
            </a:r>
          </a:p>
        </p:txBody>
      </p:sp>
      <p:sp>
        <p:nvSpPr>
          <p:cNvPr id="5" name="Hộp Văn bản 2">
            <a:extLst>
              <a:ext uri="{FF2B5EF4-FFF2-40B4-BE49-F238E27FC236}">
                <a16:creationId xmlns:a16="http://schemas.microsoft.com/office/drawing/2014/main" id="{4083C2C0-9863-9BC5-9142-16DA6E136BF7}"/>
              </a:ext>
            </a:extLst>
          </p:cNvPr>
          <p:cNvSpPr txBox="1"/>
          <p:nvPr/>
        </p:nvSpPr>
        <p:spPr>
          <a:xfrm>
            <a:off x="1755673" y="162171"/>
            <a:ext cx="9548732" cy="1712969"/>
          </a:xfrm>
          <a:prstGeom prst="rect">
            <a:avLst/>
          </a:prstGeom>
          <a:solidFill>
            <a:schemeClr val="accent2">
              <a:lumMod val="40000"/>
              <a:lumOff val="60000"/>
            </a:schemeClr>
          </a:solidFill>
          <a:ln>
            <a:solidFill>
              <a:srgbClr val="00B050"/>
            </a:solidFill>
          </a:ln>
        </p:spPr>
        <p:txBody>
          <a:bodyPr wrap="square">
            <a:spAutoFit/>
          </a:bodyPr>
          <a:lstStyle/>
          <a:p>
            <a:pPr>
              <a:lnSpc>
                <a:spcPts val="2880"/>
              </a:lnSpc>
              <a:spcBef>
                <a:spcPts val="600"/>
              </a:spcBef>
              <a:spcAft>
                <a:spcPts val="600"/>
              </a:spcAft>
            </a:pPr>
            <a:r>
              <a:rPr lang="vi-VN" sz="2400" b="1" dirty="0">
                <a:solidFill>
                  <a:srgbClr val="0000FF"/>
                </a:solidFill>
                <a:latin typeface="Times New Roman" panose="02020603050405020304" pitchFamily="18" charset="0"/>
                <a:cs typeface="Times New Roman" panose="02020603050405020304" pitchFamily="18" charset="0"/>
              </a:rPr>
              <a:t>Vận dụng (cả bài)</a:t>
            </a:r>
            <a:endParaRPr lang="vi-VN" sz="2400" dirty="0">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vi-VN" sz="2400" dirty="0">
                <a:latin typeface="Times New Roman" panose="02020603050405020304" pitchFamily="18" charset="0"/>
                <a:cs typeface="Times New Roman" panose="02020603050405020304" pitchFamily="18" charset="0"/>
              </a:rPr>
              <a:t>Em hãy chuẩn bị và trình bày trước lớp phương án tuyên truyền, vận động người thân không tàng trữ, sử dụng vũ khí, vật liệu nổ, công cụ hỗ trợ trái pháp luật.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001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ircle(in)">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anim calcmode="lin" valueType="num">
                                      <p:cBhvr>
                                        <p:cTn id="1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fade">
                                      <p:cBhvr>
                                        <p:cTn id="24" dur="1000"/>
                                        <p:tgtEl>
                                          <p:spTgt spid="9">
                                            <p:txEl>
                                              <p:pRg st="1" end="1"/>
                                            </p:txEl>
                                          </p:spTgt>
                                        </p:tgtEl>
                                      </p:cBhvr>
                                    </p:animEffect>
                                    <p:anim calcmode="lin" valueType="num">
                                      <p:cBhvr>
                                        <p:cTn id="2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fade">
                                      <p:cBhvr>
                                        <p:cTn id="31" dur="1000"/>
                                        <p:tgtEl>
                                          <p:spTgt spid="9">
                                            <p:txEl>
                                              <p:pRg st="2" end="2"/>
                                            </p:txEl>
                                          </p:spTgt>
                                        </p:tgtEl>
                                      </p:cBhvr>
                                    </p:animEffect>
                                    <p:anim calcmode="lin" valueType="num">
                                      <p:cBhvr>
                                        <p:cTn id="3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3" end="3"/>
                                            </p:txEl>
                                          </p:spTgt>
                                        </p:tgtEl>
                                        <p:attrNameLst>
                                          <p:attrName>style.visibility</p:attrName>
                                        </p:attrNameLst>
                                      </p:cBhvr>
                                      <p:to>
                                        <p:strVal val="visible"/>
                                      </p:to>
                                    </p:set>
                                    <p:animEffect transition="in" filter="fade">
                                      <p:cBhvr>
                                        <p:cTn id="38" dur="1000"/>
                                        <p:tgtEl>
                                          <p:spTgt spid="9">
                                            <p:txEl>
                                              <p:pRg st="3" end="3"/>
                                            </p:txEl>
                                          </p:spTgt>
                                        </p:tgtEl>
                                      </p:cBhvr>
                                    </p:animEffect>
                                    <p:anim calcmode="lin" valueType="num">
                                      <p:cBhvr>
                                        <p:cTn id="3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9">
                                            <p:txEl>
                                              <p:pRg st="4" end="4"/>
                                            </p:txEl>
                                          </p:spTgt>
                                        </p:tgtEl>
                                        <p:attrNameLst>
                                          <p:attrName>style.visibility</p:attrName>
                                        </p:attrNameLst>
                                      </p:cBhvr>
                                      <p:to>
                                        <p:strVal val="visible"/>
                                      </p:to>
                                    </p:set>
                                    <p:anim calcmode="lin" valueType="num">
                                      <p:cBhvr>
                                        <p:cTn id="45" dur="1000" fill="hold"/>
                                        <p:tgtEl>
                                          <p:spTgt spid="9">
                                            <p:txEl>
                                              <p:pRg st="4" end="4"/>
                                            </p:txEl>
                                          </p:spTgt>
                                        </p:tgtEl>
                                        <p:attrNameLst>
                                          <p:attrName>ppt_w</p:attrName>
                                        </p:attrNameLst>
                                      </p:cBhvr>
                                      <p:tavLst>
                                        <p:tav tm="0">
                                          <p:val>
                                            <p:fltVal val="0"/>
                                          </p:val>
                                        </p:tav>
                                        <p:tav tm="100000">
                                          <p:val>
                                            <p:strVal val="#ppt_w"/>
                                          </p:val>
                                        </p:tav>
                                      </p:tavLst>
                                    </p:anim>
                                    <p:anim calcmode="lin" valueType="num">
                                      <p:cBhvr>
                                        <p:cTn id="46" dur="1000" fill="hold"/>
                                        <p:tgtEl>
                                          <p:spTgt spid="9">
                                            <p:txEl>
                                              <p:pRg st="4" end="4"/>
                                            </p:txEl>
                                          </p:spTgt>
                                        </p:tgtEl>
                                        <p:attrNameLst>
                                          <p:attrName>ppt_h</p:attrName>
                                        </p:attrNameLst>
                                      </p:cBhvr>
                                      <p:tavLst>
                                        <p:tav tm="0">
                                          <p:val>
                                            <p:fltVal val="0"/>
                                          </p:val>
                                        </p:tav>
                                        <p:tav tm="100000">
                                          <p:val>
                                            <p:strVal val="#ppt_h"/>
                                          </p:val>
                                        </p:tav>
                                      </p:tavLst>
                                    </p:anim>
                                    <p:anim calcmode="lin" valueType="num">
                                      <p:cBhvr>
                                        <p:cTn id="47" dur="1000" fill="hold"/>
                                        <p:tgtEl>
                                          <p:spTgt spid="9">
                                            <p:txEl>
                                              <p:pRg st="4" end="4"/>
                                            </p:txEl>
                                          </p:spTgt>
                                        </p:tgtEl>
                                        <p:attrNameLst>
                                          <p:attrName>style.rotation</p:attrName>
                                        </p:attrNameLst>
                                      </p:cBhvr>
                                      <p:tavLst>
                                        <p:tav tm="0">
                                          <p:val>
                                            <p:fltVal val="90"/>
                                          </p:val>
                                        </p:tav>
                                        <p:tav tm="100000">
                                          <p:val>
                                            <p:fltVal val="0"/>
                                          </p:val>
                                        </p:tav>
                                      </p:tavLst>
                                    </p:anim>
                                    <p:animEffect transition="in" filter="fade">
                                      <p:cBhvr>
                                        <p:cTn id="48" dur="1000"/>
                                        <p:tgtEl>
                                          <p:spTgt spid="9">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9">
                                            <p:txEl>
                                              <p:pRg st="5" end="5"/>
                                            </p:txEl>
                                          </p:spTgt>
                                        </p:tgtEl>
                                        <p:attrNameLst>
                                          <p:attrName>style.visibility</p:attrName>
                                        </p:attrNameLst>
                                      </p:cBhvr>
                                      <p:to>
                                        <p:strVal val="visible"/>
                                      </p:to>
                                    </p:set>
                                    <p:anim calcmode="lin" valueType="num">
                                      <p:cBhvr>
                                        <p:cTn id="53" dur="1000" fill="hold"/>
                                        <p:tgtEl>
                                          <p:spTgt spid="9">
                                            <p:txEl>
                                              <p:pRg st="5" end="5"/>
                                            </p:txEl>
                                          </p:spTgt>
                                        </p:tgtEl>
                                        <p:attrNameLst>
                                          <p:attrName>ppt_w</p:attrName>
                                        </p:attrNameLst>
                                      </p:cBhvr>
                                      <p:tavLst>
                                        <p:tav tm="0">
                                          <p:val>
                                            <p:fltVal val="0"/>
                                          </p:val>
                                        </p:tav>
                                        <p:tav tm="100000">
                                          <p:val>
                                            <p:strVal val="#ppt_w"/>
                                          </p:val>
                                        </p:tav>
                                      </p:tavLst>
                                    </p:anim>
                                    <p:anim calcmode="lin" valueType="num">
                                      <p:cBhvr>
                                        <p:cTn id="54" dur="1000" fill="hold"/>
                                        <p:tgtEl>
                                          <p:spTgt spid="9">
                                            <p:txEl>
                                              <p:pRg st="5" end="5"/>
                                            </p:txEl>
                                          </p:spTgt>
                                        </p:tgtEl>
                                        <p:attrNameLst>
                                          <p:attrName>ppt_h</p:attrName>
                                        </p:attrNameLst>
                                      </p:cBhvr>
                                      <p:tavLst>
                                        <p:tav tm="0">
                                          <p:val>
                                            <p:fltVal val="0"/>
                                          </p:val>
                                        </p:tav>
                                        <p:tav tm="100000">
                                          <p:val>
                                            <p:strVal val="#ppt_h"/>
                                          </p:val>
                                        </p:tav>
                                      </p:tavLst>
                                    </p:anim>
                                    <p:anim calcmode="lin" valueType="num">
                                      <p:cBhvr>
                                        <p:cTn id="55" dur="1000" fill="hold"/>
                                        <p:tgtEl>
                                          <p:spTgt spid="9">
                                            <p:txEl>
                                              <p:pRg st="5" end="5"/>
                                            </p:txEl>
                                          </p:spTgt>
                                        </p:tgtEl>
                                        <p:attrNameLst>
                                          <p:attrName>style.rotation</p:attrName>
                                        </p:attrNameLst>
                                      </p:cBhvr>
                                      <p:tavLst>
                                        <p:tav tm="0">
                                          <p:val>
                                            <p:fltVal val="90"/>
                                          </p:val>
                                        </p:tav>
                                        <p:tav tm="100000">
                                          <p:val>
                                            <p:fltVal val="0"/>
                                          </p:val>
                                        </p:tav>
                                      </p:tavLst>
                                    </p:anim>
                                    <p:animEffect transition="in" filter="fade">
                                      <p:cBhvr>
                                        <p:cTn id="56" dur="1000"/>
                                        <p:tgtEl>
                                          <p:spTgt spid="9">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9">
                                            <p:txEl>
                                              <p:pRg st="6" end="6"/>
                                            </p:txEl>
                                          </p:spTgt>
                                        </p:tgtEl>
                                        <p:attrNameLst>
                                          <p:attrName>style.visibility</p:attrName>
                                        </p:attrNameLst>
                                      </p:cBhvr>
                                      <p:to>
                                        <p:strVal val="visible"/>
                                      </p:to>
                                    </p:set>
                                    <p:animEffect transition="in" filter="circle(in)">
                                      <p:cBhvr>
                                        <p:cTn id="61" dur="20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40768" y="6914"/>
            <a:ext cx="461147" cy="462315"/>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683468" y="37006"/>
            <a:ext cx="469700" cy="41814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2" name="Table 1">
            <a:extLst>
              <a:ext uri="{FF2B5EF4-FFF2-40B4-BE49-F238E27FC236}">
                <a16:creationId xmlns:a16="http://schemas.microsoft.com/office/drawing/2014/main" id="{3CC3C8A5-A0ED-7CEB-938C-2D37183B90A1}"/>
              </a:ext>
            </a:extLst>
          </p:cNvPr>
          <p:cNvGraphicFramePr>
            <a:graphicFrameLocks noGrp="1"/>
          </p:cNvGraphicFramePr>
          <p:nvPr/>
        </p:nvGraphicFramePr>
        <p:xfrm>
          <a:off x="2224726" y="617467"/>
          <a:ext cx="9903961" cy="6246008"/>
        </p:xfrm>
        <a:graphic>
          <a:graphicData uri="http://schemas.openxmlformats.org/drawingml/2006/table">
            <a:tbl>
              <a:tblPr firstRow="1" firstCol="1" bandRow="1">
                <a:tableStyleId>{5C22544A-7EE6-4342-B048-85BDC9FD1C3A}</a:tableStyleId>
              </a:tblPr>
              <a:tblGrid>
                <a:gridCol w="1749159">
                  <a:extLst>
                    <a:ext uri="{9D8B030D-6E8A-4147-A177-3AD203B41FA5}">
                      <a16:colId xmlns:a16="http://schemas.microsoft.com/office/drawing/2014/main" val="1874929346"/>
                    </a:ext>
                  </a:extLst>
                </a:gridCol>
                <a:gridCol w="5782571">
                  <a:extLst>
                    <a:ext uri="{9D8B030D-6E8A-4147-A177-3AD203B41FA5}">
                      <a16:colId xmlns:a16="http://schemas.microsoft.com/office/drawing/2014/main" val="3161489814"/>
                    </a:ext>
                  </a:extLst>
                </a:gridCol>
                <a:gridCol w="1027344">
                  <a:extLst>
                    <a:ext uri="{9D8B030D-6E8A-4147-A177-3AD203B41FA5}">
                      <a16:colId xmlns:a16="http://schemas.microsoft.com/office/drawing/2014/main" val="747232133"/>
                    </a:ext>
                  </a:extLst>
                </a:gridCol>
                <a:gridCol w="750336">
                  <a:extLst>
                    <a:ext uri="{9D8B030D-6E8A-4147-A177-3AD203B41FA5}">
                      <a16:colId xmlns:a16="http://schemas.microsoft.com/office/drawing/2014/main" val="3797692066"/>
                    </a:ext>
                  </a:extLst>
                </a:gridCol>
                <a:gridCol w="594551">
                  <a:extLst>
                    <a:ext uri="{9D8B030D-6E8A-4147-A177-3AD203B41FA5}">
                      <a16:colId xmlns:a16="http://schemas.microsoft.com/office/drawing/2014/main" val="1080751715"/>
                    </a:ext>
                  </a:extLst>
                </a:gridCol>
              </a:tblGrid>
              <a:tr h="247982">
                <a:tc rowSpan="2">
                  <a:txBody>
                    <a:bodyPr/>
                    <a:lstStyle/>
                    <a:p>
                      <a:pPr algn="ctr">
                        <a:lnSpc>
                          <a:spcPts val="1700"/>
                        </a:lnSpc>
                        <a:spcBef>
                          <a:spcPts val="300"/>
                        </a:spcBef>
                        <a:spcAft>
                          <a:spcPts val="300"/>
                        </a:spcAft>
                      </a:pPr>
                      <a:r>
                        <a:rPr lang="vi-VN" sz="1600" dirty="0">
                          <a:effectLst/>
                          <a:latin typeface="+mj-lt"/>
                          <a:cs typeface="Times New Roman" panose="02020603050405020304" pitchFamily="18" charset="0"/>
                        </a:rPr>
                        <a:t>Tiêu chí</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rowSpan="2">
                  <a:txBody>
                    <a:bodyPr/>
                    <a:lstStyle/>
                    <a:p>
                      <a:pPr algn="ctr">
                        <a:lnSpc>
                          <a:spcPts val="1700"/>
                        </a:lnSpc>
                        <a:spcBef>
                          <a:spcPts val="300"/>
                        </a:spcBef>
                        <a:spcAft>
                          <a:spcPts val="300"/>
                        </a:spcAft>
                      </a:pPr>
                      <a:r>
                        <a:rPr lang="vi-VN" sz="1600" dirty="0">
                          <a:effectLst/>
                          <a:latin typeface="+mj-lt"/>
                          <a:cs typeface="Times New Roman" panose="02020603050405020304" pitchFamily="18" charset="0"/>
                        </a:rPr>
                        <a:t>Mô tả tiêu chí</a:t>
                      </a:r>
                      <a:endParaRPr lang="en-GB" sz="1600" dirty="0">
                        <a:effectLst/>
                        <a:latin typeface="+mj-lt"/>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ts val="2000"/>
                        </a:lnSpc>
                        <a:spcBef>
                          <a:spcPts val="300"/>
                        </a:spcBef>
                        <a:spcAft>
                          <a:spcPts val="300"/>
                        </a:spcAft>
                      </a:pPr>
                      <a:r>
                        <a:rPr lang="vi-VN" sz="1600" dirty="0">
                          <a:effectLst/>
                          <a:latin typeface="+mj-lt"/>
                        </a:rPr>
                        <a:t>Mức độ/Điểm</a:t>
                      </a:r>
                      <a:endParaRPr lang="en-GB" sz="1600" dirty="0">
                        <a:effectLst/>
                        <a:latin typeface="+mj-lt"/>
                        <a:ea typeface="Calibri" panose="020F0502020204030204" pitchFamily="34" charset="0"/>
                      </a:endParaRPr>
                    </a:p>
                  </a:txBody>
                  <a:tcPr marL="68580" marR="6858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9319765"/>
                  </a:ext>
                </a:extLst>
              </a:tr>
              <a:tr h="410640">
                <a:tc vMerge="1">
                  <a:txBody>
                    <a:bodyPr/>
                    <a:lstStyle/>
                    <a:p>
                      <a:endParaRPr lang="en-GB"/>
                    </a:p>
                  </a:txBody>
                  <a:tcPr/>
                </a:tc>
                <a:tc vMerge="1">
                  <a:txBody>
                    <a:bodyPr/>
                    <a:lstStyle/>
                    <a:p>
                      <a:endParaRPr lang="en-GB"/>
                    </a:p>
                  </a:txBody>
                  <a:tcPr/>
                </a:tc>
                <a:tc>
                  <a:txBody>
                    <a:bodyPr/>
                    <a:lstStyle/>
                    <a:p>
                      <a:pPr algn="ctr">
                        <a:lnSpc>
                          <a:spcPts val="1700"/>
                        </a:lnSpc>
                        <a:spcBef>
                          <a:spcPts val="300"/>
                        </a:spcBef>
                        <a:spcAft>
                          <a:spcPts val="300"/>
                        </a:spcAft>
                      </a:pPr>
                      <a:r>
                        <a:rPr lang="vi-VN" sz="1600" dirty="0">
                          <a:solidFill>
                            <a:schemeClr val="bg1"/>
                          </a:solidFill>
                          <a:effectLst/>
                          <a:latin typeface="+mj-lt"/>
                          <a:cs typeface="Times New Roman" panose="02020603050405020304" pitchFamily="18" charset="0"/>
                        </a:rPr>
                        <a:t>Chưa đạt</a:t>
                      </a:r>
                      <a:endParaRPr lang="en-GB" sz="1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ts val="1700"/>
                        </a:lnSpc>
                        <a:spcBef>
                          <a:spcPts val="300"/>
                        </a:spcBef>
                        <a:spcAft>
                          <a:spcPts val="300"/>
                        </a:spcAft>
                      </a:pPr>
                      <a:r>
                        <a:rPr lang="vi-VN" sz="1600" dirty="0">
                          <a:solidFill>
                            <a:schemeClr val="bg1"/>
                          </a:solidFill>
                          <a:effectLst/>
                          <a:latin typeface="+mj-lt"/>
                          <a:cs typeface="Times New Roman" panose="02020603050405020304" pitchFamily="18" charset="0"/>
                        </a:rPr>
                        <a:t>Đạt</a:t>
                      </a:r>
                      <a:endParaRPr lang="en-GB" sz="1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algn="ctr">
                        <a:lnSpc>
                          <a:spcPts val="1700"/>
                        </a:lnSpc>
                        <a:spcBef>
                          <a:spcPts val="300"/>
                        </a:spcBef>
                        <a:spcAft>
                          <a:spcPts val="300"/>
                        </a:spcAft>
                      </a:pPr>
                      <a:r>
                        <a:rPr lang="vi-VN" sz="1600" dirty="0">
                          <a:solidFill>
                            <a:schemeClr val="bg1"/>
                          </a:solidFill>
                          <a:effectLst/>
                          <a:latin typeface="+mj-lt"/>
                          <a:cs typeface="Times New Roman" panose="02020603050405020304" pitchFamily="18" charset="0"/>
                        </a:rPr>
                        <a:t>Tốt</a:t>
                      </a:r>
                      <a:endParaRPr lang="en-GB" sz="1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extLst>
                  <a:ext uri="{0D108BD9-81ED-4DB2-BD59-A6C34878D82A}">
                    <a16:rowId xmlns:a16="http://schemas.microsoft.com/office/drawing/2014/main" val="826434106"/>
                  </a:ext>
                </a:extLst>
              </a:tr>
              <a:tr h="1132028">
                <a:tc>
                  <a:txBody>
                    <a:bodyPr/>
                    <a:lstStyle/>
                    <a:p>
                      <a:pPr marL="182563" indent="-182563" algn="l">
                        <a:lnSpc>
                          <a:spcPts val="1700"/>
                        </a:lnSpc>
                        <a:spcBef>
                          <a:spcPts val="300"/>
                        </a:spcBef>
                        <a:spcAft>
                          <a:spcPts val="300"/>
                        </a:spcAft>
                        <a:buFont typeface="+mj-lt"/>
                        <a:buAutoNum type="arabicPeriod"/>
                      </a:pP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Xây dựng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và triển khai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kế hoạch </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thực hiện dự án</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49263" indent="-449263"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Đủ nội dung theo mẫu; thuyết trình kế hoạch rõ ràng; đăng kí và nộp kết quả thực hiện dự án đúng thời hạn.</a:t>
                      </a:r>
                      <a:endParaRPr lang="en-GB" sz="1800" dirty="0">
                        <a:effectLst/>
                        <a:latin typeface="Times New Roman" panose="02020603050405020304" pitchFamily="18" charset="0"/>
                        <a:cs typeface="Times New Roman" panose="02020603050405020304" pitchFamily="18" charset="0"/>
                      </a:endParaRPr>
                    </a:p>
                    <a:p>
                      <a:pPr marL="449263" indent="-449263"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Đủ nội dung theo mẫu; thuyết trình kế hoạch rõ ràng; đăng kí và nộp kết quả thực hiện dự án </a:t>
                      </a:r>
                      <a:r>
                        <a:rPr lang="vi-VN" sz="1800" dirty="0">
                          <a:solidFill>
                            <a:schemeClr val="tx1"/>
                          </a:solidFill>
                          <a:effectLst/>
                          <a:latin typeface="Times New Roman" panose="02020603050405020304" pitchFamily="18" charset="0"/>
                          <a:cs typeface="Times New Roman" panose="02020603050405020304" pitchFamily="18" charset="0"/>
                        </a:rPr>
                        <a:t>trước</a:t>
                      </a:r>
                      <a:r>
                        <a:rPr lang="vi-VN" sz="1800" dirty="0">
                          <a:effectLst/>
                          <a:latin typeface="Times New Roman" panose="02020603050405020304" pitchFamily="18" charset="0"/>
                          <a:cs typeface="Times New Roman" panose="02020603050405020304" pitchFamily="18" charset="0"/>
                        </a:rPr>
                        <a:t> thời hạn.</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0</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0.5</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1</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61023769"/>
                  </a:ext>
                </a:extLst>
              </a:tr>
              <a:tr h="1089775">
                <a:tc>
                  <a:txBody>
                    <a:bodyPr/>
                    <a:lstStyle/>
                    <a:p>
                      <a:pPr marL="182563" indent="-182563" algn="l">
                        <a:lnSpc>
                          <a:spcPts val="1700"/>
                        </a:lnSpc>
                        <a:spcBef>
                          <a:spcPts val="300"/>
                        </a:spcBef>
                        <a:spcAft>
                          <a:spcPts val="300"/>
                        </a:spcAft>
                        <a:buFont typeface="+mj-lt"/>
                        <a:buNone/>
                      </a:pPr>
                      <a:r>
                        <a:rPr lang="en-US" sz="1800" b="0" dirty="0">
                          <a:effectLst/>
                          <a:latin typeface="Times New Roman" panose="02020603050405020304" pitchFamily="18" charset="0"/>
                          <a:cs typeface="Times New Roman" panose="02020603050405020304" pitchFamily="18" charset="0"/>
                        </a:rPr>
                        <a:t>2. </a:t>
                      </a:r>
                      <a:r>
                        <a:rPr lang="vi-VN" sz="1800" b="0" dirty="0">
                          <a:effectLst/>
                          <a:latin typeface="Times New Roman" panose="02020603050405020304" pitchFamily="18" charset="0"/>
                          <a:cs typeface="Times New Roman" panose="02020603050405020304" pitchFamily="18" charset="0"/>
                        </a:rPr>
                        <a:t>Xác định nội dung dự án</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49263" indent="-449263"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Đúng, đủ nội dung cơ bản theo yêu cầu; có </a:t>
                      </a:r>
                      <a:r>
                        <a:rPr lang="en-US" sz="1800" dirty="0" err="1">
                          <a:effectLst/>
                          <a:latin typeface="Times New Roman" panose="02020603050405020304" pitchFamily="18" charset="0"/>
                          <a:cs typeface="Times New Roman" panose="02020603050405020304" pitchFamily="18" charset="0"/>
                        </a:rPr>
                        <a:t>thể</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có</a:t>
                      </a:r>
                      <a:r>
                        <a:rPr lang="en-US" sz="1800" dirty="0">
                          <a:effectLst/>
                          <a:latin typeface="Times New Roman" panose="02020603050405020304" pitchFamily="18" charset="0"/>
                          <a:cs typeface="Times New Roman" panose="02020603050405020304" pitchFamily="18" charset="0"/>
                        </a:rPr>
                        <a:t> </a:t>
                      </a:r>
                      <a:r>
                        <a:rPr lang="vi-VN" sz="1800" dirty="0">
                          <a:effectLst/>
                          <a:latin typeface="Times New Roman" panose="02020603050405020304" pitchFamily="18" charset="0"/>
                          <a:cs typeface="Times New Roman" panose="02020603050405020304" pitchFamily="18" charset="0"/>
                        </a:rPr>
                        <a:t>1 nội dung lạc chủ đề.</a:t>
                      </a:r>
                      <a:endParaRPr lang="en-GB" sz="1800" dirty="0">
                        <a:effectLst/>
                        <a:latin typeface="Times New Roman" panose="02020603050405020304" pitchFamily="18" charset="0"/>
                        <a:cs typeface="Times New Roman" panose="02020603050405020304" pitchFamily="18" charset="0"/>
                      </a:endParaRPr>
                    </a:p>
                    <a:p>
                      <a:pPr marL="449263" indent="-449263"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Đúng, đủ nội dung cơ bản theo yêu cầu; </a:t>
                      </a:r>
                      <a:r>
                        <a:rPr lang="vi-VN" sz="1800" dirty="0">
                          <a:solidFill>
                            <a:schemeClr val="tx1"/>
                          </a:solidFill>
                          <a:effectLst/>
                          <a:latin typeface="Times New Roman" panose="02020603050405020304" pitchFamily="18" charset="0"/>
                          <a:cs typeface="Times New Roman" panose="02020603050405020304" pitchFamily="18" charset="0"/>
                        </a:rPr>
                        <a:t>không có </a:t>
                      </a:r>
                      <a:r>
                        <a:rPr lang="vi-VN" sz="1800" dirty="0">
                          <a:effectLst/>
                          <a:latin typeface="Times New Roman" panose="02020603050405020304" pitchFamily="18" charset="0"/>
                          <a:cs typeface="Times New Roman" panose="02020603050405020304" pitchFamily="18" charset="0"/>
                        </a:rPr>
                        <a:t>nội dung nào lạc chủ đề.</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3.0</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4</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93221809"/>
                  </a:ext>
                </a:extLst>
              </a:tr>
              <a:tr h="1101783">
                <a:tc>
                  <a:txBody>
                    <a:bodyPr/>
                    <a:lstStyle/>
                    <a:p>
                      <a:pPr marL="182563" indent="-182563" algn="l">
                        <a:lnSpc>
                          <a:spcPts val="1700"/>
                        </a:lnSpc>
                        <a:spcBef>
                          <a:spcPts val="300"/>
                        </a:spcBef>
                        <a:spcAft>
                          <a:spcPts val="300"/>
                        </a:spcAft>
                        <a:buFont typeface="+mj-lt"/>
                        <a:buNone/>
                      </a:pPr>
                      <a:r>
                        <a:rPr lang="en-US" sz="1800" b="0" dirty="0">
                          <a:effectLst/>
                          <a:latin typeface="Times New Roman" panose="02020603050405020304" pitchFamily="18" charset="0"/>
                          <a:cs typeface="Times New Roman" panose="02020603050405020304" pitchFamily="18" charset="0"/>
                        </a:rPr>
                        <a:t>3. </a:t>
                      </a:r>
                      <a:r>
                        <a:rPr lang="en-US" sz="1800" b="0" dirty="0" err="1">
                          <a:effectLst/>
                          <a:latin typeface="Times New Roman" panose="02020603050405020304" pitchFamily="18" charset="0"/>
                          <a:cs typeface="Times New Roman" panose="02020603050405020304" pitchFamily="18" charset="0"/>
                        </a:rPr>
                        <a:t>Cấu</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trúc</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hình</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thức</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bản</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báo cáo kết quả thực hiện dự án</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49263" indent="-449263"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Cấu trúc logic, rõ ràng; kênh chữ và kênh hình bảo đảm phù hợp.</a:t>
                      </a:r>
                      <a:endParaRPr lang="en-GB" sz="1800" dirty="0">
                        <a:effectLst/>
                        <a:latin typeface="Times New Roman" panose="02020603050405020304" pitchFamily="18" charset="0"/>
                        <a:cs typeface="Times New Roman" panose="02020603050405020304" pitchFamily="18" charset="0"/>
                      </a:endParaRPr>
                    </a:p>
                    <a:p>
                      <a:pPr marL="449263" indent="-449263"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Cấu trúc logic, rõ ràng; kênh chữ và kênh hình bảo đảm phù hợp; </a:t>
                      </a:r>
                      <a:r>
                        <a:rPr lang="vi-VN" sz="1800" dirty="0">
                          <a:solidFill>
                            <a:schemeClr val="tx1"/>
                          </a:solidFill>
                          <a:effectLst/>
                          <a:latin typeface="Times New Roman" panose="02020603050405020304" pitchFamily="18" charset="0"/>
                          <a:cs typeface="Times New Roman" panose="02020603050405020304" pitchFamily="18" charset="0"/>
                        </a:rPr>
                        <a:t>sáng tạo, độc đáo.</a:t>
                      </a:r>
                      <a:endParaRPr lang="en-GB"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0.5</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1</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42847660"/>
                  </a:ext>
                </a:extLst>
              </a:tr>
              <a:tr h="914630">
                <a:tc>
                  <a:txBody>
                    <a:bodyPr/>
                    <a:lstStyle/>
                    <a:p>
                      <a:pPr marL="182563" indent="-182563" algn="l">
                        <a:lnSpc>
                          <a:spcPts val="1700"/>
                        </a:lnSpc>
                        <a:spcBef>
                          <a:spcPts val="300"/>
                        </a:spcBef>
                        <a:spcAft>
                          <a:spcPts val="300"/>
                        </a:spcAft>
                        <a:buFont typeface="+mj-lt"/>
                        <a:buNone/>
                      </a:pPr>
                      <a:r>
                        <a:rPr lang="en-US" sz="1800" b="0" dirty="0">
                          <a:effectLst/>
                          <a:latin typeface="Times New Roman" panose="02020603050405020304" pitchFamily="18" charset="0"/>
                          <a:cs typeface="Times New Roman" panose="02020603050405020304" pitchFamily="18" charset="0"/>
                        </a:rPr>
                        <a:t>4. </a:t>
                      </a:r>
                      <a:r>
                        <a:rPr lang="vi-VN" sz="1800" b="0" dirty="0">
                          <a:effectLst/>
                          <a:latin typeface="Times New Roman" panose="02020603050405020304" pitchFamily="18" charset="0"/>
                          <a:cs typeface="Times New Roman" panose="02020603050405020304" pitchFamily="18" charset="0"/>
                        </a:rPr>
                        <a:t>Trình </a:t>
                      </a:r>
                      <a:r>
                        <a:rPr lang="en-GB" sz="1800" b="0" dirty="0" err="1">
                          <a:effectLst/>
                          <a:latin typeface="Times New Roman" panose="02020603050405020304" pitchFamily="18" charset="0"/>
                          <a:cs typeface="Times New Roman" panose="02020603050405020304" pitchFamily="18" charset="0"/>
                        </a:rPr>
                        <a:t>bày</a:t>
                      </a:r>
                      <a:r>
                        <a:rPr lang="vi-VN" sz="1800" b="0" dirty="0">
                          <a:effectLst/>
                          <a:latin typeface="Times New Roman" panose="02020603050405020304" pitchFamily="18" charset="0"/>
                          <a:cs typeface="Times New Roman" panose="02020603050405020304" pitchFamily="18" charset="0"/>
                        </a:rPr>
                        <a:t> kết quả thực hiện dự án</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Tự tin; nói rõ ràng, lưu loát</a:t>
                      </a:r>
                      <a:r>
                        <a:rPr lang="en-US" sz="1800" dirty="0">
                          <a:effectLst/>
                          <a:latin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cs typeface="Times New Roman" panose="02020603050405020304" pitchFamily="18" charset="0"/>
                      </a:endParaRPr>
                    </a:p>
                    <a:p>
                      <a:pPr marL="449263" indent="-449263"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Tự tin; nói rõ ràng, lưu loát; </a:t>
                      </a:r>
                      <a:r>
                        <a:rPr lang="vi-VN" sz="1800" dirty="0">
                          <a:solidFill>
                            <a:schemeClr val="tx1"/>
                          </a:solidFill>
                          <a:effectLst/>
                          <a:latin typeface="Times New Roman" panose="02020603050405020304" pitchFamily="18" charset="0"/>
                          <a:cs typeface="Times New Roman" panose="02020603050405020304" pitchFamily="18" charset="0"/>
                        </a:rPr>
                        <a:t>thoát li tài liệu; truyền cảm, thuyết phục.</a:t>
                      </a:r>
                      <a:endParaRPr lang="en-GB"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1.5</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2</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73209261"/>
                  </a:ext>
                </a:extLst>
              </a:tr>
              <a:tr h="1089775">
                <a:tc>
                  <a:txBody>
                    <a:bodyPr/>
                    <a:lstStyle/>
                    <a:p>
                      <a:pPr marL="182563" indent="-182563" algn="l">
                        <a:lnSpc>
                          <a:spcPts val="1700"/>
                        </a:lnSpc>
                        <a:spcBef>
                          <a:spcPts val="300"/>
                        </a:spcBef>
                        <a:spcAft>
                          <a:spcPts val="300"/>
                        </a:spcAft>
                        <a:buFont typeface="+mj-lt"/>
                        <a:buNone/>
                      </a:pPr>
                      <a:r>
                        <a:rPr lang="en-US" sz="1800" b="0" dirty="0">
                          <a:effectLst/>
                          <a:latin typeface="Times New Roman" panose="02020603050405020304" pitchFamily="18" charset="0"/>
                          <a:cs typeface="Times New Roman" panose="02020603050405020304" pitchFamily="18" charset="0"/>
                        </a:rPr>
                        <a:t>5. </a:t>
                      </a:r>
                      <a:r>
                        <a:rPr lang="vi-VN" sz="1800" b="0" dirty="0">
                          <a:effectLst/>
                          <a:latin typeface="Times New Roman" panose="02020603050405020304" pitchFamily="18" charset="0"/>
                          <a:cs typeface="Times New Roman" panose="02020603050405020304" pitchFamily="18" charset="0"/>
                        </a:rPr>
                        <a:t>Ý kiến v</a:t>
                      </a:r>
                      <a:r>
                        <a:rPr lang="en-US" sz="1800" b="0" dirty="0">
                          <a:effectLst/>
                          <a:latin typeface="Times New Roman" panose="02020603050405020304" pitchFamily="18" charset="0"/>
                          <a:cs typeface="Times New Roman" panose="02020603050405020304" pitchFamily="18" charset="0"/>
                        </a:rPr>
                        <a:t>ề</a:t>
                      </a:r>
                      <a:r>
                        <a:rPr lang="vi-VN"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kết</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quả</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thực hiện </a:t>
                      </a:r>
                      <a:r>
                        <a:rPr lang="en-US" sz="1800" b="0" dirty="0" err="1">
                          <a:effectLst/>
                          <a:latin typeface="Times New Roman" panose="02020603050405020304" pitchFamily="18" charset="0"/>
                          <a:cs typeface="Times New Roman" panose="02020603050405020304" pitchFamily="18" charset="0"/>
                        </a:rPr>
                        <a:t>dự</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án</a:t>
                      </a:r>
                      <a:r>
                        <a:rPr lang="en-US" sz="1800" b="0" dirty="0">
                          <a:effectLst/>
                          <a:latin typeface="Times New Roman" panose="02020603050405020304" pitchFamily="18" charset="0"/>
                          <a:cs typeface="Times New Roman" panose="02020603050405020304" pitchFamily="18" charset="0"/>
                        </a:rPr>
                        <a:t> </a:t>
                      </a:r>
                      <a:r>
                        <a:rPr lang="en-US" sz="1800" b="0" dirty="0" err="1">
                          <a:effectLst/>
                          <a:latin typeface="Times New Roman" panose="02020603050405020304" pitchFamily="18" charset="0"/>
                          <a:cs typeface="Times New Roman" panose="02020603050405020304" pitchFamily="18" charset="0"/>
                        </a:rPr>
                        <a:t>của</a:t>
                      </a:r>
                      <a:r>
                        <a:rPr lang="en-US" sz="1800" b="0" dirty="0">
                          <a:effectLst/>
                          <a:latin typeface="Times New Roman" panose="02020603050405020304" pitchFamily="18" charset="0"/>
                          <a:cs typeface="Times New Roman" panose="02020603050405020304" pitchFamily="18" charset="0"/>
                        </a:rPr>
                        <a:t> </a:t>
                      </a:r>
                      <a:r>
                        <a:rPr lang="vi-VN" sz="1800" b="0" dirty="0">
                          <a:effectLst/>
                          <a:latin typeface="Times New Roman" panose="02020603050405020304" pitchFamily="18" charset="0"/>
                          <a:cs typeface="Times New Roman" panose="02020603050405020304" pitchFamily="18" charset="0"/>
                        </a:rPr>
                        <a:t>các nhóm khác</a:t>
                      </a:r>
                      <a:endParaRPr lang="en-GB" sz="18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49263" indent="-449263"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Đạt: </a:t>
                      </a:r>
                      <a:r>
                        <a:rPr lang="vi-VN" sz="1800" dirty="0">
                          <a:effectLst/>
                          <a:latin typeface="Times New Roman" panose="02020603050405020304" pitchFamily="18" charset="0"/>
                          <a:cs typeface="Times New Roman" panose="02020603050405020304" pitchFamily="18" charset="0"/>
                        </a:rPr>
                        <a:t>Có </a:t>
                      </a:r>
                      <a:r>
                        <a:rPr lang="en-US" sz="1800" dirty="0">
                          <a:effectLst/>
                          <a:latin typeface="Times New Roman" panose="02020603050405020304" pitchFamily="18" charset="0"/>
                          <a:cs typeface="Times New Roman" panose="02020603050405020304" pitchFamily="18" charset="0"/>
                        </a:rPr>
                        <a:t>2</a:t>
                      </a:r>
                      <a:r>
                        <a:rPr lang="vi-VN" sz="1800" dirty="0">
                          <a:effectLst/>
                          <a:latin typeface="Times New Roman" panose="02020603050405020304" pitchFamily="18" charset="0"/>
                          <a:cs typeface="Times New Roman" panose="02020603050405020304" pitchFamily="18" charset="0"/>
                        </a:rPr>
                        <a:t> ý kiến (nhận xét/nêu câu hỏi/phản biện/phát hiện tình huống có vấn đề...)</a:t>
                      </a:r>
                      <a:r>
                        <a:rPr lang="en-US" sz="1800" dirty="0">
                          <a:effectLst/>
                          <a:latin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cs typeface="Times New Roman" panose="02020603050405020304" pitchFamily="18" charset="0"/>
                      </a:endParaRPr>
                    </a:p>
                    <a:p>
                      <a:pPr marL="449263" indent="-449263" algn="just">
                        <a:lnSpc>
                          <a:spcPts val="17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Tốt: </a:t>
                      </a:r>
                      <a:r>
                        <a:rPr lang="vi-VN" sz="1800" dirty="0">
                          <a:effectLst/>
                          <a:latin typeface="Times New Roman" panose="02020603050405020304" pitchFamily="18" charset="0"/>
                          <a:cs typeface="Times New Roman" panose="02020603050405020304" pitchFamily="18" charset="0"/>
                        </a:rPr>
                        <a:t>Có từ </a:t>
                      </a:r>
                      <a:r>
                        <a:rPr lang="en-US" sz="1800" dirty="0">
                          <a:solidFill>
                            <a:schemeClr val="tx1"/>
                          </a:solidFill>
                          <a:effectLst/>
                          <a:latin typeface="Times New Roman" panose="02020603050405020304" pitchFamily="18" charset="0"/>
                          <a:cs typeface="Times New Roman" panose="02020603050405020304" pitchFamily="18" charset="0"/>
                        </a:rPr>
                        <a:t>3</a:t>
                      </a:r>
                      <a:r>
                        <a:rPr lang="vi-VN" sz="1800" dirty="0">
                          <a:solidFill>
                            <a:schemeClr val="tx1"/>
                          </a:solidFill>
                          <a:effectLst/>
                          <a:latin typeface="Times New Roman" panose="02020603050405020304" pitchFamily="18" charset="0"/>
                          <a:cs typeface="Times New Roman" panose="02020603050405020304" pitchFamily="18" charset="0"/>
                        </a:rPr>
                        <a:t> ý kiến trở lên </a:t>
                      </a:r>
                      <a:r>
                        <a:rPr lang="vi-VN" sz="1800" dirty="0">
                          <a:effectLst/>
                          <a:latin typeface="Times New Roman" panose="02020603050405020304" pitchFamily="18" charset="0"/>
                          <a:cs typeface="Times New Roman" panose="02020603050405020304" pitchFamily="18" charset="0"/>
                        </a:rPr>
                        <a:t>(nhận xét/nêu câu hỏi/phản biện/phát hiện tình huống có vấn đề...)</a:t>
                      </a:r>
                      <a:r>
                        <a:rPr lang="en-US" sz="1800" dirty="0">
                          <a:effectLst/>
                          <a:latin typeface="Times New Roman" panose="02020603050405020304" pitchFamily="18" charset="0"/>
                          <a:cs typeface="Times New Roman" panose="02020603050405020304" pitchFamily="18" charset="0"/>
                        </a:rPr>
                        <a:t>.</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0</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a:solidFill>
                            <a:srgbClr val="0000FF"/>
                          </a:solidFill>
                          <a:effectLst/>
                          <a:latin typeface="Times New Roman" panose="02020603050405020304" pitchFamily="18" charset="0"/>
                          <a:cs typeface="Times New Roman" panose="02020603050405020304" pitchFamily="18" charset="0"/>
                        </a:rPr>
                        <a:t>1.5</a:t>
                      </a:r>
                      <a:endParaRPr lang="en-GB" sz="180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1700"/>
                        </a:lnSpc>
                        <a:spcBef>
                          <a:spcPts val="300"/>
                        </a:spcBef>
                        <a:spcAft>
                          <a:spcPts val="300"/>
                        </a:spcAft>
                      </a:pPr>
                      <a:r>
                        <a:rPr lang="vi-VN" sz="1800" dirty="0">
                          <a:solidFill>
                            <a:srgbClr val="0000FF"/>
                          </a:solidFill>
                          <a:effectLst/>
                          <a:latin typeface="Times New Roman" panose="02020603050405020304" pitchFamily="18" charset="0"/>
                          <a:cs typeface="Times New Roman" panose="02020603050405020304" pitchFamily="18" charset="0"/>
                        </a:rPr>
                        <a:t>2</a:t>
                      </a:r>
                      <a:endParaRPr lang="en-GB" sz="18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0398113"/>
                  </a:ext>
                </a:extLst>
              </a:tr>
              <a:tr h="259395">
                <a:tc>
                  <a:txBody>
                    <a:bodyPr/>
                    <a:lstStyle/>
                    <a:p>
                      <a:pPr>
                        <a:lnSpc>
                          <a:spcPts val="1700"/>
                        </a:lnSpc>
                        <a:spcBef>
                          <a:spcPts val="300"/>
                        </a:spcBef>
                        <a:spcAft>
                          <a:spcPts val="300"/>
                        </a:spcAft>
                      </a:pPr>
                      <a:r>
                        <a:rPr lang="vi-VN" sz="1800" dirty="0">
                          <a:effectLst/>
                          <a:latin typeface="Times New Roman" panose="02020603050405020304" pitchFamily="18" charset="0"/>
                          <a:cs typeface="Times New Roman" panose="02020603050405020304" pitchFamily="18" charset="0"/>
                        </a:rPr>
                        <a:t> </a:t>
                      </a: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ts val="20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Cộng</a:t>
                      </a:r>
                      <a:endParaRPr lang="en-GB"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20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0</a:t>
                      </a:r>
                      <a:endParaRPr lang="en-GB"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20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7</a:t>
                      </a:r>
                      <a:endParaRPr lang="en-GB"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ts val="2000"/>
                        </a:lnSpc>
                        <a:spcBef>
                          <a:spcPts val="300"/>
                        </a:spcBef>
                        <a:spcAft>
                          <a:spcPts val="300"/>
                        </a:spcAft>
                      </a:pPr>
                      <a:r>
                        <a:rPr lang="vi-VN" sz="1800" dirty="0">
                          <a:solidFill>
                            <a:srgbClr val="FF0000"/>
                          </a:solidFill>
                          <a:effectLst/>
                          <a:latin typeface="Times New Roman" panose="02020603050405020304" pitchFamily="18" charset="0"/>
                          <a:cs typeface="Times New Roman" panose="02020603050405020304" pitchFamily="18" charset="0"/>
                        </a:rPr>
                        <a:t>10</a:t>
                      </a:r>
                      <a:endParaRPr lang="en-GB"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1089468"/>
                  </a:ext>
                </a:extLst>
              </a:tr>
            </a:tbl>
          </a:graphicData>
        </a:graphic>
      </p:graphicFrame>
      <p:sp>
        <p:nvSpPr>
          <p:cNvPr id="6" name="TextBox 5">
            <a:extLst>
              <a:ext uri="{FF2B5EF4-FFF2-40B4-BE49-F238E27FC236}">
                <a16:creationId xmlns:a16="http://schemas.microsoft.com/office/drawing/2014/main" id="{6FCAFFC4-3245-3D50-57A8-66CDAD1133DD}"/>
              </a:ext>
            </a:extLst>
          </p:cNvPr>
          <p:cNvSpPr txBox="1"/>
          <p:nvPr/>
        </p:nvSpPr>
        <p:spPr>
          <a:xfrm>
            <a:off x="4426877" y="70959"/>
            <a:ext cx="6093994" cy="461665"/>
          </a:xfrm>
          <a:prstGeom prst="rect">
            <a:avLst/>
          </a:prstGeom>
          <a:noFill/>
        </p:spPr>
        <p:txBody>
          <a:bodyPr wrap="square">
            <a:spAutoFit/>
          </a:bodyPr>
          <a:lstStyle/>
          <a:p>
            <a:pPr algn="ctr"/>
            <a:r>
              <a:rPr lang="vi-VN" sz="2400" b="1" dirty="0">
                <a:effectLst/>
                <a:latin typeface="Times New Roman" panose="02020603050405020304" pitchFamily="18" charset="0"/>
                <a:ea typeface="Calibri" panose="020F0502020204030204" pitchFamily="34" charset="0"/>
              </a:rPr>
              <a:t>Tiêu chí đánh giá</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dự</a:t>
            </a:r>
            <a:r>
              <a:rPr lang="en-US" sz="2400" b="1" dirty="0">
                <a:effectLst/>
                <a:latin typeface="Times New Roman" panose="02020603050405020304" pitchFamily="18" charset="0"/>
                <a:ea typeface="Calibri" panose="020F0502020204030204" pitchFamily="34" charset="0"/>
              </a:rPr>
              <a:t> </a:t>
            </a:r>
            <a:r>
              <a:rPr lang="en-US" sz="2400" b="1" dirty="0" err="1">
                <a:effectLst/>
                <a:latin typeface="Times New Roman" panose="02020603050405020304" pitchFamily="18" charset="0"/>
                <a:ea typeface="Calibri" panose="020F0502020204030204" pitchFamily="34" charset="0"/>
              </a:rPr>
              <a:t>án</a:t>
            </a:r>
            <a:r>
              <a:rPr lang="vi-VN" sz="2400" b="1" dirty="0">
                <a:effectLst/>
                <a:latin typeface="Times New Roman" panose="02020603050405020304" pitchFamily="18" charset="0"/>
                <a:ea typeface="Calibri" panose="020F0502020204030204" pitchFamily="34" charset="0"/>
              </a:rPr>
              <a:t> học tập </a:t>
            </a:r>
            <a:endParaRPr lang="en-GB" sz="2400" dirty="0"/>
          </a:p>
        </p:txBody>
      </p:sp>
      <p:sp>
        <p:nvSpPr>
          <p:cNvPr id="8" name="TextBox 7">
            <a:extLst>
              <a:ext uri="{FF2B5EF4-FFF2-40B4-BE49-F238E27FC236}">
                <a16:creationId xmlns:a16="http://schemas.microsoft.com/office/drawing/2014/main" id="{D097DA1B-4C96-4564-B55E-E085AEFF9E3B}"/>
              </a:ext>
            </a:extLst>
          </p:cNvPr>
          <p:cNvSpPr txBox="1"/>
          <p:nvPr/>
        </p:nvSpPr>
        <p:spPr>
          <a:xfrm>
            <a:off x="63313" y="1267917"/>
            <a:ext cx="1791093" cy="3939540"/>
          </a:xfrm>
          <a:prstGeom prst="rect">
            <a:avLst/>
          </a:prstGeom>
          <a:noFill/>
          <a:ln>
            <a:noFill/>
          </a:ln>
        </p:spPr>
        <p:txBody>
          <a:bodyPr wrap="square">
            <a:spAutoFit/>
          </a:bodyPr>
          <a:lstStyle/>
          <a:p>
            <a:pPr marL="179388" indent="-179388">
              <a:lnSpc>
                <a:spcPts val="2400"/>
              </a:lnSpc>
              <a:spcBef>
                <a:spcPts val="300"/>
              </a:spcBef>
              <a:spcAft>
                <a:spcPts val="300"/>
              </a:spcAft>
              <a:buFont typeface="+mj-lt"/>
              <a:buAutoNum type="arabicPeriod"/>
            </a:pPr>
            <a:r>
              <a:rPr lang="vi-VN" sz="2000" dirty="0">
                <a:solidFill>
                  <a:srgbClr val="00B050"/>
                </a:solidFill>
                <a:effectLst/>
                <a:latin typeface="Times New Roman" panose="02020603050405020304" pitchFamily="18" charset="0"/>
                <a:cs typeface="Times New Roman" panose="02020603050405020304" pitchFamily="18" charset="0"/>
              </a:rPr>
              <a:t> Có mấy tiêu chí? T</a:t>
            </a:r>
            <a:r>
              <a:rPr lang="vi-VN" sz="2000" dirty="0">
                <a:solidFill>
                  <a:srgbClr val="00B050"/>
                </a:solidFill>
                <a:latin typeface="Times New Roman" panose="02020603050405020304" pitchFamily="18" charset="0"/>
                <a:cs typeface="Times New Roman" panose="02020603050405020304" pitchFamily="18" charset="0"/>
              </a:rPr>
              <a:t>ên mỗi tiêu chí?</a:t>
            </a:r>
          </a:p>
          <a:p>
            <a:pPr marL="179388" indent="-179388">
              <a:lnSpc>
                <a:spcPts val="2400"/>
              </a:lnSpc>
              <a:spcBef>
                <a:spcPts val="300"/>
              </a:spcBef>
              <a:spcAft>
                <a:spcPts val="300"/>
              </a:spcAft>
              <a:buFont typeface="+mj-lt"/>
              <a:buAutoNum type="arabicPeriod"/>
            </a:pPr>
            <a:r>
              <a:rPr lang="vi-VN" sz="2000" dirty="0">
                <a:solidFill>
                  <a:srgbClr val="00B050"/>
                </a:solidFill>
                <a:latin typeface="Times New Roman" panose="02020603050405020304" pitchFamily="18" charset="0"/>
                <a:cs typeface="Times New Roman" panose="02020603050405020304" pitchFamily="18" charset="0"/>
              </a:rPr>
              <a:t> Có mấy mức độ đánh giá? Tên các            mức độ?</a:t>
            </a:r>
          </a:p>
          <a:p>
            <a:pPr marL="179388" indent="-179388">
              <a:lnSpc>
                <a:spcPts val="2400"/>
              </a:lnSpc>
              <a:spcBef>
                <a:spcPts val="300"/>
              </a:spcBef>
              <a:spcAft>
                <a:spcPts val="300"/>
              </a:spcAft>
              <a:buFont typeface="+mj-lt"/>
              <a:buAutoNum type="arabicPeriod"/>
            </a:pPr>
            <a:r>
              <a:rPr lang="vi-VN" sz="2000" dirty="0">
                <a:solidFill>
                  <a:srgbClr val="00B050"/>
                </a:solidFill>
                <a:latin typeface="Times New Roman" panose="02020603050405020304" pitchFamily="18" charset="0"/>
                <a:cs typeface="Times New Roman" panose="02020603050405020304" pitchFamily="18" charset="0"/>
              </a:rPr>
              <a:t> Đối với mỗi tiêu chí, dấu hiệu phân biệt giữa các mức độ là gì?</a:t>
            </a:r>
          </a:p>
        </p:txBody>
      </p:sp>
    </p:spTree>
    <p:extLst>
      <p:ext uri="{BB962C8B-B14F-4D97-AF65-F5344CB8AC3E}">
        <p14:creationId xmlns:p14="http://schemas.microsoft.com/office/powerpoint/2010/main" val="345218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1000"/>
                                        <p:tgtEl>
                                          <p:spTgt spid="8">
                                            <p:txEl>
                                              <p:pRg st="0" end="0"/>
                                            </p:txEl>
                                          </p:spTgt>
                                        </p:tgtEl>
                                      </p:cBhvr>
                                    </p:animEffect>
                                    <p:anim calcmode="lin" valueType="num">
                                      <p:cBhvr>
                                        <p:cTn id="20"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wheel(1)">
                                      <p:cBhvr>
                                        <p:cTn id="26" dur="2000"/>
                                        <p:tgtEl>
                                          <p:spTgt spid="8">
                                            <p:txEl>
                                              <p:pRg st="1" end="1"/>
                                            </p:txEl>
                                          </p:spTgt>
                                        </p:tgtEl>
                                      </p:cBhvr>
                                    </p:animEffect>
                                  </p:childTnLst>
                                </p:cTn>
                              </p:par>
                              <p:par>
                                <p:cTn id="27" presetID="21" presetClass="entr" presetSubtype="1" fill="hold" nodeType="with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wheel(1)">
                                      <p:cBhvr>
                                        <p:cTn id="29" dur="2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86510C-A500-38F3-10B0-905EF20C00FE}"/>
              </a:ext>
            </a:extLst>
          </p:cNvPr>
          <p:cNvSpPr>
            <a:spLocks noGrp="1"/>
          </p:cNvSpPr>
          <p:nvPr>
            <p:ph type="sldNum" sz="quarter" idx="12"/>
          </p:nvPr>
        </p:nvSpPr>
        <p:spPr/>
        <p:txBody>
          <a:bodyPr/>
          <a:lstStyle/>
          <a:p>
            <a:fld id="{CABAA8C2-8E73-4BA3-8646-3345C5432D50}" type="slidenum">
              <a:rPr lang="en-US" smtClean="0"/>
              <a:t>112</a:t>
            </a:fld>
            <a:endParaRPr lang="en-US"/>
          </a:p>
        </p:txBody>
      </p:sp>
      <p:sp>
        <p:nvSpPr>
          <p:cNvPr id="4" name="TextBox 3">
            <a:extLst>
              <a:ext uri="{FF2B5EF4-FFF2-40B4-BE49-F238E27FC236}">
                <a16:creationId xmlns:a16="http://schemas.microsoft.com/office/drawing/2014/main" id="{8169B80D-F4E5-7FB8-EB82-92770F8CCECF}"/>
              </a:ext>
            </a:extLst>
          </p:cNvPr>
          <p:cNvSpPr txBox="1"/>
          <p:nvPr/>
        </p:nvSpPr>
        <p:spPr>
          <a:xfrm>
            <a:off x="1670672" y="352388"/>
            <a:ext cx="9475304" cy="6347892"/>
          </a:xfrm>
          <a:prstGeom prst="rect">
            <a:avLst/>
          </a:prstGeom>
          <a:noFill/>
          <a:ln>
            <a:solidFill>
              <a:srgbClr val="00B050"/>
            </a:solidFill>
          </a:ln>
        </p:spPr>
        <p:txBody>
          <a:bodyPr wrap="square">
            <a:spAutoFit/>
          </a:bodyPr>
          <a:lstStyle/>
          <a:p>
            <a:pPr algn="ctr">
              <a:lnSpc>
                <a:spcPts val="1600"/>
              </a:lnSpc>
            </a:pPr>
            <a:endParaRPr lang="en-VN" sz="18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2600"/>
              </a:lnSpc>
            </a:pPr>
            <a:r>
              <a:rPr lang="vi-VN"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Phiếu học tập 7.5</a:t>
            </a:r>
            <a:endParaRPr lang="en-GB"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v"/>
            </a:pPr>
            <a:r>
              <a:rPr lang="en-GB" sz="2400"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dirty="0" err="1">
                <a:effectLst/>
                <a:latin typeface="Times New Roman" panose="02020603050405020304" pitchFamily="18" charset="0"/>
                <a:ea typeface="Calibri" panose="020F0502020204030204" pitchFamily="34" charset="0"/>
                <a:cs typeface="Times New Roman" panose="02020603050405020304" pitchFamily="18" charset="0"/>
              </a:rPr>
              <a:t>vụ</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dirty="0" err="1">
                <a:effectLst/>
                <a:latin typeface="Times New Roman" panose="02020603050405020304" pitchFamily="18" charset="0"/>
                <a:ea typeface="Calibri" panose="020F0502020204030204" pitchFamily="34" charset="0"/>
                <a:cs typeface="Times New Roman" panose="02020603050405020304" pitchFamily="18" charset="0"/>
              </a:rPr>
              <a:t>nhóm</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dirty="0" err="1">
                <a:effectLst/>
                <a:latin typeface="Times New Roman" panose="02020603050405020304" pitchFamily="18" charset="0"/>
                <a:ea typeface="Calibri" panose="020F0502020204030204" pitchFamily="34" charset="0"/>
                <a:cs typeface="Times New Roman" panose="02020603050405020304" pitchFamily="18" charset="0"/>
              </a:rPr>
              <a:t>dựng</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dirty="0" err="1">
                <a:effectLst/>
                <a:latin typeface="Times New Roman" panose="02020603050405020304" pitchFamily="18" charset="0"/>
                <a:ea typeface="Calibri" panose="020F0502020204030204" pitchFamily="34" charset="0"/>
                <a:cs typeface="Times New Roman" panose="02020603050405020304" pitchFamily="18" charset="0"/>
              </a:rPr>
              <a:t>kế</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dirty="0" err="1">
                <a:effectLst/>
                <a:latin typeface="Times New Roman" panose="02020603050405020304" pitchFamily="18" charset="0"/>
                <a:ea typeface="Calibri" panose="020F0502020204030204" pitchFamily="34" charset="0"/>
                <a:cs typeface="Times New Roman" panose="02020603050405020304" pitchFamily="18" charset="0"/>
              </a:rPr>
              <a:t>hoạch</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dirty="0" err="1">
                <a:effectLst/>
                <a:latin typeface="Times New Roman" panose="02020603050405020304" pitchFamily="18" charset="0"/>
                <a:ea typeface="Calibri" panose="020F0502020204030204" pitchFamily="34" charset="0"/>
                <a:cs typeface="Times New Roman" panose="02020603050405020304" pitchFamily="18" charset="0"/>
              </a:rPr>
              <a:t>dự</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dirty="0" err="1">
                <a:effectLst/>
                <a:latin typeface="Times New Roman" panose="02020603050405020304" pitchFamily="18" charset="0"/>
                <a:ea typeface="Calibri" panose="020F0502020204030204" pitchFamily="34" charset="0"/>
                <a:cs typeface="Times New Roman" panose="02020603050405020304" pitchFamily="18" charset="0"/>
              </a:rPr>
              <a:t>mẫu</a:t>
            </a: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v"/>
            </a:pP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v"/>
            </a:pP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v"/>
            </a:pP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v"/>
            </a:pP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v"/>
            </a:pP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v"/>
            </a:pP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v"/>
            </a:pP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v"/>
            </a:pP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v"/>
            </a:pP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v"/>
            </a:pP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v"/>
            </a:pP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v"/>
            </a:pP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v"/>
            </a:pPr>
            <a:endParaRPr lang="vi-VN"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2600"/>
              </a:lnSpc>
            </a:pP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2600"/>
              </a:lnSpc>
            </a:pP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spcBef>
                <a:spcPts val="100"/>
              </a:spcBef>
              <a:spcAft>
                <a:spcPts val="200"/>
              </a:spcAft>
              <a:buFont typeface="Wingdings" panose="05000000000000000000" pitchFamily="2" charset="2"/>
              <a:buChar char="v"/>
            </a:pPr>
            <a:r>
              <a:rPr lang="en-GB" sz="2400" dirty="0" err="1">
                <a:solidFill>
                  <a:srgbClr val="000000"/>
                </a:solidFill>
                <a:latin typeface="Times New Roman" panose="02020603050405020304" pitchFamily="18" charset="0"/>
              </a:rPr>
              <a:t>Thời</a:t>
            </a:r>
            <a:r>
              <a:rPr lang="en-GB" sz="2400" dirty="0">
                <a:solidFill>
                  <a:srgbClr val="000000"/>
                </a:solidFill>
                <a:latin typeface="Times New Roman" panose="02020603050405020304" pitchFamily="18" charset="0"/>
              </a:rPr>
              <a:t> </a:t>
            </a:r>
            <a:r>
              <a:rPr lang="en-GB" sz="2400" dirty="0" err="1">
                <a:solidFill>
                  <a:srgbClr val="000000"/>
                </a:solidFill>
                <a:latin typeface="Times New Roman" panose="02020603050405020304" pitchFamily="18" charset="0"/>
              </a:rPr>
              <a:t>gian</a:t>
            </a:r>
            <a:r>
              <a:rPr lang="en-GB" sz="2400" dirty="0">
                <a:solidFill>
                  <a:srgbClr val="000000"/>
                </a:solidFill>
                <a:latin typeface="Times New Roman" panose="02020603050405020304" pitchFamily="18" charset="0"/>
              </a:rPr>
              <a:t> </a:t>
            </a:r>
            <a:r>
              <a:rPr lang="en-GB" sz="2400" dirty="0" err="1">
                <a:solidFill>
                  <a:srgbClr val="000000"/>
                </a:solidFill>
                <a:latin typeface="Times New Roman" panose="02020603050405020304" pitchFamily="18" charset="0"/>
              </a:rPr>
              <a:t>thực</a:t>
            </a:r>
            <a:r>
              <a:rPr lang="en-GB" sz="2400" dirty="0">
                <a:solidFill>
                  <a:srgbClr val="000000"/>
                </a:solidFill>
                <a:latin typeface="Times New Roman" panose="02020603050405020304" pitchFamily="18" charset="0"/>
              </a:rPr>
              <a:t> </a:t>
            </a:r>
            <a:r>
              <a:rPr lang="en-GB" sz="2400" dirty="0" err="1">
                <a:solidFill>
                  <a:srgbClr val="000000"/>
                </a:solidFill>
                <a:latin typeface="Times New Roman" panose="02020603050405020304" pitchFamily="18" charset="0"/>
              </a:rPr>
              <a:t>hiện</a:t>
            </a:r>
            <a:r>
              <a:rPr lang="en-GB" sz="2400" dirty="0">
                <a:solidFill>
                  <a:srgbClr val="000000"/>
                </a:solidFill>
                <a:latin typeface="Times New Roman" panose="02020603050405020304" pitchFamily="18" charset="0"/>
              </a:rPr>
              <a:t>: </a:t>
            </a:r>
            <a:r>
              <a:rPr lang="en-GB" sz="2400" dirty="0">
                <a:solidFill>
                  <a:srgbClr val="00AA48"/>
                </a:solidFill>
                <a:latin typeface="Times New Roman" panose="02020603050405020304" pitchFamily="18" charset="0"/>
              </a:rPr>
              <a:t>05</a:t>
            </a:r>
            <a:r>
              <a:rPr lang="en-GB" sz="2400" dirty="0">
                <a:solidFill>
                  <a:srgbClr val="000000"/>
                </a:solidFill>
                <a:latin typeface="Times New Roman" panose="02020603050405020304" pitchFamily="18" charset="0"/>
              </a:rPr>
              <a:t> </a:t>
            </a:r>
            <a:r>
              <a:rPr lang="en-GB" sz="2400" dirty="0" err="1">
                <a:solidFill>
                  <a:srgbClr val="000000"/>
                </a:solidFill>
                <a:latin typeface="Times New Roman" panose="02020603050405020304" pitchFamily="18" charset="0"/>
              </a:rPr>
              <a:t>phút</a:t>
            </a:r>
            <a:r>
              <a:rPr lang="en-GB" sz="2400" dirty="0">
                <a:solidFill>
                  <a:srgbClr val="000000"/>
                </a:solidFill>
                <a:latin typeface="Times New Roman" panose="02020603050405020304" pitchFamily="18" charset="0"/>
              </a:rPr>
              <a:t>.</a:t>
            </a:r>
            <a:endParaRPr lang="en-VN" sz="2400" dirty="0">
              <a:solidFill>
                <a:srgbClr val="000000"/>
              </a:solidFill>
              <a:latin typeface="Times New Roman" panose="02020603050405020304" pitchFamily="18" charset="0"/>
            </a:endParaRPr>
          </a:p>
        </p:txBody>
      </p:sp>
      <p:pic>
        <p:nvPicPr>
          <p:cNvPr id="6" name="Picture 5">
            <a:extLst>
              <a:ext uri="{FF2B5EF4-FFF2-40B4-BE49-F238E27FC236}">
                <a16:creationId xmlns:a16="http://schemas.microsoft.com/office/drawing/2014/main" id="{3D964DEA-C941-B22B-57F4-1301B37591D1}"/>
              </a:ext>
            </a:extLst>
          </p:cNvPr>
          <p:cNvPicPr>
            <a:picLocks noChangeAspect="1"/>
          </p:cNvPicPr>
          <p:nvPr/>
        </p:nvPicPr>
        <p:blipFill>
          <a:blip r:embed="rId3"/>
          <a:stretch>
            <a:fillRect/>
          </a:stretch>
        </p:blipFill>
        <p:spPr>
          <a:xfrm>
            <a:off x="1958196" y="1380226"/>
            <a:ext cx="8936966" cy="4625646"/>
          </a:xfrm>
          <a:prstGeom prst="rect">
            <a:avLst/>
          </a:prstGeom>
          <a:ln>
            <a:solidFill>
              <a:srgbClr val="00B050"/>
            </a:solidFill>
          </a:ln>
        </p:spPr>
      </p:pic>
      <p:pic>
        <p:nvPicPr>
          <p:cNvPr id="8" name="image4.png">
            <a:extLst>
              <a:ext uri="{FF2B5EF4-FFF2-40B4-BE49-F238E27FC236}">
                <a16:creationId xmlns:a16="http://schemas.microsoft.com/office/drawing/2014/main" id="{F4FB0745-A94B-47FA-8E34-7FC58AD704D3}"/>
              </a:ext>
            </a:extLst>
          </p:cNvPr>
          <p:cNvPicPr>
            <a:picLocks noChangeAspect="1"/>
          </p:cNvPicPr>
          <p:nvPr/>
        </p:nvPicPr>
        <p:blipFill>
          <a:blip r:embed="rId4" cstate="print"/>
          <a:stretch>
            <a:fillRect/>
          </a:stretch>
        </p:blipFill>
        <p:spPr>
          <a:xfrm>
            <a:off x="25259" y="-5836"/>
            <a:ext cx="590190" cy="559401"/>
          </a:xfrm>
          <a:prstGeom prst="rect">
            <a:avLst/>
          </a:prstGeom>
        </p:spPr>
      </p:pic>
      <p:grpSp>
        <p:nvGrpSpPr>
          <p:cNvPr id="9" name="Group 11">
            <a:extLst>
              <a:ext uri="{FF2B5EF4-FFF2-40B4-BE49-F238E27FC236}">
                <a16:creationId xmlns:a16="http://schemas.microsoft.com/office/drawing/2014/main" id="{4A20513F-6700-4963-9167-BD102F8E3B54}"/>
              </a:ext>
            </a:extLst>
          </p:cNvPr>
          <p:cNvGrpSpPr>
            <a:grpSpLocks/>
          </p:cNvGrpSpPr>
          <p:nvPr/>
        </p:nvGrpSpPr>
        <p:grpSpPr bwMode="auto">
          <a:xfrm>
            <a:off x="641575" y="51793"/>
            <a:ext cx="590189" cy="495737"/>
            <a:chOff x="0" y="0"/>
            <a:chExt cx="666" cy="559"/>
          </a:xfrm>
        </p:grpSpPr>
        <p:sp>
          <p:nvSpPr>
            <p:cNvPr id="10" name="Freeform 12">
              <a:extLst>
                <a:ext uri="{FF2B5EF4-FFF2-40B4-BE49-F238E27FC236}">
                  <a16:creationId xmlns:a16="http://schemas.microsoft.com/office/drawing/2014/main" id="{6661E3E3-D758-495C-AAD3-FF119EFD35D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2153854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DBE816EA-8B71-4EF7-8163-06046CFD9409}"/>
              </a:ext>
            </a:extLst>
          </p:cNvPr>
          <p:cNvSpPr txBox="1"/>
          <p:nvPr/>
        </p:nvSpPr>
        <p:spPr>
          <a:xfrm>
            <a:off x="2726373" y="1637739"/>
            <a:ext cx="6739253" cy="1015663"/>
          </a:xfrm>
          <a:prstGeom prst="rect">
            <a:avLst/>
          </a:prstGeom>
          <a:solidFill>
            <a:schemeClr val="accent2">
              <a:lumMod val="60000"/>
              <a:lumOff val="40000"/>
            </a:schemeClr>
          </a:solidFill>
          <a:ln>
            <a:noFill/>
          </a:ln>
        </p:spPr>
        <p:txBody>
          <a:bodyPr wrap="square">
            <a:spAutoFit/>
          </a:bodyPr>
          <a:lstStyle/>
          <a:p>
            <a:pPr algn="ctr">
              <a:spcBef>
                <a:spcPts val="600"/>
              </a:spcBef>
              <a:spcAft>
                <a:spcPts val="600"/>
              </a:spcAft>
            </a:pPr>
            <a:r>
              <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TRẮC NGHIỆM</a:t>
            </a:r>
            <a:r>
              <a:rPr lang="vi-VN"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endPar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C42E4B6-87F9-4631-969C-7136444BF728}"/>
              </a:ext>
            </a:extLst>
          </p:cNvPr>
          <p:cNvSpPr txBox="1"/>
          <p:nvPr/>
        </p:nvSpPr>
        <p:spPr>
          <a:xfrm>
            <a:off x="2096610" y="3134703"/>
            <a:ext cx="9028590" cy="1538883"/>
          </a:xfrm>
          <a:prstGeom prst="rect">
            <a:avLst/>
          </a:prstGeom>
          <a:noFill/>
          <a:ln>
            <a:solidFill>
              <a:srgbClr val="00B050"/>
            </a:solidFill>
          </a:ln>
        </p:spPr>
        <p:txBody>
          <a:bodyPr wrap="square">
            <a:spAutoFit/>
          </a:bodyPr>
          <a:lstStyle/>
          <a:p>
            <a:pPr marL="180975" indent="-180975" algn="just">
              <a:spcBef>
                <a:spcPts val="600"/>
              </a:spcBef>
              <a:spcAft>
                <a:spcPts val="600"/>
              </a:spcAft>
              <a:buFont typeface="Wingdings" panose="05000000000000000000" pitchFamily="2" charset="2"/>
              <a:buChar char="v"/>
            </a:pPr>
            <a:r>
              <a:rPr lang="en-US" sz="2800" dirty="0" err="1">
                <a:solidFill>
                  <a:srgbClr val="00B050"/>
                </a:solidFill>
                <a:latin typeface="Times New Roman" panose="02020603050405020304" pitchFamily="18" charset="0"/>
                <a:cs typeface="Times New Roman" panose="02020603050405020304" pitchFamily="18" charset="0"/>
              </a:rPr>
              <a:t>Các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câu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hỏi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chỉ</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dụng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kiến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thức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SGK </a:t>
            </a:r>
            <a:r>
              <a:rPr lang="en-US" sz="2800" dirty="0" err="1">
                <a:solidFill>
                  <a:srgbClr val="00B050"/>
                </a:solidFill>
                <a:latin typeface="Times New Roman" panose="02020603050405020304" pitchFamily="18" charset="0"/>
                <a:cs typeface="Times New Roman" panose="02020603050405020304" pitchFamily="18" charset="0"/>
              </a:rPr>
              <a:t>Giáo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dục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quốc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phòng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và</a:t>
            </a:r>
            <a:r>
              <a:rPr lang="en-US" sz="2800" dirty="0">
                <a:solidFill>
                  <a:srgbClr val="00B050"/>
                </a:solidFill>
                <a:latin typeface="Times New Roman" panose="02020603050405020304" pitchFamily="18" charset="0"/>
                <a:cs typeface="Times New Roman" panose="02020603050405020304" pitchFamily="18" charset="0"/>
              </a:rPr>
              <a:t> an </a:t>
            </a:r>
            <a:r>
              <a:rPr lang="en-US" sz="2800" dirty="0" err="1">
                <a:solidFill>
                  <a:srgbClr val="00B050"/>
                </a:solidFill>
                <a:latin typeface="Times New Roman" panose="02020603050405020304" pitchFamily="18" charset="0"/>
                <a:cs typeface="Times New Roman" panose="02020603050405020304" pitchFamily="18" charset="0"/>
              </a:rPr>
              <a:t>ninh</a:t>
            </a:r>
            <a:r>
              <a:rPr lang="en-US" sz="2800" dirty="0">
                <a:solidFill>
                  <a:srgbClr val="00B050"/>
                </a:solidFill>
                <a:latin typeface="Times New Roman" panose="02020603050405020304" pitchFamily="18" charset="0"/>
                <a:cs typeface="Times New Roman" panose="02020603050405020304" pitchFamily="18" charset="0"/>
              </a:rPr>
              <a:t> 1</a:t>
            </a:r>
            <a:r>
              <a:rPr lang="vi-VN" sz="2800" dirty="0">
                <a:solidFill>
                  <a:srgbClr val="00B050"/>
                </a:solidFill>
                <a:latin typeface="Times New Roman" panose="02020603050405020304" pitchFamily="18" charset="0"/>
                <a:cs typeface="Times New Roman" panose="02020603050405020304" pitchFamily="18" charset="0"/>
              </a:rPr>
              <a:t>1</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bộ</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sách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Cánh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Diều</a:t>
            </a:r>
            <a:r>
              <a:rPr lang="en-US" sz="2800" dirty="0">
                <a:solidFill>
                  <a:srgbClr val="00B050"/>
                </a:solidFill>
                <a:latin typeface="Times New Roman" panose="02020603050405020304" pitchFamily="18" charset="0"/>
                <a:cs typeface="Times New Roman" panose="02020603050405020304" pitchFamily="18" charset="0"/>
              </a:rPr>
              <a:t>)</a:t>
            </a:r>
          </a:p>
          <a:p>
            <a:pPr marL="180975" indent="-180975" algn="just">
              <a:spcBef>
                <a:spcPts val="600"/>
              </a:spcBef>
              <a:spcAft>
                <a:spcPts val="600"/>
              </a:spcAft>
              <a:buFont typeface="Wingdings" panose="05000000000000000000" pitchFamily="2" charset="2"/>
              <a:buChar char="v"/>
            </a:pPr>
            <a:r>
              <a:rPr lang="en-US" sz="2800" dirty="0" err="1">
                <a:solidFill>
                  <a:srgbClr val="00B050"/>
                </a:solidFill>
                <a:latin typeface="Times New Roman" panose="02020603050405020304" pitchFamily="18" charset="0"/>
                <a:cs typeface="Times New Roman" panose="02020603050405020304" pitchFamily="18" charset="0"/>
              </a:rPr>
              <a:t>Mỗi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câu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hỏi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chọn</a:t>
            </a:r>
            <a:r>
              <a:rPr lang="en-US" sz="2800" dirty="0">
                <a:solidFill>
                  <a:srgbClr val="00B050"/>
                </a:solidFill>
                <a:latin typeface="Times New Roman" panose="02020603050405020304" pitchFamily="18" charset="0"/>
                <a:cs typeface="Times New Roman" panose="02020603050405020304" pitchFamily="18" charset="0"/>
              </a:rPr>
              <a:t> 1 </a:t>
            </a:r>
            <a:r>
              <a:rPr lang="en-US" sz="2800" dirty="0" err="1">
                <a:solidFill>
                  <a:srgbClr val="00B050"/>
                </a:solidFill>
                <a:latin typeface="Times New Roman" panose="02020603050405020304" pitchFamily="18" charset="0"/>
                <a:cs typeface="Times New Roman" panose="02020603050405020304" pitchFamily="18" charset="0"/>
              </a:rPr>
              <a:t>phương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án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4 </a:t>
            </a:r>
            <a:r>
              <a:rPr lang="en-US" sz="2800" dirty="0" err="1">
                <a:solidFill>
                  <a:srgbClr val="00B050"/>
                </a:solidFill>
                <a:latin typeface="Times New Roman" panose="02020603050405020304" pitchFamily="18" charset="0"/>
                <a:cs typeface="Times New Roman" panose="02020603050405020304" pitchFamily="18" charset="0"/>
              </a:rPr>
              <a:t>phương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án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trước</a:t>
            </a:r>
            <a:endParaRPr lang="en-US"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2451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883108" y="905072"/>
            <a:ext cx="10425785" cy="270680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445"/>
              </a:spcBef>
              <a:spcAft>
                <a:spcPts val="0"/>
              </a:spcAft>
            </a:pPr>
            <a:r>
              <a:rPr lang="en-US" sz="27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7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7.1</a:t>
            </a:r>
            <a:r>
              <a:rPr lang="en-US" sz="27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 </a:t>
            </a:r>
            <a:r>
              <a:rPr lang="en-US" sz="27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7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7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7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700" dirty="0">
                <a:solidFill>
                  <a:schemeClr val="tx1"/>
                </a:solidFill>
                <a:latin typeface="Times New Roman" panose="02020603050405020304" pitchFamily="18" charset="0"/>
                <a:cs typeface="Times New Roman" panose="02020603050405020304" pitchFamily="18" charset="0"/>
              </a:rPr>
              <a:t>Vũ khí là thiết bị, phương tiện hoặc tổ hợp những phương tiện được chế tạo, sản xuất có khả năng gây sát thương, nguy hại cho tính mạng, sức khoẻ của con người, phá huỷ kết cấu vật chất, bao gồm:</a:t>
            </a:r>
            <a:r>
              <a:rPr lang="en-GB" sz="27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vũ khí quân dụng</a:t>
            </a:r>
            <a:r>
              <a:rPr lang="en-GB" sz="2800" dirty="0">
                <a:solidFill>
                  <a:schemeClr val="tx1"/>
                </a:solidFill>
                <a:latin typeface="Times New Roman" panose="02020603050405020304" pitchFamily="18" charset="0"/>
                <a:cs typeface="Times New Roman" panose="02020603050405020304" pitchFamily="18" charset="0"/>
              </a:rPr>
              <a:t>, (…) </a:t>
            </a:r>
            <a:r>
              <a:rPr lang="vi-VN" sz="2800" dirty="0">
                <a:solidFill>
                  <a:schemeClr val="tx1"/>
                </a:solidFill>
                <a:latin typeface="Times New Roman" panose="02020603050405020304" pitchFamily="18" charset="0"/>
                <a:cs typeface="Times New Roman" panose="02020603050405020304" pitchFamily="18" charset="0"/>
              </a:rPr>
              <a:t>và vũ khí khác có tính năng, tác dụng tương tự</a:t>
            </a:r>
            <a:r>
              <a:rPr lang="en-GB" sz="2800" dirty="0">
                <a:solidFill>
                  <a:schemeClr val="tx1"/>
                </a:solidFill>
                <a:latin typeface="Times New Roman" panose="02020603050405020304" pitchFamily="18" charset="0"/>
                <a:cs typeface="Times New Roman" panose="02020603050405020304" pitchFamily="18" charset="0"/>
              </a:rPr>
              <a:t>.”</a:t>
            </a:r>
          </a:p>
          <a:p>
            <a:pPr algn="just">
              <a:spcBef>
                <a:spcPts val="445"/>
              </a:spcBef>
              <a:spcAft>
                <a:spcPts val="0"/>
              </a:spcAft>
            </a:pPr>
            <a:r>
              <a:rPr lang="vi-VN"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Từ</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ngữ</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điền</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vào</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chỗ</a:t>
            </a:r>
            <a:r>
              <a:rPr lang="en-GB" sz="2800" dirty="0">
                <a:solidFill>
                  <a:schemeClr val="tx1"/>
                </a:solidFill>
                <a:latin typeface="Times New Roman" panose="02020603050405020304" pitchFamily="18" charset="0"/>
                <a:cs typeface="Times New Roman" panose="02020603050405020304" pitchFamily="18" charset="0"/>
              </a:rPr>
              <a:t> (…) </a:t>
            </a:r>
            <a:r>
              <a:rPr lang="en-GB" sz="2800" dirty="0" err="1">
                <a:solidFill>
                  <a:schemeClr val="tx1"/>
                </a:solidFill>
                <a:latin typeface="Times New Roman" panose="02020603050405020304" pitchFamily="18" charset="0"/>
                <a:cs typeface="Times New Roman" panose="02020603050405020304" pitchFamily="18" charset="0"/>
              </a:rPr>
              <a:t>trong</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câu</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trên</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là</a:t>
            </a:r>
            <a:r>
              <a:rPr lang="en-GB" sz="2800" dirty="0">
                <a:solidFill>
                  <a:schemeClr val="tx1"/>
                </a:solidFill>
                <a:latin typeface="Times New Roman" panose="02020603050405020304" pitchFamily="18" charset="0"/>
                <a:cs typeface="Times New Roman" panose="02020603050405020304" pitchFamily="18" charset="0"/>
              </a:rPr>
              <a:t>:</a:t>
            </a:r>
            <a:endParaRPr lang="en-US" sz="27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883108" y="3886310"/>
            <a:ext cx="4953812" cy="103725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 súng </a:t>
            </a:r>
            <a:r>
              <a:rPr lang="en-GB" sz="2800" dirty="0" err="1">
                <a:solidFill>
                  <a:schemeClr val="tx1"/>
                </a:solidFill>
                <a:latin typeface="Times New Roman" panose="02020603050405020304" pitchFamily="18" charset="0"/>
                <a:cs typeface="Times New Roman" panose="02020603050405020304" pitchFamily="18" charset="0"/>
              </a:rPr>
              <a:t>săn</a:t>
            </a:r>
            <a:r>
              <a:rPr lang="vi-VN"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súng</a:t>
            </a:r>
            <a:r>
              <a:rPr lang="vi-VN" sz="2800" dirty="0">
                <a:solidFill>
                  <a:schemeClr val="tx1"/>
                </a:solidFill>
                <a:latin typeface="Times New Roman" panose="02020603050405020304" pitchFamily="18" charset="0"/>
                <a:cs typeface="Times New Roman" panose="02020603050405020304" pitchFamily="18" charset="0"/>
              </a:rPr>
              <a:t> thể thao</a:t>
            </a:r>
            <a:r>
              <a:rPr lang="en-GB"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vũ khí thô sơ</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911958" y="5111210"/>
            <a:ext cx="4919068" cy="989916"/>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 súng </a:t>
            </a:r>
            <a:r>
              <a:rPr lang="en-GB" sz="2800" dirty="0" err="1">
                <a:solidFill>
                  <a:schemeClr val="tx1"/>
                </a:solidFill>
                <a:latin typeface="Times New Roman" panose="02020603050405020304" pitchFamily="18" charset="0"/>
                <a:cs typeface="Times New Roman" panose="02020603050405020304" pitchFamily="18" charset="0"/>
              </a:rPr>
              <a:t>kíp</a:t>
            </a:r>
            <a:r>
              <a:rPr lang="vi-VN" sz="2800" dirty="0">
                <a:solidFill>
                  <a:schemeClr val="tx1"/>
                </a:solidFill>
                <a:latin typeface="Times New Roman" panose="02020603050405020304" pitchFamily="18" charset="0"/>
                <a:cs typeface="Times New Roman" panose="02020603050405020304" pitchFamily="18" charset="0"/>
              </a:rPr>
              <a:t>, vũ khí thô sơ, vũ khí thể thao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355079" y="5110524"/>
            <a:ext cx="4953811" cy="101667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súng săn, vũ khí thô sơ, </a:t>
            </a:r>
            <a:r>
              <a:rPr lang="en-GB" sz="2800" dirty="0" err="1">
                <a:solidFill>
                  <a:schemeClr val="tx1"/>
                </a:solidFill>
                <a:latin typeface="Times New Roman" panose="02020603050405020304" pitchFamily="18" charset="0"/>
                <a:cs typeface="Times New Roman" panose="02020603050405020304" pitchFamily="18" charset="0"/>
              </a:rPr>
              <a:t>dụng</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cụ</a:t>
            </a:r>
            <a:r>
              <a:rPr lang="vi-VN" sz="2800" dirty="0">
                <a:solidFill>
                  <a:schemeClr val="tx1"/>
                </a:solidFill>
                <a:latin typeface="Times New Roman" panose="02020603050405020304" pitchFamily="18" charset="0"/>
                <a:cs typeface="Times New Roman" panose="02020603050405020304" pitchFamily="18" charset="0"/>
              </a:rPr>
              <a:t> thể thao</a:t>
            </a:r>
            <a:endPar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355081" y="3859558"/>
            <a:ext cx="4953812" cy="106400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a:t>
            </a:r>
            <a:r>
              <a:rPr lang="en-GB"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súng săn, vũ khí thô sơ, vũ khí thể thao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8" name="Đúng">
            <a:hlinkClick r:id="" action="ppaction://media"/>
            <a:extLst>
              <a:ext uri="{FF2B5EF4-FFF2-40B4-BE49-F238E27FC236}">
                <a16:creationId xmlns:a16="http://schemas.microsoft.com/office/drawing/2014/main" id="{6EC141CB-9778-059C-B44D-F95BD4271F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7" name="image4.png">
            <a:extLst>
              <a:ext uri="{FF2B5EF4-FFF2-40B4-BE49-F238E27FC236}">
                <a16:creationId xmlns:a16="http://schemas.microsoft.com/office/drawing/2014/main" id="{9F784E87-4B15-B0D4-334F-AD34B7005D4F}"/>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6C802218-FDDC-0AC9-EEF0-19F11280FE01}"/>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A9A9EA5E-0E7F-5CD5-D26D-0B66C1B7C4A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00276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957072" y="990049"/>
            <a:ext cx="10277856" cy="141358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82550" algn="just">
              <a:lnSpc>
                <a:spcPts val="3000"/>
              </a:lnSpc>
              <a:spcBef>
                <a:spcPts val="600"/>
              </a:spcBef>
              <a:spcAft>
                <a:spcPts val="600"/>
              </a:spcAft>
              <a:tabLst>
                <a:tab pos="5263515" algn="l"/>
              </a:tabLs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7.2.</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0" i="0" dirty="0">
                <a:solidFill>
                  <a:srgbClr val="242021"/>
                </a:solidFill>
                <a:effectLst/>
                <a:latin typeface="+mj-lt"/>
              </a:rPr>
              <a:t>Súng săn là súng được chế tạo, sản xuất thủ công hoặc công nghiệp, được sử dụn</a:t>
            </a:r>
            <a:r>
              <a:rPr lang="en-GB" sz="2800" b="0" i="0" dirty="0">
                <a:solidFill>
                  <a:srgbClr val="242021"/>
                </a:solidFill>
                <a:effectLst/>
                <a:latin typeface="+mj-lt"/>
              </a:rPr>
              <a:t>g</a:t>
            </a:r>
            <a:r>
              <a:rPr lang="vi-VN" sz="4000" dirty="0">
                <a:latin typeface="+mj-lt"/>
              </a:rPr>
              <a:t> </a:t>
            </a:r>
            <a:endParaRPr lang="en-US" sz="2800" dirty="0">
              <a:solidFill>
                <a:schemeClr val="tx1"/>
              </a:solidFill>
              <a:effectLst/>
              <a:latin typeface="+mj-lt"/>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957072" y="2683768"/>
            <a:ext cx="4748784" cy="95325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A.</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khi</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đi</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săn</a:t>
            </a:r>
            <a:r>
              <a:rPr lang="en-GB"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957072" y="3917162"/>
            <a:ext cx="4748784" cy="104858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C.</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để</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săn</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bắn</a:t>
            </a:r>
            <a:r>
              <a:rPr lang="en-GB"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486145" y="3917162"/>
            <a:ext cx="4748783" cy="104858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700" dirty="0">
                <a:solidFill>
                  <a:schemeClr val="tx1"/>
                </a:solidFill>
                <a:latin typeface="Times New Roman" panose="02020603050405020304" pitchFamily="18" charset="0"/>
                <a:cs typeface="Times New Roman" panose="02020603050405020304" pitchFamily="18" charset="0"/>
              </a:rPr>
              <a:t>D.</a:t>
            </a:r>
            <a:r>
              <a:rPr lang="en-GB" sz="2700" dirty="0">
                <a:solidFill>
                  <a:schemeClr val="tx1"/>
                </a:solidFill>
                <a:latin typeface="Times New Roman" panose="02020603050405020304" pitchFamily="18" charset="0"/>
                <a:cs typeface="Times New Roman" panose="02020603050405020304" pitchFamily="18" charset="0"/>
              </a:rPr>
              <a:t> </a:t>
            </a:r>
            <a:r>
              <a:rPr lang="en-GB" sz="2700" dirty="0" err="1">
                <a:solidFill>
                  <a:schemeClr val="tx1"/>
                </a:solidFill>
                <a:latin typeface="Times New Roman" panose="02020603050405020304" pitchFamily="18" charset="0"/>
                <a:cs typeface="Times New Roman" panose="02020603050405020304" pitchFamily="18" charset="0"/>
              </a:rPr>
              <a:t>để</a:t>
            </a:r>
            <a:r>
              <a:rPr lang="en-GB" sz="2700" dirty="0">
                <a:solidFill>
                  <a:schemeClr val="tx1"/>
                </a:solidFill>
                <a:latin typeface="Times New Roman" panose="02020603050405020304" pitchFamily="18" charset="0"/>
                <a:cs typeface="Times New Roman" panose="02020603050405020304" pitchFamily="18" charset="0"/>
              </a:rPr>
              <a:t> </a:t>
            </a:r>
            <a:r>
              <a:rPr lang="en-GB" sz="2700" dirty="0" err="1">
                <a:solidFill>
                  <a:schemeClr val="tx1"/>
                </a:solidFill>
                <a:latin typeface="Times New Roman" panose="02020603050405020304" pitchFamily="18" charset="0"/>
                <a:cs typeface="Times New Roman" panose="02020603050405020304" pitchFamily="18" charset="0"/>
              </a:rPr>
              <a:t>săn</a:t>
            </a:r>
            <a:r>
              <a:rPr lang="en-GB" sz="2700" dirty="0">
                <a:solidFill>
                  <a:schemeClr val="tx1"/>
                </a:solidFill>
                <a:latin typeface="Times New Roman" panose="02020603050405020304" pitchFamily="18" charset="0"/>
                <a:cs typeface="Times New Roman" panose="02020603050405020304" pitchFamily="18" charset="0"/>
              </a:rPr>
              <a:t> </a:t>
            </a:r>
            <a:r>
              <a:rPr lang="en-GB" sz="2700" dirty="0" err="1">
                <a:solidFill>
                  <a:schemeClr val="tx1"/>
                </a:solidFill>
                <a:latin typeface="Times New Roman" panose="02020603050405020304" pitchFamily="18" charset="0"/>
                <a:cs typeface="Times New Roman" panose="02020603050405020304" pitchFamily="18" charset="0"/>
              </a:rPr>
              <a:t>bắn</a:t>
            </a:r>
            <a:r>
              <a:rPr lang="en-GB" sz="2700" dirty="0">
                <a:solidFill>
                  <a:schemeClr val="tx1"/>
                </a:solidFill>
                <a:latin typeface="Times New Roman" panose="02020603050405020304" pitchFamily="18" charset="0"/>
                <a:cs typeface="Times New Roman" panose="02020603050405020304" pitchFamily="18" charset="0"/>
              </a:rPr>
              <a:t>, </a:t>
            </a:r>
            <a:r>
              <a:rPr lang="en-GB" sz="2700" dirty="0" err="1">
                <a:solidFill>
                  <a:schemeClr val="tx1"/>
                </a:solidFill>
                <a:latin typeface="Times New Roman" panose="02020603050405020304" pitchFamily="18" charset="0"/>
                <a:cs typeface="Times New Roman" panose="02020603050405020304" pitchFamily="18" charset="0"/>
              </a:rPr>
              <a:t>giải</a:t>
            </a:r>
            <a:r>
              <a:rPr lang="en-GB" sz="2700" dirty="0">
                <a:solidFill>
                  <a:schemeClr val="tx1"/>
                </a:solidFill>
                <a:latin typeface="Times New Roman" panose="02020603050405020304" pitchFamily="18" charset="0"/>
                <a:cs typeface="Times New Roman" panose="02020603050405020304" pitchFamily="18" charset="0"/>
              </a:rPr>
              <a:t> </a:t>
            </a:r>
            <a:r>
              <a:rPr lang="en-GB" sz="2700" dirty="0" err="1">
                <a:solidFill>
                  <a:schemeClr val="tx1"/>
                </a:solidFill>
                <a:latin typeface="Times New Roman" panose="02020603050405020304" pitchFamily="18" charset="0"/>
                <a:cs typeface="Times New Roman" panose="02020603050405020304" pitchFamily="18" charset="0"/>
              </a:rPr>
              <a:t>trí</a:t>
            </a:r>
            <a:r>
              <a:rPr lang="en-GB" sz="2700" dirty="0">
                <a:solidFill>
                  <a:schemeClr val="tx1"/>
                </a:solidFill>
                <a:latin typeface="Times New Roman" panose="02020603050405020304" pitchFamily="18" charset="0"/>
                <a:cs typeface="Times New Roman" panose="02020603050405020304" pitchFamily="18" charset="0"/>
              </a:rPr>
              <a:t>.</a:t>
            </a:r>
            <a:r>
              <a:rPr lang="vi-VN" sz="2700" dirty="0">
                <a:solidFill>
                  <a:schemeClr val="tx1"/>
                </a:solidFill>
                <a:latin typeface="Times New Roman" panose="02020603050405020304" pitchFamily="18" charset="0"/>
                <a:cs typeface="Times New Roman" panose="02020603050405020304" pitchFamily="18" charset="0"/>
              </a:rPr>
              <a:t> </a:t>
            </a:r>
            <a:endParaRPr lang="en-US" sz="27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486145" y="2683768"/>
            <a:ext cx="4748784" cy="95325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B.</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khi</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đi</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săn</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đi</a:t>
            </a:r>
            <a:r>
              <a:rPr lang="en-GB" sz="2800" dirty="0">
                <a:solidFill>
                  <a:schemeClr val="tx1"/>
                </a:solidFill>
                <a:latin typeface="Times New Roman" panose="02020603050405020304" pitchFamily="18" charset="0"/>
                <a:cs typeface="Times New Roman" panose="02020603050405020304" pitchFamily="18" charset="0"/>
              </a:rPr>
              <a:t> du </a:t>
            </a:r>
            <a:r>
              <a:rPr lang="en-GB" sz="2800" dirty="0" err="1">
                <a:solidFill>
                  <a:schemeClr val="tx1"/>
                </a:solidFill>
                <a:latin typeface="Times New Roman" panose="02020603050405020304" pitchFamily="18" charset="0"/>
                <a:cs typeface="Times New Roman" panose="02020603050405020304" pitchFamily="18" charset="0"/>
              </a:rPr>
              <a:t>lịch</a:t>
            </a:r>
            <a:r>
              <a:rPr lang="en-GB"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03C61FA1-AAF3-0506-14F2-C5D54D1A64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5C14B856-26E1-4938-7D3C-D34D7C07FBD3}"/>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9CBCBCB4-047E-19A9-759A-2C8000889C85}"/>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8DCEA1E8-60A3-8EA7-FE8B-8AB9DD5222FD}"/>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127093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3061CA-208A-B057-90CB-097F465A5EC3}"/>
              </a:ext>
            </a:extLst>
          </p:cNvPr>
          <p:cNvSpPr/>
          <p:nvPr/>
        </p:nvSpPr>
        <p:spPr>
          <a:xfrm>
            <a:off x="957072" y="2681153"/>
            <a:ext cx="4931664" cy="103889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a:t>
            </a:r>
            <a:r>
              <a:rPr lang="vi-VN" sz="2800" b="0" i="0" dirty="0">
                <a:solidFill>
                  <a:srgbClr val="242021"/>
                </a:solidFill>
                <a:effectLst/>
                <a:latin typeface="TimesNewRomanPSMT"/>
              </a:rPr>
              <a:t> thủ công hoặc </a:t>
            </a:r>
            <a:r>
              <a:rPr lang="en-GB" sz="2800" b="0" i="0" dirty="0" err="1">
                <a:solidFill>
                  <a:srgbClr val="242021"/>
                </a:solidFill>
                <a:effectLst/>
                <a:latin typeface="TimesNewRomanPSMT"/>
              </a:rPr>
              <a:t>theo</a:t>
            </a:r>
            <a:r>
              <a:rPr lang="en-GB" sz="2800" b="0" i="0" dirty="0">
                <a:solidFill>
                  <a:srgbClr val="242021"/>
                </a:solidFill>
                <a:effectLst/>
                <a:latin typeface="TimesNewRomanPSMT"/>
              </a:rPr>
              <a:t> </a:t>
            </a:r>
            <a:r>
              <a:rPr lang="en-GB" sz="2800" b="0" i="0" dirty="0" err="1">
                <a:solidFill>
                  <a:srgbClr val="242021"/>
                </a:solidFill>
                <a:effectLst/>
                <a:latin typeface="TimesNewRomanPSMT"/>
              </a:rPr>
              <a:t>dây</a:t>
            </a:r>
            <a:r>
              <a:rPr lang="en-GB" sz="2800" b="0" i="0" dirty="0">
                <a:solidFill>
                  <a:srgbClr val="242021"/>
                </a:solidFill>
                <a:effectLst/>
                <a:latin typeface="TimesNewRomanPSMT"/>
              </a:rPr>
              <a:t> </a:t>
            </a:r>
            <a:r>
              <a:rPr lang="en-GB" sz="2800" b="0" i="0" dirty="0" err="1">
                <a:solidFill>
                  <a:srgbClr val="242021"/>
                </a:solidFill>
                <a:effectLst/>
                <a:latin typeface="TimesNewRomanPSMT"/>
              </a:rPr>
              <a:t>chuyền</a:t>
            </a:r>
            <a:r>
              <a:rPr lang="vi-VN" sz="2800" b="0" i="0" dirty="0">
                <a:solidFill>
                  <a:srgbClr val="242021"/>
                </a:solidFill>
                <a:effectLst/>
                <a:latin typeface="TimesNewRomanPSMT"/>
              </a:rPr>
              <a:t>.</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957072" y="3959134"/>
            <a:ext cx="4931664" cy="118605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a:t>
            </a:r>
            <a:r>
              <a:rPr lang="vi-VN" sz="2800" b="0" i="0" dirty="0">
                <a:solidFill>
                  <a:srgbClr val="242021"/>
                </a:solidFill>
                <a:effectLst/>
                <a:latin typeface="TimesNewRomanPSMT"/>
              </a:rPr>
              <a:t> </a:t>
            </a:r>
            <a:r>
              <a:rPr lang="en-GB" sz="2800" dirty="0" err="1">
                <a:solidFill>
                  <a:srgbClr val="242021"/>
                </a:solidFill>
                <a:latin typeface="TimesNewRomanPSMT"/>
              </a:rPr>
              <a:t>bằng</a:t>
            </a:r>
            <a:r>
              <a:rPr lang="en-GB" sz="2800" dirty="0">
                <a:solidFill>
                  <a:srgbClr val="242021"/>
                </a:solidFill>
                <a:latin typeface="TimesNewRomanPSMT"/>
              </a:rPr>
              <a:t> </a:t>
            </a:r>
            <a:r>
              <a:rPr lang="en-GB" sz="2800" dirty="0" err="1">
                <a:solidFill>
                  <a:srgbClr val="242021"/>
                </a:solidFill>
                <a:latin typeface="TimesNewRomanPSMT"/>
              </a:rPr>
              <a:t>tay</a:t>
            </a:r>
            <a:r>
              <a:rPr lang="en-GB" sz="2800" dirty="0">
                <a:solidFill>
                  <a:srgbClr val="242021"/>
                </a:solidFill>
                <a:latin typeface="TimesNewRomanPSMT"/>
              </a:rPr>
              <a:t> </a:t>
            </a:r>
            <a:r>
              <a:rPr lang="en-GB" sz="2800" dirty="0" err="1">
                <a:solidFill>
                  <a:srgbClr val="242021"/>
                </a:solidFill>
                <a:latin typeface="TimesNewRomanPSMT"/>
              </a:rPr>
              <a:t>với</a:t>
            </a:r>
            <a:r>
              <a:rPr lang="en-GB" sz="2800" dirty="0">
                <a:solidFill>
                  <a:srgbClr val="242021"/>
                </a:solidFill>
                <a:latin typeface="TimesNewRomanPSMT"/>
              </a:rPr>
              <a:t> </a:t>
            </a:r>
            <a:r>
              <a:rPr lang="en-GB" sz="2800" dirty="0" err="1">
                <a:solidFill>
                  <a:srgbClr val="242021"/>
                </a:solidFill>
                <a:latin typeface="TimesNewRomanPSMT"/>
              </a:rPr>
              <a:t>công</a:t>
            </a:r>
            <a:r>
              <a:rPr lang="en-GB" sz="2800" dirty="0">
                <a:solidFill>
                  <a:srgbClr val="242021"/>
                </a:solidFill>
                <a:latin typeface="TimesNewRomanPSMT"/>
              </a:rPr>
              <a:t> </a:t>
            </a:r>
            <a:r>
              <a:rPr lang="en-GB" sz="2800" dirty="0" err="1">
                <a:solidFill>
                  <a:srgbClr val="242021"/>
                </a:solidFill>
                <a:latin typeface="TimesNewRomanPSMT"/>
              </a:rPr>
              <a:t>cụ</a:t>
            </a:r>
            <a:r>
              <a:rPr lang="en-GB" sz="2800" dirty="0">
                <a:solidFill>
                  <a:srgbClr val="242021"/>
                </a:solidFill>
                <a:latin typeface="TimesNewRomanPSMT"/>
              </a:rPr>
              <a:t> </a:t>
            </a:r>
            <a:r>
              <a:rPr lang="en-GB" sz="2800" dirty="0" err="1">
                <a:solidFill>
                  <a:srgbClr val="242021"/>
                </a:solidFill>
                <a:latin typeface="TimesNewRomanPSMT"/>
              </a:rPr>
              <a:t>thô</a:t>
            </a:r>
            <a:r>
              <a:rPr lang="en-GB" sz="2800" dirty="0">
                <a:solidFill>
                  <a:srgbClr val="242021"/>
                </a:solidFill>
                <a:latin typeface="TimesNewRomanPSMT"/>
              </a:rPr>
              <a:t> </a:t>
            </a:r>
            <a:r>
              <a:rPr lang="en-GB" sz="2800" dirty="0" err="1">
                <a:solidFill>
                  <a:srgbClr val="242021"/>
                </a:solidFill>
                <a:latin typeface="TimesNewRomanPSMT"/>
              </a:rPr>
              <a:t>sơ</a:t>
            </a:r>
            <a:r>
              <a:rPr lang="vi-VN" sz="2800" b="0" i="0" dirty="0">
                <a:solidFill>
                  <a:srgbClr val="242021"/>
                </a:solidFill>
                <a:effectLst/>
                <a:latin typeface="TimesNewRomanPSMT"/>
              </a:rPr>
              <a:t>.</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303264" y="3959134"/>
            <a:ext cx="4931664" cy="118605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a:t>
            </a:r>
            <a:r>
              <a:rPr lang="vi-VN" sz="2800" b="0" i="0" dirty="0">
                <a:solidFill>
                  <a:srgbClr val="242021"/>
                </a:solidFill>
                <a:effectLst/>
                <a:latin typeface="TimesNewRomanPSMT"/>
              </a:rPr>
              <a:t> </a:t>
            </a:r>
            <a:r>
              <a:rPr lang="en-GB" sz="2800" b="0" i="0" dirty="0" err="1">
                <a:solidFill>
                  <a:srgbClr val="242021"/>
                </a:solidFill>
                <a:effectLst/>
                <a:latin typeface="TimesNewRomanPSMT"/>
              </a:rPr>
              <a:t>bằng</a:t>
            </a:r>
            <a:r>
              <a:rPr lang="en-GB" sz="2800" b="0" i="0" dirty="0">
                <a:solidFill>
                  <a:srgbClr val="242021"/>
                </a:solidFill>
                <a:effectLst/>
                <a:latin typeface="TimesNewRomanPSMT"/>
              </a:rPr>
              <a:t> </a:t>
            </a:r>
            <a:r>
              <a:rPr lang="en-GB" sz="2800" b="0" i="0" dirty="0" err="1">
                <a:solidFill>
                  <a:srgbClr val="242021"/>
                </a:solidFill>
                <a:effectLst/>
                <a:latin typeface="TimesNewRomanPSMT"/>
              </a:rPr>
              <a:t>máy</a:t>
            </a:r>
            <a:r>
              <a:rPr lang="en-GB" sz="2800" dirty="0">
                <a:solidFill>
                  <a:srgbClr val="242021"/>
                </a:solidFill>
                <a:latin typeface="TimesNewRomanPSMT"/>
              </a:rPr>
              <a:t> </a:t>
            </a:r>
            <a:r>
              <a:rPr lang="en-GB" sz="2800" dirty="0" err="1">
                <a:solidFill>
                  <a:srgbClr val="242021"/>
                </a:solidFill>
                <a:latin typeface="TimesNewRomanPSMT"/>
              </a:rPr>
              <a:t>móc</a:t>
            </a:r>
            <a:r>
              <a:rPr lang="en-GB" sz="2800" dirty="0">
                <a:solidFill>
                  <a:srgbClr val="242021"/>
                </a:solidFill>
                <a:latin typeface="TimesNewRomanPSMT"/>
              </a:rPr>
              <a:t> </a:t>
            </a:r>
            <a:r>
              <a:rPr lang="en-GB" sz="2800" dirty="0" err="1">
                <a:solidFill>
                  <a:srgbClr val="242021"/>
                </a:solidFill>
                <a:latin typeface="TimesNewRomanPSMT"/>
              </a:rPr>
              <a:t>đơn</a:t>
            </a:r>
            <a:r>
              <a:rPr lang="en-GB" sz="2800" dirty="0">
                <a:solidFill>
                  <a:srgbClr val="242021"/>
                </a:solidFill>
                <a:latin typeface="TimesNewRomanPSMT"/>
              </a:rPr>
              <a:t> </a:t>
            </a:r>
            <a:r>
              <a:rPr lang="en-GB" sz="2800" dirty="0" err="1">
                <a:solidFill>
                  <a:srgbClr val="242021"/>
                </a:solidFill>
                <a:latin typeface="TimesNewRomanPSMT"/>
              </a:rPr>
              <a:t>giản</a:t>
            </a:r>
            <a:r>
              <a:rPr lang="vi-VN" sz="2800" b="0" i="0" dirty="0">
                <a:solidFill>
                  <a:srgbClr val="242021"/>
                </a:solidFill>
                <a:effectLst/>
                <a:latin typeface="TimesNewRomanPSMT"/>
              </a:rPr>
              <a:t>.</a:t>
            </a:r>
            <a:r>
              <a:rPr lang="vi-VN" sz="2800" dirty="0">
                <a:solidFill>
                  <a:schemeClr val="tx1"/>
                </a:solidFill>
                <a:latin typeface="Times New Roman" panose="02020603050405020304" pitchFamily="18" charset="0"/>
                <a:cs typeface="Times New Roman" panose="02020603050405020304" pitchFamily="18" charset="0"/>
              </a:rPr>
              <a:t> </a:t>
            </a:r>
            <a:endPar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303264" y="2681153"/>
            <a:ext cx="4931664" cy="103889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a:t>
            </a:r>
            <a:r>
              <a:rPr lang="vi-VN" sz="2800" dirty="0">
                <a:solidFill>
                  <a:srgbClr val="242021"/>
                </a:solidFill>
                <a:latin typeface="TimesNewRomanPSMT"/>
              </a:rPr>
              <a:t> thủ công hoặc công nghiệp.</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8" name="Đúng">
            <a:hlinkClick r:id="" action="ppaction://media"/>
            <a:extLst>
              <a:ext uri="{FF2B5EF4-FFF2-40B4-BE49-F238E27FC236}">
                <a16:creationId xmlns:a16="http://schemas.microsoft.com/office/drawing/2014/main" id="{6EC141CB-9778-059C-B44D-F95BD4271F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7" name="image4.png">
            <a:extLst>
              <a:ext uri="{FF2B5EF4-FFF2-40B4-BE49-F238E27FC236}">
                <a16:creationId xmlns:a16="http://schemas.microsoft.com/office/drawing/2014/main" id="{37A1C2C9-9536-27DB-CA7E-F25424811B93}"/>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A9D1D5CA-7B48-45AA-4899-63C10919A6D0}"/>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659855C4-002A-658B-BAC1-BE68E78FE29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Rectangle: Rounded Corners 11">
            <a:extLst>
              <a:ext uri="{FF2B5EF4-FFF2-40B4-BE49-F238E27FC236}">
                <a16:creationId xmlns:a16="http://schemas.microsoft.com/office/drawing/2014/main" id="{21BA90EF-E540-2A1B-2935-143222FEAAB0}"/>
              </a:ext>
            </a:extLst>
          </p:cNvPr>
          <p:cNvSpPr/>
          <p:nvPr/>
        </p:nvSpPr>
        <p:spPr>
          <a:xfrm>
            <a:off x="957072" y="990049"/>
            <a:ext cx="10277856" cy="141358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82550" algn="just">
              <a:lnSpc>
                <a:spcPts val="3000"/>
              </a:lnSpc>
              <a:spcBef>
                <a:spcPts val="600"/>
              </a:spcBef>
              <a:spcAft>
                <a:spcPts val="600"/>
              </a:spcAft>
              <a:tabLst>
                <a:tab pos="5263515" algn="l"/>
              </a:tabLst>
            </a:pPr>
            <a:r>
              <a:rPr lang="vi-VN"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7.3.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Vũ khí thô sơ là vũ khí có cấu tạo, nguyên lí hoạt động đơn giản và được chế tạo, sản xuất</a:t>
            </a:r>
            <a:endParaRPr lang="vi-VN"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29757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729481" y="1045938"/>
            <a:ext cx="10733037" cy="146274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000"/>
              </a:lnSpc>
              <a:spcBef>
                <a:spcPts val="600"/>
              </a:spcBef>
              <a:spcAft>
                <a:spcPts val="600"/>
              </a:spcAft>
              <a:tabLst>
                <a:tab pos="3555365" algn="l"/>
              </a:tabLs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7.4.</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0" dirty="0">
                <a:solidFill>
                  <a:srgbClr val="242021"/>
                </a:solidFill>
                <a:effectLst/>
                <a:latin typeface="TimesNewRomanPSMT"/>
              </a:rPr>
              <a:t>Vũ khí thể thao là vũ khí được chế tạo, sản xuất thủ công hoặc công nghiệp, được sử dụng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729481" y="2844709"/>
            <a:ext cx="4926625" cy="100001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800" i="0" dirty="0">
                <a:solidFill>
                  <a:srgbClr val="242021"/>
                </a:solidFill>
                <a:effectLst/>
                <a:latin typeface="TimesNewRomanPSMT"/>
              </a:rPr>
              <a:t> </a:t>
            </a:r>
            <a:r>
              <a:rPr lang="en-GB" sz="2800" i="0" dirty="0" err="1">
                <a:solidFill>
                  <a:srgbClr val="242021"/>
                </a:solidFill>
                <a:effectLst/>
                <a:latin typeface="TimesNewRomanPSMT"/>
              </a:rPr>
              <a:t>k</a:t>
            </a:r>
            <a:r>
              <a:rPr lang="en-GB" sz="2800" dirty="0" err="1">
                <a:solidFill>
                  <a:srgbClr val="242021"/>
                </a:solidFill>
                <a:latin typeface="TimesNewRomanPSMT"/>
              </a:rPr>
              <a:t>hi</a:t>
            </a:r>
            <a:r>
              <a:rPr lang="en-GB" sz="2800" dirty="0">
                <a:solidFill>
                  <a:srgbClr val="242021"/>
                </a:solidFill>
                <a:latin typeface="TimesNewRomanPSMT"/>
              </a:rPr>
              <a:t> </a:t>
            </a:r>
            <a:r>
              <a:rPr lang="en-GB" sz="2800" dirty="0" err="1">
                <a:solidFill>
                  <a:srgbClr val="242021"/>
                </a:solidFill>
                <a:latin typeface="TimesNewRomanPSMT"/>
              </a:rPr>
              <a:t>thi</a:t>
            </a:r>
            <a:r>
              <a:rPr lang="en-GB" sz="2800" dirty="0">
                <a:solidFill>
                  <a:srgbClr val="242021"/>
                </a:solidFill>
                <a:latin typeface="TimesNewRomanPSMT"/>
              </a:rPr>
              <a:t> </a:t>
            </a:r>
            <a:r>
              <a:rPr lang="en-GB" sz="2800" dirty="0" err="1">
                <a:solidFill>
                  <a:srgbClr val="242021"/>
                </a:solidFill>
                <a:latin typeface="TimesNewRomanPSMT"/>
              </a:rPr>
              <a:t>đấu</a:t>
            </a:r>
            <a:r>
              <a:rPr lang="en-GB" sz="2800" dirty="0">
                <a:solidFill>
                  <a:srgbClr val="242021"/>
                </a:solidFill>
                <a:latin typeface="TimesNewRomanPSMT"/>
              </a:rPr>
              <a:t> </a:t>
            </a:r>
            <a:r>
              <a:rPr lang="en-GB" sz="2800" dirty="0" err="1">
                <a:solidFill>
                  <a:srgbClr val="242021"/>
                </a:solidFill>
                <a:latin typeface="TimesNewRomanPSMT"/>
              </a:rPr>
              <a:t>thể</a:t>
            </a:r>
            <a:r>
              <a:rPr lang="en-GB" sz="2800" dirty="0">
                <a:solidFill>
                  <a:srgbClr val="242021"/>
                </a:solidFill>
                <a:latin typeface="TimesNewRomanPSMT"/>
              </a:rPr>
              <a:t> </a:t>
            </a:r>
            <a:r>
              <a:rPr lang="en-GB" sz="2800" dirty="0" err="1">
                <a:solidFill>
                  <a:srgbClr val="242021"/>
                </a:solidFill>
                <a:latin typeface="TimesNewRomanPSMT"/>
              </a:rPr>
              <a:t>dục</a:t>
            </a:r>
            <a:r>
              <a:rPr lang="en-GB" sz="2800" dirty="0">
                <a:solidFill>
                  <a:srgbClr val="242021"/>
                </a:solidFill>
                <a:latin typeface="TimesNewRomanPSMT"/>
              </a:rPr>
              <a:t> </a:t>
            </a:r>
            <a:r>
              <a:rPr lang="en-GB" sz="2800" dirty="0" err="1">
                <a:solidFill>
                  <a:srgbClr val="242021"/>
                </a:solidFill>
                <a:latin typeface="TimesNewRomanPSMT"/>
              </a:rPr>
              <a:t>thể</a:t>
            </a:r>
            <a:r>
              <a:rPr lang="en-GB" sz="2800" dirty="0">
                <a:solidFill>
                  <a:srgbClr val="242021"/>
                </a:solidFill>
                <a:latin typeface="TimesNewRomanPSMT"/>
              </a:rPr>
              <a:t> </a:t>
            </a:r>
            <a:r>
              <a:rPr lang="en-GB" sz="2800" dirty="0" err="1">
                <a:solidFill>
                  <a:srgbClr val="242021"/>
                </a:solidFill>
                <a:latin typeface="TimesNewRomanPSMT"/>
              </a:rPr>
              <a:t>thao</a:t>
            </a:r>
            <a:r>
              <a:rPr lang="vi-VN" sz="2800" i="0" dirty="0">
                <a:solidFill>
                  <a:srgbClr val="242021"/>
                </a:solidFill>
                <a:effectLst/>
                <a:latin typeface="TimesNewRomanPSMT"/>
              </a:rPr>
              <a: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729481" y="4166439"/>
            <a:ext cx="4926625" cy="106041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a:t>
            </a:r>
            <a:r>
              <a:rPr lang="vi-VN" sz="2800" i="0" dirty="0">
                <a:solidFill>
                  <a:srgbClr val="242021"/>
                </a:solidFill>
                <a:effectLst/>
                <a:latin typeface="TimesNewRomanPSMT"/>
              </a:rPr>
              <a:t> </a:t>
            </a:r>
            <a:r>
              <a:rPr lang="en-GB" sz="2800" dirty="0" err="1">
                <a:solidFill>
                  <a:srgbClr val="242021"/>
                </a:solidFill>
                <a:latin typeface="TimesNewRomanPSMT"/>
              </a:rPr>
              <a:t>để</a:t>
            </a:r>
            <a:r>
              <a:rPr lang="en-GB" sz="2800" dirty="0">
                <a:solidFill>
                  <a:srgbClr val="242021"/>
                </a:solidFill>
                <a:latin typeface="TimesNewRomanPSMT"/>
              </a:rPr>
              <a:t> </a:t>
            </a:r>
            <a:r>
              <a:rPr lang="en-GB" sz="2800" dirty="0" err="1">
                <a:solidFill>
                  <a:srgbClr val="242021"/>
                </a:solidFill>
                <a:latin typeface="TimesNewRomanPSMT"/>
              </a:rPr>
              <a:t>v</a:t>
            </a:r>
            <a:r>
              <a:rPr lang="en-GB" sz="2800" i="0" dirty="0" err="1">
                <a:solidFill>
                  <a:srgbClr val="242021"/>
                </a:solidFill>
                <a:effectLst/>
                <a:latin typeface="TimesNewRomanPSMT"/>
              </a:rPr>
              <a:t>ui</a:t>
            </a:r>
            <a:r>
              <a:rPr lang="en-GB" sz="2800" i="0" dirty="0">
                <a:solidFill>
                  <a:srgbClr val="242021"/>
                </a:solidFill>
                <a:effectLst/>
                <a:latin typeface="TimesNewRomanPSMT"/>
              </a:rPr>
              <a:t> </a:t>
            </a:r>
            <a:r>
              <a:rPr lang="en-GB" sz="2800" i="0" dirty="0" err="1">
                <a:solidFill>
                  <a:srgbClr val="242021"/>
                </a:solidFill>
                <a:effectLst/>
                <a:latin typeface="TimesNewRomanPSMT"/>
              </a:rPr>
              <a:t>chơi</a:t>
            </a:r>
            <a:r>
              <a:rPr lang="vi-VN" sz="2800" i="0" dirty="0">
                <a:solidFill>
                  <a:srgbClr val="242021"/>
                </a:solidFill>
                <a:effectLst/>
                <a:latin typeface="TimesNewRomanPSMT"/>
              </a:rPr>
              <a:t>, thi đấu thể thao.</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263138" y="4180745"/>
            <a:ext cx="5199380" cy="103179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a:t>
            </a:r>
            <a:r>
              <a:rPr lang="en-GB" sz="2800" dirty="0" err="1">
                <a:solidFill>
                  <a:schemeClr val="tx1"/>
                </a:solidFill>
                <a:latin typeface="Times New Roman" panose="02020603050405020304" pitchFamily="18" charset="0"/>
                <a:cs typeface="Times New Roman" panose="02020603050405020304" pitchFamily="18" charset="0"/>
              </a:rPr>
              <a:t>để</a:t>
            </a:r>
            <a:r>
              <a:rPr lang="en-GB" sz="2800" dirty="0">
                <a:solidFill>
                  <a:schemeClr val="tx1"/>
                </a:solidFill>
                <a:latin typeface="Times New Roman" panose="02020603050405020304" pitchFamily="18" charset="0"/>
                <a:cs typeface="Times New Roman" panose="02020603050405020304" pitchFamily="18" charset="0"/>
              </a:rPr>
              <a:t> </a:t>
            </a:r>
            <a:r>
              <a:rPr lang="vi-VN" sz="2800" dirty="0">
                <a:solidFill>
                  <a:srgbClr val="242021"/>
                </a:solidFill>
                <a:latin typeface="TimesNewRomanPSMT"/>
              </a:rPr>
              <a:t>luyện tập, thi đấu thể thao.</a:t>
            </a:r>
            <a:r>
              <a:rPr lang="vi-VN" sz="4000" dirty="0"/>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239075" y="2844709"/>
            <a:ext cx="5223443" cy="100001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a:t>
            </a:r>
            <a:r>
              <a:rPr lang="vi-VN" sz="2800" i="0" dirty="0">
                <a:solidFill>
                  <a:srgbClr val="242021"/>
                </a:solidFill>
                <a:effectLst/>
                <a:latin typeface="TimesNewRomanPSMT"/>
              </a:rPr>
              <a:t> </a:t>
            </a:r>
            <a:r>
              <a:rPr lang="en-GB" sz="2800" i="0" dirty="0" err="1">
                <a:solidFill>
                  <a:srgbClr val="242021"/>
                </a:solidFill>
                <a:effectLst/>
                <a:latin typeface="TimesNewRomanPSMT"/>
              </a:rPr>
              <a:t>t</a:t>
            </a:r>
            <a:r>
              <a:rPr lang="en-GB" sz="2800" dirty="0" err="1">
                <a:solidFill>
                  <a:srgbClr val="242021"/>
                </a:solidFill>
                <a:latin typeface="TimesNewRomanPSMT"/>
              </a:rPr>
              <a:t>rong</a:t>
            </a:r>
            <a:r>
              <a:rPr lang="en-GB" sz="2800" dirty="0">
                <a:solidFill>
                  <a:srgbClr val="242021"/>
                </a:solidFill>
                <a:latin typeface="TimesNewRomanPSMT"/>
              </a:rPr>
              <a:t> </a:t>
            </a:r>
            <a:r>
              <a:rPr lang="en-GB" sz="2800" dirty="0" err="1">
                <a:solidFill>
                  <a:srgbClr val="242021"/>
                </a:solidFill>
                <a:latin typeface="TimesNewRomanPSMT"/>
              </a:rPr>
              <a:t>cuộc</a:t>
            </a:r>
            <a:r>
              <a:rPr lang="en-GB" sz="2800" dirty="0">
                <a:solidFill>
                  <a:srgbClr val="242021"/>
                </a:solidFill>
                <a:latin typeface="TimesNewRomanPSMT"/>
              </a:rPr>
              <a:t> </a:t>
            </a:r>
            <a:r>
              <a:rPr lang="en-GB" sz="2800" dirty="0" err="1">
                <a:solidFill>
                  <a:srgbClr val="242021"/>
                </a:solidFill>
                <a:latin typeface="TimesNewRomanPSMT"/>
              </a:rPr>
              <a:t>thi</a:t>
            </a:r>
            <a:r>
              <a:rPr lang="en-GB" sz="2800" dirty="0">
                <a:solidFill>
                  <a:srgbClr val="242021"/>
                </a:solidFill>
                <a:latin typeface="TimesNewRomanPSMT"/>
              </a:rPr>
              <a:t>, </a:t>
            </a:r>
            <a:r>
              <a:rPr lang="en-GB" sz="2800" dirty="0" err="1">
                <a:solidFill>
                  <a:srgbClr val="242021"/>
                </a:solidFill>
                <a:latin typeface="TimesNewRomanPSMT"/>
              </a:rPr>
              <a:t>hội</a:t>
            </a:r>
            <a:r>
              <a:rPr lang="en-GB" sz="2800" dirty="0">
                <a:solidFill>
                  <a:srgbClr val="242021"/>
                </a:solidFill>
                <a:latin typeface="TimesNewRomanPSMT"/>
              </a:rPr>
              <a:t> </a:t>
            </a:r>
            <a:r>
              <a:rPr lang="en-GB" sz="2800" dirty="0" err="1">
                <a:solidFill>
                  <a:srgbClr val="242021"/>
                </a:solidFill>
                <a:latin typeface="TimesNewRomanPSMT"/>
              </a:rPr>
              <a:t>thi</a:t>
            </a:r>
            <a:r>
              <a:rPr lang="en-GB" sz="2800" dirty="0">
                <a:solidFill>
                  <a:srgbClr val="242021"/>
                </a:solidFill>
                <a:latin typeface="TimesNewRomanPSMT"/>
              </a:rPr>
              <a:t>, </a:t>
            </a:r>
            <a:r>
              <a:rPr lang="en-GB" sz="2800" dirty="0" err="1">
                <a:solidFill>
                  <a:srgbClr val="242021"/>
                </a:solidFill>
                <a:latin typeface="TimesNewRomanPSMT"/>
              </a:rPr>
              <a:t>hội</a:t>
            </a:r>
            <a:r>
              <a:rPr lang="en-GB" sz="2800" dirty="0">
                <a:solidFill>
                  <a:srgbClr val="242021"/>
                </a:solidFill>
                <a:latin typeface="TimesNewRomanPSMT"/>
              </a:rPr>
              <a:t> </a:t>
            </a:r>
            <a:r>
              <a:rPr lang="en-GB" sz="2800" dirty="0" err="1">
                <a:solidFill>
                  <a:srgbClr val="242021"/>
                </a:solidFill>
                <a:latin typeface="TimesNewRomanPSMT"/>
              </a:rPr>
              <a:t>thao</a:t>
            </a:r>
            <a:r>
              <a:rPr lang="en-GB" sz="2800" dirty="0">
                <a:solidFill>
                  <a:srgbClr val="242021"/>
                </a:solidFill>
                <a:latin typeface="TimesNewRomanPSMT"/>
              </a:rPr>
              <a:t>.</a:t>
            </a:r>
            <a:r>
              <a:rPr lang="vi-VN" sz="2800" dirty="0">
                <a:solidFill>
                  <a:schemeClr val="tx1"/>
                </a:solidFill>
                <a:latin typeface="Times New Roman" panose="02020603050405020304" pitchFamily="18" charset="0"/>
                <a:cs typeface="Times New Roman" panose="02020603050405020304" pitchFamily="18" charset="0"/>
              </a:rPr>
              <a:t> </a:t>
            </a:r>
            <a:endPar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40D941D7-8983-184E-E9A2-AD46B64B9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498DF122-FE04-77A3-DC63-AC7741974803}"/>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C8A78839-82E3-A986-4224-8EB2F60BE3F8}"/>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202D6DDD-7DA0-F56F-2D2E-2450691087F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14826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096151" y="1206037"/>
            <a:ext cx="9999698" cy="143162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730"/>
              </a:spcBef>
              <a:tabLst>
                <a:tab pos="3555365" algn="l"/>
              </a:tabLst>
            </a:pPr>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rPr>
              <a:t>7.5.</a:t>
            </a:r>
            <a:r>
              <a:rPr lang="en-US" sz="2800" dirty="0">
                <a:solidFill>
                  <a:srgbClr val="FF0000"/>
                </a:solidFill>
                <a:effectLst/>
                <a:latin typeface="Times New Roman" panose="02020603050405020304" pitchFamily="18" charset="0"/>
                <a:ea typeface="Times New Roman" panose="02020603050405020304" pitchFamily="18" charset="0"/>
              </a:rPr>
              <a:t> </a:t>
            </a:r>
            <a:r>
              <a:rPr lang="vi-VN" sz="2800" b="0" i="0" dirty="0">
                <a:solidFill>
                  <a:srgbClr val="242021"/>
                </a:solidFill>
                <a:effectLst/>
                <a:latin typeface="TimesNewRomanPSMT"/>
              </a:rPr>
              <a:t>Vật liệu nổ là sản phẩm dưới tác động của xung kích thích ban đầu gây ra phản ứng hoá học nhanh, mạnh, toả nhiệt, sinh khí, phát sáng, tạo ra tiếng nổ, bao gồm</a:t>
            </a:r>
            <a:r>
              <a:rPr lang="vi-VN" sz="2800" dirty="0"/>
              <a:t> </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096151" y="2939348"/>
            <a:ext cx="4719433" cy="97930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vi-VN" sz="2800" b="0" i="0" dirty="0">
                <a:solidFill>
                  <a:srgbClr val="242021"/>
                </a:solidFill>
                <a:effectLst/>
                <a:latin typeface="TimesNewRomanPSMT"/>
              </a:rPr>
              <a:t> </a:t>
            </a:r>
            <a:r>
              <a:rPr lang="en-GB" sz="2800" b="0" i="0" dirty="0" err="1">
                <a:solidFill>
                  <a:srgbClr val="242021"/>
                </a:solidFill>
                <a:effectLst/>
                <a:latin typeface="TimesNewRomanPSMT"/>
              </a:rPr>
              <a:t>ngòi</a:t>
            </a:r>
            <a:r>
              <a:rPr lang="vi-VN" sz="2800" b="0" i="0" dirty="0">
                <a:solidFill>
                  <a:srgbClr val="242021"/>
                </a:solidFill>
                <a:effectLst/>
                <a:latin typeface="TimesNewRomanPSMT"/>
              </a:rPr>
              <a:t> nổ và</a:t>
            </a:r>
            <a:r>
              <a:rPr lang="en-GB" sz="2800" b="0" i="0" dirty="0">
                <a:solidFill>
                  <a:srgbClr val="242021"/>
                </a:solidFill>
                <a:effectLst/>
                <a:latin typeface="TimesNewRomanPSMT"/>
              </a:rPr>
              <a:t> </a:t>
            </a:r>
            <a:r>
              <a:rPr lang="en-GB" sz="2800" b="0" i="0" dirty="0" err="1">
                <a:solidFill>
                  <a:srgbClr val="242021"/>
                </a:solidFill>
                <a:effectLst/>
                <a:latin typeface="TimesNewRomanPSMT"/>
              </a:rPr>
              <a:t>thuốc</a:t>
            </a:r>
            <a:r>
              <a:rPr lang="en-GB" sz="2800" b="0" i="0" dirty="0">
                <a:solidFill>
                  <a:srgbClr val="242021"/>
                </a:solidFill>
                <a:effectLst/>
                <a:latin typeface="TimesNewRomanPSMT"/>
              </a:rPr>
              <a:t> </a:t>
            </a:r>
            <a:r>
              <a:rPr lang="en-GB" sz="2800" b="0" i="0" dirty="0" err="1">
                <a:solidFill>
                  <a:srgbClr val="242021"/>
                </a:solidFill>
                <a:effectLst/>
                <a:latin typeface="TimesNewRomanPSMT"/>
              </a:rPr>
              <a:t>nổ</a:t>
            </a:r>
            <a:r>
              <a:rPr lang="vi-VN" sz="2800" b="0" i="0" dirty="0">
                <a:solidFill>
                  <a:srgbClr val="242021"/>
                </a:solidFill>
                <a:effectLst/>
                <a:latin typeface="TimesNewRomanPSMT"/>
              </a:rPr>
              <a: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088555" y="4194531"/>
            <a:ext cx="4726686" cy="96342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a:t>
            </a:r>
            <a:r>
              <a:rPr lang="vi-VN" sz="2800" b="0" i="0" dirty="0">
                <a:solidFill>
                  <a:srgbClr val="242021"/>
                </a:solidFill>
                <a:effectLst/>
                <a:latin typeface="TimesNewRomanPSMT"/>
              </a:rPr>
              <a:t> thuốc nổ và </a:t>
            </a:r>
            <a:r>
              <a:rPr lang="en-GB" sz="2800" b="0" i="0" dirty="0" err="1">
                <a:solidFill>
                  <a:srgbClr val="242021"/>
                </a:solidFill>
                <a:effectLst/>
                <a:latin typeface="TimesNewRomanPSMT"/>
              </a:rPr>
              <a:t>dây</a:t>
            </a:r>
            <a:r>
              <a:rPr lang="en-GB" sz="2800" b="0" i="0" dirty="0">
                <a:solidFill>
                  <a:srgbClr val="242021"/>
                </a:solidFill>
                <a:effectLst/>
                <a:latin typeface="TimesNewRomanPSMT"/>
              </a:rPr>
              <a:t> </a:t>
            </a:r>
            <a:r>
              <a:rPr lang="en-GB" sz="2800" b="0" i="0" dirty="0" err="1">
                <a:solidFill>
                  <a:srgbClr val="242021"/>
                </a:solidFill>
                <a:effectLst/>
                <a:latin typeface="TimesNewRomanPSMT"/>
              </a:rPr>
              <a:t>cháy</a:t>
            </a:r>
            <a:r>
              <a:rPr lang="en-GB" sz="2800" b="0" i="0" dirty="0">
                <a:solidFill>
                  <a:srgbClr val="242021"/>
                </a:solidFill>
                <a:effectLst/>
                <a:latin typeface="TimesNewRomanPSMT"/>
              </a:rPr>
              <a:t> </a:t>
            </a:r>
            <a:r>
              <a:rPr lang="en-GB" sz="2800" b="0" i="0" dirty="0" err="1">
                <a:solidFill>
                  <a:srgbClr val="242021"/>
                </a:solidFill>
                <a:effectLst/>
                <a:latin typeface="TimesNewRomanPSMT"/>
              </a:rPr>
              <a:t>chậm</a:t>
            </a:r>
            <a:r>
              <a:rPr lang="vi-VN" sz="2800" b="0" i="0" dirty="0">
                <a:solidFill>
                  <a:srgbClr val="242021"/>
                </a:solidFill>
                <a:effectLst/>
                <a:latin typeface="TimesNewRomanPSMT"/>
              </a:rPr>
              <a:t>.</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376418" y="4194530"/>
            <a:ext cx="4719432" cy="96342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a:t>
            </a:r>
            <a:r>
              <a:rPr lang="vi-VN" sz="2800" dirty="0">
                <a:solidFill>
                  <a:srgbClr val="242021"/>
                </a:solidFill>
                <a:latin typeface="TimesNewRomanPSMT"/>
              </a:rPr>
              <a:t> thuốc nổ và phụ kiện nổ.</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376417" y="2939348"/>
            <a:ext cx="4719432" cy="97930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 </a:t>
            </a:r>
            <a:r>
              <a:rPr lang="vi-VN" sz="2800" b="0" i="0" dirty="0">
                <a:solidFill>
                  <a:srgbClr val="242021"/>
                </a:solidFill>
                <a:effectLst/>
                <a:latin typeface="TimesNewRomanPSMT"/>
              </a:rPr>
              <a:t>thuốc nổ và </a:t>
            </a:r>
            <a:r>
              <a:rPr lang="en-GB" sz="2800" b="0" i="0" dirty="0" err="1">
                <a:solidFill>
                  <a:srgbClr val="242021"/>
                </a:solidFill>
                <a:effectLst/>
                <a:latin typeface="TimesNewRomanPSMT"/>
              </a:rPr>
              <a:t>dây</a:t>
            </a:r>
            <a:r>
              <a:rPr lang="en-GB" sz="2800" b="0" i="0" dirty="0">
                <a:solidFill>
                  <a:srgbClr val="242021"/>
                </a:solidFill>
                <a:effectLst/>
                <a:latin typeface="TimesNewRomanPSMT"/>
              </a:rPr>
              <a:t> </a:t>
            </a:r>
            <a:r>
              <a:rPr lang="vi-VN" sz="2800" b="0" i="0" dirty="0">
                <a:solidFill>
                  <a:srgbClr val="242021"/>
                </a:solidFill>
                <a:effectLst/>
                <a:latin typeface="TimesNewRomanPSMT"/>
              </a:rPr>
              <a:t>nổ.</a:t>
            </a:r>
            <a:r>
              <a:rPr lang="vi-VN" sz="2800" dirty="0"/>
              <a:t> </a:t>
            </a:r>
            <a:endPar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40D941D7-8983-184E-E9A2-AD46B64B9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12E080FA-EF47-7EA2-8387-EADFAFCCD10F}"/>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AFA6A46C-1788-43D5-C801-3E5B6EB7FCF7}"/>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F8F543AA-ED35-CAFC-B4A3-92410505393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38297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506850" y="869264"/>
            <a:ext cx="11178300" cy="253891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262255" algn="just">
              <a:lnSpc>
                <a:spcPct val="110000"/>
              </a:lnSpc>
              <a:spcBef>
                <a:spcPts val="730"/>
              </a:spcBef>
              <a:spcAft>
                <a:spcPts val="0"/>
              </a:spcAf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7.6. </a:t>
            </a:r>
            <a:r>
              <a:rPr lang="vi-VN" sz="2800" dirty="0">
                <a:solidFill>
                  <a:schemeClr val="tx1"/>
                </a:solidFill>
                <a:latin typeface="Times New Roman" panose="02020603050405020304" pitchFamily="18" charset="0"/>
                <a:cs typeface="Times New Roman" panose="02020603050405020304" pitchFamily="18" charset="0"/>
              </a:rPr>
              <a:t>Cho thông tin sau: “Công cụ hỗ trợ là (.....) được sử dụng để thi hành công vụ, thực hiện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nhiệm vụ bảo vệ nhằm hạn chế, ngăn chặn người có hành vi vi phạm pháp luật chống trả, trốn chạy;</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bảo vệ người thi hành công vụ, người thực hiện nhiệm vụ bảo vệ hoặc báo hiệu khẩn cấp”.</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Từ ngữ cần điền vào chỗ (</a:t>
            </a:r>
            <a:r>
              <a:rPr lang="en-US"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trong câu trên là</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517152" y="3647075"/>
            <a:ext cx="5399016" cy="103468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 phương tiện, động vật nghiệp vụ</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506849" y="4914446"/>
            <a:ext cx="5399015" cy="100070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C. công cụ đặc biệt, động vật nghiệp vụ</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284978" y="4914446"/>
            <a:ext cx="5409318" cy="100070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vũ khí đặc biệt, động vật nghiệp vụ</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275834" y="3647075"/>
            <a:ext cx="5409318" cy="103468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 phương tiện, công </a:t>
            </a:r>
            <a:r>
              <a:rPr lang="vi-VN" sz="2800">
                <a:solidFill>
                  <a:schemeClr val="tx1"/>
                </a:solidFill>
                <a:latin typeface="Times New Roman" panose="02020603050405020304" pitchFamily="18" charset="0"/>
                <a:cs typeface="Times New Roman" panose="02020603050405020304" pitchFamily="18" charset="0"/>
              </a:rPr>
              <a:t>cụ đặc </a:t>
            </a:r>
            <a:r>
              <a:rPr lang="vi-VN" sz="2800" dirty="0">
                <a:solidFill>
                  <a:schemeClr val="tx1"/>
                </a:solidFill>
                <a:latin typeface="Times New Roman" panose="02020603050405020304" pitchFamily="18" charset="0"/>
                <a:cs typeface="Times New Roman" panose="02020603050405020304" pitchFamily="18" charset="0"/>
              </a:rPr>
              <a:t>biệt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8" name="Đúng">
            <a:hlinkClick r:id="" action="ppaction://media"/>
            <a:extLst>
              <a:ext uri="{FF2B5EF4-FFF2-40B4-BE49-F238E27FC236}">
                <a16:creationId xmlns:a16="http://schemas.microsoft.com/office/drawing/2014/main" id="{B5CBFF4D-BE55-1E59-8E96-6D22EC6649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7" name="image4.png">
            <a:extLst>
              <a:ext uri="{FF2B5EF4-FFF2-40B4-BE49-F238E27FC236}">
                <a16:creationId xmlns:a16="http://schemas.microsoft.com/office/drawing/2014/main" id="{2567FC4F-62F5-DA36-3F86-F97004FFD586}"/>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B96DB88C-C5A8-F22E-F231-2BB96F2E898A}"/>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90DA9A87-5A7A-4023-274E-911ABCFC963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08012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CEDAA-A83B-C209-8418-E4D0821954BA}"/>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90D9CE90-56AC-B32F-2013-1EEA4D5596A8}"/>
              </a:ext>
            </a:extLst>
          </p:cNvPr>
          <p:cNvSpPr txBox="1"/>
          <p:nvPr/>
        </p:nvSpPr>
        <p:spPr>
          <a:xfrm>
            <a:off x="10744198" y="1780575"/>
            <a:ext cx="1287983" cy="1631216"/>
          </a:xfrm>
          <a:prstGeom prst="rect">
            <a:avLst/>
          </a:prstGeom>
          <a:noFill/>
        </p:spPr>
        <p:txBody>
          <a:bodyPr wrap="square">
            <a:spAutoFit/>
          </a:bodyPr>
          <a:lstStyle/>
          <a:p>
            <a:r>
              <a:rPr lang="en-GB" sz="2000" b="0" i="1" dirty="0" err="1">
                <a:solidFill>
                  <a:srgbClr val="242021"/>
                </a:solidFill>
                <a:effectLst/>
                <a:latin typeface="SanFranciscoText-Italic"/>
              </a:rPr>
              <a:t>Hình</a:t>
            </a:r>
            <a:r>
              <a:rPr lang="en-GB" sz="2000" b="0" i="1" dirty="0">
                <a:solidFill>
                  <a:srgbClr val="242021"/>
                </a:solidFill>
                <a:effectLst/>
                <a:latin typeface="SanFranciscoText-Italic"/>
              </a:rPr>
              <a:t> 7.4c. </a:t>
            </a:r>
            <a:r>
              <a:rPr lang="en-GB" sz="2000" i="1" dirty="0" err="1">
                <a:solidFill>
                  <a:srgbClr val="242021"/>
                </a:solidFill>
                <a:latin typeface="SanFranciscoText-Italic"/>
              </a:rPr>
              <a:t>Chó</a:t>
            </a:r>
            <a:r>
              <a:rPr lang="en-GB" sz="2000" i="1" dirty="0">
                <a:solidFill>
                  <a:srgbClr val="242021"/>
                </a:solidFill>
                <a:latin typeface="SanFranciscoText-Italic"/>
              </a:rPr>
              <a:t> </a:t>
            </a:r>
            <a:r>
              <a:rPr lang="en-GB" sz="2000" i="1" dirty="0" err="1">
                <a:solidFill>
                  <a:srgbClr val="242021"/>
                </a:solidFill>
                <a:latin typeface="SanFranciscoText-Italic"/>
              </a:rPr>
              <a:t>nghiệp</a:t>
            </a:r>
            <a:r>
              <a:rPr lang="en-GB" sz="2000" i="1" dirty="0">
                <a:solidFill>
                  <a:srgbClr val="242021"/>
                </a:solidFill>
                <a:latin typeface="SanFranciscoText-Italic"/>
              </a:rPr>
              <a:t> </a:t>
            </a:r>
            <a:r>
              <a:rPr lang="en-GB" sz="2000" i="1" dirty="0" err="1">
                <a:solidFill>
                  <a:srgbClr val="242021"/>
                </a:solidFill>
                <a:latin typeface="SanFranciscoText-Italic"/>
              </a:rPr>
              <a:t>vụ</a:t>
            </a:r>
            <a:r>
              <a:rPr lang="en-GB" sz="2000" b="0" i="1" dirty="0">
                <a:solidFill>
                  <a:srgbClr val="242021"/>
                </a:solidFill>
                <a:effectLst/>
                <a:latin typeface="SanFranciscoText-Italic"/>
              </a:rPr>
              <a:t> </a:t>
            </a:r>
            <a:r>
              <a:rPr lang="en-GB" sz="2000" i="1" dirty="0">
                <a:solidFill>
                  <a:srgbClr val="242021"/>
                </a:solidFill>
                <a:latin typeface="SanFranciscoText-Italic"/>
              </a:rPr>
              <a:t>(</a:t>
            </a:r>
            <a:r>
              <a:rPr lang="en-GB" sz="2000" i="1" dirty="0" err="1">
                <a:solidFill>
                  <a:srgbClr val="242021"/>
                </a:solidFill>
                <a:latin typeface="SanFranciscoText-Italic"/>
              </a:rPr>
              <a:t>Công</a:t>
            </a:r>
            <a:r>
              <a:rPr lang="en-GB" sz="2000" i="1" dirty="0">
                <a:solidFill>
                  <a:srgbClr val="242021"/>
                </a:solidFill>
                <a:latin typeface="SanFranciscoText-Italic"/>
              </a:rPr>
              <a:t> </a:t>
            </a:r>
            <a:r>
              <a:rPr lang="en-GB" sz="2000" i="1" dirty="0" err="1">
                <a:solidFill>
                  <a:srgbClr val="242021"/>
                </a:solidFill>
                <a:latin typeface="SanFranciscoText-Italic"/>
              </a:rPr>
              <a:t>cụ</a:t>
            </a:r>
            <a:r>
              <a:rPr lang="en-GB" sz="2000" i="1" dirty="0">
                <a:solidFill>
                  <a:srgbClr val="242021"/>
                </a:solidFill>
                <a:latin typeface="SanFranciscoText-Italic"/>
              </a:rPr>
              <a:t> </a:t>
            </a:r>
            <a:r>
              <a:rPr lang="en-GB" sz="2000" i="1" dirty="0" err="1">
                <a:solidFill>
                  <a:srgbClr val="242021"/>
                </a:solidFill>
                <a:latin typeface="SanFranciscoText-Italic"/>
              </a:rPr>
              <a:t>hỗ</a:t>
            </a:r>
            <a:r>
              <a:rPr lang="en-GB" sz="2000" i="1" dirty="0">
                <a:solidFill>
                  <a:srgbClr val="242021"/>
                </a:solidFill>
                <a:latin typeface="SanFranciscoText-Italic"/>
              </a:rPr>
              <a:t> </a:t>
            </a:r>
            <a:r>
              <a:rPr lang="en-GB" sz="2000" i="1" dirty="0" err="1">
                <a:solidFill>
                  <a:srgbClr val="242021"/>
                </a:solidFill>
                <a:latin typeface="SanFranciscoText-Italic"/>
              </a:rPr>
              <a:t>trợ</a:t>
            </a:r>
            <a:r>
              <a:rPr lang="en-GB" sz="2000" i="1" dirty="0">
                <a:solidFill>
                  <a:srgbClr val="242021"/>
                </a:solidFill>
                <a:latin typeface="SanFranciscoText-Italic"/>
              </a:rPr>
              <a:t>)</a:t>
            </a:r>
            <a:r>
              <a:rPr lang="en-GB" sz="2000" dirty="0"/>
              <a:t> </a:t>
            </a:r>
          </a:p>
        </p:txBody>
      </p:sp>
      <p:sp>
        <p:nvSpPr>
          <p:cNvPr id="11" name="TextBox 10">
            <a:extLst>
              <a:ext uri="{FF2B5EF4-FFF2-40B4-BE49-F238E27FC236}">
                <a16:creationId xmlns:a16="http://schemas.microsoft.com/office/drawing/2014/main" id="{20C74387-E48C-C6F9-9D92-4D97F661317D}"/>
              </a:ext>
            </a:extLst>
          </p:cNvPr>
          <p:cNvSpPr txBox="1"/>
          <p:nvPr/>
        </p:nvSpPr>
        <p:spPr>
          <a:xfrm>
            <a:off x="23090" y="1779372"/>
            <a:ext cx="1260002" cy="1631216"/>
          </a:xfrm>
          <a:prstGeom prst="rect">
            <a:avLst/>
          </a:prstGeom>
          <a:noFill/>
        </p:spPr>
        <p:txBody>
          <a:bodyPr wrap="square">
            <a:spAutoFit/>
          </a:bodyPr>
          <a:lstStyle/>
          <a:p>
            <a:pPr algn="r"/>
            <a:r>
              <a:rPr lang="en-GB" sz="2000" i="1" dirty="0" err="1">
                <a:solidFill>
                  <a:srgbClr val="242021"/>
                </a:solidFill>
                <a:latin typeface="SanFranciscoText-Italic"/>
              </a:rPr>
              <a:t>Hình</a:t>
            </a:r>
            <a:r>
              <a:rPr lang="en-GB" sz="2000" i="1" dirty="0">
                <a:solidFill>
                  <a:srgbClr val="242021"/>
                </a:solidFill>
                <a:latin typeface="SanFranciscoText-Italic"/>
              </a:rPr>
              <a:t> 7.4a. </a:t>
            </a:r>
            <a:r>
              <a:rPr lang="en-GB" sz="2000" i="1" dirty="0" err="1">
                <a:solidFill>
                  <a:srgbClr val="242021"/>
                </a:solidFill>
                <a:latin typeface="SanFranciscoText-Italic"/>
              </a:rPr>
              <a:t>Dùi</a:t>
            </a:r>
            <a:r>
              <a:rPr lang="en-GB" sz="2000" i="1" dirty="0">
                <a:solidFill>
                  <a:srgbClr val="242021"/>
                </a:solidFill>
                <a:latin typeface="SanFranciscoText-Italic"/>
              </a:rPr>
              <a:t> cui </a:t>
            </a:r>
            <a:r>
              <a:rPr lang="en-GB" sz="2000" i="1" dirty="0" err="1">
                <a:solidFill>
                  <a:srgbClr val="242021"/>
                </a:solidFill>
                <a:latin typeface="SanFranciscoText-Italic"/>
              </a:rPr>
              <a:t>điện</a:t>
            </a:r>
            <a:r>
              <a:rPr lang="en-GB" sz="2000" i="1" dirty="0">
                <a:solidFill>
                  <a:srgbClr val="242021"/>
                </a:solidFill>
                <a:latin typeface="SanFranciscoText-Italic"/>
              </a:rPr>
              <a:t> (</a:t>
            </a:r>
            <a:r>
              <a:rPr lang="en-GB" sz="2000" i="1" dirty="0" err="1">
                <a:solidFill>
                  <a:srgbClr val="242021"/>
                </a:solidFill>
                <a:latin typeface="SanFranciscoText-Italic"/>
              </a:rPr>
              <a:t>Công</a:t>
            </a:r>
            <a:r>
              <a:rPr lang="en-GB" sz="2000" i="1" dirty="0">
                <a:solidFill>
                  <a:srgbClr val="242021"/>
                </a:solidFill>
                <a:latin typeface="SanFranciscoText-Italic"/>
              </a:rPr>
              <a:t> </a:t>
            </a:r>
            <a:r>
              <a:rPr lang="en-GB" sz="2000" i="1" dirty="0" err="1">
                <a:solidFill>
                  <a:srgbClr val="242021"/>
                </a:solidFill>
                <a:latin typeface="SanFranciscoText-Italic"/>
              </a:rPr>
              <a:t>cụ</a:t>
            </a:r>
            <a:r>
              <a:rPr lang="en-GB" sz="2000" i="1" dirty="0">
                <a:solidFill>
                  <a:srgbClr val="242021"/>
                </a:solidFill>
                <a:latin typeface="SanFranciscoText-Italic"/>
              </a:rPr>
              <a:t> </a:t>
            </a:r>
            <a:r>
              <a:rPr lang="en-GB" sz="2000" i="1" dirty="0" err="1">
                <a:solidFill>
                  <a:srgbClr val="242021"/>
                </a:solidFill>
                <a:latin typeface="SanFranciscoText-Italic"/>
              </a:rPr>
              <a:t>hỗ</a:t>
            </a:r>
            <a:r>
              <a:rPr lang="en-GB" sz="2000" i="1" dirty="0">
                <a:solidFill>
                  <a:srgbClr val="242021"/>
                </a:solidFill>
                <a:latin typeface="SanFranciscoText-Italic"/>
              </a:rPr>
              <a:t> </a:t>
            </a:r>
            <a:r>
              <a:rPr lang="en-GB" sz="2000" i="1" dirty="0" err="1">
                <a:solidFill>
                  <a:srgbClr val="242021"/>
                </a:solidFill>
                <a:latin typeface="SanFranciscoText-Italic"/>
              </a:rPr>
              <a:t>trợ</a:t>
            </a:r>
            <a:r>
              <a:rPr lang="en-GB" sz="2000" i="1" dirty="0">
                <a:solidFill>
                  <a:srgbClr val="242021"/>
                </a:solidFill>
                <a:latin typeface="SanFranciscoText-Italic"/>
              </a:rPr>
              <a:t>)</a:t>
            </a:r>
            <a:r>
              <a:rPr lang="en-GB" sz="2000" dirty="0"/>
              <a:t> </a:t>
            </a:r>
          </a:p>
        </p:txBody>
      </p:sp>
      <p:sp>
        <p:nvSpPr>
          <p:cNvPr id="12" name="TextBox 11">
            <a:extLst>
              <a:ext uri="{FF2B5EF4-FFF2-40B4-BE49-F238E27FC236}">
                <a16:creationId xmlns:a16="http://schemas.microsoft.com/office/drawing/2014/main" id="{378C4CAD-EBC1-F482-7A12-ED65CEF9CD06}"/>
              </a:ext>
            </a:extLst>
          </p:cNvPr>
          <p:cNvSpPr txBox="1"/>
          <p:nvPr/>
        </p:nvSpPr>
        <p:spPr>
          <a:xfrm>
            <a:off x="60030" y="4985530"/>
            <a:ext cx="1260002" cy="1692771"/>
          </a:xfrm>
          <a:prstGeom prst="rect">
            <a:avLst/>
          </a:prstGeom>
          <a:noFill/>
        </p:spPr>
        <p:txBody>
          <a:bodyPr wrap="square">
            <a:spAutoFit/>
          </a:bodyPr>
          <a:lstStyle/>
          <a:p>
            <a:pPr algn="r"/>
            <a:r>
              <a:rPr lang="en-GB" sz="2000" i="1" dirty="0" err="1">
                <a:solidFill>
                  <a:srgbClr val="242021"/>
                </a:solidFill>
                <a:latin typeface="SanFranciscoText-Italic"/>
              </a:rPr>
              <a:t>Hình</a:t>
            </a:r>
            <a:r>
              <a:rPr lang="en-GB" sz="2000" i="1" dirty="0">
                <a:solidFill>
                  <a:srgbClr val="242021"/>
                </a:solidFill>
                <a:latin typeface="SanFranciscoText-Italic"/>
              </a:rPr>
              <a:t> 7.4b. Bình </a:t>
            </a:r>
            <a:r>
              <a:rPr lang="en-GB" sz="2000" i="1" dirty="0" err="1">
                <a:solidFill>
                  <a:srgbClr val="242021"/>
                </a:solidFill>
                <a:latin typeface="SanFranciscoText-Italic"/>
              </a:rPr>
              <a:t>xịt</a:t>
            </a:r>
            <a:r>
              <a:rPr lang="en-GB" sz="2000" i="1" dirty="0">
                <a:solidFill>
                  <a:srgbClr val="242021"/>
                </a:solidFill>
                <a:latin typeface="SanFranciscoText-Italic"/>
              </a:rPr>
              <a:t> </a:t>
            </a:r>
            <a:r>
              <a:rPr lang="en-GB" sz="2000" i="1" dirty="0" err="1">
                <a:solidFill>
                  <a:srgbClr val="242021"/>
                </a:solidFill>
                <a:latin typeface="SanFranciscoText-Italic"/>
              </a:rPr>
              <a:t>hơi</a:t>
            </a:r>
            <a:r>
              <a:rPr lang="en-GB" sz="2000" i="1" dirty="0">
                <a:solidFill>
                  <a:srgbClr val="242021"/>
                </a:solidFill>
                <a:latin typeface="SanFranciscoText-Italic"/>
              </a:rPr>
              <a:t> cay (</a:t>
            </a:r>
            <a:r>
              <a:rPr lang="en-GB" sz="2000" i="1" dirty="0" err="1">
                <a:solidFill>
                  <a:srgbClr val="242021"/>
                </a:solidFill>
                <a:latin typeface="SanFranciscoText-Italic"/>
              </a:rPr>
              <a:t>Công</a:t>
            </a:r>
            <a:r>
              <a:rPr lang="en-GB" sz="2000" i="1" dirty="0">
                <a:solidFill>
                  <a:srgbClr val="242021"/>
                </a:solidFill>
                <a:latin typeface="SanFranciscoText-Italic"/>
              </a:rPr>
              <a:t> </a:t>
            </a:r>
            <a:r>
              <a:rPr lang="en-GB" sz="2000" i="1" dirty="0" err="1">
                <a:solidFill>
                  <a:srgbClr val="242021"/>
                </a:solidFill>
                <a:latin typeface="SanFranciscoText-Italic"/>
              </a:rPr>
              <a:t>cụ</a:t>
            </a:r>
            <a:r>
              <a:rPr lang="en-GB" sz="2000" i="1" dirty="0">
                <a:solidFill>
                  <a:srgbClr val="242021"/>
                </a:solidFill>
                <a:latin typeface="SanFranciscoText-Italic"/>
              </a:rPr>
              <a:t> </a:t>
            </a:r>
            <a:r>
              <a:rPr lang="en-GB" sz="2000" i="1" dirty="0" err="1">
                <a:solidFill>
                  <a:srgbClr val="242021"/>
                </a:solidFill>
                <a:latin typeface="SanFranciscoText-Italic"/>
              </a:rPr>
              <a:t>hỗ</a:t>
            </a:r>
            <a:r>
              <a:rPr lang="en-GB" sz="2000" i="1" dirty="0">
                <a:solidFill>
                  <a:srgbClr val="242021"/>
                </a:solidFill>
                <a:latin typeface="SanFranciscoText-Italic"/>
              </a:rPr>
              <a:t> </a:t>
            </a:r>
            <a:r>
              <a:rPr lang="en-GB" sz="2000" i="1" dirty="0" err="1">
                <a:solidFill>
                  <a:srgbClr val="242021"/>
                </a:solidFill>
                <a:latin typeface="SanFranciscoText-Italic"/>
              </a:rPr>
              <a:t>trợ</a:t>
            </a:r>
            <a:r>
              <a:rPr lang="en-GB" sz="2000" i="1" dirty="0">
                <a:solidFill>
                  <a:srgbClr val="242021"/>
                </a:solidFill>
                <a:latin typeface="SanFranciscoText-Italic"/>
              </a:rPr>
              <a:t>)</a:t>
            </a:r>
            <a:r>
              <a:rPr lang="en-GB" sz="2400" dirty="0"/>
              <a:t> </a:t>
            </a:r>
          </a:p>
        </p:txBody>
      </p:sp>
      <p:pic>
        <p:nvPicPr>
          <p:cNvPr id="3" name="Picture 2">
            <a:extLst>
              <a:ext uri="{FF2B5EF4-FFF2-40B4-BE49-F238E27FC236}">
                <a16:creationId xmlns:a16="http://schemas.microsoft.com/office/drawing/2014/main" id="{36B75D32-7162-2F26-4237-5F682030E22E}"/>
              </a:ext>
            </a:extLst>
          </p:cNvPr>
          <p:cNvPicPr>
            <a:picLocks noChangeAspect="1"/>
          </p:cNvPicPr>
          <p:nvPr/>
        </p:nvPicPr>
        <p:blipFill>
          <a:blip r:embed="rId3"/>
          <a:stretch>
            <a:fillRect/>
          </a:stretch>
        </p:blipFill>
        <p:spPr>
          <a:xfrm>
            <a:off x="1372683" y="931985"/>
            <a:ext cx="4210431" cy="2482382"/>
          </a:xfrm>
          <a:prstGeom prst="rect">
            <a:avLst/>
          </a:prstGeom>
        </p:spPr>
      </p:pic>
      <p:pic>
        <p:nvPicPr>
          <p:cNvPr id="7" name="Picture 6">
            <a:extLst>
              <a:ext uri="{FF2B5EF4-FFF2-40B4-BE49-F238E27FC236}">
                <a16:creationId xmlns:a16="http://schemas.microsoft.com/office/drawing/2014/main" id="{CBC30C94-98F0-59AC-D20C-BA19A303438F}"/>
              </a:ext>
            </a:extLst>
          </p:cNvPr>
          <p:cNvPicPr>
            <a:picLocks noChangeAspect="1"/>
          </p:cNvPicPr>
          <p:nvPr/>
        </p:nvPicPr>
        <p:blipFill>
          <a:blip r:embed="rId4"/>
          <a:stretch>
            <a:fillRect/>
          </a:stretch>
        </p:blipFill>
        <p:spPr>
          <a:xfrm>
            <a:off x="1372683" y="3443634"/>
            <a:ext cx="4210431" cy="3208363"/>
          </a:xfrm>
          <a:prstGeom prst="rect">
            <a:avLst/>
          </a:prstGeom>
        </p:spPr>
      </p:pic>
      <p:pic>
        <p:nvPicPr>
          <p:cNvPr id="13" name="Picture 12">
            <a:extLst>
              <a:ext uri="{FF2B5EF4-FFF2-40B4-BE49-F238E27FC236}">
                <a16:creationId xmlns:a16="http://schemas.microsoft.com/office/drawing/2014/main" id="{2A8E80A6-A44F-F917-BDDD-0DF6B76CE6EC}"/>
              </a:ext>
            </a:extLst>
          </p:cNvPr>
          <p:cNvPicPr>
            <a:picLocks noChangeAspect="1"/>
          </p:cNvPicPr>
          <p:nvPr/>
        </p:nvPicPr>
        <p:blipFill>
          <a:blip r:embed="rId5"/>
          <a:stretch>
            <a:fillRect/>
          </a:stretch>
        </p:blipFill>
        <p:spPr>
          <a:xfrm>
            <a:off x="5706206" y="227106"/>
            <a:ext cx="4914900" cy="3208364"/>
          </a:xfrm>
          <a:prstGeom prst="rect">
            <a:avLst/>
          </a:prstGeom>
        </p:spPr>
      </p:pic>
      <p:pic>
        <p:nvPicPr>
          <p:cNvPr id="1026" name="Picture 2">
            <a:extLst>
              <a:ext uri="{FF2B5EF4-FFF2-40B4-BE49-F238E27FC236}">
                <a16:creationId xmlns:a16="http://schemas.microsoft.com/office/drawing/2014/main" id="{CD23D132-D139-4180-1D33-A4FE428B70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7174" y="3443634"/>
            <a:ext cx="4719633" cy="3150597"/>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839C6CF-BB09-E4AF-DB31-29F784C8A750}"/>
              </a:ext>
            </a:extLst>
          </p:cNvPr>
          <p:cNvSpPr txBox="1"/>
          <p:nvPr/>
        </p:nvSpPr>
        <p:spPr>
          <a:xfrm>
            <a:off x="10710867" y="5020781"/>
            <a:ext cx="1287983" cy="1631216"/>
          </a:xfrm>
          <a:prstGeom prst="rect">
            <a:avLst/>
          </a:prstGeom>
          <a:noFill/>
        </p:spPr>
        <p:txBody>
          <a:bodyPr wrap="square">
            <a:spAutoFit/>
          </a:bodyPr>
          <a:lstStyle/>
          <a:p>
            <a:r>
              <a:rPr lang="en-GB" sz="2000" b="0" i="1" dirty="0" err="1">
                <a:solidFill>
                  <a:srgbClr val="242021"/>
                </a:solidFill>
                <a:effectLst/>
                <a:latin typeface="SanFranciscoText-Italic"/>
              </a:rPr>
              <a:t>Hình</a:t>
            </a:r>
            <a:r>
              <a:rPr lang="en-GB" sz="2000" b="0" i="1" dirty="0">
                <a:solidFill>
                  <a:srgbClr val="242021"/>
                </a:solidFill>
                <a:effectLst/>
                <a:latin typeface="SanFranciscoText-Italic"/>
              </a:rPr>
              <a:t> 7.4</a:t>
            </a:r>
            <a:r>
              <a:rPr lang="en-GB" sz="2000" i="1" dirty="0">
                <a:solidFill>
                  <a:srgbClr val="242021"/>
                </a:solidFill>
                <a:latin typeface="SanFranciscoText-Italic"/>
              </a:rPr>
              <a:t>d</a:t>
            </a:r>
            <a:r>
              <a:rPr lang="en-GB" sz="2000" b="0" i="1" dirty="0">
                <a:solidFill>
                  <a:srgbClr val="242021"/>
                </a:solidFill>
                <a:effectLst/>
                <a:latin typeface="SanFranciscoText-Italic"/>
              </a:rPr>
              <a:t>. </a:t>
            </a:r>
            <a:r>
              <a:rPr lang="en-GB" sz="2000" i="1" dirty="0" err="1">
                <a:solidFill>
                  <a:srgbClr val="242021"/>
                </a:solidFill>
                <a:latin typeface="SanFranciscoText-Italic"/>
              </a:rPr>
              <a:t>Chó</a:t>
            </a:r>
            <a:r>
              <a:rPr lang="en-GB" sz="2000" i="1" dirty="0">
                <a:solidFill>
                  <a:srgbClr val="242021"/>
                </a:solidFill>
                <a:latin typeface="SanFranciscoText-Italic"/>
              </a:rPr>
              <a:t> </a:t>
            </a:r>
            <a:r>
              <a:rPr lang="en-GB" sz="2000" i="1" dirty="0" err="1">
                <a:solidFill>
                  <a:srgbClr val="242021"/>
                </a:solidFill>
                <a:latin typeface="SanFranciscoText-Italic"/>
              </a:rPr>
              <a:t>nghiệp</a:t>
            </a:r>
            <a:r>
              <a:rPr lang="en-GB" sz="2000" i="1" dirty="0">
                <a:solidFill>
                  <a:srgbClr val="242021"/>
                </a:solidFill>
                <a:latin typeface="SanFranciscoText-Italic"/>
              </a:rPr>
              <a:t> </a:t>
            </a:r>
            <a:r>
              <a:rPr lang="en-GB" sz="2000" i="1" dirty="0" err="1">
                <a:solidFill>
                  <a:srgbClr val="242021"/>
                </a:solidFill>
                <a:latin typeface="SanFranciscoText-Italic"/>
              </a:rPr>
              <a:t>vụ</a:t>
            </a:r>
            <a:r>
              <a:rPr lang="en-GB" sz="2000" b="0" i="1" dirty="0">
                <a:solidFill>
                  <a:srgbClr val="242021"/>
                </a:solidFill>
                <a:effectLst/>
                <a:latin typeface="SanFranciscoText-Italic"/>
              </a:rPr>
              <a:t> </a:t>
            </a:r>
            <a:r>
              <a:rPr lang="en-GB" sz="2000" i="1" dirty="0">
                <a:solidFill>
                  <a:srgbClr val="242021"/>
                </a:solidFill>
                <a:latin typeface="SanFranciscoText-Italic"/>
              </a:rPr>
              <a:t>(</a:t>
            </a:r>
            <a:r>
              <a:rPr lang="en-GB" sz="2000" i="1" dirty="0" err="1">
                <a:solidFill>
                  <a:srgbClr val="242021"/>
                </a:solidFill>
                <a:latin typeface="SanFranciscoText-Italic"/>
              </a:rPr>
              <a:t>Công</a:t>
            </a:r>
            <a:r>
              <a:rPr lang="en-GB" sz="2000" i="1" dirty="0">
                <a:solidFill>
                  <a:srgbClr val="242021"/>
                </a:solidFill>
                <a:latin typeface="SanFranciscoText-Italic"/>
              </a:rPr>
              <a:t> </a:t>
            </a:r>
            <a:r>
              <a:rPr lang="en-GB" sz="2000" i="1" dirty="0" err="1">
                <a:solidFill>
                  <a:srgbClr val="242021"/>
                </a:solidFill>
                <a:latin typeface="SanFranciscoText-Italic"/>
              </a:rPr>
              <a:t>cụ</a:t>
            </a:r>
            <a:r>
              <a:rPr lang="en-GB" sz="2000" i="1" dirty="0">
                <a:solidFill>
                  <a:srgbClr val="242021"/>
                </a:solidFill>
                <a:latin typeface="SanFranciscoText-Italic"/>
              </a:rPr>
              <a:t> </a:t>
            </a:r>
            <a:r>
              <a:rPr lang="en-GB" sz="2000" i="1" dirty="0" err="1">
                <a:solidFill>
                  <a:srgbClr val="242021"/>
                </a:solidFill>
                <a:latin typeface="SanFranciscoText-Italic"/>
              </a:rPr>
              <a:t>hỗ</a:t>
            </a:r>
            <a:r>
              <a:rPr lang="en-GB" sz="2000" i="1" dirty="0">
                <a:solidFill>
                  <a:srgbClr val="242021"/>
                </a:solidFill>
                <a:latin typeface="SanFranciscoText-Italic"/>
              </a:rPr>
              <a:t> </a:t>
            </a:r>
            <a:r>
              <a:rPr lang="en-GB" sz="2000" i="1" dirty="0" err="1">
                <a:solidFill>
                  <a:srgbClr val="242021"/>
                </a:solidFill>
                <a:latin typeface="SanFranciscoText-Italic"/>
              </a:rPr>
              <a:t>trợ</a:t>
            </a:r>
            <a:r>
              <a:rPr lang="en-GB" sz="2000" i="1" dirty="0">
                <a:solidFill>
                  <a:srgbClr val="242021"/>
                </a:solidFill>
                <a:latin typeface="SanFranciscoText-Italic"/>
              </a:rPr>
              <a:t>)</a:t>
            </a:r>
            <a:r>
              <a:rPr lang="en-GB" sz="2000" dirty="0"/>
              <a:t> </a:t>
            </a:r>
          </a:p>
        </p:txBody>
      </p:sp>
      <p:pic>
        <p:nvPicPr>
          <p:cNvPr id="14" name="image4.png">
            <a:extLst>
              <a:ext uri="{FF2B5EF4-FFF2-40B4-BE49-F238E27FC236}">
                <a16:creationId xmlns:a16="http://schemas.microsoft.com/office/drawing/2014/main" id="{B98D2374-B82A-4CA9-A2EA-4E221F4DDDAD}"/>
              </a:ext>
            </a:extLst>
          </p:cNvPr>
          <p:cNvPicPr>
            <a:picLocks noChangeAspect="1"/>
          </p:cNvPicPr>
          <p:nvPr/>
        </p:nvPicPr>
        <p:blipFill>
          <a:blip r:embed="rId7" cstate="print"/>
          <a:stretch>
            <a:fillRect/>
          </a:stretch>
        </p:blipFill>
        <p:spPr>
          <a:xfrm>
            <a:off x="25259" y="-5836"/>
            <a:ext cx="590190" cy="559401"/>
          </a:xfrm>
          <a:prstGeom prst="rect">
            <a:avLst/>
          </a:prstGeom>
        </p:spPr>
      </p:pic>
      <p:grpSp>
        <p:nvGrpSpPr>
          <p:cNvPr id="15" name="Group 11">
            <a:extLst>
              <a:ext uri="{FF2B5EF4-FFF2-40B4-BE49-F238E27FC236}">
                <a16:creationId xmlns:a16="http://schemas.microsoft.com/office/drawing/2014/main" id="{FC26F780-7556-48AC-B6C4-385DB2FDB183}"/>
              </a:ext>
            </a:extLst>
          </p:cNvPr>
          <p:cNvGrpSpPr>
            <a:grpSpLocks/>
          </p:cNvGrpSpPr>
          <p:nvPr/>
        </p:nvGrpSpPr>
        <p:grpSpPr bwMode="auto">
          <a:xfrm>
            <a:off x="641575" y="51793"/>
            <a:ext cx="590189" cy="495737"/>
            <a:chOff x="0" y="0"/>
            <a:chExt cx="666" cy="559"/>
          </a:xfrm>
        </p:grpSpPr>
        <p:sp>
          <p:nvSpPr>
            <p:cNvPr id="17" name="Freeform 12">
              <a:extLst>
                <a:ext uri="{FF2B5EF4-FFF2-40B4-BE49-F238E27FC236}">
                  <a16:creationId xmlns:a16="http://schemas.microsoft.com/office/drawing/2014/main" id="{B8B17240-E796-4D8E-B5ED-C1BA1D51D78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09655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par>
                                <p:cTn id="25" presetID="3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fltVal val="0"/>
                                          </p:val>
                                        </p:tav>
                                        <p:tav tm="100000">
                                          <p:val>
                                            <p:strVal val="#ppt_w"/>
                                          </p:val>
                                        </p:tav>
                                      </p:tavLst>
                                    </p:anim>
                                    <p:anim calcmode="lin" valueType="num">
                                      <p:cBhvr>
                                        <p:cTn id="36" dur="1000" fill="hold"/>
                                        <p:tgtEl>
                                          <p:spTgt spid="13"/>
                                        </p:tgtEl>
                                        <p:attrNameLst>
                                          <p:attrName>ppt_h</p:attrName>
                                        </p:attrNameLst>
                                      </p:cBhvr>
                                      <p:tavLst>
                                        <p:tav tm="0">
                                          <p:val>
                                            <p:fltVal val="0"/>
                                          </p:val>
                                        </p:tav>
                                        <p:tav tm="100000">
                                          <p:val>
                                            <p:strVal val="#ppt_h"/>
                                          </p:val>
                                        </p:tav>
                                      </p:tavLst>
                                    </p:anim>
                                    <p:anim calcmode="lin" valueType="num">
                                      <p:cBhvr>
                                        <p:cTn id="37" dur="1000" fill="hold"/>
                                        <p:tgtEl>
                                          <p:spTgt spid="13"/>
                                        </p:tgtEl>
                                        <p:attrNameLst>
                                          <p:attrName>style.rotation</p:attrName>
                                        </p:attrNameLst>
                                      </p:cBhvr>
                                      <p:tavLst>
                                        <p:tav tm="0">
                                          <p:val>
                                            <p:fltVal val="90"/>
                                          </p:val>
                                        </p:tav>
                                        <p:tav tm="100000">
                                          <p:val>
                                            <p:fltVal val="0"/>
                                          </p:val>
                                        </p:tav>
                                      </p:tavLst>
                                    </p:anim>
                                    <p:animEffect transition="in" filter="fade">
                                      <p:cBhvr>
                                        <p:cTn id="38" dur="1000"/>
                                        <p:tgtEl>
                                          <p:spTgt spid="13"/>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43" presetClass="entr" presetSubtype="0" fill="hold" nodeType="clickEffect">
                                  <p:stCondLst>
                                    <p:cond delay="0"/>
                                  </p:stCondLst>
                                  <p:childTnLst>
                                    <p:set>
                                      <p:cBhvr>
                                        <p:cTn id="48" dur="1" fill="hold">
                                          <p:stCondLst>
                                            <p:cond delay="0"/>
                                          </p:stCondLst>
                                        </p:cTn>
                                        <p:tgtEl>
                                          <p:spTgt spid="1026"/>
                                        </p:tgtEl>
                                        <p:attrNameLst>
                                          <p:attrName>style.visibility</p:attrName>
                                        </p:attrNameLst>
                                      </p:cBhvr>
                                      <p:to>
                                        <p:strVal val="visible"/>
                                      </p:to>
                                    </p:set>
                                    <p:animEffect transition="in" filter="fade">
                                      <p:cBhvr>
                                        <p:cTn id="49" dur="100"/>
                                        <p:tgtEl>
                                          <p:spTgt spid="1026"/>
                                        </p:tgtEl>
                                      </p:cBhvr>
                                    </p:animEffect>
                                    <p:anim calcmode="lin" valueType="num">
                                      <p:cBhvr>
                                        <p:cTn id="50" dur="400" fill="hold"/>
                                        <p:tgtEl>
                                          <p:spTgt spid="1026"/>
                                        </p:tgtEl>
                                        <p:attrNameLst>
                                          <p:attrName>ppt_x</p:attrName>
                                        </p:attrNameLst>
                                      </p:cBhvr>
                                      <p:tavLst>
                                        <p:tav tm="0">
                                          <p:val>
                                            <p:strVal val="#ppt_x"/>
                                          </p:val>
                                        </p:tav>
                                        <p:tav tm="100000">
                                          <p:val>
                                            <p:strVal val="#ppt_x"/>
                                          </p:val>
                                        </p:tav>
                                      </p:tavLst>
                                    </p:anim>
                                    <p:anim calcmode="lin" valueType="num">
                                      <p:cBhvr>
                                        <p:cTn id="51" dur="400" fill="hold"/>
                                        <p:tgtEl>
                                          <p:spTgt spid="1026"/>
                                        </p:tgtEl>
                                        <p:attrNameLst>
                                          <p:attrName>ppt_y</p:attrName>
                                        </p:attrNameLst>
                                      </p:cBhvr>
                                      <p:tavLst>
                                        <p:tav tm="0">
                                          <p:val>
                                            <p:strVal val="#ppt_y+0.31"/>
                                          </p:val>
                                        </p:tav>
                                        <p:tav tm="100000">
                                          <p:val>
                                            <p:strVal val="#ppt_y+0.31"/>
                                          </p:val>
                                        </p:tav>
                                      </p:tavLst>
                                    </p:anim>
                                    <p:anim calcmode="lin" valueType="num">
                                      <p:cBhvr>
                                        <p:cTn id="52" dur="600" decel="50000" fill="hold">
                                          <p:stCondLst>
                                            <p:cond delay="400"/>
                                          </p:stCondLst>
                                        </p:cTn>
                                        <p:tgtEl>
                                          <p:spTgt spid="10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3" dur="600" decel="50000" fill="hold">
                                          <p:stCondLst>
                                            <p:cond delay="400"/>
                                          </p:stCondLst>
                                        </p:cTn>
                                        <p:tgtEl>
                                          <p:spTgt spid="10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4" presetID="43"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
                                        <p:tgtEl>
                                          <p:spTgt spid="16"/>
                                        </p:tgtEl>
                                      </p:cBhvr>
                                    </p:animEffect>
                                    <p:anim calcmode="lin" valueType="num">
                                      <p:cBhvr>
                                        <p:cTn id="57" dur="400" fill="hold"/>
                                        <p:tgtEl>
                                          <p:spTgt spid="16"/>
                                        </p:tgtEl>
                                        <p:attrNameLst>
                                          <p:attrName>ppt_x</p:attrName>
                                        </p:attrNameLst>
                                      </p:cBhvr>
                                      <p:tavLst>
                                        <p:tav tm="0">
                                          <p:val>
                                            <p:strVal val="#ppt_x"/>
                                          </p:val>
                                        </p:tav>
                                        <p:tav tm="100000">
                                          <p:val>
                                            <p:strVal val="#ppt_x"/>
                                          </p:val>
                                        </p:tav>
                                      </p:tavLst>
                                    </p:anim>
                                    <p:anim calcmode="lin" valueType="num">
                                      <p:cBhvr>
                                        <p:cTn id="58" dur="400" fill="hold"/>
                                        <p:tgtEl>
                                          <p:spTgt spid="16"/>
                                        </p:tgtEl>
                                        <p:attrNameLst>
                                          <p:attrName>ppt_y</p:attrName>
                                        </p:attrNameLst>
                                      </p:cBhvr>
                                      <p:tavLst>
                                        <p:tav tm="0">
                                          <p:val>
                                            <p:strVal val="#ppt_y+0.31"/>
                                          </p:val>
                                        </p:tav>
                                        <p:tav tm="100000">
                                          <p:val>
                                            <p:strVal val="#ppt_y+0.31"/>
                                          </p:val>
                                        </p:tav>
                                      </p:tavLst>
                                    </p:anim>
                                    <p:anim calcmode="lin" valueType="num">
                                      <p:cBhvr>
                                        <p:cTn id="59" dur="600" decel="50000" fill="hold">
                                          <p:stCondLst>
                                            <p:cond delay="400"/>
                                          </p:stCondLst>
                                        </p:cTn>
                                        <p:tgtEl>
                                          <p:spTgt spid="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0" dur="600" decel="50000" fill="hold">
                                          <p:stCondLst>
                                            <p:cond delay="400"/>
                                          </p:stCondLst>
                                        </p:cTn>
                                        <p:tgtEl>
                                          <p:spTgt spid="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966216" y="1024127"/>
            <a:ext cx="10259568"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262890">
              <a:lnSpc>
                <a:spcPct val="107000"/>
              </a:lnSpc>
              <a:spcBef>
                <a:spcPts val="335"/>
              </a:spcBef>
              <a:spcAft>
                <a:spcPts val="0"/>
              </a:spcAft>
              <a:tabLst>
                <a:tab pos="968375" algn="l"/>
              </a:tabLst>
            </a:pPr>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rPr>
              <a:t>7.7. </a:t>
            </a:r>
            <a:r>
              <a:rPr lang="vi-VN" sz="2800" dirty="0">
                <a:solidFill>
                  <a:schemeClr val="tx1"/>
                </a:solidFill>
                <a:effectLst/>
                <a:latin typeface="Times New Roman" panose="02020603050405020304" pitchFamily="18" charset="0"/>
                <a:ea typeface="Times New Roman" panose="02020603050405020304" pitchFamily="18" charset="0"/>
              </a:rPr>
              <a:t>Sử</a:t>
            </a:r>
            <a:r>
              <a:rPr lang="vi-VN" sz="2800" spc="-4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dụng</a:t>
            </a:r>
            <a:r>
              <a:rPr lang="vi-VN" sz="2800" spc="-5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vũ</a:t>
            </a:r>
            <a:r>
              <a:rPr lang="vi-VN" sz="2800" spc="-4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khí,</a:t>
            </a:r>
            <a:r>
              <a:rPr lang="vi-VN" sz="2800" spc="-4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vật</a:t>
            </a:r>
            <a:r>
              <a:rPr lang="vi-VN" sz="2800" spc="-4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liệu</a:t>
            </a:r>
            <a:r>
              <a:rPr lang="vi-VN" sz="2800" spc="-4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nổ,</a:t>
            </a:r>
            <a:r>
              <a:rPr lang="vi-VN" sz="2800" spc="-4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công</a:t>
            </a:r>
            <a:r>
              <a:rPr lang="vi-VN" sz="2800" spc="-50"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cụ</a:t>
            </a:r>
            <a:r>
              <a:rPr lang="vi-VN" sz="2800" spc="-4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hỗ</a:t>
            </a:r>
            <a:r>
              <a:rPr lang="vi-VN" sz="2800" spc="-4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trợ</a:t>
            </a:r>
            <a:r>
              <a:rPr lang="vi-VN" sz="2800" spc="-4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phải</a:t>
            </a:r>
            <a:r>
              <a:rPr lang="vi-VN" sz="2800" spc="-295" dirty="0">
                <a:solidFill>
                  <a:schemeClr val="tx1"/>
                </a:solidFill>
                <a:effectLst/>
                <a:latin typeface="Times New Roman" panose="02020603050405020304" pitchFamily="18" charset="0"/>
                <a:ea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rPr>
              <a:t>bảo đảm</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966216" y="2777851"/>
            <a:ext cx="493465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5">
                <a:solidFill>
                  <a:schemeClr val="tx1"/>
                </a:solidFill>
                <a:effectLst/>
                <a:latin typeface="Times New Roman" panose="02020603050405020304" pitchFamily="18" charset="0"/>
                <a:ea typeface="Times New Roman" panose="02020603050405020304" pitchFamily="18" charset="0"/>
              </a:rPr>
              <a:t>đúng mục đích</a:t>
            </a:r>
            <a:endParaRPr lang="en-US" sz="2800" spc="-5">
              <a:solidFill>
                <a:schemeClr val="tx1"/>
              </a:solidFill>
              <a:effectLst/>
              <a:latin typeface="Times New Roman" panose="02020603050405020304" pitchFamily="18" charset="0"/>
              <a:ea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966216" y="4574566"/>
            <a:ext cx="493465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291130" y="4574565"/>
            <a:ext cx="493465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đúng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luật</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291130" y="2777851"/>
            <a:ext cx="493465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B. </a:t>
            </a:r>
            <a:r>
              <a:rPr lang="vi-VN" sz="2800">
                <a:solidFill>
                  <a:schemeClr val="tx1"/>
                </a:solidFill>
                <a:effectLst/>
                <a:latin typeface="Times New Roman" panose="02020603050405020304" pitchFamily="18" charset="0"/>
                <a:ea typeface="Times New Roman" panose="02020603050405020304" pitchFamily="18" charset="0"/>
              </a:rPr>
              <a:t>đúng quy định</a:t>
            </a:r>
            <a:endParaRPr lang="en-US" sz="2800" spc="-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40D941D7-8983-184E-E9A2-AD46B64B9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23829549-006B-938B-494A-79B81D8062DB}"/>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5393E15F-EFF1-3223-1AA6-E5B29FC9F3DE}"/>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4A783AEF-411B-7A57-8FF1-E688552A9C9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87659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553453" y="928214"/>
            <a:ext cx="11085095" cy="214434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7</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.8. </a:t>
            </a:r>
            <a:r>
              <a:rPr lang="vi-VN" sz="2800" dirty="0">
                <a:solidFill>
                  <a:schemeClr val="tx1"/>
                </a:solidFill>
                <a:latin typeface="Times New Roman" panose="02020603050405020304" pitchFamily="18" charset="0"/>
                <a:cs typeface="Times New Roman" panose="02020603050405020304" pitchFamily="18" charset="0"/>
              </a:rPr>
              <a:t>Cho thông tin sau: “Vũ khí, vật liệu nổ, công cụ hỗ trợ không còn nhu cầu sử dụng, hết hạn sử dụng hoặc không còn khả năng sử dụng phải được (</a:t>
            </a:r>
            <a:r>
              <a:rPr lang="en-US"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theo quy định của pháp luật”.</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Từ ngữ cần điền vào chỗ (</a:t>
            </a:r>
            <a:r>
              <a:rPr lang="en-US"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trong câu trên 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553453" y="3341832"/>
            <a:ext cx="5406707" cy="120247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 thu gom, thanh lí hoặc tiêu huỷ</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558229" y="4824418"/>
            <a:ext cx="5401749" cy="121085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 tiếp nhận,</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thanh lí hoặc tiêu huỷ</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227063" y="4824419"/>
            <a:ext cx="5406707" cy="121084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thu gom, tiếp nhận, thanh lí hoặc tiêu huỷ</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227064" y="3341832"/>
            <a:ext cx="5406707" cy="120247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 thu hồi, thanh lí hoặc tiêu huỷ</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F4458ACE-DAE4-D946-17FF-E3BB08D425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E9E364AC-4FC7-F411-E991-262806BE7A71}"/>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3A80EB9D-AE04-6678-9392-1ACDD337DE1F}"/>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9D27BAF5-50F6-F767-90D6-20E1ED9882F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133682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994531" y="969264"/>
            <a:ext cx="10202939"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7.9.</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vi-VN" sz="2800" dirty="0">
                <a:solidFill>
                  <a:schemeClr val="tx1"/>
                </a:solidFill>
                <a:latin typeface="Times New Roman" panose="02020603050405020304" pitchFamily="18" charset="0"/>
                <a:cs typeface="Times New Roman" panose="02020603050405020304" pitchFamily="18" charset="0"/>
              </a:rPr>
              <a:t>rang bị vũ khí, vật liệu nổ, công cụ hỗ trợ phải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994531" y="2624279"/>
            <a:ext cx="484386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 đúng thẩm quyền, đối tượng theo quy định.</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994531" y="4279294"/>
            <a:ext cx="484386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C. đúng thẩm quyền, đối tượng và số lượng theo quy định</a:t>
            </a:r>
            <a:r>
              <a:rPr lang="en-US" sz="2800">
                <a:solidFill>
                  <a:schemeClr val="tx1"/>
                </a:solidFill>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353605" y="4279293"/>
            <a:ext cx="484386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đúng thẩm quyền, đối tượng, số lượng và quy trình theo quy định</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353605" y="2624279"/>
            <a:ext cx="4843864"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 đúng đối tượng, số lượng theo quy định.</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A0997C4E-ECDF-289E-C714-8D9A38518E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387033E8-3D91-8FEB-E790-8FDF25D6483F}"/>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8EB484CC-F15D-7DC6-1445-C4D4A2C04285}"/>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1D800F6D-1546-2E3B-E303-4A4F3AA8F2B5}"/>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438227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553453" y="893388"/>
            <a:ext cx="11085095" cy="211515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7.10.</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Cho thông tin sau: “Nghiên cứu, chế tạo, sản xuất, kinh doanh, trang bị, mang, xuất khẩu, nhập khẩu, vận chuyển, sửa chữa, sử dụng vũ khí, vật liệu nổ, công cụ hỗ trợ phải được cơ quan có thẩm quyền (</a:t>
            </a:r>
            <a:r>
              <a:rPr lang="en-US"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dirty="0">
                <a:solidFill>
                  <a:schemeClr val="tx1"/>
                </a:solidFill>
                <a:latin typeface="Times New Roman" panose="02020603050405020304" pitchFamily="18" charset="0"/>
                <a:cs typeface="Times New Roman" panose="02020603050405020304" pitchFamily="18" charset="0"/>
              </a:rPr>
              <a:t>Từ ngữ cần điền vào chỗ (</a:t>
            </a:r>
            <a:r>
              <a:rPr lang="en-US"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trong</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câu</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trên</a:t>
            </a:r>
            <a:r>
              <a:rPr lang="en-GB"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553452" y="3319745"/>
            <a:ext cx="5207267" cy="118808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cấp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phép</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553452" y="4819032"/>
            <a:ext cx="5207267" cy="118808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 </a:t>
            </a:r>
            <a:r>
              <a:rPr lang="en-US" sz="2800" dirty="0" err="1">
                <a:solidFill>
                  <a:schemeClr val="tx1"/>
                </a:solidFill>
                <a:latin typeface="Times New Roman" panose="02020603050405020304" pitchFamily="18" charset="0"/>
                <a:cs typeface="Times New Roman" panose="02020603050405020304" pitchFamily="18" charset="0"/>
              </a:rPr>
              <a:t>cấp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phép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431280" y="4819033"/>
            <a:ext cx="5207267" cy="118808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a:t>
            </a:r>
            <a:r>
              <a:rPr lang="en-US" sz="2800" dirty="0" err="1">
                <a:solidFill>
                  <a:schemeClr val="tx1"/>
                </a:solidFill>
                <a:latin typeface="Times New Roman" panose="02020603050405020304" pitchFamily="18" charset="0"/>
                <a:cs typeface="Times New Roman" panose="02020603050405020304" pitchFamily="18" charset="0"/>
              </a:rPr>
              <a:t>cấp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phép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431280" y="3319745"/>
            <a:ext cx="5207267" cy="118808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6271D725-C470-B1F5-D995-C498CD31E7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E60609BC-3855-75E8-4C11-27EE403A3A1D}"/>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84529844-DBFA-F559-3D77-1F5C2301DDBC}"/>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FA34700B-ABEE-DF30-76E7-95DFDCD663A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83505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3061CA-208A-B057-90CB-097F465A5EC3}"/>
              </a:ext>
            </a:extLst>
          </p:cNvPr>
          <p:cNvSpPr/>
          <p:nvPr/>
        </p:nvSpPr>
        <p:spPr>
          <a:xfrm>
            <a:off x="709862" y="2877152"/>
            <a:ext cx="5096577"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A.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vi-VN" sz="2800" spc="-1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đội nhân</a:t>
            </a:r>
            <a:r>
              <a:rPr lang="vi-VN" sz="2800" spc="-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dân, Công</a:t>
            </a:r>
            <a:r>
              <a:rPr lang="vi-VN" sz="2800" spc="-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an nhân dân</a:t>
            </a:r>
            <a:r>
              <a:rPr lang="vi-VN" sz="2800" spc="-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 Cảnh</a:t>
            </a:r>
            <a:r>
              <a:rPr lang="vi-VN" sz="2800" spc="-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vi-VN" sz="2800" spc="-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709862" y="4543758"/>
            <a:ext cx="5096577"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C. Lực lượng vũ trang nhân dân, Cảnh sát biển và một số lực lượng khác.</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385560" y="4543759"/>
            <a:ext cx="5096577"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D. Lực lượng vũ trang nhân dân và một số lực lượng khác.</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385560" y="2877152"/>
            <a:ext cx="5096577"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B.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vi-VN" sz="2800" spc="-1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đội nhân dân</a:t>
            </a:r>
            <a:r>
              <a:rPr lang="vi-VN" sz="2800" spc="-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 Công an</a:t>
            </a:r>
            <a:r>
              <a:rPr lang="vi-VN" sz="2800" spc="-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 dân.</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6271D725-C470-B1F5-D995-C498CD31E7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42C9965E-603E-0E40-5806-BE7371098966}"/>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095B1CA7-19BA-91BF-FD12-6BCF4389887E}"/>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74AF02D6-E65D-554C-8BA3-6EA650EC66E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Rectangle: Rounded Corners 11">
            <a:extLst>
              <a:ext uri="{FF2B5EF4-FFF2-40B4-BE49-F238E27FC236}">
                <a16:creationId xmlns:a16="http://schemas.microsoft.com/office/drawing/2014/main" id="{ACEF7894-9E84-C001-B57E-4D9280032F0C}"/>
              </a:ext>
            </a:extLst>
          </p:cNvPr>
          <p:cNvSpPr/>
          <p:nvPr/>
        </p:nvSpPr>
        <p:spPr>
          <a:xfrm>
            <a:off x="709862" y="900782"/>
            <a:ext cx="10772275" cy="168541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7.11.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Theo quy định của pháp luật, đối tượng được trang bị vũ khí quân dụng, vũ khí thể thao, vũ khí thô sơ, công cụ hỗ trợ, bao gồm:</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0565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553453" y="871016"/>
            <a:ext cx="11085095" cy="218325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680"/>
              </a:spcBef>
              <a:spcAft>
                <a:spcPts val="0"/>
              </a:spcAft>
              <a:tabLst>
                <a:tab pos="5302885" algn="l"/>
              </a:tabLs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7.12.</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vi-VN" sz="2800" spc="-4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tin</a:t>
            </a:r>
            <a:r>
              <a:rPr lang="vi-VN" sz="2800" spc="-4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vi-VN" sz="2800" spc="-4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“Căn</a:t>
            </a:r>
            <a:r>
              <a:rPr lang="vi-VN" sz="2800" spc="-4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cứ</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vi-VN" sz="2800" spc="-4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vi-VN" sz="2800" spc="-4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vi-VN" sz="2800" spc="-4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vi-VN" sz="2800" spc="-4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vi-VN" sz="2800" spc="-4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vi-VN" sz="2800" spc="-1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sz="2800" spc="-1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kh</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vũ</a:t>
            </a:r>
            <a:r>
              <a:rPr lang="vi-VN" sz="2800" spc="-1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thao,</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vũ</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vi-VN" sz="2800" spc="-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hỗ trợ cho các đối tượng thuộc phạm vi quản lí”.</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280"/>
              </a:spcBef>
              <a:spcAft>
                <a:spcPts val="0"/>
              </a:spcAft>
              <a:tabLst>
                <a:tab pos="2437765" algn="l"/>
              </a:tabLs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800" spc="45"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GB" sz="2800" spc="45"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800" spc="45"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GB" sz="2800" spc="45"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800" spc="45"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GB" sz="2800" spc="45"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553452" y="3191729"/>
            <a:ext cx="5316995"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 </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vi-VN" sz="2800" spc="-7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vi-VN" sz="2800" spc="-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mưu</a:t>
            </a:r>
            <a:r>
              <a:rPr lang="vi-VN" sz="2800" spc="-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vi-VN" sz="2800" spc="-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vi-VN" sz="2800" spc="-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vi-VN" sz="2800" spc="-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vi-VN" sz="2800" spc="-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vi-VN" sz="2800" spc="-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vi-VN" sz="2800" spc="-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1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553452" y="4698237"/>
            <a:ext cx="5316995"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C. Bộ trưởng Bộ Quốc phòng, Bộ trưởng Bộ Công an</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321553" y="4698237"/>
            <a:ext cx="5316995"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D.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vi-VN" sz="2800" spc="-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trưởng Bộ</a:t>
            </a:r>
            <a:r>
              <a:rPr lang="vi-VN" sz="2800" spc="-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vi-VN" sz="2800" spc="-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vi-VN" sz="2800" spc="-3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Tư lệnh</a:t>
            </a:r>
            <a:r>
              <a:rPr lang="vi-VN" sz="2800" spc="-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 sát</a:t>
            </a:r>
            <a:r>
              <a:rPr lang="vi-VN" sz="2800" spc="-1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321553" y="3191728"/>
            <a:ext cx="5316995"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B.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vi-VN" sz="2800" spc="-4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vi-VN" sz="2800" spc="-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vi-VN" sz="2800" spc="-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vi-VN" sz="2800" spc="-4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vi-VN" sz="2800" spc="-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vi-VN" sz="2800" spc="-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vi-VN" sz="2800" spc="-4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vi-VN" sz="2800" spc="-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vi-VN" sz="2800" spc="-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an,</a:t>
            </a:r>
            <a:r>
              <a:rPr lang="vi-VN" sz="2800" spc="-6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vi-VN" sz="2800" spc="-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lệnh</a:t>
            </a:r>
            <a:r>
              <a:rPr lang="vi-VN" sz="2800" spc="-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vi-VN" sz="2800" spc="-4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vi-VN" sz="2800" spc="-35">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6271D725-C470-B1F5-D995-C498CD31E7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9AC786F3-050E-E7AC-8E4E-6609EA0733FE}"/>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2BC7BF5F-2034-EB74-855B-FA44CF1A6539}"/>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881CC455-053E-A9F4-024C-68406D74779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79848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3061CA-208A-B057-90CB-097F465A5EC3}"/>
              </a:ext>
            </a:extLst>
          </p:cNvPr>
          <p:cNvSpPr/>
          <p:nvPr/>
        </p:nvSpPr>
        <p:spPr>
          <a:xfrm>
            <a:off x="742683" y="3104964"/>
            <a:ext cx="5139959" cy="118982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A. </a:t>
            </a:r>
            <a:r>
              <a:rPr lang="vi-VN" sz="2800" b="0" i="0" dirty="0">
                <a:solidFill>
                  <a:srgbClr val="242021"/>
                </a:solidFill>
                <a:effectLst/>
                <a:latin typeface="TimesNewRomanPSMT"/>
              </a:rPr>
              <a:t>tổ chức, </a:t>
            </a:r>
            <a:r>
              <a:rPr lang="en-GB" sz="2800" b="0" i="0" dirty="0" err="1">
                <a:solidFill>
                  <a:srgbClr val="242021"/>
                </a:solidFill>
                <a:effectLst/>
                <a:latin typeface="TimesNewRomanPSMT"/>
              </a:rPr>
              <a:t>cá</a:t>
            </a:r>
            <a:r>
              <a:rPr lang="en-GB" sz="2800" b="0" i="0" dirty="0">
                <a:solidFill>
                  <a:srgbClr val="242021"/>
                </a:solidFill>
                <a:effectLst/>
                <a:latin typeface="TimesNewRomanPSMT"/>
              </a:rPr>
              <a:t> </a:t>
            </a:r>
            <a:r>
              <a:rPr lang="en-GB" sz="2800" b="0" i="0" dirty="0" err="1">
                <a:solidFill>
                  <a:srgbClr val="242021"/>
                </a:solidFill>
                <a:effectLst/>
                <a:latin typeface="TimesNewRomanPSMT"/>
              </a:rPr>
              <a:t>nhân</a:t>
            </a:r>
            <a:r>
              <a:rPr lang="vi-VN" sz="2800" b="0" i="0" dirty="0">
                <a:solidFill>
                  <a:srgbClr val="242021"/>
                </a:solidFill>
                <a:effectLst/>
                <a:latin typeface="TimesNewRomanPSMT"/>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742683" y="4540063"/>
            <a:ext cx="5139960" cy="123325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C.</a:t>
            </a:r>
            <a:r>
              <a:rPr lang="vi-VN" sz="2800" dirty="0">
                <a:solidFill>
                  <a:srgbClr val="242021"/>
                </a:solidFill>
                <a:latin typeface="TimesNewRomanPSMT"/>
              </a:rPr>
              <a:t> tổ chức, doanh nghiệp</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309360" y="4540063"/>
            <a:ext cx="5128902" cy="123325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D.</a:t>
            </a:r>
            <a:r>
              <a:rPr lang="vi-VN" sz="2800" b="0" i="0" dirty="0">
                <a:solidFill>
                  <a:srgbClr val="242021"/>
                </a:solidFill>
                <a:effectLst/>
                <a:latin typeface="TimesNewRomanPSMT"/>
              </a:rPr>
              <a:t> </a:t>
            </a:r>
            <a:r>
              <a:rPr lang="en-GB" sz="2800" dirty="0" err="1">
                <a:solidFill>
                  <a:srgbClr val="242021"/>
                </a:solidFill>
                <a:latin typeface="TimesNewRomanPSMT"/>
              </a:rPr>
              <a:t>n</a:t>
            </a:r>
            <a:r>
              <a:rPr lang="en-GB" sz="2800" b="0" i="0" dirty="0" err="1">
                <a:solidFill>
                  <a:srgbClr val="242021"/>
                </a:solidFill>
                <a:effectLst/>
                <a:latin typeface="TimesNewRomanPSMT"/>
              </a:rPr>
              <a:t>hà</a:t>
            </a:r>
            <a:r>
              <a:rPr lang="en-GB" sz="2800" b="0" i="0" dirty="0">
                <a:solidFill>
                  <a:srgbClr val="242021"/>
                </a:solidFill>
                <a:effectLst/>
                <a:latin typeface="TimesNewRomanPSMT"/>
              </a:rPr>
              <a:t> </a:t>
            </a:r>
            <a:r>
              <a:rPr lang="en-GB" sz="2800" b="0" i="0" dirty="0" err="1">
                <a:solidFill>
                  <a:srgbClr val="242021"/>
                </a:solidFill>
                <a:effectLst/>
                <a:latin typeface="TimesNewRomanPSMT"/>
              </a:rPr>
              <a:t>máy</a:t>
            </a:r>
            <a:r>
              <a:rPr lang="en-GB" sz="2800" b="0" i="0" dirty="0">
                <a:solidFill>
                  <a:srgbClr val="242021"/>
                </a:solidFill>
                <a:effectLst/>
                <a:latin typeface="TimesNewRomanPSMT"/>
              </a:rPr>
              <a:t>, </a:t>
            </a:r>
            <a:r>
              <a:rPr lang="en-GB" sz="2800" b="0" i="0" dirty="0" err="1">
                <a:solidFill>
                  <a:srgbClr val="242021"/>
                </a:solidFill>
                <a:effectLst/>
                <a:latin typeface="TimesNewRomanPSMT"/>
              </a:rPr>
              <a:t>xí</a:t>
            </a:r>
            <a:r>
              <a:rPr lang="en-GB" sz="2800" b="0" i="0" dirty="0">
                <a:solidFill>
                  <a:srgbClr val="242021"/>
                </a:solidFill>
                <a:effectLst/>
                <a:latin typeface="TimesNewRomanPSMT"/>
              </a:rPr>
              <a:t> </a:t>
            </a:r>
            <a:r>
              <a:rPr lang="en-GB" sz="2800" b="0" i="0" dirty="0" err="1">
                <a:solidFill>
                  <a:srgbClr val="242021"/>
                </a:solidFill>
                <a:effectLst/>
                <a:latin typeface="TimesNewRomanPSMT"/>
              </a:rPr>
              <a:t>nghiệp</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309359" y="3104964"/>
            <a:ext cx="5128901" cy="118982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B.</a:t>
            </a:r>
            <a:r>
              <a:rPr lang="vi-VN" sz="2800" b="0" i="0" dirty="0">
                <a:solidFill>
                  <a:srgbClr val="242021"/>
                </a:solidFill>
                <a:effectLst/>
                <a:latin typeface="TimesNewRomanPSMT"/>
              </a:rPr>
              <a:t> </a:t>
            </a:r>
            <a:r>
              <a:rPr lang="en-GB" sz="2800" dirty="0" err="1">
                <a:solidFill>
                  <a:srgbClr val="242021"/>
                </a:solidFill>
                <a:latin typeface="TimesNewRomanPSMT"/>
              </a:rPr>
              <a:t>c</a:t>
            </a:r>
            <a:r>
              <a:rPr lang="en-GB" sz="2800" b="0" i="0" dirty="0" err="1">
                <a:solidFill>
                  <a:srgbClr val="242021"/>
                </a:solidFill>
                <a:effectLst/>
                <a:latin typeface="TimesNewRomanPSMT"/>
              </a:rPr>
              <a:t>ơ</a:t>
            </a:r>
            <a:r>
              <a:rPr lang="en-GB" sz="2800" b="0" i="0" dirty="0">
                <a:solidFill>
                  <a:srgbClr val="242021"/>
                </a:solidFill>
                <a:effectLst/>
                <a:latin typeface="TimesNewRomanPSMT"/>
              </a:rPr>
              <a:t> </a:t>
            </a:r>
            <a:r>
              <a:rPr lang="en-GB" sz="2800" b="0" i="0" dirty="0" err="1">
                <a:solidFill>
                  <a:srgbClr val="242021"/>
                </a:solidFill>
                <a:effectLst/>
                <a:latin typeface="TimesNewRomanPSMT"/>
              </a:rPr>
              <a:t>quan</a:t>
            </a:r>
            <a:r>
              <a:rPr lang="en-GB" sz="2800" b="0" i="0" dirty="0">
                <a:solidFill>
                  <a:srgbClr val="242021"/>
                </a:solidFill>
                <a:effectLst/>
                <a:latin typeface="TimesNewRomanPSMT"/>
              </a:rPr>
              <a:t>, </a:t>
            </a:r>
            <a:r>
              <a:rPr lang="vi-VN" sz="2800" b="0" i="0" dirty="0">
                <a:solidFill>
                  <a:srgbClr val="242021"/>
                </a:solidFill>
                <a:effectLst/>
                <a:latin typeface="TimesNewRomanPSMT"/>
              </a:rPr>
              <a:t>tổ chức</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6271D725-C470-B1F5-D995-C498CD31E7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D395EBAD-9DDB-2D1C-EE61-8E11861EB185}"/>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6DDA35BB-F415-EB81-2187-22AECFD49CD3}"/>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8FB76805-E7B2-BE70-4BCE-4775183F59A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Rectangle: Rounded Corners 11">
            <a:extLst>
              <a:ext uri="{FF2B5EF4-FFF2-40B4-BE49-F238E27FC236}">
                <a16:creationId xmlns:a16="http://schemas.microsoft.com/office/drawing/2014/main" id="{DAEA6F14-5E3E-E332-E236-282AEB222A30}"/>
              </a:ext>
            </a:extLst>
          </p:cNvPr>
          <p:cNvSpPr/>
          <p:nvPr/>
        </p:nvSpPr>
        <p:spPr>
          <a:xfrm>
            <a:off x="742683" y="862187"/>
            <a:ext cx="10695577" cy="2044050"/>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7.13.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 thông tin sau: “Chỉ các (…) đủ điều kiện theo quy định của pháp luật mới được nghiên cứu, chế tạo, sản xuất, kinh doanh, vận chuyển, sử dụng vật liệu nổ.”</a:t>
            </a:r>
          </a:p>
          <a:p>
            <a:pPr algn="just"/>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 ngữ cần điền vào chỗ (…) trong câu trên là: </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9777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FCD1C-F4F2-4EED-EF9A-9712C17722FF}"/>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17F7894-0894-E5CE-383C-1BC4AE93CEE5}"/>
              </a:ext>
            </a:extLst>
          </p:cNvPr>
          <p:cNvSpPr/>
          <p:nvPr/>
        </p:nvSpPr>
        <p:spPr>
          <a:xfrm>
            <a:off x="742683" y="2695482"/>
            <a:ext cx="5158246" cy="118982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 </a:t>
            </a:r>
            <a:r>
              <a:rPr lang="en-GB" sz="2800" dirty="0" err="1">
                <a:solidFill>
                  <a:srgbClr val="242021"/>
                </a:solidFill>
                <a:latin typeface="TimesNewRomanPSMT"/>
                <a:cs typeface="Times New Roman" panose="02020603050405020304" pitchFamily="18" charset="0"/>
              </a:rPr>
              <a:t>p</a:t>
            </a:r>
            <a:r>
              <a:rPr lang="en-GB" sz="2800" b="0" i="0" dirty="0" err="1">
                <a:solidFill>
                  <a:srgbClr val="242021"/>
                </a:solidFill>
                <a:effectLst/>
                <a:latin typeface="TimesNewRomanPSMT"/>
              </a:rPr>
              <a:t>háp</a:t>
            </a:r>
            <a:r>
              <a:rPr lang="en-GB" sz="2800" b="0" i="0" dirty="0">
                <a:solidFill>
                  <a:srgbClr val="242021"/>
                </a:solidFill>
                <a:effectLst/>
                <a:latin typeface="TimesNewRomanPSMT"/>
              </a:rPr>
              <a:t> </a:t>
            </a:r>
            <a:r>
              <a:rPr lang="en-GB" sz="2800" b="0" i="0" dirty="0" err="1">
                <a:solidFill>
                  <a:srgbClr val="242021"/>
                </a:solidFill>
                <a:effectLst/>
                <a:latin typeface="TimesNewRomanPSMT"/>
              </a:rPr>
              <a:t>luật</a:t>
            </a:r>
            <a:r>
              <a:rPr lang="en-GB" sz="2800" b="0" i="0" dirty="0">
                <a:solidFill>
                  <a:srgbClr val="242021"/>
                </a:solidFill>
                <a:effectLst/>
                <a:latin typeface="TimesNewRomanPSMT"/>
              </a:rPr>
              <a:t> </a:t>
            </a:r>
            <a:r>
              <a:rPr lang="en-GB" sz="2800" b="0" i="0" dirty="0" err="1">
                <a:solidFill>
                  <a:srgbClr val="242021"/>
                </a:solidFill>
                <a:effectLst/>
                <a:latin typeface="TimesNewRomanPSMT"/>
              </a:rPr>
              <a:t>quy</a:t>
            </a:r>
            <a:r>
              <a:rPr lang="en-GB" sz="2800" b="0" i="0" dirty="0">
                <a:solidFill>
                  <a:srgbClr val="242021"/>
                </a:solidFill>
                <a:effectLst/>
                <a:latin typeface="TimesNewRomanPSMT"/>
              </a:rPr>
              <a:t> </a:t>
            </a:r>
            <a:r>
              <a:rPr lang="en-GB" sz="2800" b="0" i="0" dirty="0" err="1">
                <a:solidFill>
                  <a:srgbClr val="242021"/>
                </a:solidFill>
                <a:effectLst/>
                <a:latin typeface="TimesNewRomanPSMT"/>
              </a:rPr>
              <a:t>định</a:t>
            </a:r>
            <a:r>
              <a:rPr lang="en-GB" sz="2800" b="0" i="0" dirty="0">
                <a:solidFill>
                  <a:srgbClr val="242021"/>
                </a:solidFill>
                <a:effectLst/>
                <a:latin typeface="TimesNewRomanPSMT"/>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7838506A-7649-8A1E-DDC5-92FEABF8C4B3}"/>
              </a:ext>
            </a:extLst>
          </p:cNvPr>
          <p:cNvSpPr/>
          <p:nvPr/>
        </p:nvSpPr>
        <p:spPr>
          <a:xfrm>
            <a:off x="742682" y="4130581"/>
            <a:ext cx="5158247" cy="123325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a:t>
            </a:r>
            <a:r>
              <a:rPr lang="vi-VN" sz="2800" dirty="0">
                <a:solidFill>
                  <a:srgbClr val="242021"/>
                </a:solidFill>
                <a:latin typeface="TimesNewRomanPSMT"/>
              </a:rPr>
              <a:t> </a:t>
            </a:r>
            <a:r>
              <a:rPr lang="en-GB" sz="2800" dirty="0" err="1">
                <a:solidFill>
                  <a:srgbClr val="242021"/>
                </a:solidFill>
                <a:latin typeface="TimesNewRomanPSMT"/>
              </a:rPr>
              <a:t>cá</a:t>
            </a:r>
            <a:r>
              <a:rPr lang="en-GB" sz="2800" dirty="0">
                <a:solidFill>
                  <a:srgbClr val="242021"/>
                </a:solidFill>
                <a:latin typeface="TimesNewRomanPSMT"/>
              </a:rPr>
              <a:t> </a:t>
            </a:r>
            <a:r>
              <a:rPr lang="en-GB" sz="2800" dirty="0" err="1">
                <a:solidFill>
                  <a:srgbClr val="242021"/>
                </a:solidFill>
                <a:latin typeface="TimesNewRomanPSMT"/>
              </a:rPr>
              <a:t>nhân</a:t>
            </a:r>
            <a:r>
              <a:rPr lang="en-GB" sz="2800" dirty="0">
                <a:solidFill>
                  <a:srgbClr val="242021"/>
                </a:solidFill>
                <a:latin typeface="TimesNewRomanPSMT"/>
              </a:rPr>
              <a:t> </a:t>
            </a:r>
            <a:r>
              <a:rPr lang="en-GB" sz="2800" dirty="0" err="1">
                <a:solidFill>
                  <a:srgbClr val="242021"/>
                </a:solidFill>
                <a:latin typeface="TimesNewRomanPSMT"/>
              </a:rPr>
              <a:t>tự</a:t>
            </a:r>
            <a:r>
              <a:rPr lang="en-GB" sz="2800" dirty="0">
                <a:solidFill>
                  <a:srgbClr val="242021"/>
                </a:solidFill>
                <a:latin typeface="TimesNewRomanPSMT"/>
              </a:rPr>
              <a:t> </a:t>
            </a:r>
            <a:r>
              <a:rPr lang="en-GB" sz="2800" dirty="0" err="1">
                <a:solidFill>
                  <a:srgbClr val="242021"/>
                </a:solidFill>
                <a:latin typeface="TimesNewRomanPSMT"/>
              </a:rPr>
              <a:t>vệ</a:t>
            </a:r>
            <a:r>
              <a:rPr lang="en-GB" sz="2800" dirty="0">
                <a:solidFill>
                  <a:srgbClr val="242021"/>
                </a:solidFill>
                <a:latin typeface="TimesNewRomanPSMT"/>
              </a:rPr>
              <a:t> </a:t>
            </a:r>
            <a:r>
              <a:rPr lang="en-GB" sz="2800" dirty="0" err="1">
                <a:solidFill>
                  <a:srgbClr val="242021"/>
                </a:solidFill>
                <a:latin typeface="TimesNewRomanPSMT"/>
              </a:rPr>
              <a:t>chính</a:t>
            </a:r>
            <a:r>
              <a:rPr lang="en-GB" sz="2800" dirty="0">
                <a:solidFill>
                  <a:srgbClr val="242021"/>
                </a:solidFill>
                <a:latin typeface="TimesNewRomanPSMT"/>
              </a:rPr>
              <a:t> </a:t>
            </a:r>
            <a:r>
              <a:rPr lang="en-GB" sz="2800" dirty="0" err="1">
                <a:solidFill>
                  <a:srgbClr val="242021"/>
                </a:solidFill>
                <a:latin typeface="TimesNewRomanPSMT"/>
              </a:rPr>
              <a:t>đáng</a:t>
            </a:r>
            <a:r>
              <a:rPr lang="en-GB" sz="2800" dirty="0">
                <a:solidFill>
                  <a:srgbClr val="242021"/>
                </a:solidFill>
                <a:latin typeface="TimesNewRomanPSMT"/>
              </a:rPr>
              <a:t>.</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FD309429-A091-8929-4D29-C10C3A2E3A18}"/>
              </a:ext>
            </a:extLst>
          </p:cNvPr>
          <p:cNvSpPr/>
          <p:nvPr/>
        </p:nvSpPr>
        <p:spPr>
          <a:xfrm>
            <a:off x="6291073" y="4130581"/>
            <a:ext cx="5147189" cy="123325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khẩn</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cấp</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và</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có</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lệnh</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của</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cấp</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trên</a:t>
            </a:r>
            <a:r>
              <a:rPr lang="en-GB" sz="2800" dirty="0">
                <a:solidFill>
                  <a:schemeClr val="tx1"/>
                </a:solidFill>
                <a:latin typeface="Times New Roman" panose="02020603050405020304" pitchFamily="18" charset="0"/>
                <a:cs typeface="Times New Roman" panose="02020603050405020304" pitchFamily="18" charset="0"/>
              </a:rPr>
              <a:t>.</a:t>
            </a:r>
            <a:r>
              <a:rPr lang="vi-VN" sz="2800" b="0" i="0" dirty="0">
                <a:solidFill>
                  <a:srgbClr val="242021"/>
                </a:solidFill>
                <a:effectLst/>
                <a:latin typeface="TimesNewRomanPSMT"/>
              </a:rPr>
              <a:t> </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75875481-6602-0977-6A7B-7E6783FFD435}"/>
              </a:ext>
            </a:extLst>
          </p:cNvPr>
          <p:cNvSpPr/>
          <p:nvPr/>
        </p:nvSpPr>
        <p:spPr>
          <a:xfrm>
            <a:off x="6291072" y="2695482"/>
            <a:ext cx="5147189" cy="118982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a:t>
            </a:r>
            <a:r>
              <a:rPr lang="vi-VN" sz="2800" b="0" i="0" dirty="0">
                <a:solidFill>
                  <a:srgbClr val="242021"/>
                </a:solidFill>
                <a:effectLst/>
                <a:latin typeface="TimesNewRomanPSMT"/>
              </a:rPr>
              <a:t> </a:t>
            </a:r>
            <a:r>
              <a:rPr lang="en-GB" sz="2800" dirty="0" err="1">
                <a:solidFill>
                  <a:srgbClr val="242021"/>
                </a:solidFill>
                <a:latin typeface="TimesNewRomanPSMT"/>
              </a:rPr>
              <a:t>được</a:t>
            </a:r>
            <a:r>
              <a:rPr lang="en-GB" sz="2800" dirty="0">
                <a:solidFill>
                  <a:srgbClr val="242021"/>
                </a:solidFill>
                <a:latin typeface="TimesNewRomanPSMT"/>
              </a:rPr>
              <a:t> </a:t>
            </a:r>
            <a:r>
              <a:rPr lang="en-GB" sz="2800" b="0" i="0" dirty="0" err="1">
                <a:solidFill>
                  <a:srgbClr val="242021"/>
                </a:solidFill>
                <a:effectLst/>
                <a:latin typeface="TimesNewRomanPSMT"/>
              </a:rPr>
              <a:t>Bộ</a:t>
            </a:r>
            <a:r>
              <a:rPr lang="en-GB" sz="2800" b="0" i="0" dirty="0">
                <a:solidFill>
                  <a:srgbClr val="242021"/>
                </a:solidFill>
                <a:effectLst/>
                <a:latin typeface="TimesNewRomanPSMT"/>
              </a:rPr>
              <a:t> </a:t>
            </a:r>
            <a:r>
              <a:rPr lang="en-GB" sz="2800" b="0" i="0" dirty="0" err="1">
                <a:solidFill>
                  <a:srgbClr val="242021"/>
                </a:solidFill>
                <a:effectLst/>
                <a:latin typeface="TimesNewRomanPSMT"/>
              </a:rPr>
              <a:t>Quốc</a:t>
            </a:r>
            <a:r>
              <a:rPr lang="en-GB" sz="2800" b="0" i="0" dirty="0">
                <a:solidFill>
                  <a:srgbClr val="242021"/>
                </a:solidFill>
                <a:effectLst/>
                <a:latin typeface="TimesNewRomanPSMT"/>
              </a:rPr>
              <a:t> </a:t>
            </a:r>
            <a:r>
              <a:rPr lang="en-GB" sz="2800" b="0" i="0" dirty="0" err="1">
                <a:solidFill>
                  <a:srgbClr val="242021"/>
                </a:solidFill>
                <a:effectLst/>
                <a:latin typeface="TimesNewRomanPSMT"/>
              </a:rPr>
              <a:t>phòng</a:t>
            </a:r>
            <a:r>
              <a:rPr lang="en-GB" sz="2800" b="0" i="0" dirty="0">
                <a:solidFill>
                  <a:srgbClr val="242021"/>
                </a:solidFill>
                <a:effectLst/>
                <a:latin typeface="TimesNewRomanPSMT"/>
              </a:rPr>
              <a:t>, </a:t>
            </a:r>
            <a:r>
              <a:rPr lang="en-GB" sz="2800" b="0" i="0" dirty="0" err="1">
                <a:solidFill>
                  <a:srgbClr val="242021"/>
                </a:solidFill>
                <a:effectLst/>
                <a:latin typeface="TimesNewRomanPSMT"/>
              </a:rPr>
              <a:t>Bộ</a:t>
            </a:r>
            <a:r>
              <a:rPr lang="en-GB" sz="2800" b="0" i="0" dirty="0">
                <a:solidFill>
                  <a:srgbClr val="242021"/>
                </a:solidFill>
                <a:effectLst/>
                <a:latin typeface="TimesNewRomanPSMT"/>
              </a:rPr>
              <a:t> </a:t>
            </a:r>
            <a:r>
              <a:rPr lang="en-GB" sz="2800" b="0" i="0" dirty="0" err="1">
                <a:solidFill>
                  <a:srgbClr val="242021"/>
                </a:solidFill>
                <a:effectLst/>
                <a:latin typeface="TimesNewRomanPSMT"/>
              </a:rPr>
              <a:t>Công</a:t>
            </a:r>
            <a:r>
              <a:rPr lang="en-GB" sz="2800" b="0" i="0" dirty="0">
                <a:solidFill>
                  <a:srgbClr val="242021"/>
                </a:solidFill>
                <a:effectLst/>
                <a:latin typeface="TimesNewRomanPSMT"/>
              </a:rPr>
              <a:t> an </a:t>
            </a:r>
            <a:r>
              <a:rPr lang="en-GB" sz="2800" b="0" i="0" dirty="0" err="1">
                <a:solidFill>
                  <a:srgbClr val="242021"/>
                </a:solidFill>
                <a:effectLst/>
                <a:latin typeface="TimesNewRomanPSMT"/>
              </a:rPr>
              <a:t>quy</a:t>
            </a:r>
            <a:r>
              <a:rPr lang="en-GB" sz="2800" b="0" i="0" dirty="0">
                <a:solidFill>
                  <a:srgbClr val="242021"/>
                </a:solidFill>
                <a:effectLst/>
                <a:latin typeface="TimesNewRomanPSMT"/>
              </a:rPr>
              <a:t> </a:t>
            </a:r>
            <a:r>
              <a:rPr lang="en-GB" sz="2800" b="0" i="0" dirty="0" err="1">
                <a:solidFill>
                  <a:srgbClr val="242021"/>
                </a:solidFill>
                <a:effectLst/>
                <a:latin typeface="TimesNewRomanPSMT"/>
              </a:rPr>
              <a:t>định</a:t>
            </a:r>
            <a:r>
              <a:rPr lang="en-GB" sz="2800" b="0" i="0" dirty="0">
                <a:solidFill>
                  <a:srgbClr val="242021"/>
                </a:solidFill>
                <a:effectLst/>
                <a:latin typeface="TimesNewRomanPSMT"/>
              </a:rPr>
              <a:t>.</a:t>
            </a:r>
            <a:r>
              <a:rPr lang="vi-VN"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1E01FFF9-8BBB-1321-9BBD-21B008E73914}"/>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9BA68B70-CECE-8BF5-B3CC-C717DADCB2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385E3B2E-17D0-FAF2-0C72-9258D241CB77}"/>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C355E81F-3406-EDF7-A7FF-70D4E7C13D68}"/>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9F9CC968-1A7C-7EDC-4920-7FE6E0C34D6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Rectangle: Rounded Corners 11">
            <a:extLst>
              <a:ext uri="{FF2B5EF4-FFF2-40B4-BE49-F238E27FC236}">
                <a16:creationId xmlns:a16="http://schemas.microsoft.com/office/drawing/2014/main" id="{0131A5E4-BD54-67FA-31AD-EA1545014CA6}"/>
              </a:ext>
            </a:extLst>
          </p:cNvPr>
          <p:cNvSpPr/>
          <p:nvPr/>
        </p:nvSpPr>
        <p:spPr>
          <a:xfrm>
            <a:off x="742683" y="889619"/>
            <a:ext cx="10695577" cy="150610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7.14.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Chỉ sử dụng vũ khí quân dụng, vũ khí thể thao, vũ khí thô sơ, công cụ hỗ trợ trong những trường hợp</a:t>
            </a:r>
          </a:p>
        </p:txBody>
      </p:sp>
    </p:spTree>
    <p:extLst>
      <p:ext uri="{BB962C8B-B14F-4D97-AF65-F5344CB8AC3E}">
        <p14:creationId xmlns:p14="http://schemas.microsoft.com/office/powerpoint/2010/main" val="3719765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3061CA-208A-B057-90CB-097F465A5EC3}"/>
              </a:ext>
            </a:extLst>
          </p:cNvPr>
          <p:cNvSpPr/>
          <p:nvPr/>
        </p:nvSpPr>
        <p:spPr>
          <a:xfrm>
            <a:off x="553452" y="2919663"/>
            <a:ext cx="5302600"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 nhân tự tập luyện tại nhà riêng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553453" y="4612104"/>
            <a:ext cx="5302600"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C.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vi-VN" sz="2800" spc="-6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vi-VN" sz="2800" spc="-6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2800" spc="-6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thao</a:t>
            </a:r>
            <a:r>
              <a:rPr lang="vi-VN" sz="2800" spc="-6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vi-VN" sz="2800" spc="-6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vi-VN" sz="2800" spc="-6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vi-VN" sz="2800" spc="-6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vi-VN" sz="2800" spc="-6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vi-VN" sz="2800" spc="-6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800" spc="-6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gửi</a:t>
            </a:r>
            <a:r>
              <a:rPr lang="vi-VN" sz="2800" spc="-6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vi-VN" sz="2800" spc="-6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vi-VN" sz="2800" spc="-6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vi-VN" sz="2800" spc="-6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lãm</a:t>
            </a:r>
            <a:r>
              <a:rPr lang="vi-VN" sz="2800" spc="-6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800" spc="-6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vi-VN" sz="2800" spc="-6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vi-VN" sz="2800" spc="-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vi-VN"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bày</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225702" y="4612105"/>
            <a:ext cx="5380419"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D. tập luyện, thi đấu thể thao tại địa điểm tập luyện và thi đấu</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225702" y="2919663"/>
            <a:ext cx="5380419"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B.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 đấu thể thao tại địa điểm thi đấu</a:t>
            </a:r>
            <a:endPar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40D941D7-8983-184E-E9A2-AD46B64B9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F02DC256-A89D-ADAF-95D8-5279C440AFF7}"/>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6BF205D2-43FC-2D29-BF31-7C80F8C5E5A9}"/>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5B093038-5D0B-90DC-80A2-F581A474250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Rectangle: Rounded Corners 12">
            <a:extLst>
              <a:ext uri="{FF2B5EF4-FFF2-40B4-BE49-F238E27FC236}">
                <a16:creationId xmlns:a16="http://schemas.microsoft.com/office/drawing/2014/main" id="{35FA5008-0132-2109-0689-D9115CEBC687}"/>
              </a:ext>
            </a:extLst>
          </p:cNvPr>
          <p:cNvSpPr/>
          <p:nvPr/>
        </p:nvSpPr>
        <p:spPr>
          <a:xfrm>
            <a:off x="553453" y="889619"/>
            <a:ext cx="11052668" cy="162899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 7.15. </a:t>
            </a:r>
            <a:r>
              <a:rPr lang="vi-VN"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Vũ khí thể thao được giao cho vận động viên, huấn luyện viên, học viên hoặc hội viên thuộc đối tượng được trang bị theo quy định của pháp luật để</a:t>
            </a:r>
          </a:p>
        </p:txBody>
      </p:sp>
    </p:spTree>
    <p:extLst>
      <p:ext uri="{BB962C8B-B14F-4D97-AF65-F5344CB8AC3E}">
        <p14:creationId xmlns:p14="http://schemas.microsoft.com/office/powerpoint/2010/main" val="16599554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3061CA-208A-B057-90CB-097F465A5EC3}"/>
              </a:ext>
            </a:extLst>
          </p:cNvPr>
          <p:cNvSpPr/>
          <p:nvPr/>
        </p:nvSpPr>
        <p:spPr>
          <a:xfrm>
            <a:off x="664143" y="3789310"/>
            <a:ext cx="5293892" cy="89612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A. </a:t>
            </a:r>
            <a:r>
              <a:rPr lang="vi-VN"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cơ quan Công an hoặc </a:t>
            </a:r>
            <a:r>
              <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UBND</a:t>
            </a:r>
            <a:r>
              <a:rPr lang="vi-VN"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nơi gần nhất</a:t>
            </a:r>
            <a:endPar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664143" y="4887233"/>
            <a:ext cx="5293892" cy="96098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C. cơ quan quân sự, cơ quan Công an hoặc </a:t>
            </a:r>
            <a:r>
              <a:rPr lang="en-US" sz="2800" dirty="0">
                <a:solidFill>
                  <a:schemeClr val="tx1"/>
                </a:solidFill>
                <a:latin typeface="Times New Roman" panose="02020603050405020304" pitchFamily="18" charset="0"/>
                <a:cs typeface="Times New Roman" panose="02020603050405020304" pitchFamily="18" charset="0"/>
              </a:rPr>
              <a:t>UBND </a:t>
            </a:r>
            <a:r>
              <a:rPr lang="vi-VN" sz="2800" dirty="0">
                <a:solidFill>
                  <a:schemeClr val="tx1"/>
                </a:solidFill>
                <a:latin typeface="Times New Roman" panose="02020603050405020304" pitchFamily="18" charset="0"/>
                <a:cs typeface="Times New Roman" panose="02020603050405020304" pitchFamily="18" charset="0"/>
              </a:rPr>
              <a:t>nơi gần nhất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233967" y="4887235"/>
            <a:ext cx="5293892" cy="96098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a:t>
            </a:r>
            <a:r>
              <a:rPr lang="vi-VN"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cơ quan quân sự, cơ quan Công an hoặc </a:t>
            </a:r>
            <a:r>
              <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UBND </a:t>
            </a:r>
            <a:r>
              <a:rPr lang="vi-VN"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cấp xã</a:t>
            </a:r>
            <a:endPar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233967" y="3789310"/>
            <a:ext cx="5293892" cy="89612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 </a:t>
            </a:r>
            <a:r>
              <a:rPr lang="vi-VN"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cơ quan quân sự hoặc </a:t>
            </a:r>
            <a:r>
              <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UBND</a:t>
            </a:r>
            <a:r>
              <a:rPr lang="vi-VN"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cấp tỉnh</a:t>
            </a:r>
            <a:endPar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6271D725-C470-B1F5-D995-C498CD31E7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8" name="Rectangle: Rounded Corners 7">
            <a:extLst>
              <a:ext uri="{FF2B5EF4-FFF2-40B4-BE49-F238E27FC236}">
                <a16:creationId xmlns:a16="http://schemas.microsoft.com/office/drawing/2014/main" id="{7E627037-7121-B044-6BCC-74DD98982A20}"/>
              </a:ext>
            </a:extLst>
          </p:cNvPr>
          <p:cNvSpPr/>
          <p:nvPr/>
        </p:nvSpPr>
        <p:spPr>
          <a:xfrm>
            <a:off x="664143" y="923905"/>
            <a:ext cx="10863714" cy="265141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680"/>
              </a:spcBef>
              <a:spcAft>
                <a:spcPts val="0"/>
              </a:spcAft>
              <a:tabLst>
                <a:tab pos="5302885" algn="l"/>
              </a:tabLs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7.16.</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vi-VN" sz="2800" spc="-4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tin</a:t>
            </a:r>
            <a:r>
              <a:rPr lang="vi-VN" sz="2800" spc="-4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vi-VN" sz="2800" spc="-4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“Cơ quan, tổ chức, cá nhân phải trình báo</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khai báo, giao nộp vũ khí, vật liệu nổ, công cụ hỗ trợ cho </a:t>
            </a:r>
            <a:r>
              <a:rPr lang="en-US" sz="2800" dirty="0">
                <a:solidFill>
                  <a:schemeClr val="tx1"/>
                </a:solidFill>
                <a:latin typeface="Times New Roman" panose="02020603050405020304" pitchFamily="18" charset="0"/>
                <a:cs typeface="Times New Roman" panose="02020603050405020304" pitchFamily="18" charset="0"/>
              </a:rPr>
              <a:t>(...</a:t>
            </a:r>
            <a:r>
              <a:rPr lang="vi-VN" sz="2800" dirty="0">
                <a:solidFill>
                  <a:schemeClr val="tx1"/>
                </a:solidFill>
                <a:latin typeface="Times New Roman" panose="02020603050405020304" pitchFamily="18" charset="0"/>
                <a:cs typeface="Times New Roman" panose="02020603050405020304" pitchFamily="18" charset="0"/>
              </a:rPr>
              <a:t>) tron</a:t>
            </a:r>
            <a:r>
              <a:rPr lang="en-GB" sz="2800" dirty="0">
                <a:solidFill>
                  <a:schemeClr val="tx1"/>
                </a:solidFill>
                <a:latin typeface="Times New Roman" panose="02020603050405020304" pitchFamily="18" charset="0"/>
                <a:cs typeface="Times New Roman" panose="02020603050405020304" pitchFamily="18" charset="0"/>
              </a:rPr>
              <a:t>g</a:t>
            </a:r>
            <a:r>
              <a:rPr lang="vi-VN" sz="2800" dirty="0">
                <a:solidFill>
                  <a:schemeClr val="tx1"/>
                </a:solidFill>
                <a:latin typeface="Times New Roman" panose="02020603050405020304" pitchFamily="18" charset="0"/>
                <a:cs typeface="Times New Roman" panose="02020603050405020304" pitchFamily="18" charset="0"/>
              </a:rPr>
              <a:t> trường hợp</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không thuộc đối tượng trang bị, sử dụng theo quy</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định của pháp luật mà có từ bất kì nguồn nào hoặc phát hiện, thu nhặt được”.</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280"/>
              </a:spcBef>
              <a:spcAft>
                <a:spcPts val="0"/>
              </a:spcAft>
              <a:tabLst>
                <a:tab pos="2437765" algn="l"/>
              </a:tabLst>
            </a:pP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chỗ</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spc="4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800" spc="45"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GB" sz="2800" spc="45"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800" spc="45"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GB" sz="2800" spc="45"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GB" sz="2800" spc="45"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GB" sz="2800" spc="45"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image4.png">
            <a:extLst>
              <a:ext uri="{FF2B5EF4-FFF2-40B4-BE49-F238E27FC236}">
                <a16:creationId xmlns:a16="http://schemas.microsoft.com/office/drawing/2014/main" id="{2455FFF2-95EC-4C75-24D9-17310ECFCB52}"/>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CE1FEEA8-A72B-78FA-D285-7D1FDD26E4BA}"/>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2E428066-2557-B658-69A2-B042BCBD7740}"/>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5360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0822C044-3778-FB08-0451-C32461CAFB45}"/>
              </a:ext>
            </a:extLst>
          </p:cNvPr>
          <p:cNvSpPr txBox="1"/>
          <p:nvPr/>
        </p:nvSpPr>
        <p:spPr>
          <a:xfrm>
            <a:off x="183130" y="1009482"/>
            <a:ext cx="5417570" cy="830997"/>
          </a:xfrm>
          <a:prstGeom prst="rect">
            <a:avLst/>
          </a:prstGeom>
          <a:noFill/>
        </p:spPr>
        <p:txBody>
          <a:bodyPr wrap="square">
            <a:spAutoFit/>
          </a:bodyPr>
          <a:lstStyle/>
          <a:p>
            <a:pPr algn="just"/>
            <a:r>
              <a:rPr lang="en-US" sz="2400" b="1" dirty="0">
                <a:solidFill>
                  <a:srgbClr val="00B050"/>
                </a:solidFill>
                <a:latin typeface="Times New Roman" panose="02020603050405020304" pitchFamily="18" charset="0"/>
                <a:cs typeface="Times New Roman" panose="02020603050405020304" pitchFamily="18" charset="0"/>
              </a:rPr>
              <a:t>2. </a:t>
            </a:r>
            <a:r>
              <a:rPr lang="en-US" sz="2400" b="1" dirty="0" err="1">
                <a:solidFill>
                  <a:srgbClr val="00B050"/>
                </a:solidFill>
                <a:latin typeface="Times New Roman" panose="02020603050405020304" pitchFamily="18" charset="0"/>
                <a:cs typeface="Times New Roman" panose="02020603050405020304" pitchFamily="18" charset="0"/>
              </a:rPr>
              <a:t>Một</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số</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nguyên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tắc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quản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lí</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sử</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dụng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vũ</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khí</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vật</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liệu</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nổ</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và</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công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cụ</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hỗ</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trợ</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B8DB01E9-2332-8BD0-9466-F11DD45AB9B4}"/>
              </a:ext>
            </a:extLst>
          </p:cNvPr>
          <p:cNvSpPr txBox="1"/>
          <p:nvPr/>
        </p:nvSpPr>
        <p:spPr>
          <a:xfrm>
            <a:off x="253466" y="3605008"/>
            <a:ext cx="5347233" cy="3046988"/>
          </a:xfrm>
          <a:prstGeom prst="rect">
            <a:avLst/>
          </a:prstGeom>
          <a:solidFill>
            <a:schemeClr val="accent4">
              <a:lumMod val="40000"/>
              <a:lumOff val="60000"/>
            </a:schemeClr>
          </a:solidFill>
          <a:ln>
            <a:solidFill>
              <a:srgbClr val="00B050"/>
            </a:solidFill>
          </a:ln>
        </p:spPr>
        <p:txBody>
          <a:bodyPr wrap="square">
            <a:spAutoFit/>
          </a:bodyPr>
          <a:lstStyle/>
          <a:p>
            <a:pPr algn="just"/>
            <a:r>
              <a:rPr lang="vi-VN" sz="2400" b="1" dirty="0">
                <a:solidFill>
                  <a:srgbClr val="0000FF"/>
                </a:solidFill>
                <a:latin typeface="Times New Roman" panose="02020603050405020304" pitchFamily="18" charset="0"/>
                <a:cs typeface="Times New Roman" panose="02020603050405020304" pitchFamily="18" charset="0"/>
              </a:rPr>
              <a:t>Khám phá   </a:t>
            </a:r>
          </a:p>
          <a:p>
            <a:pPr algn="just"/>
            <a:r>
              <a:rPr lang="vi-VN" sz="2400" dirty="0">
                <a:solidFill>
                  <a:srgbClr val="FF0000"/>
                </a:solidFill>
                <a:latin typeface="Times New Roman" panose="02020603050405020304" pitchFamily="18" charset="0"/>
                <a:cs typeface="Times New Roman" panose="02020603050405020304" pitchFamily="18" charset="0"/>
              </a:rPr>
              <a:t>3.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algn="just"/>
            <a:r>
              <a:rPr lang="vi-VN" sz="2400" dirty="0">
                <a:solidFill>
                  <a:srgbClr val="FF0000"/>
                </a:solidFill>
                <a:latin typeface="Times New Roman" panose="02020603050405020304" pitchFamily="18" charset="0"/>
                <a:cs typeface="Times New Roman" panose="02020603050405020304" pitchFamily="18" charset="0"/>
              </a:rPr>
              <a:t>4.</a:t>
            </a:r>
            <a:r>
              <a:rPr lang="vi-VN" sz="2400" dirty="0">
                <a:solidFill>
                  <a:srgbClr val="FF0000"/>
                </a:solidFill>
              </a:rPr>
              <a:t> </a:t>
            </a:r>
            <a:r>
              <a:rPr lang="vi-VN" sz="2400" dirty="0">
                <a:latin typeface="Times New Roman" panose="02020603050405020304" pitchFamily="18" charset="0"/>
                <a:cs typeface="Times New Roman" panose="02020603050405020304" pitchFamily="18" charset="0"/>
              </a:rPr>
              <a:t>Việc trang bị, sử dụng và tiếp nhận, thu gom vũ khí quân dụng, vũ khí thể thao, vũ khí thô sơ, công cụ hỗ trợ được quy định như thế nào?</a:t>
            </a:r>
            <a:endParaRPr lang="en-US" sz="2400" dirty="0">
              <a:latin typeface="Times New Roman" panose="02020603050405020304" pitchFamily="18" charset="0"/>
              <a:cs typeface="Times New Roman" panose="02020603050405020304" pitchFamily="18" charset="0"/>
            </a:endParaRPr>
          </a:p>
        </p:txBody>
      </p:sp>
      <p:sp>
        <p:nvSpPr>
          <p:cNvPr id="9" name="TextBox 12">
            <a:extLst>
              <a:ext uri="{FF2B5EF4-FFF2-40B4-BE49-F238E27FC236}">
                <a16:creationId xmlns:a16="http://schemas.microsoft.com/office/drawing/2014/main" id="{3AD1C8CF-D23D-E552-D0C8-D8343ECA5427}"/>
              </a:ext>
            </a:extLst>
          </p:cNvPr>
          <p:cNvSpPr txBox="1"/>
          <p:nvPr/>
        </p:nvSpPr>
        <p:spPr>
          <a:xfrm>
            <a:off x="5684225" y="1217390"/>
            <a:ext cx="6141429" cy="5457584"/>
          </a:xfrm>
          <a:prstGeom prst="rect">
            <a:avLst/>
          </a:prstGeom>
          <a:noFill/>
          <a:ln>
            <a:solidFill>
              <a:srgbClr val="00B050"/>
            </a:solidFill>
          </a:ln>
        </p:spPr>
        <p:txBody>
          <a:bodyPr wrap="square">
            <a:spAutoFit/>
          </a:bodyPr>
          <a:lstStyle/>
          <a:p>
            <a:pPr algn="ctr">
              <a:lnSpc>
                <a:spcPts val="2880"/>
              </a:lnSpc>
              <a:spcBef>
                <a:spcPts val="600"/>
              </a:spcBef>
              <a:spcAft>
                <a:spcPts val="600"/>
              </a:spcAft>
            </a:pPr>
            <a:r>
              <a:rPr lang="vi-VN" sz="2400" dirty="0">
                <a:solidFill>
                  <a:srgbClr val="FF0000"/>
                </a:solidFill>
                <a:latin typeface="Times New Roman" panose="02020603050405020304" pitchFamily="18" charset="0"/>
                <a:cs typeface="Times New Roman" panose="02020603050405020304" pitchFamily="18" charset="0"/>
              </a:rPr>
              <a:t>Phiếu học tập 7.2</a:t>
            </a:r>
            <a:endParaRPr lang="en-GB" sz="2400" dirty="0">
              <a:solidFill>
                <a:srgbClr val="FF0000"/>
              </a:solidFill>
              <a:latin typeface="Times New Roman" panose="02020603050405020304" pitchFamily="18"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Nhiệm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vụ</a:t>
            </a:r>
            <a:r>
              <a:rPr lang="en-GB" sz="2400" dirty="0">
                <a:latin typeface="Times New Roman" panose="02020603050405020304" pitchFamily="18" charset="0"/>
                <a:cs typeface="Times New Roman" panose="02020603050405020304" pitchFamily="18" charset="0"/>
              </a:rPr>
              <a:t> (HS </a:t>
            </a:r>
            <a:r>
              <a:rPr lang="en-GB" sz="2400" dirty="0" err="1">
                <a:latin typeface="Times New Roman" panose="02020603050405020304" pitchFamily="18" charset="0"/>
                <a:cs typeface="Times New Roman" panose="02020603050405020304" pitchFamily="18" charset="0"/>
              </a:rPr>
              <a:t>làm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việc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theo</a:t>
            </a:r>
            <a:r>
              <a:rPr lang="en-GB" sz="2400" dirty="0">
                <a:latin typeface="Times New Roman" panose="02020603050405020304" pitchFamily="18" charset="0"/>
                <a:cs typeface="Times New Roman" panose="02020603050405020304" pitchFamily="18" charset="0"/>
              </a:rPr>
              <a:t> </a:t>
            </a:r>
            <a:r>
              <a:rPr lang="en-GB" sz="2400" dirty="0" err="1">
                <a:solidFill>
                  <a:srgbClr val="00B050"/>
                </a:solidFill>
                <a:latin typeface="Times New Roman" panose="02020603050405020304" pitchFamily="18" charset="0"/>
                <a:cs typeface="Times New Roman" panose="02020603050405020304" pitchFamily="18" charset="0"/>
              </a:rPr>
              <a:t>cặp</a:t>
            </a:r>
            <a:r>
              <a:rPr lang="en-GB" sz="2400" dirty="0">
                <a:solidFill>
                  <a:srgbClr val="00B050"/>
                </a:solidFill>
                <a:latin typeface="Times New Roman" panose="02020603050405020304" pitchFamily="18" charset="0"/>
                <a:cs typeface="Times New Roman" panose="02020603050405020304" pitchFamily="18" charset="0"/>
              </a:rPr>
              <a:t> ở 4 </a:t>
            </a:r>
            <a:r>
              <a:rPr lang="en-GB" sz="2400" dirty="0" err="1">
                <a:solidFill>
                  <a:srgbClr val="00B050"/>
                </a:solidFill>
                <a:latin typeface="Times New Roman" panose="02020603050405020304" pitchFamily="18" charset="0"/>
                <a:cs typeface="Times New Roman" panose="02020603050405020304" pitchFamily="18" charset="0"/>
              </a:rPr>
              <a:t>khu</a:t>
            </a:r>
            <a:r>
              <a:rPr lang="en-GB" sz="2400" dirty="0">
                <a:solidFill>
                  <a:srgbClr val="00B050"/>
                </a:solidFill>
                <a:latin typeface="Times New Roman" panose="02020603050405020304" pitchFamily="18" charset="0"/>
                <a:cs typeface="Times New Roman" panose="02020603050405020304" pitchFamily="18" charset="0"/>
              </a:rPr>
              <a:t> </a:t>
            </a:r>
            <a:r>
              <a:rPr lang="en-GB" sz="2400" dirty="0" err="1">
                <a:solidFill>
                  <a:srgbClr val="00B050"/>
                </a:solidFill>
                <a:latin typeface="Times New Roman" panose="02020603050405020304" pitchFamily="18" charset="0"/>
                <a:cs typeface="Times New Roman" panose="02020603050405020304" pitchFamily="18" charset="0"/>
              </a:rPr>
              <a:t>vực</a:t>
            </a:r>
            <a:r>
              <a:rPr lang="en-GB" sz="2400" dirty="0">
                <a:solidFill>
                  <a:srgbClr val="00B050"/>
                </a:solidFill>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hoặc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theo</a:t>
            </a:r>
            <a:r>
              <a:rPr lang="en-GB" sz="2400" dirty="0">
                <a:latin typeface="Times New Roman" panose="02020603050405020304" pitchFamily="18" charset="0"/>
                <a:cs typeface="Times New Roman" panose="02020603050405020304" pitchFamily="18" charset="0"/>
              </a:rPr>
              <a:t> </a:t>
            </a:r>
            <a:r>
              <a:rPr lang="en-GB" sz="2400" dirty="0">
                <a:solidFill>
                  <a:srgbClr val="00B050"/>
                </a:solidFill>
                <a:latin typeface="Times New Roman" panose="02020603050405020304" pitchFamily="18" charset="0"/>
                <a:cs typeface="Times New Roman" panose="02020603050405020304" pitchFamily="18" charset="0"/>
              </a:rPr>
              <a:t>4 </a:t>
            </a:r>
            <a:r>
              <a:rPr lang="en-GB" sz="2400" dirty="0" err="1">
                <a:solidFill>
                  <a:srgbClr val="00B050"/>
                </a:solidFill>
                <a:latin typeface="Times New Roman" panose="02020603050405020304" pitchFamily="18" charset="0"/>
                <a:cs typeface="Times New Roman" panose="02020603050405020304" pitchFamily="18" charset="0"/>
              </a:rPr>
              <a:t>nhóm</a:t>
            </a:r>
            <a:r>
              <a:rPr lang="en-GB" sz="2400" dirty="0">
                <a:latin typeface="Times New Roman" panose="02020603050405020304" pitchFamily="18" charset="0"/>
                <a:cs typeface="Times New Roman" panose="02020603050405020304" pitchFamily="18" charset="0"/>
              </a:rPr>
              <a:t>): </a:t>
            </a:r>
          </a:p>
          <a:p>
            <a:pPr algn="just">
              <a:lnSpc>
                <a:spcPts val="2880"/>
              </a:lnSpc>
              <a:spcBef>
                <a:spcPts val="600"/>
              </a:spcBef>
              <a:spcAft>
                <a:spcPts val="600"/>
              </a:spcAft>
            </a:pPr>
            <a:r>
              <a:rPr lang="en-GB" sz="2400" dirty="0">
                <a:latin typeface="Times New Roman" panose="02020603050405020304" pitchFamily="18" charset="0"/>
                <a:cs typeface="Times New Roman" panose="02020603050405020304" pitchFamily="18" charset="0"/>
              </a:rPr>
              <a:t>Đ</a:t>
            </a:r>
            <a:r>
              <a:rPr lang="vi-VN" sz="2400" dirty="0">
                <a:latin typeface="Times New Roman" panose="02020603050405020304" pitchFamily="18" charset="0"/>
                <a:cs typeface="Times New Roman" panose="02020603050405020304" pitchFamily="18" charset="0"/>
              </a:rPr>
              <a:t>ọc khám phá</a:t>
            </a:r>
            <a:r>
              <a:rPr lang="en-GB" sz="2400" dirty="0">
                <a:latin typeface="Times New Roman" panose="02020603050405020304" pitchFamily="18" charset="0"/>
                <a:cs typeface="Times New Roman" panose="02020603050405020304" pitchFamily="18" charset="0"/>
              </a:rPr>
              <a:t> 3, 4, </a:t>
            </a:r>
            <a:r>
              <a:rPr lang="en-GB" sz="2400" dirty="0" err="1">
                <a:latin typeface="Times New Roman" panose="02020603050405020304" pitchFamily="18" charset="0"/>
                <a:cs typeface="Times New Roman" panose="02020603050405020304" pitchFamily="18" charset="0"/>
              </a:rPr>
              <a:t>thông</a:t>
            </a:r>
            <a:r>
              <a:rPr lang="en-GB" sz="2400" dirty="0">
                <a:latin typeface="Times New Roman" panose="02020603050405020304" pitchFamily="18" charset="0"/>
                <a:cs typeface="Times New Roman" panose="02020603050405020304" pitchFamily="18" charset="0"/>
              </a:rPr>
              <a:t> tin </a:t>
            </a:r>
            <a:r>
              <a:rPr lang="en-GB" sz="2400" dirty="0" err="1">
                <a:latin typeface="Times New Roman" panose="02020603050405020304" pitchFamily="18" charset="0"/>
                <a:cs typeface="Times New Roman" panose="02020603050405020304" pitchFamily="18" charset="0"/>
              </a:rPr>
              <a:t>mục</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I/2, 3, 4</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trang</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49, 50, 51</a:t>
            </a:r>
            <a:r>
              <a:rPr lang="en-GB" sz="2400" dirty="0">
                <a:latin typeface="Times New Roman" panose="02020603050405020304" pitchFamily="18" charset="0"/>
                <a:cs typeface="Times New Roman" panose="02020603050405020304" pitchFamily="18" charset="0"/>
              </a:rPr>
              <a:t> SGK) </a:t>
            </a:r>
            <a:r>
              <a:rPr lang="vi-VN" sz="2400" dirty="0">
                <a:latin typeface="Times New Roman" panose="02020603050405020304" pitchFamily="18" charset="0"/>
                <a:cs typeface="Times New Roman" panose="02020603050405020304" pitchFamily="18" charset="0"/>
              </a:rPr>
              <a:t>và lập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LĐTD</a:t>
            </a:r>
            <a:r>
              <a:rPr lang="vi-VN" sz="2400" dirty="0">
                <a:latin typeface="Times New Roman" panose="02020603050405020304" pitchFamily="18" charset="0"/>
                <a:cs typeface="Times New Roman" panose="02020603050405020304" pitchFamily="18" charset="0"/>
              </a:rPr>
              <a:t>: </a:t>
            </a:r>
          </a:p>
          <a:p>
            <a:pPr algn="just">
              <a:lnSpc>
                <a:spcPts val="2880"/>
              </a:lnSpc>
              <a:spcBef>
                <a:spcPts val="600"/>
              </a:spcBef>
              <a:spcAft>
                <a:spcPts val="600"/>
              </a:spcAft>
            </a:pPr>
            <a:r>
              <a:rPr lang="en-GB"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nguyên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tắc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quản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dụng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liệu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nổ</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cụ</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hỗ</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trợ</a:t>
            </a:r>
            <a:r>
              <a:rPr lang="vi-VN" sz="2400" i="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a:t>
            </a:r>
            <a:r>
              <a:rPr lang="en-GB" sz="2400" dirty="0" err="1">
                <a:latin typeface="Times New Roman" panose="02020603050405020304" pitchFamily="18" charset="0"/>
                <a:cs typeface="Times New Roman" panose="02020603050405020304" pitchFamily="18" charset="0"/>
              </a:rPr>
              <a:t>khu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vực</a:t>
            </a:r>
            <a:r>
              <a:rPr lang="en-GB" sz="2400" dirty="0">
                <a:latin typeface="Times New Roman" panose="02020603050405020304" pitchFamily="18" charset="0"/>
                <a:cs typeface="Times New Roman" panose="02020603050405020304" pitchFamily="18" charset="0"/>
              </a:rPr>
              <a:t> </a:t>
            </a:r>
            <a:r>
              <a:rPr lang="en-GB" sz="2400" dirty="0">
                <a:solidFill>
                  <a:srgbClr val="00B050"/>
                </a:solidFill>
                <a:latin typeface="Times New Roman" panose="02020603050405020304" pitchFamily="18" charset="0"/>
                <a:cs typeface="Times New Roman" panose="02020603050405020304" pitchFamily="18" charset="0"/>
              </a:rPr>
              <a:t>1</a:t>
            </a:r>
            <a:r>
              <a:rPr lang="en-GB"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nhóm </a:t>
            </a:r>
            <a:r>
              <a:rPr lang="vi-VN" sz="2400" dirty="0">
                <a:solidFill>
                  <a:srgbClr val="00B050"/>
                </a:solidFill>
                <a:latin typeface="Times New Roman" panose="02020603050405020304" pitchFamily="18" charset="0"/>
                <a:cs typeface="Times New Roman" panose="02020603050405020304" pitchFamily="18" charset="0"/>
              </a:rPr>
              <a:t>1</a:t>
            </a:r>
            <a:r>
              <a:rPr lang="vi-VN" sz="2400"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a:t>
            </a:r>
          </a:p>
          <a:p>
            <a:pPr algn="just">
              <a:lnSpc>
                <a:spcPts val="288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Trang </a:t>
            </a:r>
            <a:r>
              <a:rPr lang="en-US" sz="2400" i="1" dirty="0" err="1">
                <a:latin typeface="Times New Roman" panose="02020603050405020304" pitchFamily="18" charset="0"/>
                <a:cs typeface="Times New Roman" panose="02020603050405020304" pitchFamily="18" charset="0"/>
              </a:rPr>
              <a:t>bị</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dụng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liệu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nổ</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cụ</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hỗ</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trợ</a:t>
            </a:r>
            <a:r>
              <a:rPr lang="vi-VN"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vực</a:t>
            </a:r>
            <a:r>
              <a:rPr lang="en-GB" sz="2400" dirty="0">
                <a:latin typeface="Times New Roman" panose="02020603050405020304" pitchFamily="18" charset="0"/>
                <a:cs typeface="Times New Roman" panose="02020603050405020304" pitchFamily="18" charset="0"/>
              </a:rPr>
              <a:t> </a:t>
            </a:r>
            <a:r>
              <a:rPr lang="en-GB" sz="2400" dirty="0">
                <a:solidFill>
                  <a:srgbClr val="00B050"/>
                </a:solidFill>
                <a:latin typeface="Times New Roman" panose="02020603050405020304" pitchFamily="18" charset="0"/>
                <a:cs typeface="Times New Roman" panose="02020603050405020304" pitchFamily="18" charset="0"/>
              </a:rPr>
              <a:t>2, 3</a:t>
            </a:r>
            <a:r>
              <a:rPr lang="en-GB"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nhóm </a:t>
            </a:r>
            <a:r>
              <a:rPr lang="vi-VN" sz="2400" dirty="0">
                <a:solidFill>
                  <a:srgbClr val="00B050"/>
                </a:solidFill>
                <a:latin typeface="Times New Roman" panose="02020603050405020304" pitchFamily="18" charset="0"/>
                <a:cs typeface="Times New Roman" panose="02020603050405020304" pitchFamily="18" charset="0"/>
              </a:rPr>
              <a:t>2, 3</a:t>
            </a:r>
            <a:r>
              <a:rPr lang="vi-VN" sz="2400"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Tiếp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nhận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gom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liệu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nổ</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cụ</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hỗ</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trợ</a:t>
            </a:r>
            <a:r>
              <a:rPr lang="vi-VN" sz="2400" i="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a:t>
            </a:r>
            <a:r>
              <a:rPr lang="en-GB" sz="2400" dirty="0" err="1">
                <a:latin typeface="Times New Roman" panose="02020603050405020304" pitchFamily="18" charset="0"/>
                <a:cs typeface="Times New Roman" panose="02020603050405020304" pitchFamily="18" charset="0"/>
              </a:rPr>
              <a:t>khu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vực</a:t>
            </a:r>
            <a:r>
              <a:rPr lang="en-GB" sz="2400" dirty="0">
                <a:latin typeface="Times New Roman" panose="02020603050405020304" pitchFamily="18" charset="0"/>
                <a:cs typeface="Times New Roman" panose="02020603050405020304" pitchFamily="18" charset="0"/>
              </a:rPr>
              <a:t> </a:t>
            </a:r>
            <a:r>
              <a:rPr lang="en-GB" sz="2400" dirty="0">
                <a:solidFill>
                  <a:srgbClr val="00B050"/>
                </a:solidFill>
                <a:latin typeface="Times New Roman" panose="02020603050405020304" pitchFamily="18" charset="0"/>
                <a:cs typeface="Times New Roman" panose="02020603050405020304" pitchFamily="18" charset="0"/>
              </a:rPr>
              <a:t>4</a:t>
            </a:r>
            <a:r>
              <a:rPr lang="en-GB"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nhóm </a:t>
            </a:r>
            <a:r>
              <a:rPr lang="vi-VN" sz="2400" dirty="0">
                <a:solidFill>
                  <a:srgbClr val="00B050"/>
                </a:solidFill>
                <a:latin typeface="Times New Roman" panose="02020603050405020304" pitchFamily="18" charset="0"/>
                <a:cs typeface="Times New Roman" panose="02020603050405020304" pitchFamily="18" charset="0"/>
              </a:rPr>
              <a:t>4</a:t>
            </a:r>
            <a:r>
              <a:rPr lang="vi-VN" sz="2400"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a:t>
            </a:r>
          </a:p>
          <a:p>
            <a:pPr marL="342900" indent="-342900" algn="just">
              <a:lnSpc>
                <a:spcPts val="2880"/>
              </a:lnSpc>
              <a:spcBef>
                <a:spcPts val="600"/>
              </a:spcBef>
              <a:spcAft>
                <a:spcPts val="600"/>
              </a:spcAft>
              <a:buFont typeface="Wingdings" panose="05000000000000000000" pitchFamily="2" charset="2"/>
              <a:buChar char="v"/>
            </a:pPr>
            <a:r>
              <a:rPr lang="en-GB" sz="2400" dirty="0" err="1">
                <a:latin typeface="Times New Roman" panose="02020603050405020304" pitchFamily="18" charset="0"/>
                <a:cs typeface="Times New Roman" panose="02020603050405020304" pitchFamily="18" charset="0"/>
              </a:rPr>
              <a:t>Thời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gian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thực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hiện</a:t>
            </a:r>
            <a:r>
              <a:rPr lang="en-GB" sz="2400" dirty="0">
                <a:latin typeface="Times New Roman" panose="02020603050405020304" pitchFamily="18" charset="0"/>
                <a:cs typeface="Times New Roman" panose="02020603050405020304" pitchFamily="18" charset="0"/>
              </a:rPr>
              <a:t>: </a:t>
            </a:r>
            <a:r>
              <a:rPr lang="en-GB" sz="2400" dirty="0">
                <a:solidFill>
                  <a:srgbClr val="00B050"/>
                </a:solidFill>
                <a:latin typeface="Times New Roman" panose="02020603050405020304" pitchFamily="18" charset="0"/>
                <a:cs typeface="Times New Roman" panose="02020603050405020304" pitchFamily="18" charset="0"/>
              </a:rPr>
              <a:t>05</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phút</a:t>
            </a:r>
            <a:endParaRPr lang="vi-VN" sz="2400" dirty="0">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18C4FC54-03E0-5D30-3B58-7EDD48160C47}"/>
              </a:ext>
            </a:extLst>
          </p:cNvPr>
          <p:cNvSpPr txBox="1"/>
          <p:nvPr/>
        </p:nvSpPr>
        <p:spPr>
          <a:xfrm>
            <a:off x="196319" y="1896503"/>
            <a:ext cx="5417570" cy="830997"/>
          </a:xfrm>
          <a:prstGeom prst="rect">
            <a:avLst/>
          </a:prstGeom>
          <a:noFill/>
        </p:spPr>
        <p:txBody>
          <a:bodyPr wrap="square">
            <a:spAutoFit/>
          </a:bodyPr>
          <a:lstStyle/>
          <a:p>
            <a:pPr algn="just"/>
            <a:r>
              <a:rPr lang="en-US" sz="2400" b="1" dirty="0">
                <a:solidFill>
                  <a:srgbClr val="00B050"/>
                </a:solidFill>
                <a:latin typeface="Times New Roman" panose="02020603050405020304" pitchFamily="18" charset="0"/>
                <a:cs typeface="Times New Roman" panose="02020603050405020304" pitchFamily="18" charset="0"/>
              </a:rPr>
              <a:t>3. Trang </a:t>
            </a:r>
            <a:r>
              <a:rPr lang="en-US" sz="2400" b="1" dirty="0" err="1">
                <a:solidFill>
                  <a:srgbClr val="00B050"/>
                </a:solidFill>
                <a:latin typeface="Times New Roman" panose="02020603050405020304" pitchFamily="18" charset="0"/>
                <a:cs typeface="Times New Roman" panose="02020603050405020304" pitchFamily="18" charset="0"/>
              </a:rPr>
              <a:t>bị</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sử</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dụng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vũ</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khí</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vật</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liệu</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nổ</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công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cụ</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hỗ</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trợ</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D0845A97-1936-2057-AA6F-525607BBD2B8}"/>
              </a:ext>
            </a:extLst>
          </p:cNvPr>
          <p:cNvSpPr txBox="1"/>
          <p:nvPr/>
        </p:nvSpPr>
        <p:spPr>
          <a:xfrm>
            <a:off x="183129" y="2774011"/>
            <a:ext cx="5347231" cy="830997"/>
          </a:xfrm>
          <a:prstGeom prst="rect">
            <a:avLst/>
          </a:prstGeom>
          <a:noFill/>
        </p:spPr>
        <p:txBody>
          <a:bodyPr wrap="square">
            <a:spAutoFit/>
          </a:bodyPr>
          <a:lstStyle/>
          <a:p>
            <a:pPr algn="just"/>
            <a:r>
              <a:rPr lang="en-US" sz="2400" b="1" dirty="0">
                <a:solidFill>
                  <a:srgbClr val="00B050"/>
                </a:solidFill>
                <a:latin typeface="Times New Roman" panose="02020603050405020304" pitchFamily="18" charset="0"/>
                <a:cs typeface="Times New Roman" panose="02020603050405020304" pitchFamily="18" charset="0"/>
              </a:rPr>
              <a:t>4. </a:t>
            </a:r>
            <a:r>
              <a:rPr lang="en-US" sz="2400" b="1" dirty="0" err="1">
                <a:solidFill>
                  <a:srgbClr val="00B050"/>
                </a:solidFill>
                <a:latin typeface="Times New Roman" panose="02020603050405020304" pitchFamily="18" charset="0"/>
                <a:cs typeface="Times New Roman" panose="02020603050405020304" pitchFamily="18" charset="0"/>
              </a:rPr>
              <a:t>Tiếp</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nhận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thu</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gom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vũ</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khí</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vật</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liệu</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nổ</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công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cụ</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hỗ</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trợ</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2" name="Hộp Văn bản 3">
            <a:extLst>
              <a:ext uri="{FF2B5EF4-FFF2-40B4-BE49-F238E27FC236}">
                <a16:creationId xmlns:a16="http://schemas.microsoft.com/office/drawing/2014/main" id="{5FC1249A-B311-2D7E-867A-3C897BAF978B}"/>
              </a:ext>
            </a:extLst>
          </p:cNvPr>
          <p:cNvSpPr txBox="1"/>
          <p:nvPr/>
        </p:nvSpPr>
        <p:spPr>
          <a:xfrm>
            <a:off x="1604667" y="109292"/>
            <a:ext cx="10220988" cy="830997"/>
          </a:xfrm>
          <a:prstGeom prst="rect">
            <a:avLst/>
          </a:prstGeom>
          <a:noFill/>
        </p:spPr>
        <p:txBody>
          <a:bodyPr wrap="square">
            <a:spAutoFit/>
          </a:bodyPr>
          <a:lstStyle/>
          <a:p>
            <a:pPr algn="just"/>
            <a:r>
              <a:rPr lang="vi-VN" sz="2300" b="1" dirty="0">
                <a:solidFill>
                  <a:srgbClr val="00B050"/>
                </a:solidFill>
                <a:latin typeface="+mj-lt"/>
              </a:rPr>
              <a:t>I. MỘT SỐ NỘI DUNG CƠ BẢN CỦA PHÁP LUẬT VỀ QUẢN LÍ,  SỬ DỤNG VŨ KHÍ, VẬT LIỆU NỔ VÀ CÔNG CỤ HỖ TRỢ</a:t>
            </a:r>
            <a:endParaRPr lang="en-US" sz="2300" b="1" dirty="0">
              <a:solidFill>
                <a:srgbClr val="00B050"/>
              </a:solidFill>
              <a:latin typeface="+mj-lt"/>
            </a:endParaRPr>
          </a:p>
        </p:txBody>
      </p:sp>
      <p:pic>
        <p:nvPicPr>
          <p:cNvPr id="11" name="image4.png">
            <a:extLst>
              <a:ext uri="{FF2B5EF4-FFF2-40B4-BE49-F238E27FC236}">
                <a16:creationId xmlns:a16="http://schemas.microsoft.com/office/drawing/2014/main" id="{B5D6E339-94A7-424E-8749-913A1B8ED114}"/>
              </a:ext>
            </a:extLst>
          </p:cNvPr>
          <p:cNvPicPr>
            <a:picLocks noChangeAspect="1"/>
          </p:cNvPicPr>
          <p:nvPr/>
        </p:nvPicPr>
        <p:blipFill>
          <a:blip r:embed="rId3" cstate="print"/>
          <a:stretch>
            <a:fillRect/>
          </a:stretch>
        </p:blipFill>
        <p:spPr>
          <a:xfrm>
            <a:off x="25259" y="-5836"/>
            <a:ext cx="590190" cy="559401"/>
          </a:xfrm>
          <a:prstGeom prst="rect">
            <a:avLst/>
          </a:prstGeom>
        </p:spPr>
      </p:pic>
      <p:grpSp>
        <p:nvGrpSpPr>
          <p:cNvPr id="12" name="Group 11">
            <a:extLst>
              <a:ext uri="{FF2B5EF4-FFF2-40B4-BE49-F238E27FC236}">
                <a16:creationId xmlns:a16="http://schemas.microsoft.com/office/drawing/2014/main" id="{5BE2DE1E-4073-4E12-8C35-ECF1723FAD58}"/>
              </a:ext>
            </a:extLst>
          </p:cNvPr>
          <p:cNvGrpSpPr>
            <a:grpSpLocks/>
          </p:cNvGrpSpPr>
          <p:nvPr/>
        </p:nvGrpSpPr>
        <p:grpSpPr bwMode="auto">
          <a:xfrm>
            <a:off x="641575" y="51793"/>
            <a:ext cx="590189" cy="495737"/>
            <a:chOff x="0" y="0"/>
            <a:chExt cx="666" cy="559"/>
          </a:xfrm>
        </p:grpSpPr>
        <p:sp>
          <p:nvSpPr>
            <p:cNvPr id="13" name="Freeform 12">
              <a:extLst>
                <a:ext uri="{FF2B5EF4-FFF2-40B4-BE49-F238E27FC236}">
                  <a16:creationId xmlns:a16="http://schemas.microsoft.com/office/drawing/2014/main" id="{A37BB412-5D8E-45ED-87B5-F11DABC5F02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56862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5" grpId="0"/>
      <p:bldP spid="10" grpId="0"/>
      <p:bldP spid="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E6424-AE07-399F-AA88-CD9AA9CF4561}"/>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5F95B37-8D8C-0183-3BE6-088D9180E973}"/>
              </a:ext>
            </a:extLst>
          </p:cNvPr>
          <p:cNvSpPr/>
          <p:nvPr/>
        </p:nvSpPr>
        <p:spPr>
          <a:xfrm>
            <a:off x="1042741" y="4136349"/>
            <a:ext cx="4812629" cy="89612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cs typeface="Times New Roman" panose="02020603050405020304" pitchFamily="18" charset="0"/>
              </a:rPr>
              <a:t>C</a:t>
            </a:r>
            <a:r>
              <a:rPr lang="vi-VN" sz="2800" dirty="0">
                <a:solidFill>
                  <a:schemeClr val="tx1"/>
                </a:solidFill>
                <a:latin typeface="Times New Roman" panose="02020603050405020304" pitchFamily="18" charset="0"/>
                <a:cs typeface="Times New Roman" panose="02020603050405020304" pitchFamily="18" charset="0"/>
              </a:rPr>
              <a:t>. </a:t>
            </a:r>
            <a:r>
              <a:rPr lang="vi-VN" sz="2800" spc="-5" dirty="0">
                <a:solidFill>
                  <a:schemeClr val="tx1"/>
                </a:solidFill>
                <a:latin typeface="Times New Roman" panose="02020603050405020304" pitchFamily="18" charset="0"/>
                <a:cs typeface="Times New Roman" panose="02020603050405020304" pitchFamily="18" charset="0"/>
              </a:rPr>
              <a:t>thường xuyên và thông qua các </a:t>
            </a:r>
            <a:r>
              <a:rPr lang="en-GB" sz="2800" spc="-5" dirty="0" err="1">
                <a:solidFill>
                  <a:schemeClr val="tx1"/>
                </a:solidFill>
                <a:latin typeface="Times New Roman" panose="02020603050405020304" pitchFamily="18" charset="0"/>
                <a:cs typeface="Times New Roman" panose="02020603050405020304" pitchFamily="18" charset="0"/>
              </a:rPr>
              <a:t>phong</a:t>
            </a:r>
            <a:r>
              <a:rPr lang="en-GB" sz="2800" spc="-5" dirty="0">
                <a:solidFill>
                  <a:schemeClr val="tx1"/>
                </a:solidFill>
                <a:latin typeface="Times New Roman" panose="02020603050405020304" pitchFamily="18" charset="0"/>
                <a:cs typeface="Times New Roman" panose="02020603050405020304" pitchFamily="18" charset="0"/>
              </a:rPr>
              <a:t> </a:t>
            </a:r>
            <a:r>
              <a:rPr lang="en-GB" sz="2800" spc="-5" dirty="0" err="1">
                <a:solidFill>
                  <a:schemeClr val="tx1"/>
                </a:solidFill>
                <a:latin typeface="Times New Roman" panose="02020603050405020304" pitchFamily="18" charset="0"/>
                <a:cs typeface="Times New Roman" panose="02020603050405020304" pitchFamily="18" charset="0"/>
              </a:rPr>
              <a:t>trào</a:t>
            </a:r>
            <a:r>
              <a:rPr lang="vi-VN" sz="2800" spc="-5" dirty="0">
                <a:solidFill>
                  <a:schemeClr val="tx1"/>
                </a:solidFill>
                <a:latin typeface="Times New Roman" panose="02020603050405020304" pitchFamily="18" charset="0"/>
                <a:cs typeface="Times New Roman" panose="02020603050405020304" pitchFamily="18" charset="0"/>
              </a:rPr>
              <a:t>. </a:t>
            </a:r>
            <a:endPar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F41AF1C7-6FD2-0D49-624F-8CD31191E46A}"/>
              </a:ext>
            </a:extLst>
          </p:cNvPr>
          <p:cNvSpPr/>
          <p:nvPr/>
        </p:nvSpPr>
        <p:spPr>
          <a:xfrm>
            <a:off x="1042741" y="2964378"/>
            <a:ext cx="4812629" cy="96098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800" dirty="0">
                <a:solidFill>
                  <a:schemeClr val="tx1"/>
                </a:solidFill>
                <a:latin typeface="Times New Roman" panose="02020603050405020304" pitchFamily="18" charset="0"/>
                <a:cs typeface="Times New Roman" panose="02020603050405020304" pitchFamily="18" charset="0"/>
              </a:rPr>
              <a:t>A</a:t>
            </a:r>
            <a:r>
              <a:rPr lang="vi-VN" sz="2800" dirty="0">
                <a:solidFill>
                  <a:schemeClr val="tx1"/>
                </a:solidFill>
                <a:latin typeface="Times New Roman" panose="02020603050405020304" pitchFamily="18" charset="0"/>
                <a:cs typeface="Times New Roman" panose="02020603050405020304" pitchFamily="18" charset="0"/>
              </a:rPr>
              <a:t>. </a:t>
            </a:r>
            <a:r>
              <a:rPr lang="vi-VN" sz="2800" spc="-5" dirty="0">
                <a:solidFill>
                  <a:schemeClr val="tx1"/>
                </a:solidFill>
                <a:latin typeface="Times New Roman" panose="02020603050405020304" pitchFamily="18" charset="0"/>
                <a:cs typeface="Times New Roman" panose="02020603050405020304" pitchFamily="18" charset="0"/>
              </a:rPr>
              <a:t>thường xuyên và thông qua các đợt vận động.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0BF9142-14AD-B11D-C5D8-37309824AA1B}"/>
              </a:ext>
            </a:extLst>
          </p:cNvPr>
          <p:cNvSpPr/>
          <p:nvPr/>
        </p:nvSpPr>
        <p:spPr>
          <a:xfrm>
            <a:off x="6336632" y="4071493"/>
            <a:ext cx="5061285" cy="96098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D. </a:t>
            </a:r>
            <a:r>
              <a:rPr lang="en-GB" sz="2800" spc="-5" dirty="0" err="1">
                <a:solidFill>
                  <a:schemeClr val="tx1"/>
                </a:solidFill>
                <a:latin typeface="Times New Roman" panose="02020603050405020304" pitchFamily="18" charset="0"/>
                <a:cs typeface="Times New Roman" panose="02020603050405020304" pitchFamily="18" charset="0"/>
              </a:rPr>
              <a:t>định</a:t>
            </a:r>
            <a:r>
              <a:rPr lang="en-GB" sz="2800" spc="-5" dirty="0">
                <a:solidFill>
                  <a:schemeClr val="tx1"/>
                </a:solidFill>
                <a:latin typeface="Times New Roman" panose="02020603050405020304" pitchFamily="18" charset="0"/>
                <a:cs typeface="Times New Roman" panose="02020603050405020304" pitchFamily="18" charset="0"/>
              </a:rPr>
              <a:t> </a:t>
            </a:r>
            <a:r>
              <a:rPr lang="en-GB" sz="2800" spc="-5" dirty="0" err="1">
                <a:solidFill>
                  <a:schemeClr val="tx1"/>
                </a:solidFill>
                <a:latin typeface="Times New Roman" panose="02020603050405020304" pitchFamily="18" charset="0"/>
                <a:cs typeface="Times New Roman" panose="02020603050405020304" pitchFamily="18" charset="0"/>
              </a:rPr>
              <a:t>kì</a:t>
            </a:r>
            <a:r>
              <a:rPr lang="vi-VN" sz="2800" spc="-5" dirty="0">
                <a:solidFill>
                  <a:schemeClr val="tx1"/>
                </a:solidFill>
                <a:latin typeface="Times New Roman" panose="02020603050405020304" pitchFamily="18" charset="0"/>
                <a:cs typeface="Times New Roman" panose="02020603050405020304" pitchFamily="18" charset="0"/>
              </a:rPr>
              <a:t> và thông qua các </a:t>
            </a:r>
            <a:r>
              <a:rPr lang="en-GB" sz="2800" spc="-5" dirty="0" err="1">
                <a:solidFill>
                  <a:schemeClr val="tx1"/>
                </a:solidFill>
                <a:latin typeface="Times New Roman" panose="02020603050405020304" pitchFamily="18" charset="0"/>
                <a:cs typeface="Times New Roman" panose="02020603050405020304" pitchFamily="18" charset="0"/>
              </a:rPr>
              <a:t>buổi</a:t>
            </a:r>
            <a:r>
              <a:rPr lang="en-GB" sz="2800" spc="-5" dirty="0">
                <a:solidFill>
                  <a:schemeClr val="tx1"/>
                </a:solidFill>
                <a:latin typeface="Times New Roman" panose="02020603050405020304" pitchFamily="18" charset="0"/>
                <a:cs typeface="Times New Roman" panose="02020603050405020304" pitchFamily="18" charset="0"/>
              </a:rPr>
              <a:t> </a:t>
            </a:r>
            <a:r>
              <a:rPr lang="en-GB" sz="2800" spc="-5" dirty="0" err="1">
                <a:solidFill>
                  <a:schemeClr val="tx1"/>
                </a:solidFill>
                <a:latin typeface="Times New Roman" panose="02020603050405020304" pitchFamily="18" charset="0"/>
                <a:cs typeface="Times New Roman" panose="02020603050405020304" pitchFamily="18" charset="0"/>
              </a:rPr>
              <a:t>sinh</a:t>
            </a:r>
            <a:r>
              <a:rPr lang="en-GB" sz="2800" spc="-5" dirty="0">
                <a:solidFill>
                  <a:schemeClr val="tx1"/>
                </a:solidFill>
                <a:latin typeface="Times New Roman" panose="02020603050405020304" pitchFamily="18" charset="0"/>
                <a:cs typeface="Times New Roman" panose="02020603050405020304" pitchFamily="18" charset="0"/>
              </a:rPr>
              <a:t> </a:t>
            </a:r>
            <a:r>
              <a:rPr lang="en-GB" sz="2800" spc="-5" dirty="0" err="1">
                <a:solidFill>
                  <a:schemeClr val="tx1"/>
                </a:solidFill>
                <a:latin typeface="Times New Roman" panose="02020603050405020304" pitchFamily="18" charset="0"/>
                <a:cs typeface="Times New Roman" panose="02020603050405020304" pitchFamily="18" charset="0"/>
              </a:rPr>
              <a:t>hoạt</a:t>
            </a:r>
            <a:r>
              <a:rPr lang="en-GB" sz="2800" spc="-5" dirty="0">
                <a:solidFill>
                  <a:schemeClr val="tx1"/>
                </a:solidFill>
                <a:latin typeface="Times New Roman" panose="02020603050405020304" pitchFamily="18" charset="0"/>
                <a:cs typeface="Times New Roman" panose="02020603050405020304" pitchFamily="18" charset="0"/>
              </a:rPr>
              <a:t> </a:t>
            </a:r>
            <a:r>
              <a:rPr lang="en-GB" sz="2800" spc="-5" dirty="0" err="1">
                <a:solidFill>
                  <a:schemeClr val="tx1"/>
                </a:solidFill>
                <a:latin typeface="Times New Roman" panose="02020603050405020304" pitchFamily="18" charset="0"/>
                <a:cs typeface="Times New Roman" panose="02020603050405020304" pitchFamily="18" charset="0"/>
              </a:rPr>
              <a:t>cộng</a:t>
            </a:r>
            <a:r>
              <a:rPr lang="en-GB" sz="2800" spc="-5" dirty="0">
                <a:solidFill>
                  <a:schemeClr val="tx1"/>
                </a:solidFill>
                <a:latin typeface="Times New Roman" panose="02020603050405020304" pitchFamily="18" charset="0"/>
                <a:cs typeface="Times New Roman" panose="02020603050405020304" pitchFamily="18" charset="0"/>
              </a:rPr>
              <a:t> </a:t>
            </a:r>
            <a:r>
              <a:rPr lang="en-GB" sz="2800" spc="-5" dirty="0" err="1">
                <a:solidFill>
                  <a:schemeClr val="tx1"/>
                </a:solidFill>
                <a:latin typeface="Times New Roman" panose="02020603050405020304" pitchFamily="18" charset="0"/>
                <a:cs typeface="Times New Roman" panose="02020603050405020304" pitchFamily="18" charset="0"/>
              </a:rPr>
              <a:t>đồng</a:t>
            </a:r>
            <a:r>
              <a:rPr lang="en-GB" sz="2800" spc="-5" dirty="0">
                <a:solidFill>
                  <a:schemeClr val="tx1"/>
                </a:solidFill>
                <a:latin typeface="Times New Roman" panose="02020603050405020304" pitchFamily="18" charset="0"/>
                <a:cs typeface="Times New Roman" panose="02020603050405020304" pitchFamily="18" charset="0"/>
              </a:rPr>
              <a:t>.</a:t>
            </a:r>
            <a:r>
              <a:rPr lang="vi-VN" sz="2800" spc="-5" dirty="0">
                <a:solidFill>
                  <a:schemeClr val="tx1"/>
                </a:solidFill>
                <a:latin typeface="Times New Roman" panose="02020603050405020304" pitchFamily="18" charset="0"/>
                <a:cs typeface="Times New Roman" panose="02020603050405020304" pitchFamily="18" charset="0"/>
              </a:rPr>
              <a:t> </a:t>
            </a:r>
            <a:endPar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FEFF24A1-C8EA-9160-3AA3-15DACC3B7007}"/>
              </a:ext>
            </a:extLst>
          </p:cNvPr>
          <p:cNvSpPr/>
          <p:nvPr/>
        </p:nvSpPr>
        <p:spPr>
          <a:xfrm>
            <a:off x="6336632" y="2964378"/>
            <a:ext cx="5061285" cy="89612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cs typeface="Times New Roman" panose="02020603050405020304" pitchFamily="18" charset="0"/>
              </a:rPr>
              <a:t>B. </a:t>
            </a:r>
            <a:r>
              <a:rPr lang="en-GB" sz="2800" spc="-5" dirty="0" err="1">
                <a:solidFill>
                  <a:schemeClr val="tx1"/>
                </a:solidFill>
                <a:latin typeface="Times New Roman" panose="02020603050405020304" pitchFamily="18" charset="0"/>
                <a:cs typeface="Times New Roman" panose="02020603050405020304" pitchFamily="18" charset="0"/>
              </a:rPr>
              <a:t>định</a:t>
            </a:r>
            <a:r>
              <a:rPr lang="en-GB" sz="2800" spc="-5" dirty="0">
                <a:solidFill>
                  <a:schemeClr val="tx1"/>
                </a:solidFill>
                <a:latin typeface="Times New Roman" panose="02020603050405020304" pitchFamily="18" charset="0"/>
                <a:cs typeface="Times New Roman" panose="02020603050405020304" pitchFamily="18" charset="0"/>
              </a:rPr>
              <a:t> </a:t>
            </a:r>
            <a:r>
              <a:rPr lang="en-GB" sz="2800" spc="-5" dirty="0" err="1">
                <a:solidFill>
                  <a:schemeClr val="tx1"/>
                </a:solidFill>
                <a:latin typeface="Times New Roman" panose="02020603050405020304" pitchFamily="18" charset="0"/>
                <a:cs typeface="Times New Roman" panose="02020603050405020304" pitchFamily="18" charset="0"/>
              </a:rPr>
              <a:t>kì</a:t>
            </a:r>
            <a:r>
              <a:rPr lang="en-GB" sz="2800" spc="-5" dirty="0">
                <a:solidFill>
                  <a:schemeClr val="tx1"/>
                </a:solidFill>
                <a:latin typeface="Times New Roman" panose="02020603050405020304" pitchFamily="18" charset="0"/>
                <a:cs typeface="Times New Roman" panose="02020603050405020304" pitchFamily="18" charset="0"/>
              </a:rPr>
              <a:t> </a:t>
            </a:r>
            <a:r>
              <a:rPr lang="en-GB" sz="2800" spc="-5" dirty="0" err="1">
                <a:solidFill>
                  <a:schemeClr val="tx1"/>
                </a:solidFill>
                <a:latin typeface="Times New Roman" panose="02020603050405020304" pitchFamily="18" charset="0"/>
                <a:cs typeface="Times New Roman" panose="02020603050405020304" pitchFamily="18" charset="0"/>
              </a:rPr>
              <a:t>hằng</a:t>
            </a:r>
            <a:r>
              <a:rPr lang="en-GB" sz="2800" spc="-5" dirty="0">
                <a:solidFill>
                  <a:schemeClr val="tx1"/>
                </a:solidFill>
                <a:latin typeface="Times New Roman" panose="02020603050405020304" pitchFamily="18" charset="0"/>
                <a:cs typeface="Times New Roman" panose="02020603050405020304" pitchFamily="18" charset="0"/>
              </a:rPr>
              <a:t> </a:t>
            </a:r>
            <a:r>
              <a:rPr lang="en-GB" sz="2800" spc="-5" dirty="0" err="1">
                <a:solidFill>
                  <a:schemeClr val="tx1"/>
                </a:solidFill>
                <a:latin typeface="Times New Roman" panose="02020603050405020304" pitchFamily="18" charset="0"/>
                <a:cs typeface="Times New Roman" panose="02020603050405020304" pitchFamily="18" charset="0"/>
              </a:rPr>
              <a:t>năm</a:t>
            </a:r>
            <a:r>
              <a:rPr lang="vi-VN" sz="2800" spc="-5" dirty="0">
                <a:solidFill>
                  <a:schemeClr val="tx1"/>
                </a:solidFill>
                <a:latin typeface="Times New Roman" panose="02020603050405020304" pitchFamily="18" charset="0"/>
                <a:cs typeface="Times New Roman" panose="02020603050405020304" pitchFamily="18" charset="0"/>
              </a:rPr>
              <a:t> và thông qua các đợt vận động. </a:t>
            </a:r>
            <a:endParaRPr lang="en-US" sz="28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07863C4-555F-E9E7-4126-E3621DE0422A}"/>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5F85D5FC-DE06-6021-1508-C590483669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8" name="Rectangle: Rounded Corners 7">
            <a:extLst>
              <a:ext uri="{FF2B5EF4-FFF2-40B4-BE49-F238E27FC236}">
                <a16:creationId xmlns:a16="http://schemas.microsoft.com/office/drawing/2014/main" id="{3C8B1888-9C9B-E3B1-EE3C-BC9FC60C045D}"/>
              </a:ext>
            </a:extLst>
          </p:cNvPr>
          <p:cNvSpPr/>
          <p:nvPr/>
        </p:nvSpPr>
        <p:spPr>
          <a:xfrm>
            <a:off x="1042741" y="1024489"/>
            <a:ext cx="10355176" cy="166384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spcBef>
                <a:spcPts val="680"/>
              </a:spcBef>
              <a:spcAft>
                <a:spcPts val="0"/>
              </a:spcAft>
              <a:tabLst>
                <a:tab pos="5302885" algn="l"/>
              </a:tabLs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7.17.</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spc="-5" dirty="0">
                <a:solidFill>
                  <a:schemeClr val="tx1"/>
                </a:solidFill>
                <a:latin typeface="Times New Roman" panose="02020603050405020304" pitchFamily="18" charset="0"/>
                <a:cs typeface="Times New Roman" panose="02020603050405020304" pitchFamily="18" charset="0"/>
              </a:rPr>
              <a:t>Việc tiếp nhận, thu gom vũ khí, vật liệu nổ, công cụ hỗ trợ phải được tiến hành </a:t>
            </a:r>
            <a:endParaRPr lang="en-US" sz="2800" spc="-5" dirty="0">
              <a:solidFill>
                <a:schemeClr val="tx1"/>
              </a:solidFill>
              <a:latin typeface="Times New Roman" panose="02020603050405020304" pitchFamily="18" charset="0"/>
              <a:cs typeface="Times New Roman" panose="02020603050405020304" pitchFamily="18" charset="0"/>
            </a:endParaRPr>
          </a:p>
        </p:txBody>
      </p:sp>
      <p:pic>
        <p:nvPicPr>
          <p:cNvPr id="2" name="image4.png">
            <a:extLst>
              <a:ext uri="{FF2B5EF4-FFF2-40B4-BE49-F238E27FC236}">
                <a16:creationId xmlns:a16="http://schemas.microsoft.com/office/drawing/2014/main" id="{E1A5BD5D-87C9-6349-89BA-4ECCC1CD6C0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1D914F78-7149-3C89-4C32-7FC0136B398C}"/>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F00C81B6-7D95-181D-4002-78137246CCA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32735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58782-729E-3FF7-6ECF-057534E3C4E4}"/>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A185215-141F-D344-1FDF-C050D6B71D36}"/>
              </a:ext>
            </a:extLst>
          </p:cNvPr>
          <p:cNvSpPr/>
          <p:nvPr/>
        </p:nvSpPr>
        <p:spPr>
          <a:xfrm>
            <a:off x="802108" y="4639966"/>
            <a:ext cx="5115774" cy="131202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dirty="0">
                <a:solidFill>
                  <a:schemeClr val="tx1"/>
                </a:solidFill>
                <a:latin typeface="Times New Roman" panose="02020603050405020304" pitchFamily="18" charset="0"/>
                <a:cs typeface="Times New Roman" panose="02020603050405020304" pitchFamily="18" charset="0"/>
              </a:rPr>
              <a:t>C</a:t>
            </a:r>
            <a:r>
              <a:rPr lang="vi-VN" sz="2400" dirty="0">
                <a:solidFill>
                  <a:schemeClr val="tx1"/>
                </a:solidFill>
                <a:latin typeface="Times New Roman" panose="02020603050405020304" pitchFamily="18" charset="0"/>
                <a:cs typeface="Times New Roman" panose="02020603050405020304" pitchFamily="18" charset="0"/>
              </a:rPr>
              <a:t>.</a:t>
            </a:r>
            <a:r>
              <a:rPr lang="vi-VN" sz="2400" b="0" i="0" dirty="0">
                <a:solidFill>
                  <a:srgbClr val="242021"/>
                </a:solidFill>
                <a:effectLst/>
                <a:latin typeface="TimesNewRomanPSMT"/>
              </a:rPr>
              <a:t> Điều 1</a:t>
            </a:r>
            <a:r>
              <a:rPr lang="en-GB" sz="2400" b="0" i="0" dirty="0">
                <a:solidFill>
                  <a:srgbClr val="242021"/>
                </a:solidFill>
                <a:effectLst/>
                <a:latin typeface="TimesNewRomanPSMT"/>
              </a:rPr>
              <a:t>2</a:t>
            </a:r>
            <a:r>
              <a:rPr lang="vi-VN" sz="2400" b="0" i="0" dirty="0">
                <a:solidFill>
                  <a:srgbClr val="242021"/>
                </a:solidFill>
                <a:effectLst/>
                <a:latin typeface="TimesNewRomanPSMT"/>
              </a:rPr>
              <a:t> Nghị định số 144/2021/NĐ-CP ngày 31-12-202</a:t>
            </a:r>
            <a:r>
              <a:rPr lang="en-GB" sz="2400" b="0" i="0" dirty="0">
                <a:solidFill>
                  <a:srgbClr val="242021"/>
                </a:solidFill>
                <a:effectLst/>
                <a:latin typeface="TimesNewRomanPSMT"/>
              </a:rPr>
              <a:t>0</a:t>
            </a:r>
            <a:r>
              <a:rPr lang="vi-VN" sz="2400" b="0" i="0" dirty="0">
                <a:solidFill>
                  <a:srgbClr val="242021"/>
                </a:solidFill>
                <a:effectLst/>
                <a:latin typeface="TimesNewRomanPSMT"/>
              </a:rPr>
              <a:t> của Chính phủ</a:t>
            </a:r>
            <a:r>
              <a:rPr lang="vi-VN" sz="2400" dirty="0">
                <a:solidFill>
                  <a:schemeClr val="tx1"/>
                </a:solidFill>
                <a:latin typeface="Times New Roman" panose="02020603050405020304" pitchFamily="18" charset="0"/>
                <a:cs typeface="Times New Roman" panose="02020603050405020304" pitchFamily="18" charset="0"/>
              </a:rPr>
              <a:t> </a:t>
            </a:r>
            <a:endParaRPr lang="en-US" sz="24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2790888B-8D88-99F2-C521-A215FD922B93}"/>
              </a:ext>
            </a:extLst>
          </p:cNvPr>
          <p:cNvSpPr/>
          <p:nvPr/>
        </p:nvSpPr>
        <p:spPr>
          <a:xfrm>
            <a:off x="6344655" y="3088959"/>
            <a:ext cx="5220900" cy="1279069"/>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dirty="0">
                <a:solidFill>
                  <a:schemeClr val="tx1"/>
                </a:solidFill>
                <a:latin typeface="Times New Roman" panose="02020603050405020304" pitchFamily="18" charset="0"/>
                <a:cs typeface="Times New Roman" panose="02020603050405020304" pitchFamily="18" charset="0"/>
              </a:rPr>
              <a:t>B</a:t>
            </a:r>
            <a:r>
              <a:rPr lang="vi-VN" sz="2400" dirty="0">
                <a:solidFill>
                  <a:schemeClr val="tx1"/>
                </a:solidFill>
                <a:latin typeface="Times New Roman" panose="02020603050405020304" pitchFamily="18" charset="0"/>
                <a:cs typeface="Times New Roman" panose="02020603050405020304" pitchFamily="18" charset="0"/>
              </a:rPr>
              <a:t>.</a:t>
            </a:r>
            <a:r>
              <a:rPr lang="vi-VN" sz="2400" dirty="0">
                <a:solidFill>
                  <a:srgbClr val="242021"/>
                </a:solidFill>
                <a:latin typeface="TimesNewRomanPSMT"/>
              </a:rPr>
              <a:t> Điều 11 Nghị định số 144/2021/NĐ-CP ngày 31-12-2021 của Chính phủ</a:t>
            </a:r>
            <a:r>
              <a:rPr lang="vi-VN" sz="2400" dirty="0">
                <a:solidFill>
                  <a:schemeClr val="tx1"/>
                </a:solidFill>
                <a:latin typeface="Times New Roman" panose="02020603050405020304" pitchFamily="18" charset="0"/>
                <a:cs typeface="Times New Roman" panose="02020603050405020304" pitchFamily="18" charset="0"/>
              </a:rPr>
              <a:t> </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1C3591D4-434C-4321-8F1A-7409158FFE16}"/>
              </a:ext>
            </a:extLst>
          </p:cNvPr>
          <p:cNvSpPr/>
          <p:nvPr/>
        </p:nvSpPr>
        <p:spPr>
          <a:xfrm>
            <a:off x="6344655" y="4639966"/>
            <a:ext cx="5220900" cy="1327965"/>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tx1"/>
                </a:solidFill>
                <a:latin typeface="Times New Roman" panose="02020603050405020304" pitchFamily="18" charset="0"/>
                <a:cs typeface="Times New Roman" panose="02020603050405020304" pitchFamily="18" charset="0"/>
              </a:rPr>
              <a:t>D.</a:t>
            </a:r>
            <a:r>
              <a:rPr lang="vi-VN" sz="2400" b="0" i="0" dirty="0">
                <a:solidFill>
                  <a:srgbClr val="242021"/>
                </a:solidFill>
                <a:effectLst/>
                <a:latin typeface="TimesNewRomanPSMT"/>
              </a:rPr>
              <a:t> Điều 1</a:t>
            </a:r>
            <a:r>
              <a:rPr lang="en-GB" sz="2400" b="0" i="0" dirty="0">
                <a:solidFill>
                  <a:srgbClr val="242021"/>
                </a:solidFill>
                <a:effectLst/>
                <a:latin typeface="TimesNewRomanPSMT"/>
              </a:rPr>
              <a:t>2</a:t>
            </a:r>
            <a:r>
              <a:rPr lang="vi-VN" sz="2400" b="0" i="0" dirty="0">
                <a:solidFill>
                  <a:srgbClr val="242021"/>
                </a:solidFill>
                <a:effectLst/>
                <a:latin typeface="TimesNewRomanPSMT"/>
              </a:rPr>
              <a:t> Nghị định số 144/2021/NĐ-CP ngày 31-12-2021 của Chính phủ</a:t>
            </a:r>
            <a:r>
              <a:rPr lang="vi-VN" sz="2400" dirty="0">
                <a:solidFill>
                  <a:schemeClr val="tx1"/>
                </a:solidFill>
                <a:latin typeface="Times New Roman" panose="02020603050405020304" pitchFamily="18" charset="0"/>
                <a:cs typeface="Times New Roman" panose="02020603050405020304" pitchFamily="18" charset="0"/>
              </a:rPr>
              <a:t> </a:t>
            </a:r>
            <a:endParaRPr lang="en-US" sz="24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217D546A-6913-09F2-0CB8-6CC36B267CAF}"/>
              </a:ext>
            </a:extLst>
          </p:cNvPr>
          <p:cNvSpPr/>
          <p:nvPr/>
        </p:nvSpPr>
        <p:spPr>
          <a:xfrm>
            <a:off x="802108" y="3088959"/>
            <a:ext cx="5045238" cy="1312022"/>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dirty="0">
                <a:solidFill>
                  <a:schemeClr val="tx1"/>
                </a:solidFill>
                <a:latin typeface="Times New Roman" panose="02020603050405020304" pitchFamily="18" charset="0"/>
                <a:cs typeface="Times New Roman" panose="02020603050405020304" pitchFamily="18" charset="0"/>
              </a:rPr>
              <a:t>A</a:t>
            </a:r>
            <a:r>
              <a:rPr lang="vi-VN" sz="2400" dirty="0">
                <a:solidFill>
                  <a:schemeClr val="tx1"/>
                </a:solidFill>
                <a:latin typeface="Times New Roman" panose="02020603050405020304" pitchFamily="18" charset="0"/>
                <a:cs typeface="Times New Roman" panose="02020603050405020304" pitchFamily="18" charset="0"/>
              </a:rPr>
              <a:t>.</a:t>
            </a:r>
            <a:r>
              <a:rPr lang="vi-VN" sz="2400" b="0" i="0" dirty="0">
                <a:solidFill>
                  <a:srgbClr val="242021"/>
                </a:solidFill>
                <a:effectLst/>
                <a:latin typeface="TimesNewRomanPSMT"/>
              </a:rPr>
              <a:t> Điều 11 Nghị định số 144/2021/NĐ-CP ngày 31-12-202</a:t>
            </a:r>
            <a:r>
              <a:rPr lang="en-GB" sz="2400" b="0" i="0" dirty="0">
                <a:solidFill>
                  <a:srgbClr val="242021"/>
                </a:solidFill>
                <a:effectLst/>
                <a:latin typeface="TimesNewRomanPSMT"/>
              </a:rPr>
              <a:t>0</a:t>
            </a:r>
            <a:r>
              <a:rPr lang="vi-VN" sz="2400" b="0" i="0" dirty="0">
                <a:solidFill>
                  <a:srgbClr val="242021"/>
                </a:solidFill>
                <a:effectLst/>
                <a:latin typeface="TimesNewRomanPSMT"/>
              </a:rPr>
              <a:t> của Chính phủ</a:t>
            </a:r>
            <a:r>
              <a:rPr lang="vi-VN" sz="2400" dirty="0">
                <a:solidFill>
                  <a:schemeClr val="tx1"/>
                </a:solidFill>
                <a:latin typeface="Times New Roman" panose="02020603050405020304" pitchFamily="18" charset="0"/>
                <a:cs typeface="Times New Roman" panose="02020603050405020304" pitchFamily="18" charset="0"/>
              </a:rPr>
              <a:t> </a:t>
            </a:r>
            <a:endParaRPr lang="en-US" sz="2400" spc="-5"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023882A-8C3F-1726-35FD-9A87F9A7EEFB}"/>
              </a:ext>
            </a:extLst>
          </p:cNvPr>
          <p:cNvSpPr/>
          <p:nvPr/>
        </p:nvSpPr>
        <p:spPr>
          <a:xfrm>
            <a:off x="10411326" y="630454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AFE093B8-B4F1-1B90-35D3-DD78C4E2CB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sp>
        <p:nvSpPr>
          <p:cNvPr id="8" name="Rectangle: Rounded Corners 7">
            <a:extLst>
              <a:ext uri="{FF2B5EF4-FFF2-40B4-BE49-F238E27FC236}">
                <a16:creationId xmlns:a16="http://schemas.microsoft.com/office/drawing/2014/main" id="{7CDC4A31-8E20-9120-7D68-1E981CF53AA3}"/>
              </a:ext>
            </a:extLst>
          </p:cNvPr>
          <p:cNvSpPr/>
          <p:nvPr/>
        </p:nvSpPr>
        <p:spPr>
          <a:xfrm>
            <a:off x="802108" y="951337"/>
            <a:ext cx="10763447" cy="180100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600"/>
              </a:lnSpc>
              <a:spcBef>
                <a:spcPts val="600"/>
              </a:spcBef>
              <a:spcAft>
                <a:spcPts val="600"/>
              </a:spcAft>
              <a:tabLst>
                <a:tab pos="5302885" algn="l"/>
              </a:tabLst>
            </a:pP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7.18.</a:t>
            </a:r>
            <a:r>
              <a:rPr lang="vi-VN" sz="1800" b="0" i="0" dirty="0">
                <a:solidFill>
                  <a:srgbClr val="242021"/>
                </a:solidFill>
                <a:effectLst/>
                <a:latin typeface="TimesNewRomanPSMT"/>
              </a:rPr>
              <a:t> </a:t>
            </a:r>
            <a:r>
              <a:rPr lang="en-GB" sz="2800" b="0" i="0" dirty="0">
                <a:solidFill>
                  <a:srgbClr val="242021"/>
                </a:solidFill>
                <a:effectLst/>
                <a:latin typeface="TimesNewRomanPSMT"/>
              </a:rPr>
              <a:t>C</a:t>
            </a:r>
            <a:r>
              <a:rPr lang="vi-VN" sz="2800" b="0" i="0" dirty="0">
                <a:solidFill>
                  <a:srgbClr val="242021"/>
                </a:solidFill>
                <a:effectLst/>
                <a:latin typeface="TimesNewRomanPSMT"/>
              </a:rPr>
              <a:t>ác hành vi vi phạm quy định về quản lí, sử dụng vũ khí,</a:t>
            </a:r>
            <a:r>
              <a:rPr lang="en-GB" sz="2800" b="0" i="0" dirty="0">
                <a:solidFill>
                  <a:srgbClr val="242021"/>
                </a:solidFill>
                <a:effectLst/>
                <a:latin typeface="TimesNewRomanPSMT"/>
              </a:rPr>
              <a:t> </a:t>
            </a:r>
            <a:r>
              <a:rPr lang="vi-VN" sz="2800" b="0" i="0" dirty="0">
                <a:solidFill>
                  <a:srgbClr val="242021"/>
                </a:solidFill>
                <a:effectLst/>
                <a:latin typeface="TimesNewRomanPSMT"/>
              </a:rPr>
              <a:t>vật liệu nổ, công cụ hỗ trợ, pháo và đồ chơi nguy hiểm bị cấm</a:t>
            </a:r>
            <a:r>
              <a:rPr lang="en-GB" sz="4000" b="0" i="0" dirty="0">
                <a:solidFill>
                  <a:srgbClr val="242021"/>
                </a:solidFill>
                <a:effectLst/>
                <a:latin typeface="TimesNewRomanPSMT"/>
              </a:rPr>
              <a:t> </a:t>
            </a:r>
            <a:r>
              <a:rPr lang="en-GB" sz="2800" dirty="0" err="1">
                <a:solidFill>
                  <a:srgbClr val="242021"/>
                </a:solidFill>
                <a:latin typeface="TimesNewRomanPSMT"/>
              </a:rPr>
              <a:t>sẽ</a:t>
            </a:r>
            <a:r>
              <a:rPr lang="en-GB" sz="2800" dirty="0">
                <a:solidFill>
                  <a:srgbClr val="242021"/>
                </a:solidFill>
                <a:latin typeface="TimesNewRomanPSMT"/>
              </a:rPr>
              <a:t> </a:t>
            </a:r>
            <a:r>
              <a:rPr lang="en-GB" sz="2800" dirty="0" err="1">
                <a:solidFill>
                  <a:srgbClr val="242021"/>
                </a:solidFill>
                <a:latin typeface="TimesNewRomanPSMT"/>
              </a:rPr>
              <a:t>bị</a:t>
            </a:r>
            <a:r>
              <a:rPr lang="en-GB" sz="2800" dirty="0">
                <a:solidFill>
                  <a:srgbClr val="242021"/>
                </a:solidFill>
                <a:latin typeface="TimesNewRomanPSMT"/>
              </a:rPr>
              <a:t> x</a:t>
            </a:r>
            <a:r>
              <a:rPr lang="vi-VN" sz="2800" dirty="0">
                <a:solidFill>
                  <a:srgbClr val="242021"/>
                </a:solidFill>
                <a:latin typeface="TimesNewRomanPSMT"/>
              </a:rPr>
              <a:t>ử phạt vi phạm hành chính theo quy định tại </a:t>
            </a:r>
            <a:r>
              <a:rPr lang="en-US" sz="2800" dirty="0">
                <a:solidFill>
                  <a:srgbClr val="242021"/>
                </a:solidFill>
                <a:latin typeface="TimesNewRomanPSMT"/>
              </a:rPr>
              <a:t> </a:t>
            </a:r>
          </a:p>
        </p:txBody>
      </p:sp>
      <p:pic>
        <p:nvPicPr>
          <p:cNvPr id="2" name="image4.png">
            <a:extLst>
              <a:ext uri="{FF2B5EF4-FFF2-40B4-BE49-F238E27FC236}">
                <a16:creationId xmlns:a16="http://schemas.microsoft.com/office/drawing/2014/main" id="{2C0DE6B7-5DDC-C1B7-411C-9A49669C18E7}"/>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5B5B6F67-9A93-C98A-2D88-4FB836C2F74D}"/>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8CB102E1-0D6A-43D8-A9A1-BDF8F3C2AC1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74824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33758" y="15000"/>
            <a:ext cx="675166" cy="676875"/>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4438" y="85682"/>
            <a:ext cx="625171" cy="556555"/>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84A42C0-4781-48B0-7B84-13FFBD0D2F78}"/>
              </a:ext>
            </a:extLst>
          </p:cNvPr>
          <p:cNvSpPr txBox="1"/>
          <p:nvPr/>
        </p:nvSpPr>
        <p:spPr>
          <a:xfrm>
            <a:off x="1598944" y="624818"/>
            <a:ext cx="10456064" cy="5170646"/>
          </a:xfrm>
          <a:prstGeom prst="rect">
            <a:avLst/>
          </a:prstGeom>
          <a:noFill/>
        </p:spPr>
        <p:txBody>
          <a:bodyPr wrap="square" rtlCol="0">
            <a:spAutoFit/>
          </a:bodyPr>
          <a:lstStyle/>
          <a:p>
            <a:pPr marL="457200" indent="-457200">
              <a:lnSpc>
                <a:spcPts val="3000"/>
              </a:lnSpc>
              <a:spcBef>
                <a:spcPts val="600"/>
              </a:spcBef>
              <a:spcAft>
                <a:spcPts val="600"/>
              </a:spcAft>
              <a:buFont typeface="Wingdings" pitchFamily="2" charset="2"/>
              <a:buChar char="v"/>
            </a:pPr>
            <a:r>
              <a:rPr lang="vi-VN" sz="3000" b="1" dirty="0">
                <a:solidFill>
                  <a:srgbClr val="FF0000"/>
                </a:solidFill>
                <a:latin typeface="Times New Roman" panose="02020603050405020304" pitchFamily="18" charset="0"/>
                <a:cs typeface="Times New Roman" panose="02020603050405020304" pitchFamily="18" charset="0"/>
              </a:rPr>
              <a:t>Truy cập </a:t>
            </a:r>
            <a:r>
              <a:rPr lang="en-GB" sz="3000" b="1" dirty="0" err="1">
                <a:solidFill>
                  <a:srgbClr val="FF0000"/>
                </a:solidFill>
                <a:latin typeface="Times New Roman" panose="02020603050405020304" pitchFamily="18" charset="0"/>
                <a:cs typeface="Times New Roman" panose="02020603050405020304" pitchFamily="18" charset="0"/>
              </a:rPr>
              <a:t>thông</a:t>
            </a:r>
            <a:r>
              <a:rPr lang="en-GB" sz="3000" b="1" dirty="0">
                <a:solidFill>
                  <a:srgbClr val="FF0000"/>
                </a:solidFill>
                <a:latin typeface="Times New Roman" panose="02020603050405020304" pitchFamily="18" charset="0"/>
                <a:cs typeface="Times New Roman" panose="02020603050405020304" pitchFamily="18" charset="0"/>
              </a:rPr>
              <a:t> tin </a:t>
            </a:r>
            <a:r>
              <a:rPr lang="en-GB" sz="3000" b="1" dirty="0" err="1">
                <a:solidFill>
                  <a:srgbClr val="FF0000"/>
                </a:solidFill>
                <a:latin typeface="Times New Roman" panose="02020603050405020304" pitchFamily="18" charset="0"/>
                <a:cs typeface="Times New Roman" panose="02020603050405020304" pitchFamily="18" charset="0"/>
              </a:rPr>
              <a:t>về</a:t>
            </a:r>
            <a:r>
              <a:rPr lang="en-GB" sz="3000" b="1" dirty="0">
                <a:solidFill>
                  <a:srgbClr val="FF0000"/>
                </a:solidFill>
                <a:latin typeface="Times New Roman" panose="02020603050405020304" pitchFamily="18" charset="0"/>
                <a:cs typeface="Times New Roman" panose="02020603050405020304" pitchFamily="18" charset="0"/>
              </a:rPr>
              <a:t> SGK GD QPAN (</a:t>
            </a:r>
            <a:r>
              <a:rPr lang="en-GB" sz="3000" b="1" dirty="0" err="1">
                <a:solidFill>
                  <a:srgbClr val="FF0000"/>
                </a:solidFill>
                <a:latin typeface="Times New Roman" panose="02020603050405020304" pitchFamily="18" charset="0"/>
                <a:cs typeface="Times New Roman" panose="02020603050405020304" pitchFamily="18" charset="0"/>
              </a:rPr>
              <a:t>bộ</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sách</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Cánh</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Diều</a:t>
            </a:r>
            <a:r>
              <a:rPr lang="en-GB" sz="3000" b="1" dirty="0">
                <a:solidFill>
                  <a:srgbClr val="FF0000"/>
                </a:solidFill>
                <a:latin typeface="Times New Roman" panose="02020603050405020304" pitchFamily="18" charset="0"/>
                <a:cs typeface="Times New Roman" panose="02020603050405020304" pitchFamily="18" charset="0"/>
              </a:rPr>
              <a:t>):</a:t>
            </a:r>
          </a:p>
          <a:p>
            <a:pPr marL="457200" indent="-457200">
              <a:lnSpc>
                <a:spcPts val="3000"/>
              </a:lnSpc>
              <a:spcBef>
                <a:spcPts val="600"/>
              </a:spcBef>
              <a:spcAft>
                <a:spcPts val="600"/>
              </a:spcAft>
              <a:buFont typeface="Arial" panose="020B0604020202020204" pitchFamily="34" charset="0"/>
              <a:buChar char="•"/>
            </a:pPr>
            <a:r>
              <a:rPr lang="en-GB" sz="3000" b="1" dirty="0">
                <a:solidFill>
                  <a:srgbClr val="00B050"/>
                </a:solidFill>
                <a:latin typeface="Times New Roman" panose="02020603050405020304" pitchFamily="18" charset="0"/>
                <a:cs typeface="Times New Roman" panose="02020603050405020304" pitchFamily="18" charset="0"/>
              </a:rPr>
              <a:t>Trang web </a:t>
            </a:r>
            <a:r>
              <a:rPr lang="en-GB" sz="3000" b="1" dirty="0" err="1">
                <a:solidFill>
                  <a:srgbClr val="00B050"/>
                </a:solidFill>
                <a:latin typeface="Times New Roman" panose="02020603050405020304" pitchFamily="18" charset="0"/>
                <a:cs typeface="Times New Roman" panose="02020603050405020304" pitchFamily="18" charset="0"/>
              </a:rPr>
              <a:t>bộ</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sách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a:lnSpc>
                <a:spcPts val="3000"/>
              </a:lnSpc>
              <a:spcBef>
                <a:spcPts val="600"/>
              </a:spcBef>
              <a:spcAft>
                <a:spcPts val="600"/>
              </a:spcAft>
            </a:pP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https://hoc10.vn/</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nSpc>
                <a:spcPts val="3000"/>
              </a:lnSpc>
              <a:spcBef>
                <a:spcPts val="600"/>
              </a:spcBef>
              <a:spcAft>
                <a:spcPts val="600"/>
              </a:spcAft>
              <a:buFont typeface="Arial" panose="020B0604020202020204" pitchFamily="34" charset="0"/>
              <a:buChar char="•"/>
            </a:pPr>
            <a:r>
              <a:rPr lang="en-GB" sz="3000" b="1" dirty="0">
                <a:solidFill>
                  <a:srgbClr val="00B050"/>
                </a:solidFill>
                <a:latin typeface="Times New Roman" panose="02020603050405020304" pitchFamily="18" charset="0"/>
                <a:cs typeface="Times New Roman" panose="02020603050405020304" pitchFamily="18" charset="0"/>
              </a:rPr>
              <a:t>Facebook: </a:t>
            </a:r>
            <a:r>
              <a:rPr lang="en-GB" sz="3000" b="1" dirty="0" err="1">
                <a:solidFill>
                  <a:srgbClr val="00B050"/>
                </a:solidFill>
                <a:latin typeface="Times New Roman" panose="02020603050405020304" pitchFamily="18" charset="0"/>
                <a:cs typeface="Times New Roman" panose="02020603050405020304" pitchFamily="18" charset="0"/>
              </a:rPr>
              <a:t>Nhóm</a:t>
            </a:r>
            <a:r>
              <a:rPr lang="en-GB" sz="3000" b="1" dirty="0">
                <a:solidFill>
                  <a:srgbClr val="00B050"/>
                </a:solidFill>
                <a:latin typeface="Times New Roman" panose="02020603050405020304" pitchFamily="18" charset="0"/>
                <a:cs typeface="Times New Roman" panose="02020603050405020304" pitchFamily="18" charset="0"/>
              </a:rPr>
              <a:t> GV GD QPAN-</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vi-VN" sz="3000" b="1" dirty="0">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a:lnSpc>
                <a:spcPts val="3000"/>
              </a:lnSpc>
              <a:spcBef>
                <a:spcPts val="600"/>
              </a:spcBef>
              <a:spcAft>
                <a:spcPts val="600"/>
              </a:spcAft>
            </a:pP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https://www.facebook.com/groups/729540662159272</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nSpc>
                <a:spcPts val="3000"/>
              </a:lnSpc>
              <a:spcBef>
                <a:spcPts val="600"/>
              </a:spcBef>
              <a:spcAft>
                <a:spcPts val="600"/>
              </a:spcAft>
              <a:buFont typeface="Arial" panose="020B0604020202020204" pitchFamily="34" charset="0"/>
              <a:buChar char="•"/>
            </a:pPr>
            <a:r>
              <a:rPr lang="en-GB" sz="3000" b="1" dirty="0" err="1">
                <a:solidFill>
                  <a:srgbClr val="00B050"/>
                </a:solidFill>
                <a:latin typeface="Times New Roman" panose="02020603050405020304" pitchFamily="18" charset="0"/>
                <a:cs typeface="Times New Roman" panose="02020603050405020304" pitchFamily="18" charset="0"/>
              </a:rPr>
              <a:t>Sàn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thương</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mại</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điện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tử</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indent="450850">
              <a:lnSpc>
                <a:spcPts val="3000"/>
              </a:lnSpc>
              <a:spcBef>
                <a:spcPts val="600"/>
              </a:spcBef>
              <a:spcAft>
                <a:spcPts val="600"/>
              </a:spcAft>
            </a:pPr>
            <a:r>
              <a:rPr lang="en-GB" sz="3000" b="1" dirty="0">
                <a:solidFill>
                  <a:srgbClr val="0000FF"/>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https://sachcanhdieu.vn</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gn="just">
              <a:lnSpc>
                <a:spcPts val="3000"/>
              </a:lnSpc>
              <a:spcBef>
                <a:spcPts val="600"/>
              </a:spcBef>
              <a:spcAft>
                <a:spcPts val="600"/>
              </a:spcAft>
              <a:buFont typeface="Wingdings" pitchFamily="2" charset="2"/>
              <a:buChar char="v"/>
            </a:pPr>
            <a:r>
              <a:rPr lang="en-GB" sz="3000" b="1" dirty="0" err="1">
                <a:solidFill>
                  <a:srgbClr val="ED0000"/>
                </a:solidFill>
                <a:latin typeface="Times New Roman" panose="02020603050405020304" pitchFamily="18" charset="0"/>
                <a:cs typeface="Times New Roman" panose="02020603050405020304" pitchFamily="18" charset="0"/>
              </a:rPr>
              <a:t>Trao</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đổi</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giải</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đáp</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hỗ</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trợ</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giáo</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viên</a:t>
            </a:r>
            <a:r>
              <a:rPr lang="en-GB" sz="3000" b="1" dirty="0">
                <a:solidFill>
                  <a:srgbClr val="ED0000"/>
                </a:solidFill>
                <a:latin typeface="Times New Roman" panose="02020603050405020304" pitchFamily="18" charset="0"/>
                <a:cs typeface="Times New Roman" panose="02020603050405020304" pitchFamily="18" charset="0"/>
              </a:rPr>
              <a:t>: </a:t>
            </a:r>
          </a:p>
          <a:p>
            <a:pPr marL="457200" indent="-457200">
              <a:lnSpc>
                <a:spcPts val="3000"/>
              </a:lnSpc>
              <a:spcBef>
                <a:spcPts val="600"/>
              </a:spcBef>
              <a:spcAft>
                <a:spcPts val="600"/>
              </a:spcAft>
              <a:buFont typeface="Arial" panose="020B0604020202020204" pitchFamily="34" charset="0"/>
              <a:buChar char="•"/>
            </a:pPr>
            <a:r>
              <a:rPr lang="en-GB" sz="3000" b="1" dirty="0" err="1">
                <a:solidFill>
                  <a:srgbClr val="00B050"/>
                </a:solidFill>
                <a:latin typeface="Times New Roman" panose="02020603050405020304" pitchFamily="18" charset="0"/>
                <a:cs typeface="Times New Roman" panose="02020603050405020304" pitchFamily="18" charset="0"/>
              </a:rPr>
              <a:t>Phòng</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Thông</a:t>
            </a:r>
            <a:r>
              <a:rPr lang="en-GB" sz="3000" b="1" dirty="0">
                <a:solidFill>
                  <a:srgbClr val="00B050"/>
                </a:solidFill>
                <a:latin typeface="Times New Roman" panose="02020603050405020304" pitchFamily="18" charset="0"/>
                <a:cs typeface="Times New Roman" panose="02020603050405020304" pitchFamily="18" charset="0"/>
              </a:rPr>
              <a:t> tin </a:t>
            </a:r>
            <a:r>
              <a:rPr lang="en-GB" sz="3000" b="1" dirty="0" err="1">
                <a:solidFill>
                  <a:srgbClr val="00B050"/>
                </a:solidFill>
                <a:latin typeface="Times New Roman" panose="02020603050405020304" pitchFamily="18" charset="0"/>
                <a:cs typeface="Times New Roman" panose="02020603050405020304" pitchFamily="18" charset="0"/>
              </a:rPr>
              <a:t>và</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Truyền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thông</a:t>
            </a:r>
            <a:r>
              <a:rPr lang="en-GB" sz="3000" b="1" dirty="0">
                <a:solidFill>
                  <a:srgbClr val="00B050"/>
                </a:solidFill>
                <a:latin typeface="Times New Roman" panose="02020603050405020304" pitchFamily="18" charset="0"/>
                <a:cs typeface="Times New Roman" panose="02020603050405020304" pitchFamily="18" charset="0"/>
              </a:rPr>
              <a:t> VEPIC</a:t>
            </a:r>
            <a:r>
              <a:rPr lang="en-GB" sz="3000" b="1" dirty="0">
                <a:solidFill>
                  <a:srgbClr val="0000FF"/>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7"/>
              </a:rPr>
              <a:t>thongtinvatruyenthong.vepic@gmail.c</a:t>
            </a:r>
            <a:r>
              <a:rPr lang="en-GB" sz="3000" b="1" u="sng" dirty="0">
                <a:solidFill>
                  <a:srgbClr val="0000FF"/>
                </a:solidFill>
                <a:latin typeface="Times New Roman" panose="02020603050405020304" pitchFamily="18" charset="0"/>
                <a:cs typeface="Times New Roman" panose="02020603050405020304" pitchFamily="18" charset="0"/>
                <a:hlinkClick r:id="rId7"/>
              </a:rPr>
              <a:t>om</a:t>
            </a:r>
            <a:endParaRPr lang="en-GB" sz="3000" b="1" u="sng"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863645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2B5A5A2-C77C-6A41-2122-E7C624C7ABB0}"/>
              </a:ext>
            </a:extLst>
          </p:cNvPr>
          <p:cNvPicPr>
            <a:picLocks noChangeAspect="1"/>
          </p:cNvPicPr>
          <p:nvPr/>
        </p:nvPicPr>
        <p:blipFill>
          <a:blip r:embed="rId5"/>
          <a:stretch>
            <a:fillRect/>
          </a:stretch>
        </p:blipFill>
        <p:spPr>
          <a:xfrm>
            <a:off x="1447724" y="173924"/>
            <a:ext cx="9793067" cy="676369"/>
          </a:xfrm>
          <a:prstGeom prst="rect">
            <a:avLst/>
          </a:prstGeom>
        </p:spPr>
      </p:pic>
      <p:pic>
        <p:nvPicPr>
          <p:cNvPr id="7" name="Hình ảnh 6">
            <a:extLst>
              <a:ext uri="{FF2B5EF4-FFF2-40B4-BE49-F238E27FC236}">
                <a16:creationId xmlns:a16="http://schemas.microsoft.com/office/drawing/2014/main" id="{2A8C7725-2912-D7AE-613E-3310A41B8DF6}"/>
              </a:ext>
            </a:extLst>
          </p:cNvPr>
          <p:cNvPicPr>
            <a:picLocks noChangeAspect="1"/>
          </p:cNvPicPr>
          <p:nvPr/>
        </p:nvPicPr>
        <p:blipFill>
          <a:blip r:embed="rId6"/>
          <a:stretch>
            <a:fillRect/>
          </a:stretch>
        </p:blipFill>
        <p:spPr>
          <a:xfrm>
            <a:off x="1739677" y="842264"/>
            <a:ext cx="314369" cy="5233221"/>
          </a:xfrm>
          <a:prstGeom prst="rect">
            <a:avLst/>
          </a:prstGeom>
        </p:spPr>
      </p:pic>
      <p:pic>
        <p:nvPicPr>
          <p:cNvPr id="9" name="Hình ảnh 8">
            <a:extLst>
              <a:ext uri="{FF2B5EF4-FFF2-40B4-BE49-F238E27FC236}">
                <a16:creationId xmlns:a16="http://schemas.microsoft.com/office/drawing/2014/main" id="{03DE1612-1CE9-7C79-6795-BA1896327B6A}"/>
              </a:ext>
            </a:extLst>
          </p:cNvPr>
          <p:cNvPicPr>
            <a:picLocks noChangeAspect="1"/>
          </p:cNvPicPr>
          <p:nvPr/>
        </p:nvPicPr>
        <p:blipFill>
          <a:blip r:embed="rId7"/>
          <a:stretch>
            <a:fillRect/>
          </a:stretch>
        </p:blipFill>
        <p:spPr>
          <a:xfrm>
            <a:off x="2054046" y="1063837"/>
            <a:ext cx="8830907" cy="504895"/>
          </a:xfrm>
          <a:prstGeom prst="rect">
            <a:avLst/>
          </a:prstGeom>
        </p:spPr>
      </p:pic>
      <p:pic>
        <p:nvPicPr>
          <p:cNvPr id="11" name="Hình ảnh 10">
            <a:extLst>
              <a:ext uri="{FF2B5EF4-FFF2-40B4-BE49-F238E27FC236}">
                <a16:creationId xmlns:a16="http://schemas.microsoft.com/office/drawing/2014/main" id="{27834DE8-4E26-0B5C-78C8-4681A5DCCC8C}"/>
              </a:ext>
            </a:extLst>
          </p:cNvPr>
          <p:cNvPicPr>
            <a:picLocks noChangeAspect="1"/>
          </p:cNvPicPr>
          <p:nvPr/>
        </p:nvPicPr>
        <p:blipFill>
          <a:blip r:embed="rId8"/>
          <a:stretch>
            <a:fillRect/>
          </a:stretch>
        </p:blipFill>
        <p:spPr>
          <a:xfrm>
            <a:off x="2049283" y="1773484"/>
            <a:ext cx="8840434" cy="838317"/>
          </a:xfrm>
          <a:prstGeom prst="rect">
            <a:avLst/>
          </a:prstGeom>
        </p:spPr>
      </p:pic>
      <p:pic>
        <p:nvPicPr>
          <p:cNvPr id="13" name="Hình ảnh 12">
            <a:extLst>
              <a:ext uri="{FF2B5EF4-FFF2-40B4-BE49-F238E27FC236}">
                <a16:creationId xmlns:a16="http://schemas.microsoft.com/office/drawing/2014/main" id="{3FA99E1A-6DC1-4092-EC1F-FC8179CFE498}"/>
              </a:ext>
            </a:extLst>
          </p:cNvPr>
          <p:cNvPicPr>
            <a:picLocks noChangeAspect="1"/>
          </p:cNvPicPr>
          <p:nvPr/>
        </p:nvPicPr>
        <p:blipFill>
          <a:blip r:embed="rId9"/>
          <a:stretch>
            <a:fillRect/>
          </a:stretch>
        </p:blipFill>
        <p:spPr>
          <a:xfrm>
            <a:off x="2054046" y="2829843"/>
            <a:ext cx="8849960" cy="847843"/>
          </a:xfrm>
          <a:prstGeom prst="rect">
            <a:avLst/>
          </a:prstGeom>
        </p:spPr>
      </p:pic>
      <p:pic>
        <p:nvPicPr>
          <p:cNvPr id="15" name="Hình ảnh 14">
            <a:extLst>
              <a:ext uri="{FF2B5EF4-FFF2-40B4-BE49-F238E27FC236}">
                <a16:creationId xmlns:a16="http://schemas.microsoft.com/office/drawing/2014/main" id="{3E31A10C-A321-1446-2BBA-49110D914D12}"/>
              </a:ext>
            </a:extLst>
          </p:cNvPr>
          <p:cNvPicPr>
            <a:picLocks noChangeAspect="1"/>
          </p:cNvPicPr>
          <p:nvPr/>
        </p:nvPicPr>
        <p:blipFill>
          <a:blip r:embed="rId10"/>
          <a:stretch>
            <a:fillRect/>
          </a:stretch>
        </p:blipFill>
        <p:spPr>
          <a:xfrm>
            <a:off x="2058075" y="3915130"/>
            <a:ext cx="6944694" cy="1181265"/>
          </a:xfrm>
          <a:prstGeom prst="rect">
            <a:avLst/>
          </a:prstGeom>
        </p:spPr>
      </p:pic>
      <p:pic>
        <p:nvPicPr>
          <p:cNvPr id="17" name="Hình ảnh 16">
            <a:extLst>
              <a:ext uri="{FF2B5EF4-FFF2-40B4-BE49-F238E27FC236}">
                <a16:creationId xmlns:a16="http://schemas.microsoft.com/office/drawing/2014/main" id="{139150A4-CE0E-BB3A-9D5F-4B4009439C01}"/>
              </a:ext>
            </a:extLst>
          </p:cNvPr>
          <p:cNvPicPr>
            <a:picLocks noChangeAspect="1"/>
          </p:cNvPicPr>
          <p:nvPr/>
        </p:nvPicPr>
        <p:blipFill>
          <a:blip r:embed="rId11"/>
          <a:stretch>
            <a:fillRect/>
          </a:stretch>
        </p:blipFill>
        <p:spPr>
          <a:xfrm>
            <a:off x="9034746" y="4059473"/>
            <a:ext cx="2000529" cy="1086002"/>
          </a:xfrm>
          <a:prstGeom prst="rect">
            <a:avLst/>
          </a:prstGeom>
        </p:spPr>
      </p:pic>
      <p:pic>
        <p:nvPicPr>
          <p:cNvPr id="19" name="Hình ảnh 18">
            <a:extLst>
              <a:ext uri="{FF2B5EF4-FFF2-40B4-BE49-F238E27FC236}">
                <a16:creationId xmlns:a16="http://schemas.microsoft.com/office/drawing/2014/main" id="{E6A68CC3-2B87-3696-4A3C-441BD95EF5DD}"/>
              </a:ext>
            </a:extLst>
          </p:cNvPr>
          <p:cNvPicPr>
            <a:picLocks noChangeAspect="1"/>
          </p:cNvPicPr>
          <p:nvPr/>
        </p:nvPicPr>
        <p:blipFill>
          <a:blip r:embed="rId12"/>
          <a:stretch>
            <a:fillRect/>
          </a:stretch>
        </p:blipFill>
        <p:spPr>
          <a:xfrm>
            <a:off x="2058075" y="5316254"/>
            <a:ext cx="1924319" cy="1453825"/>
          </a:xfrm>
          <a:prstGeom prst="rect">
            <a:avLst/>
          </a:prstGeom>
        </p:spPr>
      </p:pic>
      <p:pic>
        <p:nvPicPr>
          <p:cNvPr id="21" name="Hình ảnh 20">
            <a:extLst>
              <a:ext uri="{FF2B5EF4-FFF2-40B4-BE49-F238E27FC236}">
                <a16:creationId xmlns:a16="http://schemas.microsoft.com/office/drawing/2014/main" id="{3F265311-5A11-6C2A-EAC8-5E7D816D73D6}"/>
              </a:ext>
            </a:extLst>
          </p:cNvPr>
          <p:cNvPicPr>
            <a:picLocks noChangeAspect="1"/>
          </p:cNvPicPr>
          <p:nvPr/>
        </p:nvPicPr>
        <p:blipFill>
          <a:blip r:embed="rId13"/>
          <a:stretch>
            <a:fillRect/>
          </a:stretch>
        </p:blipFill>
        <p:spPr>
          <a:xfrm>
            <a:off x="3973602" y="5439343"/>
            <a:ext cx="4039164" cy="400106"/>
          </a:xfrm>
          <a:prstGeom prst="rect">
            <a:avLst/>
          </a:prstGeom>
        </p:spPr>
      </p:pic>
      <p:pic>
        <p:nvPicPr>
          <p:cNvPr id="23" name="Hình ảnh 22">
            <a:extLst>
              <a:ext uri="{FF2B5EF4-FFF2-40B4-BE49-F238E27FC236}">
                <a16:creationId xmlns:a16="http://schemas.microsoft.com/office/drawing/2014/main" id="{22530E1F-76F4-6ACA-0D59-C68459C86E15}"/>
              </a:ext>
            </a:extLst>
          </p:cNvPr>
          <p:cNvPicPr>
            <a:picLocks noChangeAspect="1"/>
          </p:cNvPicPr>
          <p:nvPr/>
        </p:nvPicPr>
        <p:blipFill>
          <a:blip r:embed="rId14"/>
          <a:stretch>
            <a:fillRect/>
          </a:stretch>
        </p:blipFill>
        <p:spPr>
          <a:xfrm>
            <a:off x="3973602" y="5833562"/>
            <a:ext cx="4058216" cy="428685"/>
          </a:xfrm>
          <a:prstGeom prst="rect">
            <a:avLst/>
          </a:prstGeom>
        </p:spPr>
      </p:pic>
      <p:pic>
        <p:nvPicPr>
          <p:cNvPr id="25" name="Hình ảnh 24">
            <a:extLst>
              <a:ext uri="{FF2B5EF4-FFF2-40B4-BE49-F238E27FC236}">
                <a16:creationId xmlns:a16="http://schemas.microsoft.com/office/drawing/2014/main" id="{861F4A6C-E887-46D5-FA7D-C01A81113160}"/>
              </a:ext>
            </a:extLst>
          </p:cNvPr>
          <p:cNvPicPr>
            <a:picLocks noChangeAspect="1"/>
          </p:cNvPicPr>
          <p:nvPr/>
        </p:nvPicPr>
        <p:blipFill>
          <a:blip r:embed="rId15"/>
          <a:stretch>
            <a:fillRect/>
          </a:stretch>
        </p:blipFill>
        <p:spPr>
          <a:xfrm>
            <a:off x="3973603" y="6244663"/>
            <a:ext cx="4058216" cy="476316"/>
          </a:xfrm>
          <a:prstGeom prst="rect">
            <a:avLst/>
          </a:prstGeom>
        </p:spPr>
      </p:pic>
      <p:pic>
        <p:nvPicPr>
          <p:cNvPr id="27" name="Hình ảnh 26">
            <a:extLst>
              <a:ext uri="{FF2B5EF4-FFF2-40B4-BE49-F238E27FC236}">
                <a16:creationId xmlns:a16="http://schemas.microsoft.com/office/drawing/2014/main" id="{902F7551-9D58-CB2F-CEE5-B2D3D42EDE71}"/>
              </a:ext>
            </a:extLst>
          </p:cNvPr>
          <p:cNvPicPr>
            <a:picLocks noChangeAspect="1"/>
          </p:cNvPicPr>
          <p:nvPr/>
        </p:nvPicPr>
        <p:blipFill>
          <a:blip r:embed="rId16"/>
          <a:stretch>
            <a:fillRect/>
          </a:stretch>
        </p:blipFill>
        <p:spPr>
          <a:xfrm>
            <a:off x="8225008" y="5366683"/>
            <a:ext cx="2810267" cy="1295581"/>
          </a:xfrm>
          <a:prstGeom prst="rect">
            <a:avLst/>
          </a:prstGeom>
        </p:spPr>
      </p:pic>
      <p:pic>
        <p:nvPicPr>
          <p:cNvPr id="18" name="image4.png">
            <a:extLst>
              <a:ext uri="{FF2B5EF4-FFF2-40B4-BE49-F238E27FC236}">
                <a16:creationId xmlns:a16="http://schemas.microsoft.com/office/drawing/2014/main" id="{3828A91C-4DCF-4EAB-8217-447741EF02DE}"/>
              </a:ext>
            </a:extLst>
          </p:cNvPr>
          <p:cNvPicPr>
            <a:picLocks noChangeAspect="1"/>
          </p:cNvPicPr>
          <p:nvPr/>
        </p:nvPicPr>
        <p:blipFill>
          <a:blip r:embed="rId17" cstate="print"/>
          <a:stretch>
            <a:fillRect/>
          </a:stretch>
        </p:blipFill>
        <p:spPr>
          <a:xfrm>
            <a:off x="25259" y="-5836"/>
            <a:ext cx="590190" cy="559401"/>
          </a:xfrm>
          <a:prstGeom prst="rect">
            <a:avLst/>
          </a:prstGeom>
        </p:spPr>
      </p:pic>
      <p:grpSp>
        <p:nvGrpSpPr>
          <p:cNvPr id="20" name="Group 11">
            <a:extLst>
              <a:ext uri="{FF2B5EF4-FFF2-40B4-BE49-F238E27FC236}">
                <a16:creationId xmlns:a16="http://schemas.microsoft.com/office/drawing/2014/main" id="{206CE8EC-A14B-4CB5-B99B-8BA0E249D3DB}"/>
              </a:ext>
            </a:extLst>
          </p:cNvPr>
          <p:cNvGrpSpPr>
            <a:grpSpLocks/>
          </p:cNvGrpSpPr>
          <p:nvPr/>
        </p:nvGrpSpPr>
        <p:grpSpPr bwMode="auto">
          <a:xfrm>
            <a:off x="641575" y="51793"/>
            <a:ext cx="590189" cy="495737"/>
            <a:chOff x="0" y="0"/>
            <a:chExt cx="666" cy="559"/>
          </a:xfrm>
        </p:grpSpPr>
        <p:sp>
          <p:nvSpPr>
            <p:cNvPr id="22" name="Freeform 12">
              <a:extLst>
                <a:ext uri="{FF2B5EF4-FFF2-40B4-BE49-F238E27FC236}">
                  <a16:creationId xmlns:a16="http://schemas.microsoft.com/office/drawing/2014/main" id="{C2961B07-67DE-477C-9C76-3AD1DA6062F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 name="mot_so_nguyen_tac_quan_li_su_dung_vu_khi_vat__0449c442-ace3-4752-94f0-c603babd2312">
            <a:hlinkClick r:id="" action="ppaction://media"/>
            <a:extLst>
              <a:ext uri="{FF2B5EF4-FFF2-40B4-BE49-F238E27FC236}">
                <a16:creationId xmlns:a16="http://schemas.microsoft.com/office/drawing/2014/main" id="{FF82CD17-8005-66D3-1859-546CDFFD0ADC}"/>
              </a:ext>
            </a:extLst>
          </p:cNvPr>
          <p:cNvPicPr>
            <a:picLocks noChangeAspect="1"/>
          </p:cNvPicPr>
          <p:nvPr>
            <a:audioFile r:link="rId1"/>
            <p:extLst>
              <p:ext uri="{DAA4B4D4-6D71-4841-9C94-3DE7FCFB9230}">
                <p14:media xmlns:p14="http://schemas.microsoft.com/office/powerpoint/2010/main" r:embed="rId2">
                  <p14:trim end="45855.4285"/>
                </p14:media>
              </p:ext>
            </p:extLst>
          </p:nvPr>
        </p:nvPicPr>
        <p:blipFill>
          <a:blip r:embed="rId18"/>
          <a:stretch>
            <a:fillRect/>
          </a:stretch>
        </p:blipFill>
        <p:spPr>
          <a:xfrm>
            <a:off x="-1044322" y="207308"/>
            <a:ext cx="609600" cy="609600"/>
          </a:xfrm>
          <a:prstGeom prst="rect">
            <a:avLst/>
          </a:prstGeom>
        </p:spPr>
      </p:pic>
      <p:pic>
        <p:nvPicPr>
          <p:cNvPr id="5" name="mot_so_nguyen_tac_quan_li_su_dung_vu_khi_vat__0449c442-ace3-4752-94f0-c603babd2312">
            <a:hlinkClick r:id="" action="ppaction://media"/>
            <a:extLst>
              <a:ext uri="{FF2B5EF4-FFF2-40B4-BE49-F238E27FC236}">
                <a16:creationId xmlns:a16="http://schemas.microsoft.com/office/drawing/2014/main" id="{F9271B15-063B-DE6D-0215-45AE98293799}"/>
              </a:ext>
            </a:extLst>
          </p:cNvPr>
          <p:cNvPicPr>
            <a:picLocks noChangeAspect="1"/>
          </p:cNvPicPr>
          <p:nvPr>
            <a:audioFile r:link="rId1"/>
            <p:extLst>
              <p:ext uri="{DAA4B4D4-6D71-4841-9C94-3DE7FCFB9230}">
                <p14:media xmlns:p14="http://schemas.microsoft.com/office/powerpoint/2010/main" r:embed="rId2">
                  <p14:trim st="5195" end="40912.4285"/>
                </p14:media>
              </p:ext>
            </p:extLst>
          </p:nvPr>
        </p:nvPicPr>
        <p:blipFill>
          <a:blip r:embed="rId18"/>
          <a:stretch>
            <a:fillRect/>
          </a:stretch>
        </p:blipFill>
        <p:spPr>
          <a:xfrm>
            <a:off x="-1044322" y="941838"/>
            <a:ext cx="609600" cy="609600"/>
          </a:xfrm>
          <a:prstGeom prst="rect">
            <a:avLst/>
          </a:prstGeom>
        </p:spPr>
      </p:pic>
      <p:pic>
        <p:nvPicPr>
          <p:cNvPr id="8" name="mot_so_nguyen_tac_quan_li_su_dung_vu_khi_vat__0449c442-ace3-4752-94f0-c603babd2312">
            <a:hlinkClick r:id="" action="ppaction://media"/>
            <a:extLst>
              <a:ext uri="{FF2B5EF4-FFF2-40B4-BE49-F238E27FC236}">
                <a16:creationId xmlns:a16="http://schemas.microsoft.com/office/drawing/2014/main" id="{A314BEB7-D87B-D720-1910-6EF29470FB03}"/>
              </a:ext>
            </a:extLst>
          </p:cNvPr>
          <p:cNvPicPr>
            <a:picLocks noChangeAspect="1"/>
          </p:cNvPicPr>
          <p:nvPr>
            <a:audioFile r:link="rId1"/>
            <p:extLst>
              <p:ext uri="{DAA4B4D4-6D71-4841-9C94-3DE7FCFB9230}">
                <p14:media xmlns:p14="http://schemas.microsoft.com/office/powerpoint/2010/main" r:embed="rId2">
                  <p14:trim st="10044" end="33823.4285"/>
                </p14:media>
              </p:ext>
            </p:extLst>
          </p:nvPr>
        </p:nvPicPr>
        <p:blipFill>
          <a:blip r:embed="rId18"/>
          <a:stretch>
            <a:fillRect/>
          </a:stretch>
        </p:blipFill>
        <p:spPr>
          <a:xfrm>
            <a:off x="-1044322" y="1676368"/>
            <a:ext cx="609600" cy="609600"/>
          </a:xfrm>
          <a:prstGeom prst="rect">
            <a:avLst/>
          </a:prstGeom>
        </p:spPr>
      </p:pic>
      <p:pic>
        <p:nvPicPr>
          <p:cNvPr id="12" name="mot_so_nguyen_tac_quan_li_su_dung_vu_khi_vat__0449c442-ace3-4752-94f0-c603babd2312">
            <a:hlinkClick r:id="" action="ppaction://media"/>
            <a:extLst>
              <a:ext uri="{FF2B5EF4-FFF2-40B4-BE49-F238E27FC236}">
                <a16:creationId xmlns:a16="http://schemas.microsoft.com/office/drawing/2014/main" id="{1CF1AF6A-7D94-3235-9C37-9981243C63A1}"/>
              </a:ext>
            </a:extLst>
          </p:cNvPr>
          <p:cNvPicPr>
            <a:picLocks noChangeAspect="1"/>
          </p:cNvPicPr>
          <p:nvPr>
            <a:audioFile r:link="rId1"/>
            <p:extLst>
              <p:ext uri="{DAA4B4D4-6D71-4841-9C94-3DE7FCFB9230}">
                <p14:media xmlns:p14="http://schemas.microsoft.com/office/powerpoint/2010/main" r:embed="rId2">
                  <p14:trim st="17133" end="26951.4285"/>
                </p14:media>
              </p:ext>
            </p:extLst>
          </p:nvPr>
        </p:nvPicPr>
        <p:blipFill>
          <a:blip r:embed="rId18"/>
          <a:stretch>
            <a:fillRect/>
          </a:stretch>
        </p:blipFill>
        <p:spPr>
          <a:xfrm>
            <a:off x="-1044322" y="2396367"/>
            <a:ext cx="609600" cy="609600"/>
          </a:xfrm>
          <a:prstGeom prst="rect">
            <a:avLst/>
          </a:prstGeom>
        </p:spPr>
      </p:pic>
      <p:pic>
        <p:nvPicPr>
          <p:cNvPr id="16" name="mot_so_nguyen_tac_quan_li_su_dung_vu_khi_vat__0449c442-ace3-4752-94f0-c603babd2312">
            <a:hlinkClick r:id="" action="ppaction://media"/>
            <a:extLst>
              <a:ext uri="{FF2B5EF4-FFF2-40B4-BE49-F238E27FC236}">
                <a16:creationId xmlns:a16="http://schemas.microsoft.com/office/drawing/2014/main" id="{53AA91B9-41F1-1238-624B-7D8969EBC7AE}"/>
              </a:ext>
            </a:extLst>
          </p:cNvPr>
          <p:cNvPicPr>
            <a:picLocks noChangeAspect="1"/>
          </p:cNvPicPr>
          <p:nvPr>
            <a:audioFile r:link="rId1"/>
            <p:extLst>
              <p:ext uri="{DAA4B4D4-6D71-4841-9C94-3DE7FCFB9230}">
                <p14:media xmlns:p14="http://schemas.microsoft.com/office/powerpoint/2010/main" r:embed="rId2">
                  <p14:trim st="23526" end="11645.4285"/>
                </p14:media>
              </p:ext>
            </p:extLst>
          </p:nvPr>
        </p:nvPicPr>
        <p:blipFill>
          <a:blip r:embed="rId18"/>
          <a:stretch>
            <a:fillRect/>
          </a:stretch>
        </p:blipFill>
        <p:spPr>
          <a:xfrm>
            <a:off x="-1057099" y="3091627"/>
            <a:ext cx="609600" cy="609600"/>
          </a:xfrm>
          <a:prstGeom prst="rect">
            <a:avLst/>
          </a:prstGeom>
        </p:spPr>
      </p:pic>
      <p:pic>
        <p:nvPicPr>
          <p:cNvPr id="26" name="mot_so_nguyen_tac_quan_li_su_dung_vu_khi_vat__0449c442-ace3-4752-94f0-c603babd2312">
            <a:hlinkClick r:id="" action="ppaction://media"/>
            <a:extLst>
              <a:ext uri="{FF2B5EF4-FFF2-40B4-BE49-F238E27FC236}">
                <a16:creationId xmlns:a16="http://schemas.microsoft.com/office/drawing/2014/main" id="{0CEA7062-BF4A-3BAA-B9C1-9DDD16051710}"/>
              </a:ext>
            </a:extLst>
          </p:cNvPr>
          <p:cNvPicPr>
            <a:picLocks noChangeAspect="1"/>
          </p:cNvPicPr>
          <p:nvPr>
            <a:audioFile r:link="rId1"/>
            <p:extLst>
              <p:ext uri="{DAA4B4D4-6D71-4841-9C94-3DE7FCFB9230}">
                <p14:media xmlns:p14="http://schemas.microsoft.com/office/powerpoint/2010/main" r:embed="rId2">
                  <p14:trim st="39330"/>
                </p14:media>
              </p:ext>
            </p:extLst>
          </p:nvPr>
        </p:nvPicPr>
        <p:blipFill>
          <a:blip r:embed="rId18"/>
          <a:stretch>
            <a:fillRect/>
          </a:stretch>
        </p:blipFill>
        <p:spPr>
          <a:xfrm>
            <a:off x="-1044322" y="3795619"/>
            <a:ext cx="609600" cy="609600"/>
          </a:xfrm>
          <a:prstGeom prst="rect">
            <a:avLst/>
          </a:prstGeom>
        </p:spPr>
      </p:pic>
    </p:spTree>
    <p:extLst>
      <p:ext uri="{BB962C8B-B14F-4D97-AF65-F5344CB8AC3E}">
        <p14:creationId xmlns:p14="http://schemas.microsoft.com/office/powerpoint/2010/main" val="261028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4796" fill="hold"/>
                                        <p:tgtEl>
                                          <p:spTgt spid="2"/>
                                        </p:tgtEl>
                                      </p:cBhvr>
                                    </p:cmd>
                                  </p:childTnLst>
                                </p:cTn>
                              </p:par>
                            </p:childTnLst>
                          </p:cTn>
                        </p:par>
                        <p:par>
                          <p:cTn id="13" fill="hold">
                            <p:stCondLst>
                              <p:cond delay="5796"/>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6796"/>
                            </p:stCondLst>
                            <p:childTnLst>
                              <p:par>
                                <p:cTn id="20" presetID="31"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par>
                          <p:cTn id="26" fill="hold">
                            <p:stCondLst>
                              <p:cond delay="7796"/>
                            </p:stCondLst>
                            <p:childTnLst>
                              <p:par>
                                <p:cTn id="27" presetID="1" presetClass="mediacall" presetSubtype="0" fill="hold" nodeType="afterEffect">
                                  <p:stCondLst>
                                    <p:cond delay="0"/>
                                  </p:stCondLst>
                                  <p:childTnLst>
                                    <p:cmd type="call" cmd="playFrom(0.0)">
                                      <p:cBhvr>
                                        <p:cTn id="28" dur="4544" fill="hold"/>
                                        <p:tgtEl>
                                          <p:spTgt spid="5"/>
                                        </p:tgtEl>
                                      </p:cBhvr>
                                    </p:cmd>
                                  </p:childTnLst>
                                </p:cTn>
                              </p:par>
                            </p:childTnLst>
                          </p:cTn>
                        </p:par>
                        <p:par>
                          <p:cTn id="29" fill="hold">
                            <p:stCondLst>
                              <p:cond delay="12340"/>
                            </p:stCondLst>
                            <p:childTnLst>
                              <p:par>
                                <p:cTn id="30" presetID="31"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1000" fill="hold"/>
                                        <p:tgtEl>
                                          <p:spTgt spid="11"/>
                                        </p:tgtEl>
                                        <p:attrNameLst>
                                          <p:attrName>ppt_w</p:attrName>
                                        </p:attrNameLst>
                                      </p:cBhvr>
                                      <p:tavLst>
                                        <p:tav tm="0">
                                          <p:val>
                                            <p:fltVal val="0"/>
                                          </p:val>
                                        </p:tav>
                                        <p:tav tm="100000">
                                          <p:val>
                                            <p:strVal val="#ppt_w"/>
                                          </p:val>
                                        </p:tav>
                                      </p:tavLst>
                                    </p:anim>
                                    <p:anim calcmode="lin" valueType="num">
                                      <p:cBhvr>
                                        <p:cTn id="33" dur="1000" fill="hold"/>
                                        <p:tgtEl>
                                          <p:spTgt spid="11"/>
                                        </p:tgtEl>
                                        <p:attrNameLst>
                                          <p:attrName>ppt_h</p:attrName>
                                        </p:attrNameLst>
                                      </p:cBhvr>
                                      <p:tavLst>
                                        <p:tav tm="0">
                                          <p:val>
                                            <p:fltVal val="0"/>
                                          </p:val>
                                        </p:tav>
                                        <p:tav tm="100000">
                                          <p:val>
                                            <p:strVal val="#ppt_h"/>
                                          </p:val>
                                        </p:tav>
                                      </p:tavLst>
                                    </p:anim>
                                    <p:anim calcmode="lin" valueType="num">
                                      <p:cBhvr>
                                        <p:cTn id="34" dur="1000" fill="hold"/>
                                        <p:tgtEl>
                                          <p:spTgt spid="11"/>
                                        </p:tgtEl>
                                        <p:attrNameLst>
                                          <p:attrName>style.rotation</p:attrName>
                                        </p:attrNameLst>
                                      </p:cBhvr>
                                      <p:tavLst>
                                        <p:tav tm="0">
                                          <p:val>
                                            <p:fltVal val="90"/>
                                          </p:val>
                                        </p:tav>
                                        <p:tav tm="100000">
                                          <p:val>
                                            <p:fltVal val="0"/>
                                          </p:val>
                                        </p:tav>
                                      </p:tavLst>
                                    </p:anim>
                                    <p:animEffect transition="in" filter="fade">
                                      <p:cBhvr>
                                        <p:cTn id="35" dur="1000"/>
                                        <p:tgtEl>
                                          <p:spTgt spid="11"/>
                                        </p:tgtEl>
                                      </p:cBhvr>
                                    </p:animEffect>
                                  </p:childTnLst>
                                </p:cTn>
                              </p:par>
                            </p:childTnLst>
                          </p:cTn>
                        </p:par>
                        <p:par>
                          <p:cTn id="36" fill="hold">
                            <p:stCondLst>
                              <p:cond delay="13340"/>
                            </p:stCondLst>
                            <p:childTnLst>
                              <p:par>
                                <p:cTn id="37" presetID="1" presetClass="mediacall" presetSubtype="0" fill="hold" nodeType="afterEffect">
                                  <p:stCondLst>
                                    <p:cond delay="0"/>
                                  </p:stCondLst>
                                  <p:childTnLst>
                                    <p:cmd type="call" cmd="playFrom(0.0)">
                                      <p:cBhvr>
                                        <p:cTn id="38" dur="6784" fill="hold"/>
                                        <p:tgtEl>
                                          <p:spTgt spid="8"/>
                                        </p:tgtEl>
                                      </p:cBhvr>
                                    </p:cmd>
                                  </p:childTnLst>
                                </p:cTn>
                              </p:par>
                            </p:childTnLst>
                          </p:cTn>
                        </p:par>
                        <p:par>
                          <p:cTn id="39" fill="hold">
                            <p:stCondLst>
                              <p:cond delay="20124"/>
                            </p:stCondLst>
                            <p:childTnLst>
                              <p:par>
                                <p:cTn id="40" presetID="31" presetClass="entr" presetSubtype="0"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1000" fill="hold"/>
                                        <p:tgtEl>
                                          <p:spTgt spid="13"/>
                                        </p:tgtEl>
                                        <p:attrNameLst>
                                          <p:attrName>ppt_w</p:attrName>
                                        </p:attrNameLst>
                                      </p:cBhvr>
                                      <p:tavLst>
                                        <p:tav tm="0">
                                          <p:val>
                                            <p:fltVal val="0"/>
                                          </p:val>
                                        </p:tav>
                                        <p:tav tm="100000">
                                          <p:val>
                                            <p:strVal val="#ppt_w"/>
                                          </p:val>
                                        </p:tav>
                                      </p:tavLst>
                                    </p:anim>
                                    <p:anim calcmode="lin" valueType="num">
                                      <p:cBhvr>
                                        <p:cTn id="43" dur="1000" fill="hold"/>
                                        <p:tgtEl>
                                          <p:spTgt spid="13"/>
                                        </p:tgtEl>
                                        <p:attrNameLst>
                                          <p:attrName>ppt_h</p:attrName>
                                        </p:attrNameLst>
                                      </p:cBhvr>
                                      <p:tavLst>
                                        <p:tav tm="0">
                                          <p:val>
                                            <p:fltVal val="0"/>
                                          </p:val>
                                        </p:tav>
                                        <p:tav tm="100000">
                                          <p:val>
                                            <p:strVal val="#ppt_h"/>
                                          </p:val>
                                        </p:tav>
                                      </p:tavLst>
                                    </p:anim>
                                    <p:anim calcmode="lin" valueType="num">
                                      <p:cBhvr>
                                        <p:cTn id="44" dur="1000" fill="hold"/>
                                        <p:tgtEl>
                                          <p:spTgt spid="13"/>
                                        </p:tgtEl>
                                        <p:attrNameLst>
                                          <p:attrName>style.rotation</p:attrName>
                                        </p:attrNameLst>
                                      </p:cBhvr>
                                      <p:tavLst>
                                        <p:tav tm="0">
                                          <p:val>
                                            <p:fltVal val="90"/>
                                          </p:val>
                                        </p:tav>
                                        <p:tav tm="100000">
                                          <p:val>
                                            <p:fltVal val="0"/>
                                          </p:val>
                                        </p:tav>
                                      </p:tavLst>
                                    </p:anim>
                                    <p:animEffect transition="in" filter="fade">
                                      <p:cBhvr>
                                        <p:cTn id="45" dur="1000"/>
                                        <p:tgtEl>
                                          <p:spTgt spid="13"/>
                                        </p:tgtEl>
                                      </p:cBhvr>
                                    </p:animEffect>
                                  </p:childTnLst>
                                </p:cTn>
                              </p:par>
                            </p:childTnLst>
                          </p:cTn>
                        </p:par>
                        <p:par>
                          <p:cTn id="46" fill="hold">
                            <p:stCondLst>
                              <p:cond delay="21124"/>
                            </p:stCondLst>
                            <p:childTnLst>
                              <p:par>
                                <p:cTn id="47" presetID="1" presetClass="mediacall" presetSubtype="0" fill="hold" nodeType="afterEffect">
                                  <p:stCondLst>
                                    <p:cond delay="0"/>
                                  </p:stCondLst>
                                  <p:childTnLst>
                                    <p:cmd type="call" cmd="playFrom(0.0)">
                                      <p:cBhvr>
                                        <p:cTn id="48" dur="6567" fill="hold"/>
                                        <p:tgtEl>
                                          <p:spTgt spid="12"/>
                                        </p:tgtEl>
                                      </p:cBhvr>
                                    </p:cmd>
                                  </p:childTnLst>
                                </p:cTn>
                              </p:par>
                            </p:childTnLst>
                          </p:cTn>
                        </p:par>
                        <p:par>
                          <p:cTn id="49" fill="hold">
                            <p:stCondLst>
                              <p:cond delay="27691"/>
                            </p:stCondLst>
                            <p:childTnLst>
                              <p:par>
                                <p:cTn id="50" presetID="53" presetClass="entr" presetSubtype="16"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childTnLst>
                          </p:cTn>
                        </p:par>
                        <p:par>
                          <p:cTn id="55" fill="hold">
                            <p:stCondLst>
                              <p:cond delay="28191"/>
                            </p:stCondLst>
                            <p:childTnLst>
                              <p:par>
                                <p:cTn id="56" presetID="31"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1000" fill="hold"/>
                                        <p:tgtEl>
                                          <p:spTgt spid="17"/>
                                        </p:tgtEl>
                                        <p:attrNameLst>
                                          <p:attrName>ppt_w</p:attrName>
                                        </p:attrNameLst>
                                      </p:cBhvr>
                                      <p:tavLst>
                                        <p:tav tm="0">
                                          <p:val>
                                            <p:fltVal val="0"/>
                                          </p:val>
                                        </p:tav>
                                        <p:tav tm="100000">
                                          <p:val>
                                            <p:strVal val="#ppt_w"/>
                                          </p:val>
                                        </p:tav>
                                      </p:tavLst>
                                    </p:anim>
                                    <p:anim calcmode="lin" valueType="num">
                                      <p:cBhvr>
                                        <p:cTn id="59" dur="1000" fill="hold"/>
                                        <p:tgtEl>
                                          <p:spTgt spid="17"/>
                                        </p:tgtEl>
                                        <p:attrNameLst>
                                          <p:attrName>ppt_h</p:attrName>
                                        </p:attrNameLst>
                                      </p:cBhvr>
                                      <p:tavLst>
                                        <p:tav tm="0">
                                          <p:val>
                                            <p:fltVal val="0"/>
                                          </p:val>
                                        </p:tav>
                                        <p:tav tm="100000">
                                          <p:val>
                                            <p:strVal val="#ppt_h"/>
                                          </p:val>
                                        </p:tav>
                                      </p:tavLst>
                                    </p:anim>
                                    <p:anim calcmode="lin" valueType="num">
                                      <p:cBhvr>
                                        <p:cTn id="60" dur="1000" fill="hold"/>
                                        <p:tgtEl>
                                          <p:spTgt spid="17"/>
                                        </p:tgtEl>
                                        <p:attrNameLst>
                                          <p:attrName>style.rotation</p:attrName>
                                        </p:attrNameLst>
                                      </p:cBhvr>
                                      <p:tavLst>
                                        <p:tav tm="0">
                                          <p:val>
                                            <p:fltVal val="90"/>
                                          </p:val>
                                        </p:tav>
                                        <p:tav tm="100000">
                                          <p:val>
                                            <p:fltVal val="0"/>
                                          </p:val>
                                        </p:tav>
                                      </p:tavLst>
                                    </p:anim>
                                    <p:animEffect transition="in" filter="fade">
                                      <p:cBhvr>
                                        <p:cTn id="61" dur="1000"/>
                                        <p:tgtEl>
                                          <p:spTgt spid="17"/>
                                        </p:tgtEl>
                                      </p:cBhvr>
                                    </p:animEffect>
                                  </p:childTnLst>
                                </p:cTn>
                              </p:par>
                            </p:childTnLst>
                          </p:cTn>
                        </p:par>
                        <p:par>
                          <p:cTn id="62" fill="hold">
                            <p:stCondLst>
                              <p:cond delay="29191"/>
                            </p:stCondLst>
                            <p:childTnLst>
                              <p:par>
                                <p:cTn id="63" presetID="1" presetClass="mediacall" presetSubtype="0" fill="hold" nodeType="afterEffect">
                                  <p:stCondLst>
                                    <p:cond delay="0"/>
                                  </p:stCondLst>
                                  <p:childTnLst>
                                    <p:cmd type="call" cmd="playFrom(0.0)">
                                      <p:cBhvr>
                                        <p:cTn id="64" dur="15480" fill="hold"/>
                                        <p:tgtEl>
                                          <p:spTgt spid="16"/>
                                        </p:tgtEl>
                                      </p:cBhvr>
                                    </p:cmd>
                                  </p:childTnLst>
                                </p:cTn>
                              </p:par>
                            </p:childTnLst>
                          </p:cTn>
                        </p:par>
                        <p:par>
                          <p:cTn id="65" fill="hold">
                            <p:stCondLst>
                              <p:cond delay="44671"/>
                            </p:stCondLst>
                            <p:childTnLst>
                              <p:par>
                                <p:cTn id="66" presetID="42" presetClass="entr" presetSubtype="0" fill="hold"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childTnLst>
                          </p:cTn>
                        </p:par>
                        <p:par>
                          <p:cTn id="71" fill="hold">
                            <p:stCondLst>
                              <p:cond delay="45671"/>
                            </p:stCondLst>
                            <p:childTnLst>
                              <p:par>
                                <p:cTn id="72" presetID="53" presetClass="entr" presetSubtype="16" fill="hold" nodeType="after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p:cTn id="74" dur="500" fill="hold"/>
                                        <p:tgtEl>
                                          <p:spTgt spid="21"/>
                                        </p:tgtEl>
                                        <p:attrNameLst>
                                          <p:attrName>ppt_w</p:attrName>
                                        </p:attrNameLst>
                                      </p:cBhvr>
                                      <p:tavLst>
                                        <p:tav tm="0">
                                          <p:val>
                                            <p:fltVal val="0"/>
                                          </p:val>
                                        </p:tav>
                                        <p:tav tm="100000">
                                          <p:val>
                                            <p:strVal val="#ppt_w"/>
                                          </p:val>
                                        </p:tav>
                                      </p:tavLst>
                                    </p:anim>
                                    <p:anim calcmode="lin" valueType="num">
                                      <p:cBhvr>
                                        <p:cTn id="75" dur="500" fill="hold"/>
                                        <p:tgtEl>
                                          <p:spTgt spid="21"/>
                                        </p:tgtEl>
                                        <p:attrNameLst>
                                          <p:attrName>ppt_h</p:attrName>
                                        </p:attrNameLst>
                                      </p:cBhvr>
                                      <p:tavLst>
                                        <p:tav tm="0">
                                          <p:val>
                                            <p:fltVal val="0"/>
                                          </p:val>
                                        </p:tav>
                                        <p:tav tm="100000">
                                          <p:val>
                                            <p:strVal val="#ppt_h"/>
                                          </p:val>
                                        </p:tav>
                                      </p:tavLst>
                                    </p:anim>
                                    <p:animEffect transition="in" filter="fade">
                                      <p:cBhvr>
                                        <p:cTn id="76" dur="500"/>
                                        <p:tgtEl>
                                          <p:spTgt spid="21"/>
                                        </p:tgtEl>
                                      </p:cBhvr>
                                    </p:animEffect>
                                  </p:childTnLst>
                                </p:cTn>
                              </p:par>
                            </p:childTnLst>
                          </p:cTn>
                        </p:par>
                        <p:par>
                          <p:cTn id="77" fill="hold">
                            <p:stCondLst>
                              <p:cond delay="46171"/>
                            </p:stCondLst>
                            <p:childTnLst>
                              <p:par>
                                <p:cTn id="78" presetID="31" presetClass="entr" presetSubtype="0" fill="hold"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1000" fill="hold"/>
                                        <p:tgtEl>
                                          <p:spTgt spid="23"/>
                                        </p:tgtEl>
                                        <p:attrNameLst>
                                          <p:attrName>ppt_w</p:attrName>
                                        </p:attrNameLst>
                                      </p:cBhvr>
                                      <p:tavLst>
                                        <p:tav tm="0">
                                          <p:val>
                                            <p:fltVal val="0"/>
                                          </p:val>
                                        </p:tav>
                                        <p:tav tm="100000">
                                          <p:val>
                                            <p:strVal val="#ppt_w"/>
                                          </p:val>
                                        </p:tav>
                                      </p:tavLst>
                                    </p:anim>
                                    <p:anim calcmode="lin" valueType="num">
                                      <p:cBhvr>
                                        <p:cTn id="81" dur="1000" fill="hold"/>
                                        <p:tgtEl>
                                          <p:spTgt spid="23"/>
                                        </p:tgtEl>
                                        <p:attrNameLst>
                                          <p:attrName>ppt_h</p:attrName>
                                        </p:attrNameLst>
                                      </p:cBhvr>
                                      <p:tavLst>
                                        <p:tav tm="0">
                                          <p:val>
                                            <p:fltVal val="0"/>
                                          </p:val>
                                        </p:tav>
                                        <p:tav tm="100000">
                                          <p:val>
                                            <p:strVal val="#ppt_h"/>
                                          </p:val>
                                        </p:tav>
                                      </p:tavLst>
                                    </p:anim>
                                    <p:anim calcmode="lin" valueType="num">
                                      <p:cBhvr>
                                        <p:cTn id="82" dur="1000" fill="hold"/>
                                        <p:tgtEl>
                                          <p:spTgt spid="23"/>
                                        </p:tgtEl>
                                        <p:attrNameLst>
                                          <p:attrName>style.rotation</p:attrName>
                                        </p:attrNameLst>
                                      </p:cBhvr>
                                      <p:tavLst>
                                        <p:tav tm="0">
                                          <p:val>
                                            <p:fltVal val="90"/>
                                          </p:val>
                                        </p:tav>
                                        <p:tav tm="100000">
                                          <p:val>
                                            <p:fltVal val="0"/>
                                          </p:val>
                                        </p:tav>
                                      </p:tavLst>
                                    </p:anim>
                                    <p:animEffect transition="in" filter="fade">
                                      <p:cBhvr>
                                        <p:cTn id="83" dur="1000"/>
                                        <p:tgtEl>
                                          <p:spTgt spid="23"/>
                                        </p:tgtEl>
                                      </p:cBhvr>
                                    </p:animEffect>
                                  </p:childTnLst>
                                </p:cTn>
                              </p:par>
                            </p:childTnLst>
                          </p:cTn>
                        </p:par>
                        <p:par>
                          <p:cTn id="84" fill="hold">
                            <p:stCondLst>
                              <p:cond delay="47171"/>
                            </p:stCondLst>
                            <p:childTnLst>
                              <p:par>
                                <p:cTn id="85" presetID="53" presetClass="entr" presetSubtype="16" fill="hold" nodeType="after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p:cTn id="87" dur="500" fill="hold"/>
                                        <p:tgtEl>
                                          <p:spTgt spid="25"/>
                                        </p:tgtEl>
                                        <p:attrNameLst>
                                          <p:attrName>ppt_w</p:attrName>
                                        </p:attrNameLst>
                                      </p:cBhvr>
                                      <p:tavLst>
                                        <p:tav tm="0">
                                          <p:val>
                                            <p:fltVal val="0"/>
                                          </p:val>
                                        </p:tav>
                                        <p:tav tm="100000">
                                          <p:val>
                                            <p:strVal val="#ppt_w"/>
                                          </p:val>
                                        </p:tav>
                                      </p:tavLst>
                                    </p:anim>
                                    <p:anim calcmode="lin" valueType="num">
                                      <p:cBhvr>
                                        <p:cTn id="88" dur="500" fill="hold"/>
                                        <p:tgtEl>
                                          <p:spTgt spid="25"/>
                                        </p:tgtEl>
                                        <p:attrNameLst>
                                          <p:attrName>ppt_h</p:attrName>
                                        </p:attrNameLst>
                                      </p:cBhvr>
                                      <p:tavLst>
                                        <p:tav tm="0">
                                          <p:val>
                                            <p:fltVal val="0"/>
                                          </p:val>
                                        </p:tav>
                                        <p:tav tm="100000">
                                          <p:val>
                                            <p:strVal val="#ppt_h"/>
                                          </p:val>
                                        </p:tav>
                                      </p:tavLst>
                                    </p:anim>
                                    <p:animEffect transition="in" filter="fade">
                                      <p:cBhvr>
                                        <p:cTn id="89" dur="500"/>
                                        <p:tgtEl>
                                          <p:spTgt spid="25"/>
                                        </p:tgtEl>
                                      </p:cBhvr>
                                    </p:animEffect>
                                  </p:childTnLst>
                                </p:cTn>
                              </p:par>
                            </p:childTnLst>
                          </p:cTn>
                        </p:par>
                        <p:par>
                          <p:cTn id="90" fill="hold">
                            <p:stCondLst>
                              <p:cond delay="47671"/>
                            </p:stCondLst>
                            <p:childTnLst>
                              <p:par>
                                <p:cTn id="91" presetID="31"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p:cTn id="93" dur="1000" fill="hold"/>
                                        <p:tgtEl>
                                          <p:spTgt spid="27"/>
                                        </p:tgtEl>
                                        <p:attrNameLst>
                                          <p:attrName>ppt_w</p:attrName>
                                        </p:attrNameLst>
                                      </p:cBhvr>
                                      <p:tavLst>
                                        <p:tav tm="0">
                                          <p:val>
                                            <p:fltVal val="0"/>
                                          </p:val>
                                        </p:tav>
                                        <p:tav tm="100000">
                                          <p:val>
                                            <p:strVal val="#ppt_w"/>
                                          </p:val>
                                        </p:tav>
                                      </p:tavLst>
                                    </p:anim>
                                    <p:anim calcmode="lin" valueType="num">
                                      <p:cBhvr>
                                        <p:cTn id="94" dur="1000" fill="hold"/>
                                        <p:tgtEl>
                                          <p:spTgt spid="27"/>
                                        </p:tgtEl>
                                        <p:attrNameLst>
                                          <p:attrName>ppt_h</p:attrName>
                                        </p:attrNameLst>
                                      </p:cBhvr>
                                      <p:tavLst>
                                        <p:tav tm="0">
                                          <p:val>
                                            <p:fltVal val="0"/>
                                          </p:val>
                                        </p:tav>
                                        <p:tav tm="100000">
                                          <p:val>
                                            <p:strVal val="#ppt_h"/>
                                          </p:val>
                                        </p:tav>
                                      </p:tavLst>
                                    </p:anim>
                                    <p:anim calcmode="lin" valueType="num">
                                      <p:cBhvr>
                                        <p:cTn id="95" dur="1000" fill="hold"/>
                                        <p:tgtEl>
                                          <p:spTgt spid="27"/>
                                        </p:tgtEl>
                                        <p:attrNameLst>
                                          <p:attrName>style.rotation</p:attrName>
                                        </p:attrNameLst>
                                      </p:cBhvr>
                                      <p:tavLst>
                                        <p:tav tm="0">
                                          <p:val>
                                            <p:fltVal val="90"/>
                                          </p:val>
                                        </p:tav>
                                        <p:tav tm="100000">
                                          <p:val>
                                            <p:fltVal val="0"/>
                                          </p:val>
                                        </p:tav>
                                      </p:tavLst>
                                    </p:anim>
                                    <p:animEffect transition="in" filter="fade">
                                      <p:cBhvr>
                                        <p:cTn id="96" dur="1000"/>
                                        <p:tgtEl>
                                          <p:spTgt spid="27"/>
                                        </p:tgtEl>
                                      </p:cBhvr>
                                    </p:animEffect>
                                  </p:childTnLst>
                                </p:cTn>
                              </p:par>
                            </p:childTnLst>
                          </p:cTn>
                        </p:par>
                        <p:par>
                          <p:cTn id="97" fill="hold">
                            <p:stCondLst>
                              <p:cond delay="48671"/>
                            </p:stCondLst>
                            <p:childTnLst>
                              <p:par>
                                <p:cTn id="98" presetID="1" presetClass="mediacall" presetSubtype="0" fill="hold" nodeType="afterEffect">
                                  <p:stCondLst>
                                    <p:cond delay="0"/>
                                  </p:stCondLst>
                                  <p:childTnLst>
                                    <p:cmd type="call" cmd="playFrom(0.0)">
                                      <p:cBhvr>
                                        <p:cTn id="99" dur="1132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0" fill="hold" display="0">
                  <p:stCondLst>
                    <p:cond delay="indefinite"/>
                  </p:stCondLst>
                  <p:endCondLst>
                    <p:cond evt="onStopAudio" delay="0">
                      <p:tgtEl>
                        <p:sldTgt/>
                      </p:tgtEl>
                    </p:cond>
                  </p:endCondLst>
                </p:cTn>
                <p:tgtEl>
                  <p:spTgt spid="2"/>
                </p:tgtEl>
              </p:cMediaNode>
            </p:audio>
            <p:audio>
              <p:cMediaNode vol="80000">
                <p:cTn id="101" fill="hold" display="0">
                  <p:stCondLst>
                    <p:cond delay="indefinite"/>
                  </p:stCondLst>
                  <p:endCondLst>
                    <p:cond evt="onStopAudio" delay="0">
                      <p:tgtEl>
                        <p:sldTgt/>
                      </p:tgtEl>
                    </p:cond>
                  </p:endCondLst>
                </p:cTn>
                <p:tgtEl>
                  <p:spTgt spid="5"/>
                </p:tgtEl>
              </p:cMediaNode>
            </p:audio>
            <p:audio>
              <p:cMediaNode vol="80000">
                <p:cTn id="102" fill="hold" display="0">
                  <p:stCondLst>
                    <p:cond delay="indefinite"/>
                  </p:stCondLst>
                  <p:endCondLst>
                    <p:cond evt="onStopAudio" delay="0">
                      <p:tgtEl>
                        <p:sldTgt/>
                      </p:tgtEl>
                    </p:cond>
                  </p:endCondLst>
                </p:cTn>
                <p:tgtEl>
                  <p:spTgt spid="8"/>
                </p:tgtEl>
              </p:cMediaNode>
            </p:audio>
            <p:audio>
              <p:cMediaNode vol="80000">
                <p:cTn id="103" fill="hold" display="0">
                  <p:stCondLst>
                    <p:cond delay="indefinite"/>
                  </p:stCondLst>
                  <p:endCondLst>
                    <p:cond evt="onStopAudio" delay="0">
                      <p:tgtEl>
                        <p:sldTgt/>
                      </p:tgtEl>
                    </p:cond>
                  </p:endCondLst>
                </p:cTn>
                <p:tgtEl>
                  <p:spTgt spid="12"/>
                </p:tgtEl>
              </p:cMediaNode>
            </p:audio>
            <p:audio>
              <p:cMediaNode vol="80000">
                <p:cTn id="104" fill="hold" display="0">
                  <p:stCondLst>
                    <p:cond delay="indefinite"/>
                  </p:stCondLst>
                  <p:endCondLst>
                    <p:cond evt="onStopAudio" delay="0">
                      <p:tgtEl>
                        <p:sldTgt/>
                      </p:tgtEl>
                    </p:cond>
                  </p:endCondLst>
                </p:cTn>
                <p:tgtEl>
                  <p:spTgt spid="16"/>
                </p:tgtEl>
              </p:cMediaNode>
            </p:audio>
            <p:audio>
              <p:cMediaNode vol="80000">
                <p:cTn id="105" fill="hold" display="0">
                  <p:stCondLst>
                    <p:cond delay="indefinite"/>
                  </p:stCondLst>
                  <p:endCondLst>
                    <p:cond evt="onStopAudio" delay="0">
                      <p:tgtEl>
                        <p:sldTgt/>
                      </p:tgtEl>
                    </p:cond>
                  </p:endCondLst>
                </p:cTn>
                <p:tgtEl>
                  <p:spTgt spid="2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22F3528-E2D1-82F8-6E3E-E170ADF1F19D}"/>
              </a:ext>
            </a:extLst>
          </p:cNvPr>
          <p:cNvPicPr>
            <a:picLocks noChangeAspect="1"/>
          </p:cNvPicPr>
          <p:nvPr/>
        </p:nvPicPr>
        <p:blipFill>
          <a:blip r:embed="rId5"/>
          <a:stretch>
            <a:fillRect/>
          </a:stretch>
        </p:blipFill>
        <p:spPr>
          <a:xfrm>
            <a:off x="1482892" y="232380"/>
            <a:ext cx="9226139" cy="695422"/>
          </a:xfrm>
          <a:prstGeom prst="rect">
            <a:avLst/>
          </a:prstGeom>
        </p:spPr>
      </p:pic>
      <p:pic>
        <p:nvPicPr>
          <p:cNvPr id="5" name="Hình ảnh 4">
            <a:extLst>
              <a:ext uri="{FF2B5EF4-FFF2-40B4-BE49-F238E27FC236}">
                <a16:creationId xmlns:a16="http://schemas.microsoft.com/office/drawing/2014/main" id="{0EDAE289-714D-B308-5754-A6C249A17751}"/>
              </a:ext>
            </a:extLst>
          </p:cNvPr>
          <p:cNvPicPr>
            <a:picLocks noChangeAspect="1"/>
          </p:cNvPicPr>
          <p:nvPr/>
        </p:nvPicPr>
        <p:blipFill>
          <a:blip r:embed="rId6"/>
          <a:stretch>
            <a:fillRect/>
          </a:stretch>
        </p:blipFill>
        <p:spPr>
          <a:xfrm>
            <a:off x="1800524" y="901426"/>
            <a:ext cx="352474" cy="4839375"/>
          </a:xfrm>
          <a:prstGeom prst="rect">
            <a:avLst/>
          </a:prstGeom>
        </p:spPr>
      </p:pic>
      <p:pic>
        <p:nvPicPr>
          <p:cNvPr id="7" name="Hình ảnh 6">
            <a:extLst>
              <a:ext uri="{FF2B5EF4-FFF2-40B4-BE49-F238E27FC236}">
                <a16:creationId xmlns:a16="http://schemas.microsoft.com/office/drawing/2014/main" id="{57A1CA29-C57D-253B-C722-F57C3AFA0657}"/>
              </a:ext>
            </a:extLst>
          </p:cNvPr>
          <p:cNvPicPr>
            <a:picLocks noChangeAspect="1"/>
          </p:cNvPicPr>
          <p:nvPr/>
        </p:nvPicPr>
        <p:blipFill>
          <a:blip r:embed="rId7"/>
          <a:stretch>
            <a:fillRect/>
          </a:stretch>
        </p:blipFill>
        <p:spPr>
          <a:xfrm>
            <a:off x="2152998" y="1125991"/>
            <a:ext cx="4496427" cy="1276528"/>
          </a:xfrm>
          <a:prstGeom prst="rect">
            <a:avLst/>
          </a:prstGeom>
        </p:spPr>
      </p:pic>
      <p:pic>
        <p:nvPicPr>
          <p:cNvPr id="9" name="Hình ảnh 8">
            <a:extLst>
              <a:ext uri="{FF2B5EF4-FFF2-40B4-BE49-F238E27FC236}">
                <a16:creationId xmlns:a16="http://schemas.microsoft.com/office/drawing/2014/main" id="{DE42C9FE-76FC-277E-E975-AD237F4A0C46}"/>
              </a:ext>
            </a:extLst>
          </p:cNvPr>
          <p:cNvPicPr>
            <a:picLocks noChangeAspect="1"/>
          </p:cNvPicPr>
          <p:nvPr/>
        </p:nvPicPr>
        <p:blipFill>
          <a:blip r:embed="rId8"/>
          <a:stretch>
            <a:fillRect/>
          </a:stretch>
        </p:blipFill>
        <p:spPr>
          <a:xfrm>
            <a:off x="6725335" y="1117199"/>
            <a:ext cx="2114845" cy="342948"/>
          </a:xfrm>
          <a:prstGeom prst="rect">
            <a:avLst/>
          </a:prstGeom>
        </p:spPr>
      </p:pic>
      <p:pic>
        <p:nvPicPr>
          <p:cNvPr id="11" name="Hình ảnh 10">
            <a:extLst>
              <a:ext uri="{FF2B5EF4-FFF2-40B4-BE49-F238E27FC236}">
                <a16:creationId xmlns:a16="http://schemas.microsoft.com/office/drawing/2014/main" id="{F27ADE6B-32EA-BC61-55A0-BF091C923C3E}"/>
              </a:ext>
            </a:extLst>
          </p:cNvPr>
          <p:cNvPicPr>
            <a:picLocks noChangeAspect="1"/>
          </p:cNvPicPr>
          <p:nvPr/>
        </p:nvPicPr>
        <p:blipFill>
          <a:blip r:embed="rId9"/>
          <a:stretch>
            <a:fillRect/>
          </a:stretch>
        </p:blipFill>
        <p:spPr>
          <a:xfrm>
            <a:off x="6725335" y="1569699"/>
            <a:ext cx="1962424" cy="371527"/>
          </a:xfrm>
          <a:prstGeom prst="rect">
            <a:avLst/>
          </a:prstGeom>
        </p:spPr>
      </p:pic>
      <p:pic>
        <p:nvPicPr>
          <p:cNvPr id="13" name="Hình ảnh 12">
            <a:extLst>
              <a:ext uri="{FF2B5EF4-FFF2-40B4-BE49-F238E27FC236}">
                <a16:creationId xmlns:a16="http://schemas.microsoft.com/office/drawing/2014/main" id="{BE1CC674-0B0C-F060-D45D-A183C553353C}"/>
              </a:ext>
            </a:extLst>
          </p:cNvPr>
          <p:cNvPicPr>
            <a:picLocks noChangeAspect="1"/>
          </p:cNvPicPr>
          <p:nvPr/>
        </p:nvPicPr>
        <p:blipFill>
          <a:blip r:embed="rId10"/>
          <a:stretch>
            <a:fillRect/>
          </a:stretch>
        </p:blipFill>
        <p:spPr>
          <a:xfrm>
            <a:off x="6725335" y="1974569"/>
            <a:ext cx="3124636" cy="419158"/>
          </a:xfrm>
          <a:prstGeom prst="rect">
            <a:avLst/>
          </a:prstGeom>
        </p:spPr>
      </p:pic>
      <p:pic>
        <p:nvPicPr>
          <p:cNvPr id="15" name="Hình ảnh 14">
            <a:extLst>
              <a:ext uri="{FF2B5EF4-FFF2-40B4-BE49-F238E27FC236}">
                <a16:creationId xmlns:a16="http://schemas.microsoft.com/office/drawing/2014/main" id="{C78FB5FE-3FC4-B02C-ECDE-85D329F1A17E}"/>
              </a:ext>
            </a:extLst>
          </p:cNvPr>
          <p:cNvPicPr>
            <a:picLocks noChangeAspect="1"/>
          </p:cNvPicPr>
          <p:nvPr/>
        </p:nvPicPr>
        <p:blipFill>
          <a:blip r:embed="rId11"/>
          <a:stretch>
            <a:fillRect/>
          </a:stretch>
        </p:blipFill>
        <p:spPr>
          <a:xfrm>
            <a:off x="2152998" y="2564762"/>
            <a:ext cx="8125959" cy="924054"/>
          </a:xfrm>
          <a:prstGeom prst="rect">
            <a:avLst/>
          </a:prstGeom>
        </p:spPr>
      </p:pic>
      <p:pic>
        <p:nvPicPr>
          <p:cNvPr id="17" name="Hình ảnh 16">
            <a:extLst>
              <a:ext uri="{FF2B5EF4-FFF2-40B4-BE49-F238E27FC236}">
                <a16:creationId xmlns:a16="http://schemas.microsoft.com/office/drawing/2014/main" id="{4E097A81-DC4C-78AC-D82D-AF37C101C74B}"/>
              </a:ext>
            </a:extLst>
          </p:cNvPr>
          <p:cNvPicPr>
            <a:picLocks noChangeAspect="1"/>
          </p:cNvPicPr>
          <p:nvPr/>
        </p:nvPicPr>
        <p:blipFill>
          <a:blip r:embed="rId12"/>
          <a:stretch>
            <a:fillRect/>
          </a:stretch>
        </p:blipFill>
        <p:spPr>
          <a:xfrm>
            <a:off x="2152998" y="3651059"/>
            <a:ext cx="8106906" cy="1295581"/>
          </a:xfrm>
          <a:prstGeom prst="rect">
            <a:avLst/>
          </a:prstGeom>
        </p:spPr>
      </p:pic>
      <p:pic>
        <p:nvPicPr>
          <p:cNvPr id="19" name="Hình ảnh 18">
            <a:extLst>
              <a:ext uri="{FF2B5EF4-FFF2-40B4-BE49-F238E27FC236}">
                <a16:creationId xmlns:a16="http://schemas.microsoft.com/office/drawing/2014/main" id="{9C39AA6E-4494-6F15-7E08-FB091F22CB84}"/>
              </a:ext>
            </a:extLst>
          </p:cNvPr>
          <p:cNvPicPr>
            <a:picLocks noChangeAspect="1"/>
          </p:cNvPicPr>
          <p:nvPr/>
        </p:nvPicPr>
        <p:blipFill>
          <a:blip r:embed="rId13"/>
          <a:stretch>
            <a:fillRect/>
          </a:stretch>
        </p:blipFill>
        <p:spPr>
          <a:xfrm>
            <a:off x="2152998" y="5079751"/>
            <a:ext cx="3762900" cy="1267002"/>
          </a:xfrm>
          <a:prstGeom prst="rect">
            <a:avLst/>
          </a:prstGeom>
        </p:spPr>
      </p:pic>
      <p:pic>
        <p:nvPicPr>
          <p:cNvPr id="21" name="Hình ảnh 20">
            <a:extLst>
              <a:ext uri="{FF2B5EF4-FFF2-40B4-BE49-F238E27FC236}">
                <a16:creationId xmlns:a16="http://schemas.microsoft.com/office/drawing/2014/main" id="{E9379BAC-C42D-8C75-2842-B766F4CACB93}"/>
              </a:ext>
            </a:extLst>
          </p:cNvPr>
          <p:cNvPicPr>
            <a:picLocks noChangeAspect="1"/>
          </p:cNvPicPr>
          <p:nvPr/>
        </p:nvPicPr>
        <p:blipFill>
          <a:blip r:embed="rId14"/>
          <a:stretch>
            <a:fillRect/>
          </a:stretch>
        </p:blipFill>
        <p:spPr>
          <a:xfrm>
            <a:off x="5974556" y="5126467"/>
            <a:ext cx="4296375" cy="457264"/>
          </a:xfrm>
          <a:prstGeom prst="rect">
            <a:avLst/>
          </a:prstGeom>
        </p:spPr>
      </p:pic>
      <p:pic>
        <p:nvPicPr>
          <p:cNvPr id="23" name="Hình ảnh 22">
            <a:extLst>
              <a:ext uri="{FF2B5EF4-FFF2-40B4-BE49-F238E27FC236}">
                <a16:creationId xmlns:a16="http://schemas.microsoft.com/office/drawing/2014/main" id="{37ABB188-3468-A1CA-F4E6-85A9DAFD894F}"/>
              </a:ext>
            </a:extLst>
          </p:cNvPr>
          <p:cNvPicPr>
            <a:picLocks noChangeAspect="1"/>
          </p:cNvPicPr>
          <p:nvPr/>
        </p:nvPicPr>
        <p:blipFill>
          <a:blip r:embed="rId15"/>
          <a:stretch>
            <a:fillRect/>
          </a:stretch>
        </p:blipFill>
        <p:spPr>
          <a:xfrm>
            <a:off x="5945977" y="5622083"/>
            <a:ext cx="4324954" cy="743054"/>
          </a:xfrm>
          <a:prstGeom prst="rect">
            <a:avLst/>
          </a:prstGeom>
        </p:spPr>
      </p:pic>
      <p:pic>
        <p:nvPicPr>
          <p:cNvPr id="16" name="image4.png">
            <a:extLst>
              <a:ext uri="{FF2B5EF4-FFF2-40B4-BE49-F238E27FC236}">
                <a16:creationId xmlns:a16="http://schemas.microsoft.com/office/drawing/2014/main" id="{C285BF70-26FA-4938-BAA9-3E8B4478F49B}"/>
              </a:ext>
            </a:extLst>
          </p:cNvPr>
          <p:cNvPicPr>
            <a:picLocks noChangeAspect="1"/>
          </p:cNvPicPr>
          <p:nvPr/>
        </p:nvPicPr>
        <p:blipFill>
          <a:blip r:embed="rId16" cstate="print"/>
          <a:stretch>
            <a:fillRect/>
          </a:stretch>
        </p:blipFill>
        <p:spPr>
          <a:xfrm>
            <a:off x="25259" y="-5836"/>
            <a:ext cx="590190" cy="559401"/>
          </a:xfrm>
          <a:prstGeom prst="rect">
            <a:avLst/>
          </a:prstGeom>
        </p:spPr>
      </p:pic>
      <p:grpSp>
        <p:nvGrpSpPr>
          <p:cNvPr id="18" name="Group 11">
            <a:extLst>
              <a:ext uri="{FF2B5EF4-FFF2-40B4-BE49-F238E27FC236}">
                <a16:creationId xmlns:a16="http://schemas.microsoft.com/office/drawing/2014/main" id="{86784503-92E0-4826-A64D-6C4659D1DF9F}"/>
              </a:ext>
            </a:extLst>
          </p:cNvPr>
          <p:cNvGrpSpPr>
            <a:grpSpLocks/>
          </p:cNvGrpSpPr>
          <p:nvPr/>
        </p:nvGrpSpPr>
        <p:grpSpPr bwMode="auto">
          <a:xfrm>
            <a:off x="641575" y="51793"/>
            <a:ext cx="590189" cy="495737"/>
            <a:chOff x="0" y="0"/>
            <a:chExt cx="666" cy="559"/>
          </a:xfrm>
        </p:grpSpPr>
        <p:sp>
          <p:nvSpPr>
            <p:cNvPr id="20" name="Freeform 12">
              <a:extLst>
                <a:ext uri="{FF2B5EF4-FFF2-40B4-BE49-F238E27FC236}">
                  <a16:creationId xmlns:a16="http://schemas.microsoft.com/office/drawing/2014/main" id="{22E0F5FA-EC5B-4E03-837E-A305D54F8266}"/>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 name="trang_bi_su_dung_vu_khi_vat_lieu_no_cong_cu_ho__2700a797-35f9-40c5-82d5-e93090e015b5">
            <a:hlinkClick r:id="" action="ppaction://media"/>
            <a:extLst>
              <a:ext uri="{FF2B5EF4-FFF2-40B4-BE49-F238E27FC236}">
                <a16:creationId xmlns:a16="http://schemas.microsoft.com/office/drawing/2014/main" id="{E5C5FFD2-C9F4-C2E8-7070-13449C272AD5}"/>
              </a:ext>
            </a:extLst>
          </p:cNvPr>
          <p:cNvPicPr>
            <a:picLocks noChangeAspect="1"/>
          </p:cNvPicPr>
          <p:nvPr>
            <a:audioFile r:link="rId1"/>
            <p:extLst>
              <p:ext uri="{DAA4B4D4-6D71-4841-9C94-3DE7FCFB9230}">
                <p14:media xmlns:p14="http://schemas.microsoft.com/office/powerpoint/2010/main" r:embed="rId2">
                  <p14:trim end="44729.4897"/>
                </p14:media>
              </p:ext>
            </p:extLst>
          </p:nvPr>
        </p:nvPicPr>
        <p:blipFill>
          <a:blip r:embed="rId17"/>
          <a:stretch>
            <a:fillRect/>
          </a:stretch>
        </p:blipFill>
        <p:spPr>
          <a:xfrm>
            <a:off x="-1016386" y="232381"/>
            <a:ext cx="609600" cy="609600"/>
          </a:xfrm>
          <a:prstGeom prst="rect">
            <a:avLst/>
          </a:prstGeom>
        </p:spPr>
      </p:pic>
      <p:pic>
        <p:nvPicPr>
          <p:cNvPr id="6" name="trang_bi_su_dung_vu_khi_vat_lieu_no_cong_cu_ho__2700a797-35f9-40c5-82d5-e93090e015b5">
            <a:hlinkClick r:id="" action="ppaction://media"/>
            <a:extLst>
              <a:ext uri="{FF2B5EF4-FFF2-40B4-BE49-F238E27FC236}">
                <a16:creationId xmlns:a16="http://schemas.microsoft.com/office/drawing/2014/main" id="{D8EC537F-09C3-A722-0825-6C6C3E808C3E}"/>
              </a:ext>
            </a:extLst>
          </p:cNvPr>
          <p:cNvPicPr>
            <a:picLocks noChangeAspect="1"/>
          </p:cNvPicPr>
          <p:nvPr>
            <a:audioFile r:link="rId1"/>
            <p:extLst>
              <p:ext uri="{DAA4B4D4-6D71-4841-9C94-3DE7FCFB9230}">
                <p14:media xmlns:p14="http://schemas.microsoft.com/office/powerpoint/2010/main" r:embed="rId2">
                  <p14:trim st="4292" end="32319.4897"/>
                </p14:media>
              </p:ext>
            </p:extLst>
          </p:nvPr>
        </p:nvPicPr>
        <p:blipFill>
          <a:blip r:embed="rId17"/>
          <a:stretch>
            <a:fillRect/>
          </a:stretch>
        </p:blipFill>
        <p:spPr>
          <a:xfrm>
            <a:off x="-1016386" y="1033166"/>
            <a:ext cx="609600" cy="609600"/>
          </a:xfrm>
          <a:prstGeom prst="rect">
            <a:avLst/>
          </a:prstGeom>
        </p:spPr>
      </p:pic>
      <p:pic>
        <p:nvPicPr>
          <p:cNvPr id="10" name="trang_bi_su_dung_vu_khi_vat_lieu_no_cong_cu_ho__2700a797-35f9-40c5-82d5-e93090e015b5">
            <a:hlinkClick r:id="" action="ppaction://media"/>
            <a:extLst>
              <a:ext uri="{FF2B5EF4-FFF2-40B4-BE49-F238E27FC236}">
                <a16:creationId xmlns:a16="http://schemas.microsoft.com/office/drawing/2014/main" id="{7164C3AB-7754-9958-D356-62DD1708E827}"/>
              </a:ext>
            </a:extLst>
          </p:cNvPr>
          <p:cNvPicPr>
            <a:picLocks noChangeAspect="1"/>
          </p:cNvPicPr>
          <p:nvPr>
            <a:audioFile r:link="rId1"/>
            <p:extLst>
              <p:ext uri="{DAA4B4D4-6D71-4841-9C94-3DE7FCFB9230}">
                <p14:media xmlns:p14="http://schemas.microsoft.com/office/powerpoint/2010/main" r:embed="rId2">
                  <p14:trim st="16472" end="25207.4897"/>
                </p14:media>
              </p:ext>
            </p:extLst>
          </p:nvPr>
        </p:nvPicPr>
        <p:blipFill>
          <a:blip r:embed="rId17"/>
          <a:stretch>
            <a:fillRect/>
          </a:stretch>
        </p:blipFill>
        <p:spPr>
          <a:xfrm>
            <a:off x="-1016386" y="1833951"/>
            <a:ext cx="609600" cy="609600"/>
          </a:xfrm>
          <a:prstGeom prst="rect">
            <a:avLst/>
          </a:prstGeom>
        </p:spPr>
      </p:pic>
      <p:pic>
        <p:nvPicPr>
          <p:cNvPr id="14" name="trang_bi_su_dung_vu_khi_vat_lieu_no_cong_cu_ho__2700a797-35f9-40c5-82d5-e93090e015b5">
            <a:hlinkClick r:id="" action="ppaction://media"/>
            <a:extLst>
              <a:ext uri="{FF2B5EF4-FFF2-40B4-BE49-F238E27FC236}">
                <a16:creationId xmlns:a16="http://schemas.microsoft.com/office/drawing/2014/main" id="{DCC7BF5A-BF63-CFF2-6FCF-1CE788BC761F}"/>
              </a:ext>
            </a:extLst>
          </p:cNvPr>
          <p:cNvPicPr>
            <a:picLocks noChangeAspect="1"/>
          </p:cNvPicPr>
          <p:nvPr>
            <a:audioFile r:link="rId1"/>
            <p:extLst>
              <p:ext uri="{DAA4B4D4-6D71-4841-9C94-3DE7FCFB9230}">
                <p14:media xmlns:p14="http://schemas.microsoft.com/office/powerpoint/2010/main" r:embed="rId2">
                  <p14:trim st="23791" end="19093.4897"/>
                </p14:media>
              </p:ext>
            </p:extLst>
          </p:nvPr>
        </p:nvPicPr>
        <p:blipFill>
          <a:blip r:embed="rId17"/>
          <a:stretch>
            <a:fillRect/>
          </a:stretch>
        </p:blipFill>
        <p:spPr>
          <a:xfrm>
            <a:off x="-1016386" y="2634736"/>
            <a:ext cx="609600" cy="609600"/>
          </a:xfrm>
          <a:prstGeom prst="rect">
            <a:avLst/>
          </a:prstGeom>
        </p:spPr>
      </p:pic>
      <p:pic>
        <p:nvPicPr>
          <p:cNvPr id="24" name="trang_bi_su_dung_vu_khi_vat_lieu_no_cong_cu_ho__2700a797-35f9-40c5-82d5-e93090e015b5">
            <a:hlinkClick r:id="" action="ppaction://media"/>
            <a:extLst>
              <a:ext uri="{FF2B5EF4-FFF2-40B4-BE49-F238E27FC236}">
                <a16:creationId xmlns:a16="http://schemas.microsoft.com/office/drawing/2014/main" id="{6911C31A-6028-00D0-8E53-D3FC2782C337}"/>
              </a:ext>
            </a:extLst>
          </p:cNvPr>
          <p:cNvPicPr>
            <a:picLocks noChangeAspect="1"/>
          </p:cNvPicPr>
          <p:nvPr>
            <a:audioFile r:link="rId1"/>
            <p:extLst>
              <p:ext uri="{DAA4B4D4-6D71-4841-9C94-3DE7FCFB9230}">
                <p14:media xmlns:p14="http://schemas.microsoft.com/office/powerpoint/2010/main" r:embed="rId2">
                  <p14:trim st="29711" end="9691.4897"/>
                </p14:media>
              </p:ext>
            </p:extLst>
          </p:nvPr>
        </p:nvPicPr>
        <p:blipFill>
          <a:blip r:embed="rId17"/>
          <a:stretch>
            <a:fillRect/>
          </a:stretch>
        </p:blipFill>
        <p:spPr>
          <a:xfrm>
            <a:off x="-1016386" y="3435519"/>
            <a:ext cx="609600" cy="609600"/>
          </a:xfrm>
          <a:prstGeom prst="rect">
            <a:avLst/>
          </a:prstGeom>
        </p:spPr>
      </p:pic>
      <p:pic>
        <p:nvPicPr>
          <p:cNvPr id="26" name="trang_bi_su_dung_vu_khi_vat_lieu_no_cong_cu_ho__2700a797-35f9-40c5-82d5-e93090e015b5">
            <a:hlinkClick r:id="" action="ppaction://media"/>
            <a:extLst>
              <a:ext uri="{FF2B5EF4-FFF2-40B4-BE49-F238E27FC236}">
                <a16:creationId xmlns:a16="http://schemas.microsoft.com/office/drawing/2014/main" id="{957BDBAE-9BF0-F2C9-0B00-D1BEA9F0B2E1}"/>
              </a:ext>
            </a:extLst>
          </p:cNvPr>
          <p:cNvPicPr>
            <a:picLocks noChangeAspect="1"/>
          </p:cNvPicPr>
          <p:nvPr>
            <a:audioFile r:link="rId1"/>
            <p:extLst>
              <p:ext uri="{DAA4B4D4-6D71-4841-9C94-3DE7FCFB9230}">
                <p14:media xmlns:p14="http://schemas.microsoft.com/office/powerpoint/2010/main" r:embed="rId2">
                  <p14:trim st="38871" end="805.4897"/>
                </p14:media>
              </p:ext>
            </p:extLst>
          </p:nvPr>
        </p:nvPicPr>
        <p:blipFill>
          <a:blip r:embed="rId17"/>
          <a:stretch>
            <a:fillRect/>
          </a:stretch>
        </p:blipFill>
        <p:spPr>
          <a:xfrm>
            <a:off x="-1016386" y="4236302"/>
            <a:ext cx="609600" cy="609600"/>
          </a:xfrm>
          <a:prstGeom prst="rect">
            <a:avLst/>
          </a:prstGeom>
        </p:spPr>
      </p:pic>
    </p:spTree>
    <p:extLst>
      <p:ext uri="{BB962C8B-B14F-4D97-AF65-F5344CB8AC3E}">
        <p14:creationId xmlns:p14="http://schemas.microsoft.com/office/powerpoint/2010/main" val="145712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4015" fill="hold"/>
                                        <p:tgtEl>
                                          <p:spTgt spid="2"/>
                                        </p:tgtEl>
                                      </p:cBhvr>
                                    </p:cmd>
                                  </p:childTnLst>
                                </p:cTn>
                              </p:par>
                            </p:childTnLst>
                          </p:cTn>
                        </p:par>
                        <p:par>
                          <p:cTn id="13" fill="hold">
                            <p:stCondLst>
                              <p:cond delay="5015"/>
                            </p:stCondLst>
                            <p:childTnLst>
                              <p:par>
                                <p:cTn id="14" presetID="42"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6015"/>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par>
                          <p:cTn id="26" fill="hold">
                            <p:stCondLst>
                              <p:cond delay="7015"/>
                            </p:stCondLst>
                            <p:childTnLst>
                              <p:par>
                                <p:cTn id="27" presetID="53" presetClass="entr" presetSubtype="16"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7515"/>
                            </p:stCondLst>
                            <p:childTnLst>
                              <p:par>
                                <p:cTn id="33" presetID="53" presetClass="entr" presetSubtype="16"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8015"/>
                            </p:stCondLst>
                            <p:childTnLst>
                              <p:par>
                                <p:cTn id="39" presetID="53" presetClass="entr" presetSubtype="16"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par>
                          <p:cTn id="44" fill="hold">
                            <p:stCondLst>
                              <p:cond delay="8515"/>
                            </p:stCondLst>
                            <p:childTnLst>
                              <p:par>
                                <p:cTn id="45" presetID="1" presetClass="mediacall" presetSubtype="0" fill="hold" nodeType="afterEffect">
                                  <p:stCondLst>
                                    <p:cond delay="0"/>
                                  </p:stCondLst>
                                  <p:childTnLst>
                                    <p:cmd type="call" cmd="playFrom(0.0)">
                                      <p:cBhvr>
                                        <p:cTn id="46" dur="12133" fill="hold"/>
                                        <p:tgtEl>
                                          <p:spTgt spid="6"/>
                                        </p:tgtEl>
                                      </p:cBhvr>
                                    </p:cmd>
                                  </p:childTnLst>
                                </p:cTn>
                              </p:par>
                            </p:childTnLst>
                          </p:cTn>
                        </p:par>
                        <p:par>
                          <p:cTn id="47" fill="hold">
                            <p:stCondLst>
                              <p:cond delay="20648"/>
                            </p:stCondLst>
                            <p:childTnLst>
                              <p:par>
                                <p:cTn id="48" presetID="31" presetClass="entr" presetSubtype="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 calcmode="lin" valueType="num">
                                      <p:cBhvr>
                                        <p:cTn id="52" dur="1000" fill="hold"/>
                                        <p:tgtEl>
                                          <p:spTgt spid="15"/>
                                        </p:tgtEl>
                                        <p:attrNameLst>
                                          <p:attrName>style.rotation</p:attrName>
                                        </p:attrNameLst>
                                      </p:cBhvr>
                                      <p:tavLst>
                                        <p:tav tm="0">
                                          <p:val>
                                            <p:fltVal val="90"/>
                                          </p:val>
                                        </p:tav>
                                        <p:tav tm="100000">
                                          <p:val>
                                            <p:fltVal val="0"/>
                                          </p:val>
                                        </p:tav>
                                      </p:tavLst>
                                    </p:anim>
                                    <p:animEffect transition="in" filter="fade">
                                      <p:cBhvr>
                                        <p:cTn id="53" dur="1000"/>
                                        <p:tgtEl>
                                          <p:spTgt spid="15"/>
                                        </p:tgtEl>
                                      </p:cBhvr>
                                    </p:animEffect>
                                  </p:childTnLst>
                                </p:cTn>
                              </p:par>
                            </p:childTnLst>
                          </p:cTn>
                        </p:par>
                        <p:par>
                          <p:cTn id="54" fill="hold">
                            <p:stCondLst>
                              <p:cond delay="21648"/>
                            </p:stCondLst>
                            <p:childTnLst>
                              <p:par>
                                <p:cTn id="55" presetID="1" presetClass="mediacall" presetSubtype="0" fill="hold" nodeType="afterEffect">
                                  <p:stCondLst>
                                    <p:cond delay="0"/>
                                  </p:stCondLst>
                                  <p:childTnLst>
                                    <p:cmd type="call" cmd="playFrom(0.0)">
                                      <p:cBhvr>
                                        <p:cTn id="56" dur="7065" fill="hold"/>
                                        <p:tgtEl>
                                          <p:spTgt spid="10"/>
                                        </p:tgtEl>
                                      </p:cBhvr>
                                    </p:cmd>
                                  </p:childTnLst>
                                </p:cTn>
                              </p:par>
                            </p:childTnLst>
                          </p:cTn>
                        </p:par>
                        <p:par>
                          <p:cTn id="57" fill="hold">
                            <p:stCondLst>
                              <p:cond delay="28713"/>
                            </p:stCondLst>
                            <p:childTnLst>
                              <p:par>
                                <p:cTn id="58" presetID="1" presetClass="mediacall" presetSubtype="0" fill="hold" nodeType="afterEffect">
                                  <p:stCondLst>
                                    <p:cond delay="0"/>
                                  </p:stCondLst>
                                  <p:childTnLst>
                                    <p:cmd type="call" cmd="playFrom(0.0)">
                                      <p:cBhvr>
                                        <p:cTn id="59" dur="5860" fill="hold"/>
                                        <p:tgtEl>
                                          <p:spTgt spid="14"/>
                                        </p:tgtEl>
                                      </p:cBhvr>
                                    </p:cmd>
                                  </p:childTnLst>
                                </p:cTn>
                              </p:par>
                            </p:childTnLst>
                          </p:cTn>
                        </p:par>
                        <p:par>
                          <p:cTn id="60" fill="hold">
                            <p:stCondLst>
                              <p:cond delay="34573"/>
                            </p:stCondLst>
                            <p:childTnLst>
                              <p:par>
                                <p:cTn id="61" presetID="31"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1000" fill="hold"/>
                                        <p:tgtEl>
                                          <p:spTgt spid="17"/>
                                        </p:tgtEl>
                                        <p:attrNameLst>
                                          <p:attrName>ppt_w</p:attrName>
                                        </p:attrNameLst>
                                      </p:cBhvr>
                                      <p:tavLst>
                                        <p:tav tm="0">
                                          <p:val>
                                            <p:fltVal val="0"/>
                                          </p:val>
                                        </p:tav>
                                        <p:tav tm="100000">
                                          <p:val>
                                            <p:strVal val="#ppt_w"/>
                                          </p:val>
                                        </p:tav>
                                      </p:tavLst>
                                    </p:anim>
                                    <p:anim calcmode="lin" valueType="num">
                                      <p:cBhvr>
                                        <p:cTn id="64" dur="1000" fill="hold"/>
                                        <p:tgtEl>
                                          <p:spTgt spid="17"/>
                                        </p:tgtEl>
                                        <p:attrNameLst>
                                          <p:attrName>ppt_h</p:attrName>
                                        </p:attrNameLst>
                                      </p:cBhvr>
                                      <p:tavLst>
                                        <p:tav tm="0">
                                          <p:val>
                                            <p:fltVal val="0"/>
                                          </p:val>
                                        </p:tav>
                                        <p:tav tm="100000">
                                          <p:val>
                                            <p:strVal val="#ppt_h"/>
                                          </p:val>
                                        </p:tav>
                                      </p:tavLst>
                                    </p:anim>
                                    <p:anim calcmode="lin" valueType="num">
                                      <p:cBhvr>
                                        <p:cTn id="65" dur="1000" fill="hold"/>
                                        <p:tgtEl>
                                          <p:spTgt spid="17"/>
                                        </p:tgtEl>
                                        <p:attrNameLst>
                                          <p:attrName>style.rotation</p:attrName>
                                        </p:attrNameLst>
                                      </p:cBhvr>
                                      <p:tavLst>
                                        <p:tav tm="0">
                                          <p:val>
                                            <p:fltVal val="90"/>
                                          </p:val>
                                        </p:tav>
                                        <p:tav tm="100000">
                                          <p:val>
                                            <p:fltVal val="0"/>
                                          </p:val>
                                        </p:tav>
                                      </p:tavLst>
                                    </p:anim>
                                    <p:animEffect transition="in" filter="fade">
                                      <p:cBhvr>
                                        <p:cTn id="66" dur="1000"/>
                                        <p:tgtEl>
                                          <p:spTgt spid="17"/>
                                        </p:tgtEl>
                                      </p:cBhvr>
                                    </p:animEffect>
                                  </p:childTnLst>
                                </p:cTn>
                              </p:par>
                            </p:childTnLst>
                          </p:cTn>
                        </p:par>
                        <p:par>
                          <p:cTn id="67" fill="hold">
                            <p:stCondLst>
                              <p:cond delay="35573"/>
                            </p:stCondLst>
                            <p:childTnLst>
                              <p:par>
                                <p:cTn id="68" presetID="1" presetClass="mediacall" presetSubtype="0" fill="hold" nodeType="afterEffect">
                                  <p:stCondLst>
                                    <p:cond delay="0"/>
                                  </p:stCondLst>
                                  <p:childTnLst>
                                    <p:cmd type="call" cmd="playFrom(0.0)">
                                      <p:cBhvr>
                                        <p:cTn id="69" dur="9342" fill="hold"/>
                                        <p:tgtEl>
                                          <p:spTgt spid="24"/>
                                        </p:tgtEl>
                                      </p:cBhvr>
                                    </p:cmd>
                                  </p:childTnLst>
                                </p:cTn>
                              </p:par>
                            </p:childTnLst>
                          </p:cTn>
                        </p:par>
                        <p:par>
                          <p:cTn id="70" fill="hold">
                            <p:stCondLst>
                              <p:cond delay="44915"/>
                            </p:stCondLst>
                            <p:childTnLst>
                              <p:par>
                                <p:cTn id="71" presetID="42" presetClass="entr" presetSubtype="0" fill="hold"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1000"/>
                                        <p:tgtEl>
                                          <p:spTgt spid="19"/>
                                        </p:tgtEl>
                                      </p:cBhvr>
                                    </p:animEffect>
                                    <p:anim calcmode="lin" valueType="num">
                                      <p:cBhvr>
                                        <p:cTn id="74" dur="1000" fill="hold"/>
                                        <p:tgtEl>
                                          <p:spTgt spid="19"/>
                                        </p:tgtEl>
                                        <p:attrNameLst>
                                          <p:attrName>ppt_x</p:attrName>
                                        </p:attrNameLst>
                                      </p:cBhvr>
                                      <p:tavLst>
                                        <p:tav tm="0">
                                          <p:val>
                                            <p:strVal val="#ppt_x"/>
                                          </p:val>
                                        </p:tav>
                                        <p:tav tm="100000">
                                          <p:val>
                                            <p:strVal val="#ppt_x"/>
                                          </p:val>
                                        </p:tav>
                                      </p:tavLst>
                                    </p:anim>
                                    <p:anim calcmode="lin" valueType="num">
                                      <p:cBhvr>
                                        <p:cTn id="75" dur="1000" fill="hold"/>
                                        <p:tgtEl>
                                          <p:spTgt spid="19"/>
                                        </p:tgtEl>
                                        <p:attrNameLst>
                                          <p:attrName>ppt_y</p:attrName>
                                        </p:attrNameLst>
                                      </p:cBhvr>
                                      <p:tavLst>
                                        <p:tav tm="0">
                                          <p:val>
                                            <p:strVal val="#ppt_y+.1"/>
                                          </p:val>
                                        </p:tav>
                                        <p:tav tm="100000">
                                          <p:val>
                                            <p:strVal val="#ppt_y"/>
                                          </p:val>
                                        </p:tav>
                                      </p:tavLst>
                                    </p:anim>
                                  </p:childTnLst>
                                </p:cTn>
                              </p:par>
                            </p:childTnLst>
                          </p:cTn>
                        </p:par>
                        <p:par>
                          <p:cTn id="76" fill="hold">
                            <p:stCondLst>
                              <p:cond delay="45915"/>
                            </p:stCondLst>
                            <p:childTnLst>
                              <p:par>
                                <p:cTn id="77" presetID="53" presetClass="entr" presetSubtype="16"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ppt_w</p:attrName>
                                        </p:attrNameLst>
                                      </p:cBhvr>
                                      <p:tavLst>
                                        <p:tav tm="0">
                                          <p:val>
                                            <p:fltVal val="0"/>
                                          </p:val>
                                        </p:tav>
                                        <p:tav tm="100000">
                                          <p:val>
                                            <p:strVal val="#ppt_w"/>
                                          </p:val>
                                        </p:tav>
                                      </p:tavLst>
                                    </p:anim>
                                    <p:anim calcmode="lin" valueType="num">
                                      <p:cBhvr>
                                        <p:cTn id="80" dur="500" fill="hold"/>
                                        <p:tgtEl>
                                          <p:spTgt spid="21"/>
                                        </p:tgtEl>
                                        <p:attrNameLst>
                                          <p:attrName>ppt_h</p:attrName>
                                        </p:attrNameLst>
                                      </p:cBhvr>
                                      <p:tavLst>
                                        <p:tav tm="0">
                                          <p:val>
                                            <p:fltVal val="0"/>
                                          </p:val>
                                        </p:tav>
                                        <p:tav tm="100000">
                                          <p:val>
                                            <p:strVal val="#ppt_h"/>
                                          </p:val>
                                        </p:tav>
                                      </p:tavLst>
                                    </p:anim>
                                    <p:animEffect transition="in" filter="fade">
                                      <p:cBhvr>
                                        <p:cTn id="81" dur="500"/>
                                        <p:tgtEl>
                                          <p:spTgt spid="21"/>
                                        </p:tgtEl>
                                      </p:cBhvr>
                                    </p:animEffect>
                                  </p:childTnLst>
                                </p:cTn>
                              </p:par>
                            </p:childTnLst>
                          </p:cTn>
                        </p:par>
                        <p:par>
                          <p:cTn id="82" fill="hold">
                            <p:stCondLst>
                              <p:cond delay="46415"/>
                            </p:stCondLst>
                            <p:childTnLst>
                              <p:par>
                                <p:cTn id="83" presetID="53" presetClass="entr" presetSubtype="16" fill="hold" nodeType="after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p:cTn id="85" dur="500" fill="hold"/>
                                        <p:tgtEl>
                                          <p:spTgt spid="23"/>
                                        </p:tgtEl>
                                        <p:attrNameLst>
                                          <p:attrName>ppt_w</p:attrName>
                                        </p:attrNameLst>
                                      </p:cBhvr>
                                      <p:tavLst>
                                        <p:tav tm="0">
                                          <p:val>
                                            <p:fltVal val="0"/>
                                          </p:val>
                                        </p:tav>
                                        <p:tav tm="100000">
                                          <p:val>
                                            <p:strVal val="#ppt_w"/>
                                          </p:val>
                                        </p:tav>
                                      </p:tavLst>
                                    </p:anim>
                                    <p:anim calcmode="lin" valueType="num">
                                      <p:cBhvr>
                                        <p:cTn id="86" dur="500" fill="hold"/>
                                        <p:tgtEl>
                                          <p:spTgt spid="23"/>
                                        </p:tgtEl>
                                        <p:attrNameLst>
                                          <p:attrName>ppt_h</p:attrName>
                                        </p:attrNameLst>
                                      </p:cBhvr>
                                      <p:tavLst>
                                        <p:tav tm="0">
                                          <p:val>
                                            <p:fltVal val="0"/>
                                          </p:val>
                                        </p:tav>
                                        <p:tav tm="100000">
                                          <p:val>
                                            <p:strVal val="#ppt_h"/>
                                          </p:val>
                                        </p:tav>
                                      </p:tavLst>
                                    </p:anim>
                                    <p:animEffect transition="in" filter="fade">
                                      <p:cBhvr>
                                        <p:cTn id="87" dur="500"/>
                                        <p:tgtEl>
                                          <p:spTgt spid="23"/>
                                        </p:tgtEl>
                                      </p:cBhvr>
                                    </p:animEffect>
                                  </p:childTnLst>
                                </p:cTn>
                              </p:par>
                            </p:childTnLst>
                          </p:cTn>
                        </p:par>
                        <p:par>
                          <p:cTn id="88" fill="hold">
                            <p:stCondLst>
                              <p:cond delay="46915"/>
                            </p:stCondLst>
                            <p:childTnLst>
                              <p:par>
                                <p:cTn id="89" presetID="1" presetClass="mediacall" presetSubtype="0" fill="hold" nodeType="afterEffect">
                                  <p:stCondLst>
                                    <p:cond delay="0"/>
                                  </p:stCondLst>
                                  <p:childTnLst>
                                    <p:cmd type="call" cmd="playFrom(0.0)">
                                      <p:cBhvr>
                                        <p:cTn id="90" dur="906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2"/>
                </p:tgtEl>
              </p:cMediaNode>
            </p:audio>
            <p:audio>
              <p:cMediaNode vol="80000">
                <p:cTn id="92" fill="hold" display="0">
                  <p:stCondLst>
                    <p:cond delay="indefinite"/>
                  </p:stCondLst>
                  <p:endCondLst>
                    <p:cond evt="onStopAudio" delay="0">
                      <p:tgtEl>
                        <p:sldTgt/>
                      </p:tgtEl>
                    </p:cond>
                  </p:endCondLst>
                </p:cTn>
                <p:tgtEl>
                  <p:spTgt spid="6"/>
                </p:tgtEl>
              </p:cMediaNode>
            </p:audio>
            <p:audio>
              <p:cMediaNode vol="80000">
                <p:cTn id="93" fill="hold" display="0">
                  <p:stCondLst>
                    <p:cond delay="indefinite"/>
                  </p:stCondLst>
                  <p:endCondLst>
                    <p:cond evt="onStopAudio" delay="0">
                      <p:tgtEl>
                        <p:sldTgt/>
                      </p:tgtEl>
                    </p:cond>
                  </p:endCondLst>
                </p:cTn>
                <p:tgtEl>
                  <p:spTgt spid="10"/>
                </p:tgtEl>
              </p:cMediaNode>
            </p:audio>
            <p:audio>
              <p:cMediaNode vol="80000">
                <p:cTn id="94" fill="hold" display="0">
                  <p:stCondLst>
                    <p:cond delay="indefinite"/>
                  </p:stCondLst>
                  <p:endCondLst>
                    <p:cond evt="onStopAudio" delay="0">
                      <p:tgtEl>
                        <p:sldTgt/>
                      </p:tgtEl>
                    </p:cond>
                  </p:endCondLst>
                </p:cTn>
                <p:tgtEl>
                  <p:spTgt spid="14"/>
                </p:tgtEl>
              </p:cMediaNode>
            </p:audio>
            <p:audio>
              <p:cMediaNode vol="80000">
                <p:cTn id="95" fill="hold" display="0">
                  <p:stCondLst>
                    <p:cond delay="indefinite"/>
                  </p:stCondLst>
                  <p:endCondLst>
                    <p:cond evt="onStopAudio" delay="0">
                      <p:tgtEl>
                        <p:sldTgt/>
                      </p:tgtEl>
                    </p:cond>
                  </p:endCondLst>
                </p:cTn>
                <p:tgtEl>
                  <p:spTgt spid="24"/>
                </p:tgtEl>
              </p:cMediaNode>
            </p:audio>
            <p:audio>
              <p:cMediaNode vol="80000">
                <p:cTn id="96" fill="hold" display="0">
                  <p:stCondLst>
                    <p:cond delay="indefinite"/>
                  </p:stCondLst>
                  <p:endCondLst>
                    <p:cond evt="onStopAudio" delay="0">
                      <p:tgtEl>
                        <p:sldTgt/>
                      </p:tgtEl>
                    </p:cond>
                  </p:endCondLst>
                </p:cTn>
                <p:tgtEl>
                  <p:spTgt spid="2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54AE524E-2C1A-3DDD-3CC4-3474B43E3559}"/>
              </a:ext>
            </a:extLst>
          </p:cNvPr>
          <p:cNvPicPr>
            <a:picLocks noChangeAspect="1"/>
          </p:cNvPicPr>
          <p:nvPr/>
        </p:nvPicPr>
        <p:blipFill>
          <a:blip r:embed="rId5"/>
          <a:stretch>
            <a:fillRect/>
          </a:stretch>
        </p:blipFill>
        <p:spPr>
          <a:xfrm>
            <a:off x="1899137" y="5236433"/>
            <a:ext cx="8809893" cy="704948"/>
          </a:xfrm>
          <a:prstGeom prst="rect">
            <a:avLst/>
          </a:prstGeom>
        </p:spPr>
      </p:pic>
      <p:pic>
        <p:nvPicPr>
          <p:cNvPr id="5" name="Hình ảnh 4">
            <a:extLst>
              <a:ext uri="{FF2B5EF4-FFF2-40B4-BE49-F238E27FC236}">
                <a16:creationId xmlns:a16="http://schemas.microsoft.com/office/drawing/2014/main" id="{E5C177A2-C474-0795-47F1-98573F50D846}"/>
              </a:ext>
            </a:extLst>
          </p:cNvPr>
          <p:cNvPicPr>
            <a:picLocks noChangeAspect="1"/>
          </p:cNvPicPr>
          <p:nvPr/>
        </p:nvPicPr>
        <p:blipFill>
          <a:blip r:embed="rId6"/>
          <a:stretch>
            <a:fillRect/>
          </a:stretch>
        </p:blipFill>
        <p:spPr>
          <a:xfrm>
            <a:off x="2029412" y="1949849"/>
            <a:ext cx="600159" cy="3286584"/>
          </a:xfrm>
          <a:prstGeom prst="rect">
            <a:avLst/>
          </a:prstGeom>
        </p:spPr>
      </p:pic>
      <p:pic>
        <p:nvPicPr>
          <p:cNvPr id="7" name="Hình ảnh 6">
            <a:extLst>
              <a:ext uri="{FF2B5EF4-FFF2-40B4-BE49-F238E27FC236}">
                <a16:creationId xmlns:a16="http://schemas.microsoft.com/office/drawing/2014/main" id="{197C2452-3ABC-BD76-32E7-824B943B7D1B}"/>
              </a:ext>
            </a:extLst>
          </p:cNvPr>
          <p:cNvPicPr>
            <a:picLocks noChangeAspect="1"/>
          </p:cNvPicPr>
          <p:nvPr/>
        </p:nvPicPr>
        <p:blipFill>
          <a:blip r:embed="rId7"/>
          <a:stretch>
            <a:fillRect/>
          </a:stretch>
        </p:blipFill>
        <p:spPr>
          <a:xfrm>
            <a:off x="2626612" y="1135348"/>
            <a:ext cx="3781953" cy="1638529"/>
          </a:xfrm>
          <a:prstGeom prst="rect">
            <a:avLst/>
          </a:prstGeom>
        </p:spPr>
      </p:pic>
      <p:pic>
        <p:nvPicPr>
          <p:cNvPr id="9" name="Hình ảnh 8">
            <a:extLst>
              <a:ext uri="{FF2B5EF4-FFF2-40B4-BE49-F238E27FC236}">
                <a16:creationId xmlns:a16="http://schemas.microsoft.com/office/drawing/2014/main" id="{BA8C113D-8CF8-AE53-7AE5-55A382AF1B83}"/>
              </a:ext>
            </a:extLst>
          </p:cNvPr>
          <p:cNvPicPr>
            <a:picLocks noChangeAspect="1"/>
          </p:cNvPicPr>
          <p:nvPr/>
        </p:nvPicPr>
        <p:blipFill>
          <a:blip r:embed="rId8"/>
          <a:stretch>
            <a:fillRect/>
          </a:stretch>
        </p:blipFill>
        <p:spPr>
          <a:xfrm>
            <a:off x="6485505" y="1135348"/>
            <a:ext cx="3505689" cy="1638529"/>
          </a:xfrm>
          <a:prstGeom prst="rect">
            <a:avLst/>
          </a:prstGeom>
        </p:spPr>
      </p:pic>
      <p:pic>
        <p:nvPicPr>
          <p:cNvPr id="11" name="Hình ảnh 10">
            <a:extLst>
              <a:ext uri="{FF2B5EF4-FFF2-40B4-BE49-F238E27FC236}">
                <a16:creationId xmlns:a16="http://schemas.microsoft.com/office/drawing/2014/main" id="{C8E822E7-31FE-E639-D7C3-E6AAC46821BD}"/>
              </a:ext>
            </a:extLst>
          </p:cNvPr>
          <p:cNvPicPr>
            <a:picLocks noChangeAspect="1"/>
          </p:cNvPicPr>
          <p:nvPr/>
        </p:nvPicPr>
        <p:blipFill>
          <a:blip r:embed="rId9"/>
          <a:stretch>
            <a:fillRect/>
          </a:stretch>
        </p:blipFill>
        <p:spPr>
          <a:xfrm>
            <a:off x="2626612" y="3228759"/>
            <a:ext cx="2219635" cy="1600423"/>
          </a:xfrm>
          <a:prstGeom prst="rect">
            <a:avLst/>
          </a:prstGeom>
        </p:spPr>
      </p:pic>
      <p:pic>
        <p:nvPicPr>
          <p:cNvPr id="13" name="Hình ảnh 12">
            <a:extLst>
              <a:ext uri="{FF2B5EF4-FFF2-40B4-BE49-F238E27FC236}">
                <a16:creationId xmlns:a16="http://schemas.microsoft.com/office/drawing/2014/main" id="{9CBAD1EE-5BD0-C62E-A5BB-4E4608075308}"/>
              </a:ext>
            </a:extLst>
          </p:cNvPr>
          <p:cNvPicPr>
            <a:picLocks noChangeAspect="1"/>
          </p:cNvPicPr>
          <p:nvPr/>
        </p:nvPicPr>
        <p:blipFill>
          <a:blip r:embed="rId10"/>
          <a:stretch>
            <a:fillRect/>
          </a:stretch>
        </p:blipFill>
        <p:spPr>
          <a:xfrm>
            <a:off x="4846247" y="3304970"/>
            <a:ext cx="2467319" cy="466790"/>
          </a:xfrm>
          <a:prstGeom prst="rect">
            <a:avLst/>
          </a:prstGeom>
        </p:spPr>
      </p:pic>
      <p:pic>
        <p:nvPicPr>
          <p:cNvPr id="15" name="Hình ảnh 14">
            <a:extLst>
              <a:ext uri="{FF2B5EF4-FFF2-40B4-BE49-F238E27FC236}">
                <a16:creationId xmlns:a16="http://schemas.microsoft.com/office/drawing/2014/main" id="{1B4FB57D-0E8B-8B76-8A0A-52A237DBB869}"/>
              </a:ext>
            </a:extLst>
          </p:cNvPr>
          <p:cNvPicPr>
            <a:picLocks noChangeAspect="1"/>
          </p:cNvPicPr>
          <p:nvPr/>
        </p:nvPicPr>
        <p:blipFill>
          <a:blip r:embed="rId11"/>
          <a:stretch>
            <a:fillRect/>
          </a:stretch>
        </p:blipFill>
        <p:spPr>
          <a:xfrm>
            <a:off x="4846247" y="3800338"/>
            <a:ext cx="2457793" cy="457264"/>
          </a:xfrm>
          <a:prstGeom prst="rect">
            <a:avLst/>
          </a:prstGeom>
        </p:spPr>
      </p:pic>
      <p:pic>
        <p:nvPicPr>
          <p:cNvPr id="17" name="Hình ảnh 16">
            <a:extLst>
              <a:ext uri="{FF2B5EF4-FFF2-40B4-BE49-F238E27FC236}">
                <a16:creationId xmlns:a16="http://schemas.microsoft.com/office/drawing/2014/main" id="{68CE4652-1792-187A-1F28-10B8345072ED}"/>
              </a:ext>
            </a:extLst>
          </p:cNvPr>
          <p:cNvPicPr>
            <a:picLocks noChangeAspect="1"/>
          </p:cNvPicPr>
          <p:nvPr/>
        </p:nvPicPr>
        <p:blipFill>
          <a:blip r:embed="rId12"/>
          <a:stretch>
            <a:fillRect/>
          </a:stretch>
        </p:blipFill>
        <p:spPr>
          <a:xfrm>
            <a:off x="4846247" y="4293327"/>
            <a:ext cx="2457793" cy="457264"/>
          </a:xfrm>
          <a:prstGeom prst="rect">
            <a:avLst/>
          </a:prstGeom>
        </p:spPr>
      </p:pic>
      <p:pic>
        <p:nvPicPr>
          <p:cNvPr id="19" name="Hình ảnh 18">
            <a:extLst>
              <a:ext uri="{FF2B5EF4-FFF2-40B4-BE49-F238E27FC236}">
                <a16:creationId xmlns:a16="http://schemas.microsoft.com/office/drawing/2014/main" id="{9032121F-0FCD-6599-88D0-D01B76A69078}"/>
              </a:ext>
            </a:extLst>
          </p:cNvPr>
          <p:cNvPicPr>
            <a:picLocks noChangeAspect="1"/>
          </p:cNvPicPr>
          <p:nvPr/>
        </p:nvPicPr>
        <p:blipFill>
          <a:blip r:embed="rId13"/>
          <a:stretch>
            <a:fillRect/>
          </a:stretch>
        </p:blipFill>
        <p:spPr>
          <a:xfrm>
            <a:off x="7313566" y="3293063"/>
            <a:ext cx="3115110" cy="1457528"/>
          </a:xfrm>
          <a:prstGeom prst="rect">
            <a:avLst/>
          </a:prstGeom>
        </p:spPr>
      </p:pic>
      <p:pic>
        <p:nvPicPr>
          <p:cNvPr id="14" name="image4.png">
            <a:extLst>
              <a:ext uri="{FF2B5EF4-FFF2-40B4-BE49-F238E27FC236}">
                <a16:creationId xmlns:a16="http://schemas.microsoft.com/office/drawing/2014/main" id="{603F6574-A4E7-4DEC-9C36-92F3E16420FA}"/>
              </a:ext>
            </a:extLst>
          </p:cNvPr>
          <p:cNvPicPr>
            <a:picLocks noChangeAspect="1"/>
          </p:cNvPicPr>
          <p:nvPr/>
        </p:nvPicPr>
        <p:blipFill>
          <a:blip r:embed="rId14" cstate="print"/>
          <a:stretch>
            <a:fillRect/>
          </a:stretch>
        </p:blipFill>
        <p:spPr>
          <a:xfrm>
            <a:off x="25259" y="-5836"/>
            <a:ext cx="590190" cy="559401"/>
          </a:xfrm>
          <a:prstGeom prst="rect">
            <a:avLst/>
          </a:prstGeom>
        </p:spPr>
      </p:pic>
      <p:grpSp>
        <p:nvGrpSpPr>
          <p:cNvPr id="16" name="Group 11">
            <a:extLst>
              <a:ext uri="{FF2B5EF4-FFF2-40B4-BE49-F238E27FC236}">
                <a16:creationId xmlns:a16="http://schemas.microsoft.com/office/drawing/2014/main" id="{1413FF42-6B0B-4CF5-80AE-28FA4F58EE59}"/>
              </a:ext>
            </a:extLst>
          </p:cNvPr>
          <p:cNvGrpSpPr>
            <a:grpSpLocks/>
          </p:cNvGrpSpPr>
          <p:nvPr/>
        </p:nvGrpSpPr>
        <p:grpSpPr bwMode="auto">
          <a:xfrm>
            <a:off x="641575" y="51793"/>
            <a:ext cx="590189" cy="495737"/>
            <a:chOff x="0" y="0"/>
            <a:chExt cx="666" cy="559"/>
          </a:xfrm>
        </p:grpSpPr>
        <p:sp>
          <p:nvSpPr>
            <p:cNvPr id="18" name="Freeform 12">
              <a:extLst>
                <a:ext uri="{FF2B5EF4-FFF2-40B4-BE49-F238E27FC236}">
                  <a16:creationId xmlns:a16="http://schemas.microsoft.com/office/drawing/2014/main" id="{DB46FEA6-51AB-4C6B-910E-6D9053EE94F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 name="ca_nhan_chi_duoc_phep_so_huu_vu_khi_tho_so_la_do__76457506-fff0-4a5f-9881-b819f1e4cd9d">
            <a:hlinkClick r:id="" action="ppaction://media"/>
            <a:extLst>
              <a:ext uri="{FF2B5EF4-FFF2-40B4-BE49-F238E27FC236}">
                <a16:creationId xmlns:a16="http://schemas.microsoft.com/office/drawing/2014/main" id="{B4FF3DE9-F48E-B9F9-BD3B-BF6FD2FD74E3}"/>
              </a:ext>
            </a:extLst>
          </p:cNvPr>
          <p:cNvPicPr>
            <a:picLocks noChangeAspect="1"/>
          </p:cNvPicPr>
          <p:nvPr>
            <a:audioFile r:link="rId1"/>
            <p:extLst>
              <p:ext uri="{DAA4B4D4-6D71-4841-9C94-3DE7FCFB9230}">
                <p14:media xmlns:p14="http://schemas.microsoft.com/office/powerpoint/2010/main" r:embed="rId2">
                  <p14:trim end="11262.6734"/>
                </p14:media>
              </p:ext>
            </p:extLst>
          </p:nvPr>
        </p:nvPicPr>
        <p:blipFill>
          <a:blip r:embed="rId15"/>
          <a:stretch>
            <a:fillRect/>
          </a:stretch>
        </p:blipFill>
        <p:spPr>
          <a:xfrm>
            <a:off x="-902204" y="273864"/>
            <a:ext cx="609600" cy="609600"/>
          </a:xfrm>
          <a:prstGeom prst="rect">
            <a:avLst/>
          </a:prstGeom>
        </p:spPr>
      </p:pic>
      <p:pic>
        <p:nvPicPr>
          <p:cNvPr id="6" name="ca_nhan_chi_duoc_phep_so_huu_vu_khi_tho_so_la_do__76457506-fff0-4a5f-9881-b819f1e4cd9d">
            <a:hlinkClick r:id="" action="ppaction://media"/>
            <a:extLst>
              <a:ext uri="{FF2B5EF4-FFF2-40B4-BE49-F238E27FC236}">
                <a16:creationId xmlns:a16="http://schemas.microsoft.com/office/drawing/2014/main" id="{C98A7D36-5376-E8D6-B4DA-14AA229ECADC}"/>
              </a:ext>
            </a:extLst>
          </p:cNvPr>
          <p:cNvPicPr>
            <a:picLocks noChangeAspect="1"/>
          </p:cNvPicPr>
          <p:nvPr>
            <a:audioFile r:link="rId1"/>
            <p:extLst>
              <p:ext uri="{DAA4B4D4-6D71-4841-9C94-3DE7FCFB9230}">
                <p14:media xmlns:p14="http://schemas.microsoft.com/office/powerpoint/2010/main" r:embed="rId2">
                  <p14:trim st="13044"/>
                </p14:media>
              </p:ext>
            </p:extLst>
          </p:nvPr>
        </p:nvPicPr>
        <p:blipFill>
          <a:blip r:embed="rId15"/>
          <a:stretch>
            <a:fillRect/>
          </a:stretch>
        </p:blipFill>
        <p:spPr>
          <a:xfrm>
            <a:off x="-902204" y="1135348"/>
            <a:ext cx="609600" cy="609600"/>
          </a:xfrm>
          <a:prstGeom prst="rect">
            <a:avLst/>
          </a:prstGeom>
        </p:spPr>
      </p:pic>
    </p:spTree>
    <p:extLst>
      <p:ext uri="{BB962C8B-B14F-4D97-AF65-F5344CB8AC3E}">
        <p14:creationId xmlns:p14="http://schemas.microsoft.com/office/powerpoint/2010/main" val="165960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par>
                          <p:cTn id="28" fill="hold">
                            <p:stCondLst>
                              <p:cond delay="3000"/>
                            </p:stCondLst>
                            <p:childTnLst>
                              <p:par>
                                <p:cTn id="29" presetID="1" presetClass="mediacall" presetSubtype="0" fill="hold" nodeType="afterEffect">
                                  <p:stCondLst>
                                    <p:cond delay="0"/>
                                  </p:stCondLst>
                                  <p:childTnLst>
                                    <p:cmd type="call" cmd="playFrom(0.0)">
                                      <p:cBhvr>
                                        <p:cTn id="30" dur="12561" fill="hold"/>
                                        <p:tgtEl>
                                          <p:spTgt spid="2"/>
                                        </p:tgtEl>
                                      </p:cBhvr>
                                    </p:cmd>
                                  </p:childTnLst>
                                </p:cTn>
                              </p:par>
                            </p:childTnLst>
                          </p:cTn>
                        </p:par>
                        <p:par>
                          <p:cTn id="31" fill="hold">
                            <p:stCondLst>
                              <p:cond delay="15561"/>
                            </p:stCondLst>
                            <p:childTnLst>
                              <p:par>
                                <p:cTn id="32" presetID="21" presetClass="entr" presetSubtype="1"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heel(1)">
                                      <p:cBhvr>
                                        <p:cTn id="34" dur="2000"/>
                                        <p:tgtEl>
                                          <p:spTgt spid="11"/>
                                        </p:tgtEl>
                                      </p:cBhvr>
                                    </p:animEffect>
                                  </p:childTnLst>
                                </p:cTn>
                              </p:par>
                            </p:childTnLst>
                          </p:cTn>
                        </p:par>
                        <p:par>
                          <p:cTn id="35" fill="hold">
                            <p:stCondLst>
                              <p:cond delay="17561"/>
                            </p:stCondLst>
                            <p:childTnLst>
                              <p:par>
                                <p:cTn id="36" presetID="31"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ppt_w</p:attrName>
                                        </p:attrNameLst>
                                      </p:cBhvr>
                                      <p:tavLst>
                                        <p:tav tm="0">
                                          <p:val>
                                            <p:fltVal val="0"/>
                                          </p:val>
                                        </p:tav>
                                        <p:tav tm="100000">
                                          <p:val>
                                            <p:strVal val="#ppt_w"/>
                                          </p:val>
                                        </p:tav>
                                      </p:tavLst>
                                    </p:anim>
                                    <p:anim calcmode="lin" valueType="num">
                                      <p:cBhvr>
                                        <p:cTn id="39" dur="1000" fill="hold"/>
                                        <p:tgtEl>
                                          <p:spTgt spid="13"/>
                                        </p:tgtEl>
                                        <p:attrNameLst>
                                          <p:attrName>ppt_h</p:attrName>
                                        </p:attrNameLst>
                                      </p:cBhvr>
                                      <p:tavLst>
                                        <p:tav tm="0">
                                          <p:val>
                                            <p:fltVal val="0"/>
                                          </p:val>
                                        </p:tav>
                                        <p:tav tm="100000">
                                          <p:val>
                                            <p:strVal val="#ppt_h"/>
                                          </p:val>
                                        </p:tav>
                                      </p:tavLst>
                                    </p:anim>
                                    <p:anim calcmode="lin" valueType="num">
                                      <p:cBhvr>
                                        <p:cTn id="40" dur="1000" fill="hold"/>
                                        <p:tgtEl>
                                          <p:spTgt spid="13"/>
                                        </p:tgtEl>
                                        <p:attrNameLst>
                                          <p:attrName>style.rotation</p:attrName>
                                        </p:attrNameLst>
                                      </p:cBhvr>
                                      <p:tavLst>
                                        <p:tav tm="0">
                                          <p:val>
                                            <p:fltVal val="90"/>
                                          </p:val>
                                        </p:tav>
                                        <p:tav tm="100000">
                                          <p:val>
                                            <p:fltVal val="0"/>
                                          </p:val>
                                        </p:tav>
                                      </p:tavLst>
                                    </p:anim>
                                    <p:animEffect transition="in" filter="fade">
                                      <p:cBhvr>
                                        <p:cTn id="41" dur="1000"/>
                                        <p:tgtEl>
                                          <p:spTgt spid="13"/>
                                        </p:tgtEl>
                                      </p:cBhvr>
                                    </p:animEffect>
                                  </p:childTnLst>
                                </p:cTn>
                              </p:par>
                            </p:childTnLst>
                          </p:cTn>
                        </p:par>
                        <p:par>
                          <p:cTn id="42" fill="hold">
                            <p:stCondLst>
                              <p:cond delay="18561"/>
                            </p:stCondLst>
                            <p:childTnLst>
                              <p:par>
                                <p:cTn id="43" presetID="31"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1000" fill="hold"/>
                                        <p:tgtEl>
                                          <p:spTgt spid="15"/>
                                        </p:tgtEl>
                                        <p:attrNameLst>
                                          <p:attrName>ppt_w</p:attrName>
                                        </p:attrNameLst>
                                      </p:cBhvr>
                                      <p:tavLst>
                                        <p:tav tm="0">
                                          <p:val>
                                            <p:fltVal val="0"/>
                                          </p:val>
                                        </p:tav>
                                        <p:tav tm="100000">
                                          <p:val>
                                            <p:strVal val="#ppt_w"/>
                                          </p:val>
                                        </p:tav>
                                      </p:tavLst>
                                    </p:anim>
                                    <p:anim calcmode="lin" valueType="num">
                                      <p:cBhvr>
                                        <p:cTn id="46" dur="1000" fill="hold"/>
                                        <p:tgtEl>
                                          <p:spTgt spid="15"/>
                                        </p:tgtEl>
                                        <p:attrNameLst>
                                          <p:attrName>ppt_h</p:attrName>
                                        </p:attrNameLst>
                                      </p:cBhvr>
                                      <p:tavLst>
                                        <p:tav tm="0">
                                          <p:val>
                                            <p:fltVal val="0"/>
                                          </p:val>
                                        </p:tav>
                                        <p:tav tm="100000">
                                          <p:val>
                                            <p:strVal val="#ppt_h"/>
                                          </p:val>
                                        </p:tav>
                                      </p:tavLst>
                                    </p:anim>
                                    <p:anim calcmode="lin" valueType="num">
                                      <p:cBhvr>
                                        <p:cTn id="47" dur="1000" fill="hold"/>
                                        <p:tgtEl>
                                          <p:spTgt spid="15"/>
                                        </p:tgtEl>
                                        <p:attrNameLst>
                                          <p:attrName>style.rotation</p:attrName>
                                        </p:attrNameLst>
                                      </p:cBhvr>
                                      <p:tavLst>
                                        <p:tav tm="0">
                                          <p:val>
                                            <p:fltVal val="90"/>
                                          </p:val>
                                        </p:tav>
                                        <p:tav tm="100000">
                                          <p:val>
                                            <p:fltVal val="0"/>
                                          </p:val>
                                        </p:tav>
                                      </p:tavLst>
                                    </p:anim>
                                    <p:animEffect transition="in" filter="fade">
                                      <p:cBhvr>
                                        <p:cTn id="48" dur="1000"/>
                                        <p:tgtEl>
                                          <p:spTgt spid="15"/>
                                        </p:tgtEl>
                                      </p:cBhvr>
                                    </p:animEffect>
                                  </p:childTnLst>
                                </p:cTn>
                              </p:par>
                            </p:childTnLst>
                          </p:cTn>
                        </p:par>
                        <p:par>
                          <p:cTn id="49" fill="hold">
                            <p:stCondLst>
                              <p:cond delay="19561"/>
                            </p:stCondLst>
                            <p:childTnLst>
                              <p:par>
                                <p:cTn id="50" presetID="31"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1000" fill="hold"/>
                                        <p:tgtEl>
                                          <p:spTgt spid="17"/>
                                        </p:tgtEl>
                                        <p:attrNameLst>
                                          <p:attrName>ppt_w</p:attrName>
                                        </p:attrNameLst>
                                      </p:cBhvr>
                                      <p:tavLst>
                                        <p:tav tm="0">
                                          <p:val>
                                            <p:fltVal val="0"/>
                                          </p:val>
                                        </p:tav>
                                        <p:tav tm="100000">
                                          <p:val>
                                            <p:strVal val="#ppt_w"/>
                                          </p:val>
                                        </p:tav>
                                      </p:tavLst>
                                    </p:anim>
                                    <p:anim calcmode="lin" valueType="num">
                                      <p:cBhvr>
                                        <p:cTn id="53" dur="1000" fill="hold"/>
                                        <p:tgtEl>
                                          <p:spTgt spid="17"/>
                                        </p:tgtEl>
                                        <p:attrNameLst>
                                          <p:attrName>ppt_h</p:attrName>
                                        </p:attrNameLst>
                                      </p:cBhvr>
                                      <p:tavLst>
                                        <p:tav tm="0">
                                          <p:val>
                                            <p:fltVal val="0"/>
                                          </p:val>
                                        </p:tav>
                                        <p:tav tm="100000">
                                          <p:val>
                                            <p:strVal val="#ppt_h"/>
                                          </p:val>
                                        </p:tav>
                                      </p:tavLst>
                                    </p:anim>
                                    <p:anim calcmode="lin" valueType="num">
                                      <p:cBhvr>
                                        <p:cTn id="54" dur="1000" fill="hold"/>
                                        <p:tgtEl>
                                          <p:spTgt spid="17"/>
                                        </p:tgtEl>
                                        <p:attrNameLst>
                                          <p:attrName>style.rotation</p:attrName>
                                        </p:attrNameLst>
                                      </p:cBhvr>
                                      <p:tavLst>
                                        <p:tav tm="0">
                                          <p:val>
                                            <p:fltVal val="90"/>
                                          </p:val>
                                        </p:tav>
                                        <p:tav tm="100000">
                                          <p:val>
                                            <p:fltVal val="0"/>
                                          </p:val>
                                        </p:tav>
                                      </p:tavLst>
                                    </p:anim>
                                    <p:animEffect transition="in" filter="fade">
                                      <p:cBhvr>
                                        <p:cTn id="55" dur="1000"/>
                                        <p:tgtEl>
                                          <p:spTgt spid="17"/>
                                        </p:tgtEl>
                                      </p:cBhvr>
                                    </p:animEffect>
                                  </p:childTnLst>
                                </p:cTn>
                              </p:par>
                            </p:childTnLst>
                          </p:cTn>
                        </p:par>
                        <p:par>
                          <p:cTn id="56" fill="hold">
                            <p:stCondLst>
                              <p:cond delay="20561"/>
                            </p:stCondLst>
                            <p:childTnLst>
                              <p:par>
                                <p:cTn id="57" presetID="53" presetClass="entr" presetSubtype="16"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ppt_w</p:attrName>
                                        </p:attrNameLst>
                                      </p:cBhvr>
                                      <p:tavLst>
                                        <p:tav tm="0">
                                          <p:val>
                                            <p:fltVal val="0"/>
                                          </p:val>
                                        </p:tav>
                                        <p:tav tm="100000">
                                          <p:val>
                                            <p:strVal val="#ppt_w"/>
                                          </p:val>
                                        </p:tav>
                                      </p:tavLst>
                                    </p:anim>
                                    <p:anim calcmode="lin" valueType="num">
                                      <p:cBhvr>
                                        <p:cTn id="60" dur="500" fill="hold"/>
                                        <p:tgtEl>
                                          <p:spTgt spid="19"/>
                                        </p:tgtEl>
                                        <p:attrNameLst>
                                          <p:attrName>ppt_h</p:attrName>
                                        </p:attrNameLst>
                                      </p:cBhvr>
                                      <p:tavLst>
                                        <p:tav tm="0">
                                          <p:val>
                                            <p:fltVal val="0"/>
                                          </p:val>
                                        </p:tav>
                                        <p:tav tm="100000">
                                          <p:val>
                                            <p:strVal val="#ppt_h"/>
                                          </p:val>
                                        </p:tav>
                                      </p:tavLst>
                                    </p:anim>
                                    <p:animEffect transition="in" filter="fade">
                                      <p:cBhvr>
                                        <p:cTn id="61" dur="500"/>
                                        <p:tgtEl>
                                          <p:spTgt spid="19"/>
                                        </p:tgtEl>
                                      </p:cBhvr>
                                    </p:animEffect>
                                  </p:childTnLst>
                                </p:cTn>
                              </p:par>
                            </p:childTnLst>
                          </p:cTn>
                        </p:par>
                        <p:par>
                          <p:cTn id="62" fill="hold">
                            <p:stCondLst>
                              <p:cond delay="21061"/>
                            </p:stCondLst>
                            <p:childTnLst>
                              <p:par>
                                <p:cTn id="63" presetID="1" presetClass="mediacall" presetSubtype="0" fill="hold" nodeType="afterEffect">
                                  <p:stCondLst>
                                    <p:cond delay="0"/>
                                  </p:stCondLst>
                                  <p:childTnLst>
                                    <p:cmd type="call" cmd="playFrom(0.0)">
                                      <p:cBhvr>
                                        <p:cTn id="64" dur="107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2"/>
                </p:tgtEl>
              </p:cMediaNode>
            </p:audio>
            <p:audio>
              <p:cMediaNode vol="80000">
                <p:cTn id="66"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E69A77B-A2B0-7D6B-754A-7E55D2325C08}"/>
              </a:ext>
            </a:extLst>
          </p:cNvPr>
          <p:cNvPicPr>
            <a:picLocks noChangeAspect="1"/>
          </p:cNvPicPr>
          <p:nvPr/>
        </p:nvPicPr>
        <p:blipFill>
          <a:blip r:embed="rId5"/>
          <a:stretch>
            <a:fillRect/>
          </a:stretch>
        </p:blipFill>
        <p:spPr>
          <a:xfrm>
            <a:off x="1960685" y="5139611"/>
            <a:ext cx="9214338" cy="733527"/>
          </a:xfrm>
          <a:prstGeom prst="rect">
            <a:avLst/>
          </a:prstGeom>
        </p:spPr>
      </p:pic>
      <p:pic>
        <p:nvPicPr>
          <p:cNvPr id="7" name="Hình ảnh 6">
            <a:extLst>
              <a:ext uri="{FF2B5EF4-FFF2-40B4-BE49-F238E27FC236}">
                <a16:creationId xmlns:a16="http://schemas.microsoft.com/office/drawing/2014/main" id="{FB5198AA-7FDC-3266-20E0-9FB07619B814}"/>
              </a:ext>
            </a:extLst>
          </p:cNvPr>
          <p:cNvPicPr>
            <a:picLocks noChangeAspect="1"/>
          </p:cNvPicPr>
          <p:nvPr/>
        </p:nvPicPr>
        <p:blipFill>
          <a:blip r:embed="rId6"/>
          <a:stretch>
            <a:fillRect/>
          </a:stretch>
        </p:blipFill>
        <p:spPr>
          <a:xfrm>
            <a:off x="2262163" y="2571242"/>
            <a:ext cx="352474" cy="2638793"/>
          </a:xfrm>
          <a:prstGeom prst="rect">
            <a:avLst/>
          </a:prstGeom>
        </p:spPr>
      </p:pic>
      <p:pic>
        <p:nvPicPr>
          <p:cNvPr id="9" name="Hình ảnh 8">
            <a:extLst>
              <a:ext uri="{FF2B5EF4-FFF2-40B4-BE49-F238E27FC236}">
                <a16:creationId xmlns:a16="http://schemas.microsoft.com/office/drawing/2014/main" id="{8A423CD7-AAAC-43F2-EAE8-3B46A6E99850}"/>
              </a:ext>
            </a:extLst>
          </p:cNvPr>
          <p:cNvPicPr>
            <a:picLocks noChangeAspect="1"/>
          </p:cNvPicPr>
          <p:nvPr/>
        </p:nvPicPr>
        <p:blipFill>
          <a:blip r:embed="rId7"/>
          <a:stretch>
            <a:fillRect/>
          </a:stretch>
        </p:blipFill>
        <p:spPr>
          <a:xfrm>
            <a:off x="2614637" y="1439434"/>
            <a:ext cx="2915057" cy="2333951"/>
          </a:xfrm>
          <a:prstGeom prst="rect">
            <a:avLst/>
          </a:prstGeom>
        </p:spPr>
      </p:pic>
      <p:pic>
        <p:nvPicPr>
          <p:cNvPr id="11" name="Hình ảnh 10">
            <a:extLst>
              <a:ext uri="{FF2B5EF4-FFF2-40B4-BE49-F238E27FC236}">
                <a16:creationId xmlns:a16="http://schemas.microsoft.com/office/drawing/2014/main" id="{D4831FB5-8475-920E-85E5-2821E165E32D}"/>
              </a:ext>
            </a:extLst>
          </p:cNvPr>
          <p:cNvPicPr>
            <a:picLocks noChangeAspect="1"/>
          </p:cNvPicPr>
          <p:nvPr/>
        </p:nvPicPr>
        <p:blipFill>
          <a:blip r:embed="rId8"/>
          <a:stretch>
            <a:fillRect/>
          </a:stretch>
        </p:blipFill>
        <p:spPr>
          <a:xfrm>
            <a:off x="5529694" y="1404266"/>
            <a:ext cx="2095792" cy="819264"/>
          </a:xfrm>
          <a:prstGeom prst="rect">
            <a:avLst/>
          </a:prstGeom>
        </p:spPr>
      </p:pic>
      <p:pic>
        <p:nvPicPr>
          <p:cNvPr id="13" name="Hình ảnh 12">
            <a:extLst>
              <a:ext uri="{FF2B5EF4-FFF2-40B4-BE49-F238E27FC236}">
                <a16:creationId xmlns:a16="http://schemas.microsoft.com/office/drawing/2014/main" id="{6F445FF1-A322-454D-BC07-680F82A6B6FF}"/>
              </a:ext>
            </a:extLst>
          </p:cNvPr>
          <p:cNvPicPr>
            <a:picLocks noChangeAspect="1"/>
          </p:cNvPicPr>
          <p:nvPr/>
        </p:nvPicPr>
        <p:blipFill>
          <a:blip r:embed="rId9"/>
          <a:stretch>
            <a:fillRect/>
          </a:stretch>
        </p:blipFill>
        <p:spPr>
          <a:xfrm>
            <a:off x="5523187" y="2223530"/>
            <a:ext cx="2105319" cy="800212"/>
          </a:xfrm>
          <a:prstGeom prst="rect">
            <a:avLst/>
          </a:prstGeom>
        </p:spPr>
      </p:pic>
      <p:pic>
        <p:nvPicPr>
          <p:cNvPr id="15" name="Hình ảnh 14">
            <a:extLst>
              <a:ext uri="{FF2B5EF4-FFF2-40B4-BE49-F238E27FC236}">
                <a16:creationId xmlns:a16="http://schemas.microsoft.com/office/drawing/2014/main" id="{A7B872DF-5F6F-8063-BCF2-83DB29F9D985}"/>
              </a:ext>
            </a:extLst>
          </p:cNvPr>
          <p:cNvPicPr>
            <a:picLocks noChangeAspect="1"/>
          </p:cNvPicPr>
          <p:nvPr/>
        </p:nvPicPr>
        <p:blipFill>
          <a:blip r:embed="rId10"/>
          <a:stretch>
            <a:fillRect/>
          </a:stretch>
        </p:blipFill>
        <p:spPr>
          <a:xfrm>
            <a:off x="5529694" y="3033268"/>
            <a:ext cx="2067213" cy="809738"/>
          </a:xfrm>
          <a:prstGeom prst="rect">
            <a:avLst/>
          </a:prstGeom>
        </p:spPr>
      </p:pic>
      <p:pic>
        <p:nvPicPr>
          <p:cNvPr id="17" name="Hình ảnh 16">
            <a:extLst>
              <a:ext uri="{FF2B5EF4-FFF2-40B4-BE49-F238E27FC236}">
                <a16:creationId xmlns:a16="http://schemas.microsoft.com/office/drawing/2014/main" id="{7A8279EE-9BDC-A773-9400-6856033F86AC}"/>
              </a:ext>
            </a:extLst>
          </p:cNvPr>
          <p:cNvPicPr>
            <a:picLocks noChangeAspect="1"/>
          </p:cNvPicPr>
          <p:nvPr/>
        </p:nvPicPr>
        <p:blipFill>
          <a:blip r:embed="rId11"/>
          <a:stretch>
            <a:fillRect/>
          </a:stretch>
        </p:blipFill>
        <p:spPr>
          <a:xfrm>
            <a:off x="7631993" y="1370923"/>
            <a:ext cx="2467319" cy="2505425"/>
          </a:xfrm>
          <a:prstGeom prst="rect">
            <a:avLst/>
          </a:prstGeom>
        </p:spPr>
      </p:pic>
      <p:pic>
        <p:nvPicPr>
          <p:cNvPr id="19" name="Hình ảnh 18">
            <a:extLst>
              <a:ext uri="{FF2B5EF4-FFF2-40B4-BE49-F238E27FC236}">
                <a16:creationId xmlns:a16="http://schemas.microsoft.com/office/drawing/2014/main" id="{C9B228AA-ED25-EC41-2F0F-161A598955DE}"/>
              </a:ext>
            </a:extLst>
          </p:cNvPr>
          <p:cNvPicPr>
            <a:picLocks noChangeAspect="1"/>
          </p:cNvPicPr>
          <p:nvPr/>
        </p:nvPicPr>
        <p:blipFill>
          <a:blip r:embed="rId12"/>
          <a:stretch>
            <a:fillRect/>
          </a:stretch>
        </p:blipFill>
        <p:spPr>
          <a:xfrm>
            <a:off x="2614637" y="4067386"/>
            <a:ext cx="8068801" cy="914528"/>
          </a:xfrm>
          <a:prstGeom prst="rect">
            <a:avLst/>
          </a:prstGeom>
        </p:spPr>
      </p:pic>
      <p:pic>
        <p:nvPicPr>
          <p:cNvPr id="14" name="image4.png">
            <a:extLst>
              <a:ext uri="{FF2B5EF4-FFF2-40B4-BE49-F238E27FC236}">
                <a16:creationId xmlns:a16="http://schemas.microsoft.com/office/drawing/2014/main" id="{9BF3DF02-0BB4-418E-959F-314B0FD6581C}"/>
              </a:ext>
            </a:extLst>
          </p:cNvPr>
          <p:cNvPicPr>
            <a:picLocks noChangeAspect="1"/>
          </p:cNvPicPr>
          <p:nvPr/>
        </p:nvPicPr>
        <p:blipFill>
          <a:blip r:embed="rId13" cstate="print"/>
          <a:stretch>
            <a:fillRect/>
          </a:stretch>
        </p:blipFill>
        <p:spPr>
          <a:xfrm>
            <a:off x="25259" y="-5836"/>
            <a:ext cx="590190" cy="559401"/>
          </a:xfrm>
          <a:prstGeom prst="rect">
            <a:avLst/>
          </a:prstGeom>
        </p:spPr>
      </p:pic>
      <p:grpSp>
        <p:nvGrpSpPr>
          <p:cNvPr id="16" name="Group 11">
            <a:extLst>
              <a:ext uri="{FF2B5EF4-FFF2-40B4-BE49-F238E27FC236}">
                <a16:creationId xmlns:a16="http://schemas.microsoft.com/office/drawing/2014/main" id="{025D4D1A-9654-416B-860B-F71641FC59A1}"/>
              </a:ext>
            </a:extLst>
          </p:cNvPr>
          <p:cNvGrpSpPr>
            <a:grpSpLocks/>
          </p:cNvGrpSpPr>
          <p:nvPr/>
        </p:nvGrpSpPr>
        <p:grpSpPr bwMode="auto">
          <a:xfrm>
            <a:off x="641575" y="51793"/>
            <a:ext cx="590189" cy="495737"/>
            <a:chOff x="0" y="0"/>
            <a:chExt cx="666" cy="559"/>
          </a:xfrm>
        </p:grpSpPr>
        <p:sp>
          <p:nvSpPr>
            <p:cNvPr id="18" name="Freeform 12">
              <a:extLst>
                <a:ext uri="{FF2B5EF4-FFF2-40B4-BE49-F238E27FC236}">
                  <a16:creationId xmlns:a16="http://schemas.microsoft.com/office/drawing/2014/main" id="{4485FB74-8379-4AB0-9D85-3E833A4CDC6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 name="co_quan_to_chuc_ca_nhan_phai_trinh_bao_khai__5f92937b-c6bc-4c50-8652-bead6cfb52ad">
            <a:hlinkClick r:id="" action="ppaction://media"/>
            <a:extLst>
              <a:ext uri="{FF2B5EF4-FFF2-40B4-BE49-F238E27FC236}">
                <a16:creationId xmlns:a16="http://schemas.microsoft.com/office/drawing/2014/main" id="{E1D4F763-6881-20BB-9F29-2679DD23FBE4}"/>
              </a:ext>
            </a:extLst>
          </p:cNvPr>
          <p:cNvPicPr>
            <a:picLocks noChangeAspect="1"/>
          </p:cNvPicPr>
          <p:nvPr>
            <a:audioFile r:link="rId1"/>
            <p:extLst>
              <p:ext uri="{DAA4B4D4-6D71-4841-9C94-3DE7FCFB9230}">
                <p14:media xmlns:p14="http://schemas.microsoft.com/office/powerpoint/2010/main" r:embed="rId2">
                  <p14:trim st="22964"/>
                </p14:media>
              </p:ext>
            </p:extLst>
          </p:nvPr>
        </p:nvPicPr>
        <p:blipFill>
          <a:blip r:embed="rId14"/>
          <a:stretch>
            <a:fillRect/>
          </a:stretch>
        </p:blipFill>
        <p:spPr>
          <a:xfrm>
            <a:off x="-802715" y="51793"/>
            <a:ext cx="609600" cy="609600"/>
          </a:xfrm>
          <a:prstGeom prst="rect">
            <a:avLst/>
          </a:prstGeom>
        </p:spPr>
      </p:pic>
      <p:pic>
        <p:nvPicPr>
          <p:cNvPr id="4" name="co_quan_to_chuc_ca_nhan_phai_trinh_bao_khai__5f92937b-c6bc-4c50-8652-bead6cfb52ad">
            <a:hlinkClick r:id="" action="ppaction://media"/>
            <a:extLst>
              <a:ext uri="{FF2B5EF4-FFF2-40B4-BE49-F238E27FC236}">
                <a16:creationId xmlns:a16="http://schemas.microsoft.com/office/drawing/2014/main" id="{B46B5A10-1E48-14F6-112B-7863A115F0A9}"/>
              </a:ext>
            </a:extLst>
          </p:cNvPr>
          <p:cNvPicPr>
            <a:picLocks noChangeAspect="1"/>
          </p:cNvPicPr>
          <p:nvPr>
            <a:audioFile r:link="rId1"/>
            <p:extLst>
              <p:ext uri="{DAA4B4D4-6D71-4841-9C94-3DE7FCFB9230}">
                <p14:media xmlns:p14="http://schemas.microsoft.com/office/powerpoint/2010/main" r:embed="rId2">
                  <p14:trim end="10924.3673"/>
                </p14:media>
              </p:ext>
            </p:extLst>
          </p:nvPr>
        </p:nvPicPr>
        <p:blipFill>
          <a:blip r:embed="rId14"/>
          <a:stretch>
            <a:fillRect/>
          </a:stretch>
        </p:blipFill>
        <p:spPr>
          <a:xfrm>
            <a:off x="-808441" y="687610"/>
            <a:ext cx="609600" cy="609600"/>
          </a:xfrm>
          <a:prstGeom prst="rect">
            <a:avLst/>
          </a:prstGeom>
        </p:spPr>
      </p:pic>
      <p:pic>
        <p:nvPicPr>
          <p:cNvPr id="8" name="co_quan_to_chuc_ca_nhan_phai_trinh_bao_khai__5f92937b-c6bc-4c50-8652-bead6cfb52ad">
            <a:hlinkClick r:id="" action="ppaction://media"/>
            <a:extLst>
              <a:ext uri="{FF2B5EF4-FFF2-40B4-BE49-F238E27FC236}">
                <a16:creationId xmlns:a16="http://schemas.microsoft.com/office/drawing/2014/main" id="{C28607C1-0890-07F1-F711-20E86F36AC81}"/>
              </a:ext>
            </a:extLst>
          </p:cNvPr>
          <p:cNvPicPr>
            <a:picLocks noChangeAspect="1"/>
          </p:cNvPicPr>
          <p:nvPr>
            <a:audioFile r:link="rId1"/>
            <p:extLst>
              <p:ext uri="{DAA4B4D4-6D71-4841-9C94-3DE7FCFB9230}">
                <p14:media xmlns:p14="http://schemas.microsoft.com/office/powerpoint/2010/main" r:embed="rId2">
                  <p14:trim st="16167" end="4254.3673"/>
                </p14:media>
              </p:ext>
            </p:extLst>
          </p:nvPr>
        </p:nvPicPr>
        <p:blipFill>
          <a:blip r:embed="rId14"/>
          <a:stretch>
            <a:fillRect/>
          </a:stretch>
        </p:blipFill>
        <p:spPr>
          <a:xfrm>
            <a:off x="-808441" y="1370923"/>
            <a:ext cx="609600" cy="609600"/>
          </a:xfrm>
          <a:prstGeom prst="rect">
            <a:avLst/>
          </a:prstGeom>
        </p:spPr>
      </p:pic>
    </p:spTree>
    <p:extLst>
      <p:ext uri="{BB962C8B-B14F-4D97-AF65-F5344CB8AC3E}">
        <p14:creationId xmlns:p14="http://schemas.microsoft.com/office/powerpoint/2010/main" val="151834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3994" fill="hold"/>
                                        <p:tgtEl>
                                          <p:spTgt spid="2"/>
                                        </p:tgtEl>
                                      </p:cBhvr>
                                    </p:cmd>
                                  </p:childTnLst>
                                </p:cTn>
                              </p:par>
                            </p:childTnLst>
                          </p:cTn>
                        </p:par>
                        <p:par>
                          <p:cTn id="13" fill="hold">
                            <p:stCondLst>
                              <p:cond delay="4994"/>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5994"/>
                            </p:stCondLst>
                            <p:childTnLst>
                              <p:par>
                                <p:cTn id="20" presetID="31"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fltVal val="0"/>
                                          </p:val>
                                        </p:tav>
                                        <p:tav tm="100000">
                                          <p:val>
                                            <p:strVal val="#ppt_w"/>
                                          </p:val>
                                        </p:tav>
                                      </p:tavLst>
                                    </p:anim>
                                    <p:anim calcmode="lin" valueType="num">
                                      <p:cBhvr>
                                        <p:cTn id="23" dur="1000" fill="hold"/>
                                        <p:tgtEl>
                                          <p:spTgt spid="9"/>
                                        </p:tgtEl>
                                        <p:attrNameLst>
                                          <p:attrName>ppt_h</p:attrName>
                                        </p:attrNameLst>
                                      </p:cBhvr>
                                      <p:tavLst>
                                        <p:tav tm="0">
                                          <p:val>
                                            <p:fltVal val="0"/>
                                          </p:val>
                                        </p:tav>
                                        <p:tav tm="100000">
                                          <p:val>
                                            <p:strVal val="#ppt_h"/>
                                          </p:val>
                                        </p:tav>
                                      </p:tavLst>
                                    </p:anim>
                                    <p:anim calcmode="lin" valueType="num">
                                      <p:cBhvr>
                                        <p:cTn id="24" dur="1000" fill="hold"/>
                                        <p:tgtEl>
                                          <p:spTgt spid="9"/>
                                        </p:tgtEl>
                                        <p:attrNameLst>
                                          <p:attrName>style.rotation</p:attrName>
                                        </p:attrNameLst>
                                      </p:cBhvr>
                                      <p:tavLst>
                                        <p:tav tm="0">
                                          <p:val>
                                            <p:fltVal val="90"/>
                                          </p:val>
                                        </p:tav>
                                        <p:tav tm="100000">
                                          <p:val>
                                            <p:fltVal val="0"/>
                                          </p:val>
                                        </p:tav>
                                      </p:tavLst>
                                    </p:anim>
                                    <p:animEffect transition="in" filter="fade">
                                      <p:cBhvr>
                                        <p:cTn id="25" dur="1000"/>
                                        <p:tgtEl>
                                          <p:spTgt spid="9"/>
                                        </p:tgtEl>
                                      </p:cBhvr>
                                    </p:animEffect>
                                  </p:childTnLst>
                                </p:cTn>
                              </p:par>
                            </p:childTnLst>
                          </p:cTn>
                        </p:par>
                        <p:par>
                          <p:cTn id="26" fill="hold">
                            <p:stCondLst>
                              <p:cond delay="6994"/>
                            </p:stCondLst>
                            <p:childTnLst>
                              <p:par>
                                <p:cTn id="27" presetID="53" presetClass="entr" presetSubtype="16"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par>
                          <p:cTn id="32" fill="hold">
                            <p:stCondLst>
                              <p:cond delay="7494"/>
                            </p:stCondLst>
                            <p:childTnLst>
                              <p:par>
                                <p:cTn id="33" presetID="53" presetClass="entr" presetSubtype="16"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par>
                          <p:cTn id="38" fill="hold">
                            <p:stCondLst>
                              <p:cond delay="7994"/>
                            </p:stCondLst>
                            <p:childTnLst>
                              <p:par>
                                <p:cTn id="39" presetID="53" presetClass="entr" presetSubtype="16"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childTnLst>
                          </p:cTn>
                        </p:par>
                        <p:par>
                          <p:cTn id="44" fill="hold">
                            <p:stCondLst>
                              <p:cond delay="8494"/>
                            </p:stCondLst>
                            <p:childTnLst>
                              <p:par>
                                <p:cTn id="45" presetID="31"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1000" fill="hold"/>
                                        <p:tgtEl>
                                          <p:spTgt spid="17"/>
                                        </p:tgtEl>
                                        <p:attrNameLst>
                                          <p:attrName>ppt_w</p:attrName>
                                        </p:attrNameLst>
                                      </p:cBhvr>
                                      <p:tavLst>
                                        <p:tav tm="0">
                                          <p:val>
                                            <p:fltVal val="0"/>
                                          </p:val>
                                        </p:tav>
                                        <p:tav tm="100000">
                                          <p:val>
                                            <p:strVal val="#ppt_w"/>
                                          </p:val>
                                        </p:tav>
                                      </p:tavLst>
                                    </p:anim>
                                    <p:anim calcmode="lin" valueType="num">
                                      <p:cBhvr>
                                        <p:cTn id="48" dur="1000" fill="hold"/>
                                        <p:tgtEl>
                                          <p:spTgt spid="17"/>
                                        </p:tgtEl>
                                        <p:attrNameLst>
                                          <p:attrName>ppt_h</p:attrName>
                                        </p:attrNameLst>
                                      </p:cBhvr>
                                      <p:tavLst>
                                        <p:tav tm="0">
                                          <p:val>
                                            <p:fltVal val="0"/>
                                          </p:val>
                                        </p:tav>
                                        <p:tav tm="100000">
                                          <p:val>
                                            <p:strVal val="#ppt_h"/>
                                          </p:val>
                                        </p:tav>
                                      </p:tavLst>
                                    </p:anim>
                                    <p:anim calcmode="lin" valueType="num">
                                      <p:cBhvr>
                                        <p:cTn id="49" dur="1000" fill="hold"/>
                                        <p:tgtEl>
                                          <p:spTgt spid="17"/>
                                        </p:tgtEl>
                                        <p:attrNameLst>
                                          <p:attrName>style.rotation</p:attrName>
                                        </p:attrNameLst>
                                      </p:cBhvr>
                                      <p:tavLst>
                                        <p:tav tm="0">
                                          <p:val>
                                            <p:fltVal val="90"/>
                                          </p:val>
                                        </p:tav>
                                        <p:tav tm="100000">
                                          <p:val>
                                            <p:fltVal val="0"/>
                                          </p:val>
                                        </p:tav>
                                      </p:tavLst>
                                    </p:anim>
                                    <p:animEffect transition="in" filter="fade">
                                      <p:cBhvr>
                                        <p:cTn id="50" dur="1000"/>
                                        <p:tgtEl>
                                          <p:spTgt spid="17"/>
                                        </p:tgtEl>
                                      </p:cBhvr>
                                    </p:animEffect>
                                  </p:childTnLst>
                                </p:cTn>
                              </p:par>
                            </p:childTnLst>
                          </p:cTn>
                        </p:par>
                        <p:par>
                          <p:cTn id="51" fill="hold">
                            <p:stCondLst>
                              <p:cond delay="9494"/>
                            </p:stCondLst>
                            <p:childTnLst>
                              <p:par>
                                <p:cTn id="52" presetID="1" presetClass="mediacall" presetSubtype="0" fill="hold" nodeType="afterEffect">
                                  <p:stCondLst>
                                    <p:cond delay="0"/>
                                  </p:stCondLst>
                                  <p:childTnLst>
                                    <p:cmd type="call" cmd="playFrom(0.0)">
                                      <p:cBhvr>
                                        <p:cTn id="53" dur="16034" fill="hold"/>
                                        <p:tgtEl>
                                          <p:spTgt spid="4"/>
                                        </p:tgtEl>
                                      </p:cBhvr>
                                    </p:cmd>
                                  </p:childTnLst>
                                </p:cTn>
                              </p:par>
                            </p:childTnLst>
                          </p:cTn>
                        </p:par>
                        <p:par>
                          <p:cTn id="54" fill="hold">
                            <p:stCondLst>
                              <p:cond delay="25528"/>
                            </p:stCondLst>
                            <p:childTnLst>
                              <p:par>
                                <p:cTn id="55" presetID="21" presetClass="entr" presetSubtype="1" fill="hold"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heel(1)">
                                      <p:cBhvr>
                                        <p:cTn id="57" dur="2000"/>
                                        <p:tgtEl>
                                          <p:spTgt spid="19"/>
                                        </p:tgtEl>
                                      </p:cBhvr>
                                    </p:animEffect>
                                  </p:childTnLst>
                                </p:cTn>
                              </p:par>
                            </p:childTnLst>
                          </p:cTn>
                        </p:par>
                        <p:par>
                          <p:cTn id="58" fill="hold">
                            <p:stCondLst>
                              <p:cond delay="27528"/>
                            </p:stCondLst>
                            <p:childTnLst>
                              <p:par>
                                <p:cTn id="59" presetID="1" presetClass="mediacall" presetSubtype="0" fill="hold" nodeType="afterEffect">
                                  <p:stCondLst>
                                    <p:cond delay="0"/>
                                  </p:stCondLst>
                                  <p:childTnLst>
                                    <p:cmd type="call" cmd="playFrom(0.0)">
                                      <p:cBhvr>
                                        <p:cTn id="60" dur="65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
                </p:tgtEl>
              </p:cMediaNode>
            </p:audio>
            <p:audio>
              <p:cMediaNode vol="80000">
                <p:cTn id="62" fill="hold" display="0">
                  <p:stCondLst>
                    <p:cond delay="indefinite"/>
                  </p:stCondLst>
                  <p:endCondLst>
                    <p:cond evt="onStopAudio" delay="0">
                      <p:tgtEl>
                        <p:sldTgt/>
                      </p:tgtEl>
                    </p:cond>
                  </p:endCondLst>
                </p:cTn>
                <p:tgtEl>
                  <p:spTgt spid="4"/>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CC023-474D-F96A-3998-099F2AFC6D2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F355A5E-8A3A-5AFC-48A9-BE71F6F5641D}"/>
              </a:ext>
            </a:extLst>
          </p:cNvPr>
          <p:cNvSpPr txBox="1"/>
          <p:nvPr/>
        </p:nvSpPr>
        <p:spPr>
          <a:xfrm>
            <a:off x="1554909" y="799931"/>
            <a:ext cx="9616299" cy="1400383"/>
          </a:xfrm>
          <a:prstGeom prst="rect">
            <a:avLst/>
          </a:prstGeom>
          <a:solidFill>
            <a:schemeClr val="accent2">
              <a:lumMod val="40000"/>
              <a:lumOff val="60000"/>
            </a:schemeClr>
          </a:solidFill>
          <a:ln>
            <a:solidFill>
              <a:srgbClr val="00B050"/>
            </a:solidFill>
          </a:ln>
        </p:spPr>
        <p:txBody>
          <a:bodyPr wrap="square">
            <a:spAutoFit/>
          </a:bodyPr>
          <a:lstStyle/>
          <a:p>
            <a:pPr algn="just">
              <a:lnSpc>
                <a:spcPts val="2600"/>
              </a:lnSpc>
              <a:spcBef>
                <a:spcPts val="600"/>
              </a:spcBef>
              <a:spcAft>
                <a:spcPts val="600"/>
              </a:spcAft>
            </a:pPr>
            <a:r>
              <a:rPr lang="en-GB" sz="2400" b="1" i="0" dirty="0" err="1">
                <a:solidFill>
                  <a:srgbClr val="0000FF"/>
                </a:solidFill>
                <a:effectLst/>
                <a:latin typeface="Times New Roman" panose="02020603050405020304" pitchFamily="18" charset="0"/>
                <a:cs typeface="Times New Roman" panose="02020603050405020304" pitchFamily="18" charset="0"/>
              </a:rPr>
              <a:t>Luyện</a:t>
            </a:r>
            <a:r>
              <a:rPr lang="en-GB" sz="2400" b="1" i="0" dirty="0">
                <a:solidFill>
                  <a:srgbClr val="0000FF"/>
                </a:solidFill>
                <a:effectLst/>
                <a:latin typeface="Times New Roman" panose="02020603050405020304" pitchFamily="18" charset="0"/>
                <a:cs typeface="Times New Roman" panose="02020603050405020304" pitchFamily="18" charset="0"/>
              </a:rPr>
              <a:t> </a:t>
            </a:r>
            <a:r>
              <a:rPr lang="en-GB" sz="2400" b="1" i="0" dirty="0" err="1">
                <a:solidFill>
                  <a:srgbClr val="0000FF"/>
                </a:solidFill>
                <a:effectLst/>
                <a:latin typeface="Times New Roman" panose="02020603050405020304" pitchFamily="18" charset="0"/>
                <a:cs typeface="Times New Roman" panose="02020603050405020304" pitchFamily="18" charset="0"/>
              </a:rPr>
              <a:t>tập</a:t>
            </a:r>
            <a:r>
              <a:rPr lang="en-GB" sz="2400" b="1" i="0" dirty="0">
                <a:solidFill>
                  <a:srgbClr val="0000FF"/>
                </a:solidFill>
                <a:effectLst/>
                <a:latin typeface="Times New Roman" panose="02020603050405020304" pitchFamily="18" charset="0"/>
                <a:cs typeface="Times New Roman" panose="02020603050405020304" pitchFamily="18" charset="0"/>
              </a:rPr>
              <a:t> </a:t>
            </a:r>
            <a:r>
              <a:rPr lang="en-GB" sz="2400" b="0" i="0" dirty="0">
                <a:solidFill>
                  <a:srgbClr val="ED0000"/>
                </a:solidFill>
                <a:effectLst/>
                <a:latin typeface="Times New Roman" panose="02020603050405020304" pitchFamily="18" charset="0"/>
                <a:cs typeface="Times New Roman" panose="02020603050405020304" pitchFamily="18" charset="0"/>
              </a:rPr>
              <a:t>1. </a:t>
            </a:r>
            <a:r>
              <a:rPr lang="vi-VN" sz="2400" b="0" i="0" dirty="0">
                <a:solidFill>
                  <a:srgbClr val="242021"/>
                </a:solidFill>
                <a:effectLst/>
                <a:latin typeface="Times New Roman" panose="02020603050405020304" pitchFamily="18" charset="0"/>
                <a:cs typeface="Times New Roman" panose="02020603050405020304" pitchFamily="18" charset="0"/>
              </a:rPr>
              <a:t>Em hãy nhận xét các ý kiến sau và nêu ý kiến của mình:</a:t>
            </a:r>
          </a:p>
          <a:p>
            <a:pPr algn="just">
              <a:lnSpc>
                <a:spcPts val="2600"/>
              </a:lnSpc>
              <a:spcBef>
                <a:spcPts val="600"/>
              </a:spcBef>
              <a:spcAft>
                <a:spcPts val="600"/>
              </a:spcAft>
            </a:pPr>
            <a:r>
              <a:rPr lang="vi-VN" sz="2400" b="0" i="0" dirty="0">
                <a:solidFill>
                  <a:srgbClr val="242021"/>
                </a:solidFill>
                <a:effectLst/>
                <a:latin typeface="Times New Roman" panose="02020603050405020304" pitchFamily="18" charset="0"/>
                <a:cs typeface="Times New Roman" panose="02020603050405020304" pitchFamily="18" charset="0"/>
              </a:rPr>
              <a:t>– Bạn A: Vũ khí thô sơ là vũ khí được chế tạo thủ công hoặc công nghiệp.</a:t>
            </a:r>
          </a:p>
          <a:p>
            <a:pPr algn="just">
              <a:lnSpc>
                <a:spcPts val="2600"/>
              </a:lnSpc>
              <a:spcBef>
                <a:spcPts val="600"/>
              </a:spcBef>
              <a:spcAft>
                <a:spcPts val="600"/>
              </a:spcAft>
            </a:pPr>
            <a:r>
              <a:rPr lang="vi-VN" sz="2400" b="0" i="0" dirty="0">
                <a:solidFill>
                  <a:srgbClr val="242021"/>
                </a:solidFill>
                <a:effectLst/>
                <a:latin typeface="Times New Roman" panose="02020603050405020304" pitchFamily="18" charset="0"/>
                <a:cs typeface="Times New Roman" panose="02020603050405020304" pitchFamily="18" charset="0"/>
              </a:rPr>
              <a:t>– Bạn B: Vũ khí thô sơ là vũ khí có cấu tạo, nguyên lí hoạt động đơn giản.</a:t>
            </a:r>
            <a:r>
              <a:rPr lang="vi-VN" sz="2400" dirty="0">
                <a:latin typeface="Times New Roman" panose="02020603050405020304" pitchFamily="18" charset="0"/>
                <a:cs typeface="Times New Roman" panose="02020603050405020304" pitchFamily="18" charset="0"/>
              </a:rPr>
              <a:t> </a:t>
            </a:r>
            <a:endParaRPr lang="en-GB" sz="2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3F073D7-3759-4CC9-F3CD-C682594E5D2B}"/>
              </a:ext>
            </a:extLst>
          </p:cNvPr>
          <p:cNvSpPr txBox="1"/>
          <p:nvPr/>
        </p:nvSpPr>
        <p:spPr>
          <a:xfrm>
            <a:off x="1425373" y="2285850"/>
            <a:ext cx="9745835" cy="1200329"/>
          </a:xfrm>
          <a:prstGeom prst="rect">
            <a:avLst/>
          </a:prstGeom>
          <a:noFill/>
        </p:spPr>
        <p:txBody>
          <a:bodyPr wrap="square">
            <a:spAutoFit/>
          </a:bodyPr>
          <a:lstStyle/>
          <a:p>
            <a:pPr algn="just"/>
            <a:r>
              <a:rPr lang="en-GB" sz="2400" b="0" i="0" dirty="0" err="1">
                <a:solidFill>
                  <a:srgbClr val="00B050"/>
                </a:solidFill>
                <a:effectLst/>
                <a:latin typeface="TimesNewRomanPSMT"/>
              </a:rPr>
              <a:t>Gợi</a:t>
            </a:r>
            <a:r>
              <a:rPr lang="en-GB" sz="2400" b="0" i="0" dirty="0">
                <a:solidFill>
                  <a:srgbClr val="00B050"/>
                </a:solidFill>
                <a:effectLst/>
                <a:latin typeface="TimesNewRomanPSMT"/>
              </a:rPr>
              <a:t> ý: </a:t>
            </a:r>
            <a:r>
              <a:rPr lang="en-GB" sz="2400" b="0" i="0" dirty="0">
                <a:solidFill>
                  <a:srgbClr val="242021"/>
                </a:solidFill>
                <a:effectLst/>
                <a:latin typeface="TimesNewRomanPSMT"/>
              </a:rPr>
              <a:t>Ý </a:t>
            </a:r>
            <a:r>
              <a:rPr lang="en-GB" sz="2400" b="0" i="0" dirty="0" err="1">
                <a:solidFill>
                  <a:srgbClr val="242021"/>
                </a:solidFill>
                <a:effectLst/>
                <a:latin typeface="TimesNewRomanPSMT"/>
              </a:rPr>
              <a:t>kiến</a:t>
            </a:r>
            <a:r>
              <a:rPr lang="en-GB" sz="2400" b="0" i="0" dirty="0">
                <a:solidFill>
                  <a:srgbClr val="242021"/>
                </a:solidFill>
                <a:effectLst/>
                <a:latin typeface="TimesNewRomanPSMT"/>
              </a:rPr>
              <a:t> </a:t>
            </a:r>
            <a:r>
              <a:rPr lang="en-GB" sz="2400" b="0" i="0" dirty="0" err="1">
                <a:solidFill>
                  <a:srgbClr val="242021"/>
                </a:solidFill>
                <a:effectLst/>
                <a:latin typeface="TimesNewRomanPSMT"/>
              </a:rPr>
              <a:t>của</a:t>
            </a:r>
            <a:r>
              <a:rPr lang="en-GB" sz="2400" b="0" i="0" dirty="0">
                <a:solidFill>
                  <a:srgbClr val="242021"/>
                </a:solidFill>
                <a:effectLst/>
                <a:latin typeface="TimesNewRomanPSMT"/>
              </a:rPr>
              <a:t> </a:t>
            </a:r>
            <a:r>
              <a:rPr lang="en-GB" sz="2400" b="0" i="0" dirty="0" err="1">
                <a:solidFill>
                  <a:srgbClr val="242021"/>
                </a:solidFill>
                <a:effectLst/>
                <a:latin typeface="TimesNewRomanPSMT"/>
              </a:rPr>
              <a:t>cả</a:t>
            </a:r>
            <a:r>
              <a:rPr lang="en-GB" sz="2400" b="0" i="0" dirty="0">
                <a:solidFill>
                  <a:srgbClr val="242021"/>
                </a:solidFill>
                <a:effectLst/>
                <a:latin typeface="TimesNewRomanPSMT"/>
              </a:rPr>
              <a:t> 2 </a:t>
            </a:r>
            <a:r>
              <a:rPr lang="en-GB" sz="2400" b="0" i="0" dirty="0" err="1">
                <a:solidFill>
                  <a:srgbClr val="242021"/>
                </a:solidFill>
                <a:effectLst/>
                <a:latin typeface="TimesNewRomanPSMT"/>
              </a:rPr>
              <a:t>bạn</a:t>
            </a:r>
            <a:r>
              <a:rPr lang="en-GB" sz="2400" b="0" i="0" dirty="0">
                <a:solidFill>
                  <a:srgbClr val="242021"/>
                </a:solidFill>
                <a:effectLst/>
                <a:latin typeface="TimesNewRomanPSMT"/>
              </a:rPr>
              <a:t> </a:t>
            </a:r>
            <a:r>
              <a:rPr lang="en-GB" sz="2400" b="0" i="0" dirty="0" err="1">
                <a:solidFill>
                  <a:srgbClr val="242021"/>
                </a:solidFill>
                <a:effectLst/>
                <a:latin typeface="TimesNewRomanPSMT"/>
              </a:rPr>
              <a:t>đều</a:t>
            </a:r>
            <a:r>
              <a:rPr lang="en-GB" sz="2400" b="0" i="0" dirty="0">
                <a:solidFill>
                  <a:srgbClr val="242021"/>
                </a:solidFill>
                <a:effectLst/>
                <a:latin typeface="TimesNewRomanPSMT"/>
              </a:rPr>
              <a:t> </a:t>
            </a:r>
            <a:r>
              <a:rPr lang="en-GB" sz="2400" b="0" i="0" dirty="0" err="1">
                <a:solidFill>
                  <a:srgbClr val="242021"/>
                </a:solidFill>
                <a:effectLst/>
                <a:latin typeface="TimesNewRomanPSMT"/>
              </a:rPr>
              <a:t>không</a:t>
            </a:r>
            <a:r>
              <a:rPr lang="en-GB" sz="2400" b="0" i="0" dirty="0">
                <a:solidFill>
                  <a:srgbClr val="242021"/>
                </a:solidFill>
                <a:effectLst/>
                <a:latin typeface="TimesNewRomanPSMT"/>
              </a:rPr>
              <a:t> </a:t>
            </a:r>
            <a:r>
              <a:rPr lang="en-GB" sz="2400" b="0" i="0" dirty="0" err="1">
                <a:solidFill>
                  <a:srgbClr val="242021"/>
                </a:solidFill>
                <a:effectLst/>
                <a:latin typeface="TimesNewRomanPSMT"/>
              </a:rPr>
              <a:t>đúng</a:t>
            </a:r>
            <a:r>
              <a:rPr lang="en-GB" sz="2400" b="0" i="0" dirty="0">
                <a:solidFill>
                  <a:srgbClr val="242021"/>
                </a:solidFill>
                <a:effectLst/>
                <a:latin typeface="TimesNewRomanPSMT"/>
              </a:rPr>
              <a:t> </a:t>
            </a:r>
            <a:r>
              <a:rPr lang="en-GB" sz="2400" b="0" i="0" dirty="0" err="1">
                <a:solidFill>
                  <a:srgbClr val="242021"/>
                </a:solidFill>
                <a:effectLst/>
                <a:latin typeface="TimesNewRomanPSMT"/>
              </a:rPr>
              <a:t>vì</a:t>
            </a:r>
            <a:r>
              <a:rPr lang="en-GB" sz="2400" b="0" i="0" dirty="0">
                <a:solidFill>
                  <a:srgbClr val="242021"/>
                </a:solidFill>
                <a:effectLst/>
                <a:latin typeface="TimesNewRomanPSMT"/>
              </a:rPr>
              <a:t> “</a:t>
            </a:r>
            <a:r>
              <a:rPr lang="vi-VN" sz="2400" b="0" i="0" dirty="0">
                <a:solidFill>
                  <a:srgbClr val="242021"/>
                </a:solidFill>
                <a:effectLst/>
                <a:latin typeface="TimesNewRomanPSMT"/>
              </a:rPr>
              <a:t>Vũ khí thô sơ là vũ khí có cấu tạo, nguyên lí hoạt động đơn giản và được chế tạo, sản xuất thủ công hoặc công nghiệp.</a:t>
            </a:r>
            <a:r>
              <a:rPr lang="en-GB" sz="2400" b="0" i="0" dirty="0">
                <a:solidFill>
                  <a:srgbClr val="242021"/>
                </a:solidFill>
                <a:effectLst/>
                <a:latin typeface="TimesNewRomanPSMT"/>
              </a:rPr>
              <a:t>”</a:t>
            </a:r>
          </a:p>
        </p:txBody>
      </p:sp>
      <p:sp>
        <p:nvSpPr>
          <p:cNvPr id="10" name="TextBox 9">
            <a:extLst>
              <a:ext uri="{FF2B5EF4-FFF2-40B4-BE49-F238E27FC236}">
                <a16:creationId xmlns:a16="http://schemas.microsoft.com/office/drawing/2014/main" id="{C3648166-5AF8-2100-9D33-AFF9A1BE541C}"/>
              </a:ext>
            </a:extLst>
          </p:cNvPr>
          <p:cNvSpPr txBox="1"/>
          <p:nvPr/>
        </p:nvSpPr>
        <p:spPr>
          <a:xfrm>
            <a:off x="1545430" y="3566671"/>
            <a:ext cx="9625778" cy="1187184"/>
          </a:xfrm>
          <a:prstGeom prst="rect">
            <a:avLst/>
          </a:prstGeom>
          <a:solidFill>
            <a:schemeClr val="accent2">
              <a:lumMod val="40000"/>
              <a:lumOff val="60000"/>
            </a:schemeClr>
          </a:solidFill>
          <a:ln>
            <a:solidFill>
              <a:srgbClr val="00B050"/>
            </a:solidFill>
          </a:ln>
        </p:spPr>
        <p:txBody>
          <a:bodyPr wrap="square">
            <a:spAutoFit/>
          </a:bodyPr>
          <a:lstStyle/>
          <a:p>
            <a:pPr algn="just">
              <a:lnSpc>
                <a:spcPts val="2880"/>
              </a:lnSpc>
              <a:spcBef>
                <a:spcPts val="600"/>
              </a:spcBef>
              <a:spcAft>
                <a:spcPts val="600"/>
              </a:spcAft>
            </a:pPr>
            <a:r>
              <a:rPr lang="en-GB" sz="2400" b="1" i="0" dirty="0" err="1">
                <a:solidFill>
                  <a:srgbClr val="0000FF"/>
                </a:solidFill>
                <a:effectLst/>
                <a:latin typeface="Times New Roman" panose="02020603050405020304" pitchFamily="18" charset="0"/>
                <a:cs typeface="Times New Roman" panose="02020603050405020304" pitchFamily="18" charset="0"/>
              </a:rPr>
              <a:t>Luyện</a:t>
            </a:r>
            <a:r>
              <a:rPr lang="en-GB" sz="2400" b="1" i="0" dirty="0">
                <a:solidFill>
                  <a:srgbClr val="0000FF"/>
                </a:solidFill>
                <a:effectLst/>
                <a:latin typeface="Times New Roman" panose="02020603050405020304" pitchFamily="18" charset="0"/>
                <a:cs typeface="Times New Roman" panose="02020603050405020304" pitchFamily="18" charset="0"/>
              </a:rPr>
              <a:t> </a:t>
            </a:r>
            <a:r>
              <a:rPr lang="en-GB" sz="2400" b="1" i="0" dirty="0" err="1">
                <a:solidFill>
                  <a:srgbClr val="0000FF"/>
                </a:solidFill>
                <a:effectLst/>
                <a:latin typeface="Times New Roman" panose="02020603050405020304" pitchFamily="18" charset="0"/>
                <a:cs typeface="Times New Roman" panose="02020603050405020304" pitchFamily="18" charset="0"/>
              </a:rPr>
              <a:t>tập</a:t>
            </a:r>
            <a:r>
              <a:rPr lang="en-GB" sz="2400" b="1" i="0" dirty="0">
                <a:solidFill>
                  <a:srgbClr val="0000FF"/>
                </a:solidFill>
                <a:effectLst/>
                <a:latin typeface="Times New Roman" panose="02020603050405020304" pitchFamily="18" charset="0"/>
                <a:cs typeface="Times New Roman" panose="02020603050405020304" pitchFamily="18" charset="0"/>
              </a:rPr>
              <a:t> </a:t>
            </a:r>
            <a:r>
              <a:rPr lang="en-GB" sz="2400" dirty="0">
                <a:solidFill>
                  <a:srgbClr val="ED0000"/>
                </a:solidFill>
                <a:latin typeface="Times New Roman" panose="02020603050405020304" pitchFamily="18" charset="0"/>
                <a:cs typeface="Times New Roman" panose="02020603050405020304" pitchFamily="18" charset="0"/>
              </a:rPr>
              <a:t>2</a:t>
            </a:r>
            <a:r>
              <a:rPr lang="en-GB" sz="2400" b="0" i="0" dirty="0">
                <a:solidFill>
                  <a:srgbClr val="ED0000"/>
                </a:solidFill>
                <a:effectLst/>
                <a:latin typeface="Times New Roman" panose="02020603050405020304" pitchFamily="18" charset="0"/>
                <a:cs typeface="Times New Roman" panose="02020603050405020304" pitchFamily="18" charset="0"/>
              </a:rPr>
              <a:t>.</a:t>
            </a:r>
            <a:r>
              <a:rPr lang="vi-VN" sz="2400" dirty="0">
                <a:solidFill>
                  <a:srgbClr val="0000FF"/>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Bạn Trường nói: "Vũ khí quân dụng có thể được sử dụng để săn bắn, luyện tập, thi đấu thể thao". Em có đồng ý với bạn Trường không? Vì sao?</a:t>
            </a:r>
            <a:endParaRPr lang="en-GB"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FD114D5D-92D9-09DB-8415-C5A47DF6F3BB}"/>
              </a:ext>
            </a:extLst>
          </p:cNvPr>
          <p:cNvSpPr txBox="1"/>
          <p:nvPr/>
        </p:nvSpPr>
        <p:spPr>
          <a:xfrm>
            <a:off x="1425372" y="4851599"/>
            <a:ext cx="9745835" cy="1887696"/>
          </a:xfrm>
          <a:prstGeom prst="rect">
            <a:avLst/>
          </a:prstGeom>
          <a:noFill/>
        </p:spPr>
        <p:txBody>
          <a:bodyPr wrap="square">
            <a:spAutoFit/>
          </a:bodyPr>
          <a:lstStyle/>
          <a:p>
            <a:pPr algn="just">
              <a:lnSpc>
                <a:spcPts val="2600"/>
              </a:lnSpc>
              <a:spcBef>
                <a:spcPts val="600"/>
              </a:spcBef>
              <a:spcAft>
                <a:spcPts val="600"/>
              </a:spcAft>
            </a:pPr>
            <a:r>
              <a:rPr lang="en-GB" sz="2400" b="0" i="0" dirty="0" err="1">
                <a:solidFill>
                  <a:srgbClr val="00B050"/>
                </a:solidFill>
                <a:effectLst/>
                <a:latin typeface="TimesNewRomanPSMT"/>
              </a:rPr>
              <a:t>Gợi</a:t>
            </a:r>
            <a:r>
              <a:rPr lang="en-GB" sz="2400" b="0" i="0" dirty="0">
                <a:solidFill>
                  <a:srgbClr val="00B050"/>
                </a:solidFill>
                <a:effectLst/>
                <a:latin typeface="TimesNewRomanPSMT"/>
              </a:rPr>
              <a:t> ý: </a:t>
            </a:r>
            <a:r>
              <a:rPr lang="en-GB" sz="2400" b="0" i="0" dirty="0">
                <a:effectLst/>
                <a:latin typeface="TimesNewRomanPSMT"/>
              </a:rPr>
              <a:t>Em</a:t>
            </a:r>
            <a:r>
              <a:rPr lang="en-GB" sz="2400" b="0" i="0" dirty="0">
                <a:solidFill>
                  <a:srgbClr val="00B050"/>
                </a:solidFill>
                <a:effectLst/>
                <a:latin typeface="TimesNewRomanPSMT"/>
              </a:rPr>
              <a:t> </a:t>
            </a:r>
            <a:r>
              <a:rPr lang="en-GB" sz="2400" b="0" i="0" dirty="0" err="1">
                <a:solidFill>
                  <a:srgbClr val="242021"/>
                </a:solidFill>
                <a:effectLst/>
                <a:latin typeface="TimesNewRomanPSMT"/>
              </a:rPr>
              <a:t>k</a:t>
            </a:r>
            <a:r>
              <a:rPr lang="en-GB" sz="2400" dirty="0" err="1">
                <a:solidFill>
                  <a:srgbClr val="242021"/>
                </a:solidFill>
                <a:latin typeface="TimesNewRomanPSMT"/>
              </a:rPr>
              <a:t>hông</a:t>
            </a:r>
            <a:r>
              <a:rPr lang="en-GB" sz="2400" dirty="0">
                <a:solidFill>
                  <a:srgbClr val="242021"/>
                </a:solidFill>
                <a:latin typeface="TimesNewRomanPSMT"/>
              </a:rPr>
              <a:t> </a:t>
            </a:r>
            <a:r>
              <a:rPr lang="en-GB" sz="2400" dirty="0" err="1">
                <a:solidFill>
                  <a:srgbClr val="242021"/>
                </a:solidFill>
                <a:latin typeface="TimesNewRomanPSMT"/>
              </a:rPr>
              <a:t>đồng</a:t>
            </a:r>
            <a:r>
              <a:rPr lang="en-GB" sz="2400" dirty="0">
                <a:solidFill>
                  <a:srgbClr val="242021"/>
                </a:solidFill>
                <a:latin typeface="TimesNewRomanPSMT"/>
              </a:rPr>
              <a:t> ý </a:t>
            </a:r>
            <a:r>
              <a:rPr lang="en-GB" sz="2400" b="0" i="0" dirty="0" err="1">
                <a:solidFill>
                  <a:srgbClr val="242021"/>
                </a:solidFill>
                <a:effectLst/>
                <a:latin typeface="TimesNewRomanPSMT"/>
              </a:rPr>
              <a:t>vì</a:t>
            </a:r>
            <a:r>
              <a:rPr lang="en-GB" sz="2400" b="0" i="0" dirty="0">
                <a:solidFill>
                  <a:srgbClr val="242021"/>
                </a:solidFill>
                <a:effectLst/>
                <a:latin typeface="TimesNewRomanPSMT"/>
              </a:rPr>
              <a:t>:</a:t>
            </a:r>
          </a:p>
          <a:p>
            <a:pPr algn="just">
              <a:lnSpc>
                <a:spcPts val="2600"/>
              </a:lnSpc>
              <a:spcBef>
                <a:spcPts val="600"/>
              </a:spcBef>
              <a:spcAft>
                <a:spcPts val="600"/>
              </a:spcAft>
            </a:pPr>
            <a:r>
              <a:rPr lang="en-GB" sz="2400" dirty="0">
                <a:solidFill>
                  <a:srgbClr val="242021"/>
                </a:solidFill>
                <a:latin typeface="TimesNewRomanPSMT"/>
              </a:rPr>
              <a:t>-</a:t>
            </a:r>
            <a:r>
              <a:rPr lang="en-GB" sz="2400" b="0" i="0" dirty="0">
                <a:solidFill>
                  <a:srgbClr val="242021"/>
                </a:solidFill>
                <a:effectLst/>
                <a:latin typeface="TimesNewRomanPSMT"/>
              </a:rPr>
              <a:t> Ý </a:t>
            </a:r>
            <a:r>
              <a:rPr lang="en-GB" sz="2400" b="0" i="0" dirty="0" err="1">
                <a:solidFill>
                  <a:srgbClr val="242021"/>
                </a:solidFill>
                <a:effectLst/>
                <a:latin typeface="TimesNewRomanPSMT"/>
              </a:rPr>
              <a:t>kiến</a:t>
            </a:r>
            <a:r>
              <a:rPr lang="en-GB" sz="2400" b="0" i="0" dirty="0">
                <a:solidFill>
                  <a:srgbClr val="242021"/>
                </a:solidFill>
                <a:effectLst/>
                <a:latin typeface="TimesNewRomanPSMT"/>
              </a:rPr>
              <a:t> </a:t>
            </a:r>
            <a:r>
              <a:rPr lang="en-GB" sz="2400" b="0" i="0" dirty="0" err="1">
                <a:solidFill>
                  <a:srgbClr val="242021"/>
                </a:solidFill>
                <a:effectLst/>
                <a:latin typeface="TimesNewRomanPSMT"/>
              </a:rPr>
              <a:t>của</a:t>
            </a:r>
            <a:r>
              <a:rPr lang="en-GB" sz="2400" b="0" i="0" dirty="0">
                <a:solidFill>
                  <a:srgbClr val="242021"/>
                </a:solidFill>
                <a:effectLst/>
                <a:latin typeface="TimesNewRomanPSMT"/>
              </a:rPr>
              <a:t> </a:t>
            </a:r>
            <a:r>
              <a:rPr lang="en-GB" sz="2400" b="0" i="0" dirty="0" err="1">
                <a:solidFill>
                  <a:srgbClr val="242021"/>
                </a:solidFill>
                <a:effectLst/>
                <a:latin typeface="TimesNewRomanPSMT"/>
              </a:rPr>
              <a:t>bạn</a:t>
            </a:r>
            <a:r>
              <a:rPr lang="en-GB" sz="2400" b="0" i="0" dirty="0">
                <a:solidFill>
                  <a:srgbClr val="242021"/>
                </a:solidFill>
                <a:effectLst/>
                <a:latin typeface="TimesNewRomanPSMT"/>
              </a:rPr>
              <a:t> </a:t>
            </a:r>
            <a:r>
              <a:rPr lang="en-GB" sz="2400" b="0" i="0" dirty="0" err="1">
                <a:solidFill>
                  <a:srgbClr val="242021"/>
                </a:solidFill>
                <a:effectLst/>
                <a:latin typeface="TimesNewRomanPSMT"/>
              </a:rPr>
              <a:t>Trường</a:t>
            </a:r>
            <a:r>
              <a:rPr lang="en-GB" sz="2400" b="0" i="0" dirty="0">
                <a:solidFill>
                  <a:srgbClr val="242021"/>
                </a:solidFill>
                <a:effectLst/>
                <a:latin typeface="TimesNewRomanPSMT"/>
              </a:rPr>
              <a:t> </a:t>
            </a:r>
            <a:r>
              <a:rPr lang="en-GB" sz="2400" b="0" i="0" dirty="0" err="1">
                <a:solidFill>
                  <a:srgbClr val="242021"/>
                </a:solidFill>
                <a:effectLst/>
                <a:latin typeface="TimesNewRomanPSMT"/>
              </a:rPr>
              <a:t>không</a:t>
            </a:r>
            <a:r>
              <a:rPr lang="en-GB" sz="2400" b="0" i="0" dirty="0">
                <a:solidFill>
                  <a:srgbClr val="242021"/>
                </a:solidFill>
                <a:effectLst/>
                <a:latin typeface="TimesNewRomanPSMT"/>
              </a:rPr>
              <a:t> </a:t>
            </a:r>
            <a:r>
              <a:rPr lang="en-GB" sz="2400" b="0" i="0" dirty="0" err="1">
                <a:solidFill>
                  <a:srgbClr val="242021"/>
                </a:solidFill>
                <a:effectLst/>
                <a:latin typeface="TimesNewRomanPSMT"/>
              </a:rPr>
              <a:t>đúng</a:t>
            </a:r>
            <a:r>
              <a:rPr lang="en-GB" sz="2400" b="0" i="0" dirty="0">
                <a:solidFill>
                  <a:srgbClr val="242021"/>
                </a:solidFill>
                <a:effectLst/>
                <a:latin typeface="TimesNewRomanPSMT"/>
              </a:rPr>
              <a:t> </a:t>
            </a:r>
            <a:r>
              <a:rPr lang="en-GB" sz="2400" b="0" i="0" dirty="0" err="1">
                <a:solidFill>
                  <a:srgbClr val="242021"/>
                </a:solidFill>
                <a:effectLst/>
                <a:latin typeface="TimesNewRomanPSMT"/>
              </a:rPr>
              <a:t>với</a:t>
            </a:r>
            <a:r>
              <a:rPr lang="en-GB" sz="2400" b="0" i="0" dirty="0">
                <a:solidFill>
                  <a:srgbClr val="242021"/>
                </a:solidFill>
                <a:effectLst/>
                <a:latin typeface="TimesNewRomanPSMT"/>
              </a:rPr>
              <a:t> </a:t>
            </a:r>
            <a:r>
              <a:rPr lang="en-GB" sz="2400" b="0" i="0" dirty="0" err="1">
                <a:solidFill>
                  <a:srgbClr val="242021"/>
                </a:solidFill>
                <a:effectLst/>
                <a:latin typeface="TimesNewRomanPSMT"/>
              </a:rPr>
              <a:t>khái</a:t>
            </a:r>
            <a:r>
              <a:rPr lang="en-GB" sz="2400" b="0" i="0" dirty="0">
                <a:solidFill>
                  <a:srgbClr val="242021"/>
                </a:solidFill>
                <a:effectLst/>
                <a:latin typeface="TimesNewRomanPSMT"/>
              </a:rPr>
              <a:t> </a:t>
            </a:r>
            <a:r>
              <a:rPr lang="en-GB" sz="2400" b="0" i="0" dirty="0" err="1">
                <a:solidFill>
                  <a:srgbClr val="242021"/>
                </a:solidFill>
                <a:effectLst/>
                <a:latin typeface="TimesNewRomanPSMT"/>
              </a:rPr>
              <a:t>niệm</a:t>
            </a:r>
            <a:r>
              <a:rPr lang="en-GB" sz="2400" b="0" i="0" dirty="0">
                <a:solidFill>
                  <a:srgbClr val="242021"/>
                </a:solidFill>
                <a:effectLst/>
                <a:latin typeface="TimesNewRomanPSMT"/>
              </a:rPr>
              <a:t> </a:t>
            </a:r>
            <a:r>
              <a:rPr lang="en-GB" sz="2400" b="0" i="0" dirty="0" err="1">
                <a:solidFill>
                  <a:srgbClr val="242021"/>
                </a:solidFill>
                <a:effectLst/>
                <a:latin typeface="TimesNewRomanPSMT"/>
              </a:rPr>
              <a:t>vũ</a:t>
            </a:r>
            <a:r>
              <a:rPr lang="en-GB" sz="2400" b="0" i="0" dirty="0">
                <a:solidFill>
                  <a:srgbClr val="242021"/>
                </a:solidFill>
                <a:effectLst/>
                <a:latin typeface="TimesNewRomanPSMT"/>
              </a:rPr>
              <a:t> </a:t>
            </a:r>
            <a:r>
              <a:rPr lang="en-GB" sz="2400" b="0" i="0" dirty="0" err="1">
                <a:solidFill>
                  <a:srgbClr val="242021"/>
                </a:solidFill>
                <a:effectLst/>
                <a:latin typeface="TimesNewRomanPSMT"/>
              </a:rPr>
              <a:t>khí</a:t>
            </a:r>
            <a:r>
              <a:rPr lang="en-GB" sz="2400" b="0" i="0" dirty="0">
                <a:solidFill>
                  <a:srgbClr val="242021"/>
                </a:solidFill>
                <a:effectLst/>
                <a:latin typeface="TimesNewRomanPSMT"/>
              </a:rPr>
              <a:t> </a:t>
            </a:r>
            <a:r>
              <a:rPr lang="en-GB" sz="2400" b="0" i="0" dirty="0" err="1">
                <a:solidFill>
                  <a:srgbClr val="242021"/>
                </a:solidFill>
                <a:effectLst/>
                <a:latin typeface="TimesNewRomanPSMT"/>
              </a:rPr>
              <a:t>quân</a:t>
            </a:r>
            <a:r>
              <a:rPr lang="en-GB" sz="2400" b="0" i="0" dirty="0">
                <a:solidFill>
                  <a:srgbClr val="242021"/>
                </a:solidFill>
                <a:effectLst/>
                <a:latin typeface="TimesNewRomanPSMT"/>
              </a:rPr>
              <a:t> </a:t>
            </a:r>
            <a:r>
              <a:rPr lang="en-GB" sz="2400" b="0" i="0" dirty="0" err="1">
                <a:solidFill>
                  <a:srgbClr val="242021"/>
                </a:solidFill>
                <a:effectLst/>
                <a:latin typeface="TimesNewRomanPSMT"/>
              </a:rPr>
              <a:t>dụng</a:t>
            </a:r>
            <a:r>
              <a:rPr lang="en-GB" sz="2400" b="0" i="0" dirty="0">
                <a:solidFill>
                  <a:srgbClr val="242021"/>
                </a:solidFill>
                <a:effectLst/>
                <a:latin typeface="TimesNewRomanPSMT"/>
              </a:rPr>
              <a:t>.</a:t>
            </a:r>
          </a:p>
          <a:p>
            <a:pPr algn="just">
              <a:lnSpc>
                <a:spcPts val="2600"/>
              </a:lnSpc>
              <a:spcBef>
                <a:spcPts val="600"/>
              </a:spcBef>
              <a:spcAft>
                <a:spcPts val="600"/>
              </a:spcAft>
            </a:pPr>
            <a:r>
              <a:rPr lang="en-GB" sz="2400" b="0" i="0" dirty="0">
                <a:solidFill>
                  <a:srgbClr val="242021"/>
                </a:solidFill>
                <a:effectLst/>
                <a:latin typeface="TimesNewRomanPSMT"/>
              </a:rPr>
              <a:t>- </a:t>
            </a:r>
            <a:r>
              <a:rPr lang="en-GB" sz="2400" dirty="0" err="1">
                <a:solidFill>
                  <a:srgbClr val="242021"/>
                </a:solidFill>
                <a:latin typeface="TimesNewRomanPSMT"/>
              </a:rPr>
              <a:t>Nếu</a:t>
            </a:r>
            <a:r>
              <a:rPr lang="en-GB" sz="2400" dirty="0">
                <a:solidFill>
                  <a:srgbClr val="242021"/>
                </a:solidFill>
                <a:latin typeface="TimesNewRomanPSMT"/>
              </a:rPr>
              <a:t> </a:t>
            </a:r>
            <a:r>
              <a:rPr lang="en-GB" sz="2400" dirty="0" err="1">
                <a:solidFill>
                  <a:srgbClr val="242021"/>
                </a:solidFill>
                <a:latin typeface="TimesNewRomanPSMT"/>
              </a:rPr>
              <a:t>đ</a:t>
            </a:r>
            <a:r>
              <a:rPr lang="en-GB" sz="2400" b="0" i="0" dirty="0" err="1">
                <a:solidFill>
                  <a:srgbClr val="242021"/>
                </a:solidFill>
                <a:effectLst/>
                <a:latin typeface="TimesNewRomanPSMT"/>
              </a:rPr>
              <a:t>ể</a:t>
            </a:r>
            <a:r>
              <a:rPr lang="en-GB" sz="2400" b="0" i="0" dirty="0">
                <a:solidFill>
                  <a:srgbClr val="242021"/>
                </a:solidFill>
                <a:effectLst/>
                <a:latin typeface="TimesNewRomanPSMT"/>
              </a:rPr>
              <a:t> </a:t>
            </a:r>
            <a:r>
              <a:rPr lang="en-GB" sz="2400" b="0" i="0" dirty="0" err="1">
                <a:solidFill>
                  <a:srgbClr val="242021"/>
                </a:solidFill>
                <a:effectLst/>
                <a:latin typeface="TimesNewRomanPSMT"/>
              </a:rPr>
              <a:t>săn</a:t>
            </a:r>
            <a:r>
              <a:rPr lang="en-GB" sz="2400" b="0" i="0" dirty="0">
                <a:solidFill>
                  <a:srgbClr val="242021"/>
                </a:solidFill>
                <a:effectLst/>
                <a:latin typeface="TimesNewRomanPSMT"/>
              </a:rPr>
              <a:t> </a:t>
            </a:r>
            <a:r>
              <a:rPr lang="en-GB" sz="2400" b="0" i="0" dirty="0" err="1">
                <a:solidFill>
                  <a:srgbClr val="242021"/>
                </a:solidFill>
                <a:effectLst/>
                <a:latin typeface="TimesNewRomanPSMT"/>
              </a:rPr>
              <a:t>bắn</a:t>
            </a:r>
            <a:r>
              <a:rPr lang="en-GB" sz="2400" b="0" i="0" dirty="0">
                <a:solidFill>
                  <a:srgbClr val="242021"/>
                </a:solidFill>
                <a:effectLst/>
                <a:latin typeface="TimesNewRomanPSMT"/>
              </a:rPr>
              <a:t> </a:t>
            </a:r>
            <a:r>
              <a:rPr lang="en-GB" sz="2400" b="0" i="0" dirty="0" err="1">
                <a:solidFill>
                  <a:srgbClr val="242021"/>
                </a:solidFill>
                <a:effectLst/>
                <a:latin typeface="TimesNewRomanPSMT"/>
              </a:rPr>
              <a:t>thì</a:t>
            </a:r>
            <a:r>
              <a:rPr lang="en-GB" sz="2400" b="0" i="0" dirty="0">
                <a:solidFill>
                  <a:srgbClr val="242021"/>
                </a:solidFill>
                <a:effectLst/>
                <a:latin typeface="TimesNewRomanPSMT"/>
              </a:rPr>
              <a:t> </a:t>
            </a:r>
            <a:r>
              <a:rPr lang="en-GB" sz="2400" b="0" i="0" dirty="0" err="1">
                <a:solidFill>
                  <a:srgbClr val="242021"/>
                </a:solidFill>
                <a:effectLst/>
                <a:latin typeface="TimesNewRomanPSMT"/>
              </a:rPr>
              <a:t>dùng</a:t>
            </a:r>
            <a:r>
              <a:rPr lang="en-GB" sz="2400" b="0" i="0" dirty="0">
                <a:solidFill>
                  <a:srgbClr val="242021"/>
                </a:solidFill>
                <a:effectLst/>
                <a:latin typeface="TimesNewRomanPSMT"/>
              </a:rPr>
              <a:t> </a:t>
            </a:r>
            <a:r>
              <a:rPr lang="en-GB" sz="2400" b="0" i="0" dirty="0" err="1">
                <a:solidFill>
                  <a:srgbClr val="242021"/>
                </a:solidFill>
                <a:effectLst/>
                <a:latin typeface="TimesNewRomanPSMT"/>
              </a:rPr>
              <a:t>súng</a:t>
            </a:r>
            <a:r>
              <a:rPr lang="en-GB" sz="2400" b="0" i="0" dirty="0">
                <a:solidFill>
                  <a:srgbClr val="242021"/>
                </a:solidFill>
                <a:effectLst/>
                <a:latin typeface="TimesNewRomanPSMT"/>
              </a:rPr>
              <a:t> </a:t>
            </a:r>
            <a:r>
              <a:rPr lang="en-GB" sz="2400" b="0" i="0" dirty="0" err="1">
                <a:solidFill>
                  <a:srgbClr val="242021"/>
                </a:solidFill>
                <a:effectLst/>
                <a:latin typeface="TimesNewRomanPSMT"/>
              </a:rPr>
              <a:t>săn</a:t>
            </a:r>
            <a:r>
              <a:rPr lang="en-GB" sz="2400" b="0" i="0" dirty="0">
                <a:solidFill>
                  <a:srgbClr val="242021"/>
                </a:solidFill>
                <a:effectLst/>
                <a:latin typeface="TimesNewRomanPSMT"/>
              </a:rPr>
              <a:t>.</a:t>
            </a:r>
          </a:p>
          <a:p>
            <a:pPr algn="just">
              <a:lnSpc>
                <a:spcPts val="2600"/>
              </a:lnSpc>
              <a:spcBef>
                <a:spcPts val="600"/>
              </a:spcBef>
              <a:spcAft>
                <a:spcPts val="600"/>
              </a:spcAft>
            </a:pPr>
            <a:r>
              <a:rPr lang="en-GB" sz="2400" b="0" i="0" dirty="0">
                <a:solidFill>
                  <a:srgbClr val="242021"/>
                </a:solidFill>
                <a:effectLst/>
                <a:latin typeface="TimesNewRomanPSMT"/>
              </a:rPr>
              <a:t>- </a:t>
            </a:r>
            <a:r>
              <a:rPr lang="en-GB" sz="2400" b="0" i="0" dirty="0" err="1">
                <a:solidFill>
                  <a:srgbClr val="242021"/>
                </a:solidFill>
                <a:effectLst/>
                <a:latin typeface="TimesNewRomanPSMT"/>
              </a:rPr>
              <a:t>Nếu</a:t>
            </a:r>
            <a:r>
              <a:rPr lang="en-GB" sz="2400" b="0" i="0" dirty="0">
                <a:solidFill>
                  <a:srgbClr val="242021"/>
                </a:solidFill>
                <a:effectLst/>
                <a:latin typeface="TimesNewRomanPSMT"/>
              </a:rPr>
              <a:t> </a:t>
            </a:r>
            <a:r>
              <a:rPr lang="en-GB" sz="2400" b="0" i="0" dirty="0" err="1">
                <a:solidFill>
                  <a:srgbClr val="242021"/>
                </a:solidFill>
                <a:effectLst/>
                <a:latin typeface="TimesNewRomanPSMT"/>
              </a:rPr>
              <a:t>để</a:t>
            </a:r>
            <a:r>
              <a:rPr lang="en-GB" sz="2400" b="0" i="0" dirty="0">
                <a:solidFill>
                  <a:srgbClr val="242021"/>
                </a:solidFill>
                <a:effectLst/>
                <a:latin typeface="TimesNewRomanPSMT"/>
              </a:rPr>
              <a:t> </a:t>
            </a:r>
            <a:r>
              <a:rPr lang="en-GB" sz="2400" b="0" i="0" dirty="0" err="1">
                <a:solidFill>
                  <a:srgbClr val="242021"/>
                </a:solidFill>
                <a:effectLst/>
                <a:latin typeface="TimesNewRomanPSMT"/>
              </a:rPr>
              <a:t>luyện</a:t>
            </a:r>
            <a:r>
              <a:rPr lang="en-GB" sz="2400" b="0" i="0" dirty="0">
                <a:solidFill>
                  <a:srgbClr val="242021"/>
                </a:solidFill>
                <a:effectLst/>
                <a:latin typeface="TimesNewRomanPSMT"/>
              </a:rPr>
              <a:t> </a:t>
            </a:r>
            <a:r>
              <a:rPr lang="en-GB" sz="2400" b="0" i="0" dirty="0" err="1">
                <a:solidFill>
                  <a:srgbClr val="242021"/>
                </a:solidFill>
                <a:effectLst/>
                <a:latin typeface="TimesNewRomanPSMT"/>
              </a:rPr>
              <a:t>tập</a:t>
            </a:r>
            <a:r>
              <a:rPr lang="en-GB" sz="2400" b="0" i="0" dirty="0">
                <a:solidFill>
                  <a:srgbClr val="242021"/>
                </a:solidFill>
                <a:effectLst/>
                <a:latin typeface="TimesNewRomanPSMT"/>
              </a:rPr>
              <a:t>, </a:t>
            </a:r>
            <a:r>
              <a:rPr lang="en-GB" sz="2400" b="0" i="0" dirty="0" err="1">
                <a:solidFill>
                  <a:srgbClr val="242021"/>
                </a:solidFill>
                <a:effectLst/>
                <a:latin typeface="TimesNewRomanPSMT"/>
              </a:rPr>
              <a:t>thi</a:t>
            </a:r>
            <a:r>
              <a:rPr lang="en-GB" sz="2400" b="0" i="0" dirty="0">
                <a:solidFill>
                  <a:srgbClr val="242021"/>
                </a:solidFill>
                <a:effectLst/>
                <a:latin typeface="TimesNewRomanPSMT"/>
              </a:rPr>
              <a:t> </a:t>
            </a:r>
            <a:r>
              <a:rPr lang="en-GB" sz="2400" b="0" i="0" dirty="0" err="1">
                <a:solidFill>
                  <a:srgbClr val="242021"/>
                </a:solidFill>
                <a:effectLst/>
                <a:latin typeface="TimesNewRomanPSMT"/>
              </a:rPr>
              <a:t>đấu</a:t>
            </a:r>
            <a:r>
              <a:rPr lang="en-GB" sz="2400" b="0" i="0" dirty="0">
                <a:solidFill>
                  <a:srgbClr val="242021"/>
                </a:solidFill>
                <a:effectLst/>
                <a:latin typeface="TimesNewRomanPSMT"/>
              </a:rPr>
              <a:t> </a:t>
            </a:r>
            <a:r>
              <a:rPr lang="en-GB" sz="2400" b="0" i="0" dirty="0" err="1">
                <a:solidFill>
                  <a:srgbClr val="242021"/>
                </a:solidFill>
                <a:effectLst/>
                <a:latin typeface="TimesNewRomanPSMT"/>
              </a:rPr>
              <a:t>thể</a:t>
            </a:r>
            <a:r>
              <a:rPr lang="en-GB" sz="2400" b="0" i="0" dirty="0">
                <a:solidFill>
                  <a:srgbClr val="242021"/>
                </a:solidFill>
                <a:effectLst/>
                <a:latin typeface="TimesNewRomanPSMT"/>
              </a:rPr>
              <a:t> </a:t>
            </a:r>
            <a:r>
              <a:rPr lang="en-GB" sz="2400" b="0" i="0" dirty="0" err="1">
                <a:solidFill>
                  <a:srgbClr val="242021"/>
                </a:solidFill>
                <a:effectLst/>
                <a:latin typeface="TimesNewRomanPSMT"/>
              </a:rPr>
              <a:t>thao</a:t>
            </a:r>
            <a:r>
              <a:rPr lang="en-GB" sz="2400" b="0" i="0" dirty="0">
                <a:solidFill>
                  <a:srgbClr val="242021"/>
                </a:solidFill>
                <a:effectLst/>
                <a:latin typeface="TimesNewRomanPSMT"/>
              </a:rPr>
              <a:t> </a:t>
            </a:r>
            <a:r>
              <a:rPr lang="en-GB" sz="2400" b="0" i="0" dirty="0" err="1">
                <a:solidFill>
                  <a:srgbClr val="242021"/>
                </a:solidFill>
                <a:effectLst/>
                <a:latin typeface="TimesNewRomanPSMT"/>
              </a:rPr>
              <a:t>thì</a:t>
            </a:r>
            <a:r>
              <a:rPr lang="en-GB" sz="2400" b="0" i="0" dirty="0">
                <a:solidFill>
                  <a:srgbClr val="242021"/>
                </a:solidFill>
                <a:effectLst/>
                <a:latin typeface="TimesNewRomanPSMT"/>
              </a:rPr>
              <a:t> </a:t>
            </a:r>
            <a:r>
              <a:rPr lang="en-GB" sz="2400" b="0" i="0" dirty="0" err="1">
                <a:solidFill>
                  <a:srgbClr val="242021"/>
                </a:solidFill>
                <a:effectLst/>
                <a:latin typeface="TimesNewRomanPSMT"/>
              </a:rPr>
              <a:t>dùng</a:t>
            </a:r>
            <a:r>
              <a:rPr lang="en-GB" sz="2400" b="0" i="0" dirty="0">
                <a:solidFill>
                  <a:srgbClr val="242021"/>
                </a:solidFill>
                <a:effectLst/>
                <a:latin typeface="TimesNewRomanPSMT"/>
              </a:rPr>
              <a:t> </a:t>
            </a:r>
            <a:r>
              <a:rPr lang="en-GB" sz="2400" b="0" i="0" dirty="0" err="1">
                <a:solidFill>
                  <a:srgbClr val="242021"/>
                </a:solidFill>
                <a:effectLst/>
                <a:latin typeface="TimesNewRomanPSMT"/>
              </a:rPr>
              <a:t>vũ</a:t>
            </a:r>
            <a:r>
              <a:rPr lang="en-GB" sz="2400" b="0" i="0" dirty="0">
                <a:solidFill>
                  <a:srgbClr val="242021"/>
                </a:solidFill>
                <a:effectLst/>
                <a:latin typeface="TimesNewRomanPSMT"/>
              </a:rPr>
              <a:t> </a:t>
            </a:r>
            <a:r>
              <a:rPr lang="en-GB" sz="2400" b="0" i="0" dirty="0" err="1">
                <a:solidFill>
                  <a:srgbClr val="242021"/>
                </a:solidFill>
                <a:effectLst/>
                <a:latin typeface="TimesNewRomanPSMT"/>
              </a:rPr>
              <a:t>khí</a:t>
            </a:r>
            <a:r>
              <a:rPr lang="en-GB" sz="2400" b="0" i="0" dirty="0">
                <a:solidFill>
                  <a:srgbClr val="242021"/>
                </a:solidFill>
                <a:effectLst/>
                <a:latin typeface="TimesNewRomanPSMT"/>
              </a:rPr>
              <a:t> </a:t>
            </a:r>
            <a:r>
              <a:rPr lang="en-GB" sz="2400" b="0" i="0" dirty="0" err="1">
                <a:solidFill>
                  <a:srgbClr val="242021"/>
                </a:solidFill>
                <a:effectLst/>
                <a:latin typeface="TimesNewRomanPSMT"/>
              </a:rPr>
              <a:t>thể</a:t>
            </a:r>
            <a:r>
              <a:rPr lang="en-GB" sz="2400" b="0" i="0" dirty="0">
                <a:solidFill>
                  <a:srgbClr val="242021"/>
                </a:solidFill>
                <a:effectLst/>
                <a:latin typeface="TimesNewRomanPSMT"/>
              </a:rPr>
              <a:t> </a:t>
            </a:r>
            <a:r>
              <a:rPr lang="en-GB" sz="2400" b="0" i="0" dirty="0" err="1">
                <a:solidFill>
                  <a:srgbClr val="242021"/>
                </a:solidFill>
                <a:effectLst/>
                <a:latin typeface="TimesNewRomanPSMT"/>
              </a:rPr>
              <a:t>thao</a:t>
            </a:r>
            <a:r>
              <a:rPr lang="en-GB" sz="2400" b="0" i="0" dirty="0">
                <a:solidFill>
                  <a:srgbClr val="242021"/>
                </a:solidFill>
                <a:effectLst/>
                <a:latin typeface="TimesNewRomanPSMT"/>
              </a:rPr>
              <a:t>.</a:t>
            </a:r>
          </a:p>
        </p:txBody>
      </p:sp>
      <p:pic>
        <p:nvPicPr>
          <p:cNvPr id="9" name="image4.png">
            <a:extLst>
              <a:ext uri="{FF2B5EF4-FFF2-40B4-BE49-F238E27FC236}">
                <a16:creationId xmlns:a16="http://schemas.microsoft.com/office/drawing/2014/main" id="{A3DB9E2E-3CBC-4E0B-A126-A77676BE9BE6}"/>
              </a:ext>
            </a:extLst>
          </p:cNvPr>
          <p:cNvPicPr>
            <a:picLocks noChangeAspect="1"/>
          </p:cNvPicPr>
          <p:nvPr/>
        </p:nvPicPr>
        <p:blipFill>
          <a:blip r:embed="rId3" cstate="print"/>
          <a:stretch>
            <a:fillRect/>
          </a:stretch>
        </p:blipFill>
        <p:spPr>
          <a:xfrm>
            <a:off x="25259" y="-5836"/>
            <a:ext cx="590190" cy="559401"/>
          </a:xfrm>
          <a:prstGeom prst="rect">
            <a:avLst/>
          </a:prstGeom>
        </p:spPr>
      </p:pic>
      <p:grpSp>
        <p:nvGrpSpPr>
          <p:cNvPr id="11" name="Group 11">
            <a:extLst>
              <a:ext uri="{FF2B5EF4-FFF2-40B4-BE49-F238E27FC236}">
                <a16:creationId xmlns:a16="http://schemas.microsoft.com/office/drawing/2014/main" id="{969BDD5E-0BE6-452F-A045-5852314D1AF2}"/>
              </a:ext>
            </a:extLst>
          </p:cNvPr>
          <p:cNvGrpSpPr>
            <a:grpSpLocks/>
          </p:cNvGrpSpPr>
          <p:nvPr/>
        </p:nvGrpSpPr>
        <p:grpSpPr bwMode="auto">
          <a:xfrm>
            <a:off x="641575" y="51793"/>
            <a:ext cx="590189" cy="495737"/>
            <a:chOff x="0" y="0"/>
            <a:chExt cx="666" cy="559"/>
          </a:xfrm>
        </p:grpSpPr>
        <p:sp>
          <p:nvSpPr>
            <p:cNvPr id="13" name="Freeform 12">
              <a:extLst>
                <a:ext uri="{FF2B5EF4-FFF2-40B4-BE49-F238E27FC236}">
                  <a16:creationId xmlns:a16="http://schemas.microsoft.com/office/drawing/2014/main" id="{AEDD6231-3ED4-4E4E-AA46-EA2759616FF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08028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0"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A0A182-6A05-50CB-AA92-92010C13EB45}"/>
              </a:ext>
            </a:extLst>
          </p:cNvPr>
          <p:cNvSpPr txBox="1"/>
          <p:nvPr/>
        </p:nvSpPr>
        <p:spPr>
          <a:xfrm>
            <a:off x="3597986" y="167994"/>
            <a:ext cx="8128929"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/1, 2, 3, 4             </a:t>
            </a:r>
          </a:p>
          <a:p>
            <a:pPr algn="ctr">
              <a:lnSpc>
                <a:spcPts val="2880"/>
              </a:lnSpc>
              <a:spcBef>
                <a:spcPts val="300"/>
              </a:spcBef>
              <a:spcAft>
                <a:spcPts val="300"/>
              </a:spcAft>
            </a:pPr>
            <a:r>
              <a:rPr lang="en-US" sz="2800" b="1" dirty="0" err="1">
                <a:ln w="22225">
                  <a:solidFill>
                    <a:srgbClr val="7030A0"/>
                  </a:solidFill>
                  <a:prstDash val="solid"/>
                </a:ln>
                <a:solidFill>
                  <a:schemeClr val="accent2">
                    <a:lumMod val="40000"/>
                    <a:lumOff val="60000"/>
                  </a:schemeClr>
                </a:solidFill>
                <a:latin typeface="TimesNewRomanPSMT"/>
              </a:rPr>
              <a:t>Trò</a:t>
            </a:r>
            <a:r>
              <a:rPr lang="en-US" sz="2800" b="1" dirty="0">
                <a:ln w="22225">
                  <a:solidFill>
                    <a:srgbClr val="7030A0"/>
                  </a:solidFill>
                  <a:prstDash val="solid"/>
                </a:ln>
                <a:solidFill>
                  <a:schemeClr val="accent2">
                    <a:lumMod val="40000"/>
                    <a:lumOff val="60000"/>
                  </a:schemeClr>
                </a:solidFill>
                <a:latin typeface="TimesNewRomanPSMT"/>
              </a:rPr>
              <a:t> </a:t>
            </a:r>
            <a:r>
              <a:rPr lang="en-US" sz="2800" b="1" dirty="0" err="1">
                <a:ln w="22225">
                  <a:solidFill>
                    <a:srgbClr val="7030A0"/>
                  </a:solidFill>
                  <a:prstDash val="solid"/>
                </a:ln>
                <a:solidFill>
                  <a:schemeClr val="accent2">
                    <a:lumMod val="40000"/>
                    <a:lumOff val="60000"/>
                  </a:schemeClr>
                </a:solidFill>
                <a:latin typeface="TimesNewRomanPSMT"/>
              </a:rPr>
              <a:t>chơi</a:t>
            </a:r>
            <a:r>
              <a:rPr lang="en-US" sz="2800" b="1" dirty="0">
                <a:ln w="22225">
                  <a:solidFill>
                    <a:srgbClr val="7030A0"/>
                  </a:solidFill>
                  <a:prstDash val="solid"/>
                </a:ln>
                <a:solidFill>
                  <a:schemeClr val="accent2">
                    <a:lumMod val="40000"/>
                    <a:lumOff val="60000"/>
                  </a:schemeClr>
                </a:solidFill>
                <a:latin typeface="TimesNewRomanPSMT"/>
              </a:rPr>
              <a:t> </a:t>
            </a:r>
            <a:r>
              <a:rPr lang="en-GB" sz="2800" b="1" dirty="0">
                <a:ln w="22225">
                  <a:solidFill>
                    <a:srgbClr val="7030A0"/>
                  </a:solidFill>
                  <a:prstDash val="solid"/>
                </a:ln>
                <a:solidFill>
                  <a:schemeClr val="accent2">
                    <a:lumMod val="40000"/>
                    <a:lumOff val="60000"/>
                  </a:schemeClr>
                </a:solidFill>
                <a:latin typeface="TimesNewRomanPSMT"/>
              </a:rPr>
              <a:t>“GIẢI Ô CHỮ </a:t>
            </a:r>
            <a:r>
              <a:rPr lang="en-GB" sz="2800" b="1" dirty="0">
                <a:ln w="22225">
                  <a:solidFill>
                    <a:srgbClr val="7030A0"/>
                  </a:solidFill>
                  <a:prstDash val="solid"/>
                </a:ln>
                <a:solidFill>
                  <a:srgbClr val="FF0000"/>
                </a:solidFill>
                <a:latin typeface="TimesNewRomanPSMT"/>
              </a:rPr>
              <a:t>1</a:t>
            </a:r>
            <a:r>
              <a:rPr lang="en-GB" sz="2800" b="1" dirty="0">
                <a:ln w="22225">
                  <a:solidFill>
                    <a:srgbClr val="7030A0"/>
                  </a:solidFill>
                  <a:prstDash val="solid"/>
                </a:ln>
                <a:solidFill>
                  <a:schemeClr val="accent2">
                    <a:lumMod val="40000"/>
                    <a:lumOff val="60000"/>
                  </a:schemeClr>
                </a:solidFill>
                <a:latin typeface="TimesNewRomanPSMT"/>
              </a:rPr>
              <a:t>” </a:t>
            </a:r>
          </a:p>
        </p:txBody>
      </p:sp>
      <p:sp>
        <p:nvSpPr>
          <p:cNvPr id="7" name="TextBox 6">
            <a:extLst>
              <a:ext uri="{FF2B5EF4-FFF2-40B4-BE49-F238E27FC236}">
                <a16:creationId xmlns:a16="http://schemas.microsoft.com/office/drawing/2014/main" id="{24FC99A4-0D89-CE83-B34C-1C0A7F702AEA}"/>
              </a:ext>
            </a:extLst>
          </p:cNvPr>
          <p:cNvSpPr txBox="1"/>
          <p:nvPr/>
        </p:nvSpPr>
        <p:spPr>
          <a:xfrm>
            <a:off x="6995238" y="6091492"/>
            <a:ext cx="1516357" cy="400110"/>
          </a:xfrm>
          <a:prstGeom prst="rect">
            <a:avLst/>
          </a:prstGeom>
          <a:noFill/>
        </p:spPr>
        <p:txBody>
          <a:bodyPr wrap="square">
            <a:spAutoFit/>
          </a:bodyPr>
          <a:lstStyle/>
          <a:p>
            <a:pPr algn="r"/>
            <a:r>
              <a:rPr lang="vi-VN" sz="2000" b="1" dirty="0">
                <a:latin typeface="TimesNewRomanPSMT"/>
              </a:rPr>
              <a:t>Bảng ô chữ</a:t>
            </a:r>
            <a:endParaRPr lang="en-VN" sz="20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582085" y="1274848"/>
            <a:ext cx="2686293" cy="4611199"/>
          </a:xfrm>
          <a:prstGeom prst="rect">
            <a:avLst/>
          </a:prstGeom>
          <a:solidFill>
            <a:schemeClr val="accent2">
              <a:lumMod val="40000"/>
              <a:lumOff val="60000"/>
            </a:schemeClr>
          </a:solidFill>
          <a:ln>
            <a:solidFill>
              <a:srgbClr val="00B050"/>
            </a:solid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en-US" sz="2400" dirty="0">
                <a:solidFill>
                  <a:srgbClr val="00A23A"/>
                </a:solidFill>
                <a:effectLst/>
                <a:latin typeface="TimesNewRomanPSMT"/>
              </a:rPr>
              <a:t>11 </a:t>
            </a:r>
            <a:r>
              <a:rPr lang="vi-VN" sz="2400" dirty="0">
                <a:effectLst/>
                <a:latin typeface="TimesNewRomanPSMT"/>
              </a:rPr>
              <a:t>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a:t>
            </a:r>
            <a:r>
              <a:rPr lang="en-US" sz="2400" dirty="0">
                <a:solidFill>
                  <a:srgbClr val="00A23A"/>
                </a:solidFill>
                <a:effectLst/>
                <a:latin typeface="TimesNewRomanPSMT"/>
              </a:rPr>
              <a:t>/1, 2, 3, 4</a:t>
            </a:r>
            <a:r>
              <a:rPr lang="vi-VN" sz="2400" dirty="0">
                <a:solidFill>
                  <a:srgbClr val="00A23A"/>
                </a:solidFill>
                <a:effectLst/>
                <a:latin typeface="TimesNewRomanPSMT"/>
              </a:rPr>
              <a:t> Bài </a:t>
            </a:r>
            <a:r>
              <a:rPr lang="en-GB" sz="2400" dirty="0">
                <a:solidFill>
                  <a:srgbClr val="00A23A"/>
                </a:solidFill>
                <a:latin typeface="TimesNewRomanPSMT"/>
              </a:rPr>
              <a:t>7</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pic>
        <p:nvPicPr>
          <p:cNvPr id="4" name="Picture 3">
            <a:extLst>
              <a:ext uri="{FF2B5EF4-FFF2-40B4-BE49-F238E27FC236}">
                <a16:creationId xmlns:a16="http://schemas.microsoft.com/office/drawing/2014/main" id="{48C71D0B-1AF9-AF7F-C52E-2544FD0B2A69}"/>
              </a:ext>
            </a:extLst>
          </p:cNvPr>
          <p:cNvPicPr>
            <a:picLocks noChangeAspect="1"/>
          </p:cNvPicPr>
          <p:nvPr/>
        </p:nvPicPr>
        <p:blipFill>
          <a:blip r:embed="rId3"/>
          <a:stretch>
            <a:fillRect/>
          </a:stretch>
        </p:blipFill>
        <p:spPr>
          <a:xfrm>
            <a:off x="3597987" y="1274848"/>
            <a:ext cx="8310857" cy="4611199"/>
          </a:xfrm>
          <a:prstGeom prst="rect">
            <a:avLst/>
          </a:prstGeom>
          <a:ln>
            <a:solidFill>
              <a:srgbClr val="00B050"/>
            </a:solidFill>
          </a:ln>
        </p:spPr>
      </p:pic>
    </p:spTree>
    <p:extLst>
      <p:ext uri="{BB962C8B-B14F-4D97-AF65-F5344CB8AC3E}">
        <p14:creationId xmlns:p14="http://schemas.microsoft.com/office/powerpoint/2010/main" val="232640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 calcmode="lin" valueType="num">
                                      <p:cBhvr>
                                        <p:cTn id="40" dur="1000" fill="hold"/>
                                        <p:tgtEl>
                                          <p:spTgt spid="7"/>
                                        </p:tgtEl>
                                        <p:attrNameLst>
                                          <p:attrName>style.rotation</p:attrName>
                                        </p:attrNameLst>
                                      </p:cBhvr>
                                      <p:tavLst>
                                        <p:tav tm="0">
                                          <p:val>
                                            <p:fltVal val="90"/>
                                          </p:val>
                                        </p:tav>
                                        <p:tav tm="100000">
                                          <p:val>
                                            <p:fltVal val="0"/>
                                          </p:val>
                                        </p:tav>
                                      </p:tavLst>
                                    </p:anim>
                                    <p:animEffect transition="in" filter="fade">
                                      <p:cBhvr>
                                        <p:cTn id="41" dur="1000"/>
                                        <p:tgtEl>
                                          <p:spTgt spid="7"/>
                                        </p:tgtEl>
                                      </p:cBhvr>
                                    </p:animEffect>
                                  </p:childTnLst>
                                </p:cTn>
                              </p:par>
                              <p:par>
                                <p:cTn id="42" presetID="31"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fltVal val="0"/>
                                          </p:val>
                                        </p:tav>
                                        <p:tav tm="100000">
                                          <p:val>
                                            <p:strVal val="#ppt_w"/>
                                          </p:val>
                                        </p:tav>
                                      </p:tavLst>
                                    </p:anim>
                                    <p:anim calcmode="lin" valueType="num">
                                      <p:cBhvr>
                                        <p:cTn id="45" dur="1000" fill="hold"/>
                                        <p:tgtEl>
                                          <p:spTgt spid="4"/>
                                        </p:tgtEl>
                                        <p:attrNameLst>
                                          <p:attrName>ppt_h</p:attrName>
                                        </p:attrNameLst>
                                      </p:cBhvr>
                                      <p:tavLst>
                                        <p:tav tm="0">
                                          <p:val>
                                            <p:fltVal val="0"/>
                                          </p:val>
                                        </p:tav>
                                        <p:tav tm="100000">
                                          <p:val>
                                            <p:strVal val="#ppt_h"/>
                                          </p:val>
                                        </p:tav>
                                      </p:tavLst>
                                    </p:anim>
                                    <p:anim calcmode="lin" valueType="num">
                                      <p:cBhvr>
                                        <p:cTn id="46" dur="1000" fill="hold"/>
                                        <p:tgtEl>
                                          <p:spTgt spid="4"/>
                                        </p:tgtEl>
                                        <p:attrNameLst>
                                          <p:attrName>style.rotation</p:attrName>
                                        </p:attrNameLst>
                                      </p:cBhvr>
                                      <p:tavLst>
                                        <p:tav tm="0">
                                          <p:val>
                                            <p:fltVal val="90"/>
                                          </p:val>
                                        </p:tav>
                                        <p:tav tm="100000">
                                          <p:val>
                                            <p:fltVal val="0"/>
                                          </p:val>
                                        </p:tav>
                                      </p:tavLst>
                                    </p:anim>
                                    <p:animEffect transition="in" filter="fade">
                                      <p:cBhvr>
                                        <p:cTn id="4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37999757-9765-46F8-9BA7-58B551BEFA57}"/>
              </a:ext>
            </a:extLst>
          </p:cNvPr>
          <p:cNvSpPr txBox="1"/>
          <p:nvPr/>
        </p:nvSpPr>
        <p:spPr>
          <a:xfrm>
            <a:off x="135154" y="1448275"/>
            <a:ext cx="2336025" cy="954107"/>
          </a:xfrm>
          <a:prstGeom prst="rect">
            <a:avLst/>
          </a:prstGeom>
          <a:noFill/>
          <a:ln>
            <a:solidFill>
              <a:srgbClr val="00B050"/>
            </a:solidFill>
          </a:ln>
        </p:spPr>
        <p:txBody>
          <a:bodyPr wrap="square">
            <a:spAutoFit/>
          </a:bodyPr>
          <a:lstStyle/>
          <a:p>
            <a:pPr algn="ctr"/>
            <a:r>
              <a:rPr lang="en-US" sz="1400" b="0" i="0" dirty="0">
                <a:solidFill>
                  <a:srgbClr val="00B050"/>
                </a:solidFill>
                <a:effectLst/>
                <a:latin typeface="Noto Serif" panose="020B0604020202020204" pitchFamily="18" charset="0"/>
              </a:rPr>
              <a:t>(</a:t>
            </a:r>
            <a:r>
              <a:rPr lang="en-US" sz="1400" dirty="0" err="1">
                <a:solidFill>
                  <a:srgbClr val="00B050"/>
                </a:solidFill>
                <a:latin typeface="Noto Serif" panose="020B0604020202020204" pitchFamily="18" charset="0"/>
              </a:rPr>
              <a:t>Bấm</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phím</a:t>
            </a:r>
            <a:r>
              <a:rPr lang="en-US" sz="1400" dirty="0">
                <a:solidFill>
                  <a:srgbClr val="00B050"/>
                </a:solidFill>
                <a:latin typeface="Noto Serif" panose="020B0604020202020204" pitchFamily="18" charset="0"/>
              </a:rPr>
              <a:t> Ctrl + click </a:t>
            </a:r>
          </a:p>
          <a:p>
            <a:pPr algn="ctr"/>
            <a:r>
              <a:rPr lang="en-US" sz="1400" dirty="0" err="1">
                <a:solidFill>
                  <a:srgbClr val="00B050"/>
                </a:solidFill>
                <a:latin typeface="Noto Serif" panose="020B0604020202020204" pitchFamily="18" charset="0"/>
              </a:rPr>
              <a:t>để</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đến</a:t>
            </a:r>
            <a:r>
              <a:rPr lang="en-US" sz="1400" dirty="0">
                <a:solidFill>
                  <a:srgbClr val="00B050"/>
                </a:solidFill>
                <a:latin typeface="Noto Serif" panose="020B0604020202020204" pitchFamily="18" charset="0"/>
              </a:rPr>
              <a:t> slide </a:t>
            </a:r>
            <a:r>
              <a:rPr lang="en-US" sz="1400" dirty="0" err="1">
                <a:solidFill>
                  <a:srgbClr val="00B050"/>
                </a:solidFill>
                <a:latin typeface="Noto Serif" panose="020B0604020202020204" pitchFamily="18" charset="0"/>
              </a:rPr>
              <a:t>bắt</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đầu</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một</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nội</a:t>
            </a:r>
            <a:r>
              <a:rPr lang="en-US" sz="1400" dirty="0">
                <a:solidFill>
                  <a:srgbClr val="00B050"/>
                </a:solidFill>
                <a:latin typeface="Noto Serif" panose="020B0604020202020204" pitchFamily="18" charset="0"/>
              </a:rPr>
              <a:t> dung </a:t>
            </a:r>
            <a:r>
              <a:rPr lang="en-US" sz="1400" dirty="0" err="1">
                <a:solidFill>
                  <a:srgbClr val="00B050"/>
                </a:solidFill>
                <a:latin typeface="Noto Serif" panose="020B0604020202020204" pitchFamily="18" charset="0"/>
              </a:rPr>
              <a:t>cần</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tìm</a:t>
            </a:r>
            <a:r>
              <a:rPr lang="en-US" sz="1400" dirty="0">
                <a:solidFill>
                  <a:srgbClr val="00B050"/>
                </a:solidFill>
                <a:latin typeface="Noto Serif" panose="020B0604020202020204" pitchFamily="18" charset="0"/>
              </a:rPr>
              <a:t>)</a:t>
            </a:r>
          </a:p>
          <a:p>
            <a:pPr algn="ctr"/>
            <a:endParaRPr lang="en-US" sz="1400" dirty="0">
              <a:solidFill>
                <a:srgbClr val="00B050"/>
              </a:solidFill>
            </a:endParaRPr>
          </a:p>
        </p:txBody>
      </p:sp>
      <p:pic>
        <p:nvPicPr>
          <p:cNvPr id="48" name="Picture 47">
            <a:extLst>
              <a:ext uri="{FF2B5EF4-FFF2-40B4-BE49-F238E27FC236}">
                <a16:creationId xmlns:a16="http://schemas.microsoft.com/office/drawing/2014/main" id="{7BD799D7-84B6-4030-82AE-06699549EE0B}"/>
              </a:ext>
            </a:extLst>
          </p:cNvPr>
          <p:cNvPicPr>
            <a:picLocks noChangeAspect="1"/>
          </p:cNvPicPr>
          <p:nvPr/>
        </p:nvPicPr>
        <p:blipFill>
          <a:blip r:embed="rId3"/>
          <a:stretch>
            <a:fillRect/>
          </a:stretch>
        </p:blipFill>
        <p:spPr>
          <a:xfrm>
            <a:off x="2252073" y="1519436"/>
            <a:ext cx="219106" cy="219106"/>
          </a:xfrm>
          <a:prstGeom prst="rect">
            <a:avLst/>
          </a:prstGeom>
        </p:spPr>
      </p:pic>
      <p:pic>
        <p:nvPicPr>
          <p:cNvPr id="11" name="image4.png">
            <a:extLst>
              <a:ext uri="{FF2B5EF4-FFF2-40B4-BE49-F238E27FC236}">
                <a16:creationId xmlns:a16="http://schemas.microsoft.com/office/drawing/2014/main" id="{E47B0E04-8F32-4A78-8424-F1AB8B33DEFD}"/>
              </a:ext>
            </a:extLst>
          </p:cNvPr>
          <p:cNvPicPr>
            <a:picLocks noChangeAspect="1"/>
          </p:cNvPicPr>
          <p:nvPr/>
        </p:nvPicPr>
        <p:blipFill>
          <a:blip r:embed="rId4" cstate="print"/>
          <a:stretch>
            <a:fillRect/>
          </a:stretch>
        </p:blipFill>
        <p:spPr>
          <a:xfrm>
            <a:off x="25259" y="-5836"/>
            <a:ext cx="590190" cy="559401"/>
          </a:xfrm>
          <a:prstGeom prst="rect">
            <a:avLst/>
          </a:prstGeom>
        </p:spPr>
      </p:pic>
      <p:grpSp>
        <p:nvGrpSpPr>
          <p:cNvPr id="13" name="Group 11">
            <a:extLst>
              <a:ext uri="{FF2B5EF4-FFF2-40B4-BE49-F238E27FC236}">
                <a16:creationId xmlns:a16="http://schemas.microsoft.com/office/drawing/2014/main" id="{F0AB497C-14C9-40D5-B12F-673DB5DEA847}"/>
              </a:ext>
            </a:extLst>
          </p:cNvPr>
          <p:cNvGrpSpPr>
            <a:grpSpLocks/>
          </p:cNvGrpSpPr>
          <p:nvPr/>
        </p:nvGrpSpPr>
        <p:grpSpPr bwMode="auto">
          <a:xfrm>
            <a:off x="641575" y="51793"/>
            <a:ext cx="590189" cy="495737"/>
            <a:chOff x="0" y="0"/>
            <a:chExt cx="666" cy="559"/>
          </a:xfrm>
        </p:grpSpPr>
        <p:sp>
          <p:nvSpPr>
            <p:cNvPr id="14" name="Freeform 12">
              <a:extLst>
                <a:ext uri="{FF2B5EF4-FFF2-40B4-BE49-F238E27FC236}">
                  <a16:creationId xmlns:a16="http://schemas.microsoft.com/office/drawing/2014/main" id="{3B7FB9C3-1B9B-420F-8A7F-800EAA98F5D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3" name="Picture 2">
            <a:extLst>
              <a:ext uri="{FF2B5EF4-FFF2-40B4-BE49-F238E27FC236}">
                <a16:creationId xmlns:a16="http://schemas.microsoft.com/office/drawing/2014/main" id="{42A00220-A99E-47F5-B550-588A4D9F2832}"/>
              </a:ext>
            </a:extLst>
          </p:cNvPr>
          <p:cNvPicPr>
            <a:picLocks noChangeAspect="1"/>
          </p:cNvPicPr>
          <p:nvPr/>
        </p:nvPicPr>
        <p:blipFill>
          <a:blip r:embed="rId5"/>
          <a:stretch>
            <a:fillRect/>
          </a:stretch>
        </p:blipFill>
        <p:spPr>
          <a:xfrm>
            <a:off x="3663423" y="1073685"/>
            <a:ext cx="371527" cy="4658375"/>
          </a:xfrm>
          <a:prstGeom prst="rect">
            <a:avLst/>
          </a:prstGeom>
        </p:spPr>
      </p:pic>
      <p:pic>
        <p:nvPicPr>
          <p:cNvPr id="5" name="Picture 4">
            <a:extLst>
              <a:ext uri="{FF2B5EF4-FFF2-40B4-BE49-F238E27FC236}">
                <a16:creationId xmlns:a16="http://schemas.microsoft.com/office/drawing/2014/main" id="{5BB4D4CC-9467-4CA9-91F3-28230021C4E4}"/>
              </a:ext>
            </a:extLst>
          </p:cNvPr>
          <p:cNvPicPr>
            <a:picLocks noChangeAspect="1"/>
          </p:cNvPicPr>
          <p:nvPr/>
        </p:nvPicPr>
        <p:blipFill>
          <a:blip r:embed="rId6"/>
          <a:stretch>
            <a:fillRect/>
          </a:stretch>
        </p:blipFill>
        <p:spPr>
          <a:xfrm>
            <a:off x="3328860" y="404390"/>
            <a:ext cx="7659169" cy="695422"/>
          </a:xfrm>
          <a:prstGeom prst="rect">
            <a:avLst/>
          </a:prstGeom>
        </p:spPr>
      </p:pic>
      <p:pic>
        <p:nvPicPr>
          <p:cNvPr id="8" name="Picture 7">
            <a:hlinkClick r:id="rId7" action="ppaction://hlinksldjump"/>
            <a:extLst>
              <a:ext uri="{FF2B5EF4-FFF2-40B4-BE49-F238E27FC236}">
                <a16:creationId xmlns:a16="http://schemas.microsoft.com/office/drawing/2014/main" id="{191A78A3-2482-4CDD-90B2-4C1FA04DA27B}"/>
              </a:ext>
            </a:extLst>
          </p:cNvPr>
          <p:cNvPicPr>
            <a:picLocks noChangeAspect="1"/>
          </p:cNvPicPr>
          <p:nvPr/>
        </p:nvPicPr>
        <p:blipFill>
          <a:blip r:embed="rId8"/>
          <a:stretch>
            <a:fillRect/>
          </a:stretch>
        </p:blipFill>
        <p:spPr>
          <a:xfrm>
            <a:off x="4034950" y="1261408"/>
            <a:ext cx="2867425" cy="533474"/>
          </a:xfrm>
          <a:prstGeom prst="rect">
            <a:avLst/>
          </a:prstGeom>
        </p:spPr>
      </p:pic>
      <p:pic>
        <p:nvPicPr>
          <p:cNvPr id="10" name="Picture 9">
            <a:hlinkClick r:id="rId9" action="ppaction://hlinksldjump"/>
            <a:extLst>
              <a:ext uri="{FF2B5EF4-FFF2-40B4-BE49-F238E27FC236}">
                <a16:creationId xmlns:a16="http://schemas.microsoft.com/office/drawing/2014/main" id="{8DE16B54-AFAD-49CE-ABA1-F17CF6D99D71}"/>
              </a:ext>
            </a:extLst>
          </p:cNvPr>
          <p:cNvPicPr>
            <a:picLocks noChangeAspect="1"/>
          </p:cNvPicPr>
          <p:nvPr/>
        </p:nvPicPr>
        <p:blipFill>
          <a:blip r:embed="rId10"/>
          <a:stretch>
            <a:fillRect/>
          </a:stretch>
        </p:blipFill>
        <p:spPr>
          <a:xfrm>
            <a:off x="4034950" y="1958464"/>
            <a:ext cx="3238952" cy="514422"/>
          </a:xfrm>
          <a:prstGeom prst="rect">
            <a:avLst/>
          </a:prstGeom>
        </p:spPr>
      </p:pic>
      <p:pic>
        <p:nvPicPr>
          <p:cNvPr id="15" name="Picture 14">
            <a:hlinkClick r:id="rId11" action="ppaction://hlinksldjump"/>
            <a:extLst>
              <a:ext uri="{FF2B5EF4-FFF2-40B4-BE49-F238E27FC236}">
                <a16:creationId xmlns:a16="http://schemas.microsoft.com/office/drawing/2014/main" id="{0E9329EF-2522-47D9-B8CC-0C9681D595F0}"/>
              </a:ext>
            </a:extLst>
          </p:cNvPr>
          <p:cNvPicPr>
            <a:picLocks noChangeAspect="1"/>
          </p:cNvPicPr>
          <p:nvPr/>
        </p:nvPicPr>
        <p:blipFill>
          <a:blip r:embed="rId12"/>
          <a:stretch>
            <a:fillRect/>
          </a:stretch>
        </p:blipFill>
        <p:spPr>
          <a:xfrm>
            <a:off x="4034950" y="2730562"/>
            <a:ext cx="1619476" cy="609685"/>
          </a:xfrm>
          <a:prstGeom prst="rect">
            <a:avLst/>
          </a:prstGeom>
        </p:spPr>
      </p:pic>
      <p:pic>
        <p:nvPicPr>
          <p:cNvPr id="17" name="Picture 16">
            <a:hlinkClick r:id="rId13" action="ppaction://hlinksldjump"/>
            <a:extLst>
              <a:ext uri="{FF2B5EF4-FFF2-40B4-BE49-F238E27FC236}">
                <a16:creationId xmlns:a16="http://schemas.microsoft.com/office/drawing/2014/main" id="{78A2CC71-FC23-46D6-9231-96FF5B06DA26}"/>
              </a:ext>
            </a:extLst>
          </p:cNvPr>
          <p:cNvPicPr>
            <a:picLocks noChangeAspect="1"/>
          </p:cNvPicPr>
          <p:nvPr/>
        </p:nvPicPr>
        <p:blipFill>
          <a:blip r:embed="rId14"/>
          <a:stretch>
            <a:fillRect/>
          </a:stretch>
        </p:blipFill>
        <p:spPr>
          <a:xfrm>
            <a:off x="5745335" y="2629000"/>
            <a:ext cx="4010585" cy="428685"/>
          </a:xfrm>
          <a:prstGeom prst="rect">
            <a:avLst/>
          </a:prstGeom>
        </p:spPr>
      </p:pic>
      <p:pic>
        <p:nvPicPr>
          <p:cNvPr id="19" name="Picture 18">
            <a:hlinkClick r:id="rId15" action="ppaction://hlinksldjump"/>
            <a:extLst>
              <a:ext uri="{FF2B5EF4-FFF2-40B4-BE49-F238E27FC236}">
                <a16:creationId xmlns:a16="http://schemas.microsoft.com/office/drawing/2014/main" id="{16C4F490-2BB4-4A1C-BB14-E22D0C85BD21}"/>
              </a:ext>
            </a:extLst>
          </p:cNvPr>
          <p:cNvPicPr>
            <a:picLocks noChangeAspect="1"/>
          </p:cNvPicPr>
          <p:nvPr/>
        </p:nvPicPr>
        <p:blipFill>
          <a:blip r:embed="rId16"/>
          <a:stretch>
            <a:fillRect/>
          </a:stretch>
        </p:blipFill>
        <p:spPr>
          <a:xfrm>
            <a:off x="5756606" y="3035404"/>
            <a:ext cx="4801270" cy="438211"/>
          </a:xfrm>
          <a:prstGeom prst="rect">
            <a:avLst/>
          </a:prstGeom>
        </p:spPr>
      </p:pic>
      <p:pic>
        <p:nvPicPr>
          <p:cNvPr id="21" name="Picture 20">
            <a:hlinkClick r:id="rId17" action="ppaction://hlinksldjump"/>
            <a:extLst>
              <a:ext uri="{FF2B5EF4-FFF2-40B4-BE49-F238E27FC236}">
                <a16:creationId xmlns:a16="http://schemas.microsoft.com/office/drawing/2014/main" id="{00C867F0-C201-44BB-ACAD-8D3575389836}"/>
              </a:ext>
            </a:extLst>
          </p:cNvPr>
          <p:cNvPicPr>
            <a:picLocks noChangeAspect="1"/>
          </p:cNvPicPr>
          <p:nvPr/>
        </p:nvPicPr>
        <p:blipFill>
          <a:blip r:embed="rId18"/>
          <a:stretch>
            <a:fillRect/>
          </a:stretch>
        </p:blipFill>
        <p:spPr>
          <a:xfrm>
            <a:off x="4035202" y="3740188"/>
            <a:ext cx="1571844" cy="1409897"/>
          </a:xfrm>
          <a:prstGeom prst="rect">
            <a:avLst/>
          </a:prstGeom>
        </p:spPr>
      </p:pic>
      <p:pic>
        <p:nvPicPr>
          <p:cNvPr id="24" name="Picture 23">
            <a:hlinkClick r:id="rId19" action="ppaction://hlinksldjump"/>
            <a:extLst>
              <a:ext uri="{FF2B5EF4-FFF2-40B4-BE49-F238E27FC236}">
                <a16:creationId xmlns:a16="http://schemas.microsoft.com/office/drawing/2014/main" id="{9FE0F956-7FB5-4188-AC41-1E08A2A9B226}"/>
              </a:ext>
            </a:extLst>
          </p:cNvPr>
          <p:cNvPicPr>
            <a:picLocks noChangeAspect="1"/>
          </p:cNvPicPr>
          <p:nvPr/>
        </p:nvPicPr>
        <p:blipFill>
          <a:blip r:embed="rId20"/>
          <a:stretch>
            <a:fillRect/>
          </a:stretch>
        </p:blipFill>
        <p:spPr>
          <a:xfrm>
            <a:off x="5756606" y="3590737"/>
            <a:ext cx="3400900" cy="419158"/>
          </a:xfrm>
          <a:prstGeom prst="rect">
            <a:avLst/>
          </a:prstGeom>
        </p:spPr>
      </p:pic>
      <p:pic>
        <p:nvPicPr>
          <p:cNvPr id="26" name="Picture 25">
            <a:hlinkClick r:id="rId21" action="ppaction://hlinksldjump"/>
            <a:extLst>
              <a:ext uri="{FF2B5EF4-FFF2-40B4-BE49-F238E27FC236}">
                <a16:creationId xmlns:a16="http://schemas.microsoft.com/office/drawing/2014/main" id="{5840B833-8BE6-4FB1-828F-C44FC6C33885}"/>
              </a:ext>
            </a:extLst>
          </p:cNvPr>
          <p:cNvPicPr>
            <a:picLocks noChangeAspect="1"/>
          </p:cNvPicPr>
          <p:nvPr/>
        </p:nvPicPr>
        <p:blipFill>
          <a:blip r:embed="rId22"/>
          <a:stretch>
            <a:fillRect/>
          </a:stretch>
        </p:blipFill>
        <p:spPr>
          <a:xfrm>
            <a:off x="5756606" y="4037870"/>
            <a:ext cx="4220164" cy="400106"/>
          </a:xfrm>
          <a:prstGeom prst="rect">
            <a:avLst/>
          </a:prstGeom>
        </p:spPr>
      </p:pic>
      <p:pic>
        <p:nvPicPr>
          <p:cNvPr id="28" name="Picture 27">
            <a:hlinkClick r:id="rId23" action="ppaction://hlinksldjump"/>
            <a:extLst>
              <a:ext uri="{FF2B5EF4-FFF2-40B4-BE49-F238E27FC236}">
                <a16:creationId xmlns:a16="http://schemas.microsoft.com/office/drawing/2014/main" id="{022E71CA-EE51-43D6-9AA8-F981BA0D201C}"/>
              </a:ext>
            </a:extLst>
          </p:cNvPr>
          <p:cNvPicPr>
            <a:picLocks noChangeAspect="1"/>
          </p:cNvPicPr>
          <p:nvPr/>
        </p:nvPicPr>
        <p:blipFill>
          <a:blip r:embed="rId24"/>
          <a:stretch>
            <a:fillRect/>
          </a:stretch>
        </p:blipFill>
        <p:spPr>
          <a:xfrm>
            <a:off x="5744061" y="4475404"/>
            <a:ext cx="2991267" cy="419158"/>
          </a:xfrm>
          <a:prstGeom prst="rect">
            <a:avLst/>
          </a:prstGeom>
        </p:spPr>
      </p:pic>
      <p:pic>
        <p:nvPicPr>
          <p:cNvPr id="30" name="Picture 29">
            <a:hlinkClick r:id="rId25" action="ppaction://hlinksldjump"/>
            <a:extLst>
              <a:ext uri="{FF2B5EF4-FFF2-40B4-BE49-F238E27FC236}">
                <a16:creationId xmlns:a16="http://schemas.microsoft.com/office/drawing/2014/main" id="{A1CBCAD3-8F30-4B99-83B1-6845A120EB33}"/>
              </a:ext>
            </a:extLst>
          </p:cNvPr>
          <p:cNvPicPr>
            <a:picLocks noChangeAspect="1"/>
          </p:cNvPicPr>
          <p:nvPr/>
        </p:nvPicPr>
        <p:blipFill>
          <a:blip r:embed="rId26"/>
          <a:stretch>
            <a:fillRect/>
          </a:stretch>
        </p:blipFill>
        <p:spPr>
          <a:xfrm>
            <a:off x="5744061" y="4932204"/>
            <a:ext cx="3801005" cy="419158"/>
          </a:xfrm>
          <a:prstGeom prst="rect">
            <a:avLst/>
          </a:prstGeom>
        </p:spPr>
      </p:pic>
      <p:pic>
        <p:nvPicPr>
          <p:cNvPr id="33" name="Picture 32">
            <a:hlinkClick r:id="rId27" action="ppaction://hlinksldjump"/>
            <a:extLst>
              <a:ext uri="{FF2B5EF4-FFF2-40B4-BE49-F238E27FC236}">
                <a16:creationId xmlns:a16="http://schemas.microsoft.com/office/drawing/2014/main" id="{E4C97ECA-774F-40F9-B8AA-1DBB00A97AC3}"/>
              </a:ext>
            </a:extLst>
          </p:cNvPr>
          <p:cNvPicPr>
            <a:picLocks noChangeAspect="1"/>
          </p:cNvPicPr>
          <p:nvPr/>
        </p:nvPicPr>
        <p:blipFill>
          <a:blip r:embed="rId28"/>
          <a:stretch>
            <a:fillRect/>
          </a:stretch>
        </p:blipFill>
        <p:spPr>
          <a:xfrm>
            <a:off x="4034950" y="5484074"/>
            <a:ext cx="2191056" cy="523948"/>
          </a:xfrm>
          <a:prstGeom prst="rect">
            <a:avLst/>
          </a:prstGeom>
        </p:spPr>
      </p:pic>
    </p:spTree>
    <p:extLst>
      <p:ext uri="{BB962C8B-B14F-4D97-AF65-F5344CB8AC3E}">
        <p14:creationId xmlns:p14="http://schemas.microsoft.com/office/powerpoint/2010/main" val="1692912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BB20096-3D50-E4B3-BAC7-A3767F9B20E5}"/>
              </a:ext>
            </a:extLst>
          </p:cNvPr>
          <p:cNvSpPr txBox="1"/>
          <p:nvPr/>
        </p:nvSpPr>
        <p:spPr>
          <a:xfrm>
            <a:off x="1787689" y="709912"/>
            <a:ext cx="9464244" cy="5444376"/>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Rút</a:t>
            </a:r>
            <a:r>
              <a:rPr lang="en-GB" sz="2400" dirty="0">
                <a:latin typeface="TimesNewRomanPSMT"/>
              </a:rPr>
              <a:t> </a:t>
            </a:r>
            <a:r>
              <a:rPr lang="en-GB" sz="2400" dirty="0" err="1">
                <a:latin typeface="TimesNewRomanPSMT"/>
              </a:rPr>
              <a:t>thăm</a:t>
            </a:r>
            <a:r>
              <a:rPr lang="en-GB" sz="2400" dirty="0">
                <a:latin typeface="TimesNewRomanPSMT"/>
              </a:rPr>
              <a:t>: </a:t>
            </a:r>
            <a:r>
              <a:rPr lang="en-GB" sz="2400" dirty="0" err="1">
                <a:latin typeface="TimesNewRomanPSMT"/>
              </a:rPr>
              <a:t>ba</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solidFill>
                  <a:srgbClr val="00B050"/>
                </a:solidFill>
                <a:latin typeface="TimesNewRomanPSMT"/>
              </a:rPr>
              <a:t> 3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r>
              <a:rPr lang="en-GB" sz="2400" dirty="0" err="1">
                <a:latin typeface="TimesNewRomanPSMT"/>
              </a:rPr>
              <a:t>đội</a:t>
            </a:r>
            <a:r>
              <a:rPr lang="en-GB" sz="2400" dirty="0">
                <a:latin typeface="TimesNewRomanPSMT"/>
              </a:rPr>
              <a:t>, </a:t>
            </a:r>
            <a:r>
              <a:rPr lang="en-GB" sz="2400" dirty="0" err="1">
                <a:latin typeface="TimesNewRomanPSMT"/>
              </a:rPr>
              <a:t>một</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latin typeface="TimesNewRomanPSMT"/>
              </a:rPr>
              <a:t> </a:t>
            </a:r>
            <a:r>
              <a:rPr lang="en-GB" sz="2400" dirty="0">
                <a:solidFill>
                  <a:srgbClr val="00B050"/>
                </a:solidFill>
                <a:latin typeface="TimesNewRomanPSMT"/>
              </a:rPr>
              <a:t>2</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giao</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pic>
        <p:nvPicPr>
          <p:cNvPr id="7" name="image4.png">
            <a:extLst>
              <a:ext uri="{FF2B5EF4-FFF2-40B4-BE49-F238E27FC236}">
                <a16:creationId xmlns:a16="http://schemas.microsoft.com/office/drawing/2014/main" id="{0172201F-1D66-4CE9-842A-6CFF048799B0}"/>
              </a:ext>
            </a:extLst>
          </p:cNvPr>
          <p:cNvPicPr>
            <a:picLocks noChangeAspect="1"/>
          </p:cNvPicPr>
          <p:nvPr/>
        </p:nvPicPr>
        <p:blipFill>
          <a:blip r:embed="rId3" cstate="print"/>
          <a:stretch>
            <a:fillRect/>
          </a:stretch>
        </p:blipFill>
        <p:spPr>
          <a:xfrm>
            <a:off x="25259" y="-5836"/>
            <a:ext cx="590190" cy="559401"/>
          </a:xfrm>
          <a:prstGeom prst="rect">
            <a:avLst/>
          </a:prstGeom>
        </p:spPr>
      </p:pic>
      <p:grpSp>
        <p:nvGrpSpPr>
          <p:cNvPr id="8" name="Group 11">
            <a:extLst>
              <a:ext uri="{FF2B5EF4-FFF2-40B4-BE49-F238E27FC236}">
                <a16:creationId xmlns:a16="http://schemas.microsoft.com/office/drawing/2014/main" id="{5C1929EA-1515-42BA-8869-257BFE78DB17}"/>
              </a:ext>
            </a:extLst>
          </p:cNvPr>
          <p:cNvGrpSpPr>
            <a:grpSpLocks/>
          </p:cNvGrpSpPr>
          <p:nvPr/>
        </p:nvGrpSpPr>
        <p:grpSpPr bwMode="auto">
          <a:xfrm>
            <a:off x="641575" y="51793"/>
            <a:ext cx="590189" cy="495737"/>
            <a:chOff x="0" y="0"/>
            <a:chExt cx="666" cy="559"/>
          </a:xfrm>
        </p:grpSpPr>
        <p:sp>
          <p:nvSpPr>
            <p:cNvPr id="9" name="Freeform 12">
              <a:extLst>
                <a:ext uri="{FF2B5EF4-FFF2-40B4-BE49-F238E27FC236}">
                  <a16:creationId xmlns:a16="http://schemas.microsoft.com/office/drawing/2014/main" id="{688F6B00-2857-46D6-A4AA-D2DCDB81FFF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9048989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4.png">
            <a:extLst>
              <a:ext uri="{FF2B5EF4-FFF2-40B4-BE49-F238E27FC236}">
                <a16:creationId xmlns:a16="http://schemas.microsoft.com/office/drawing/2014/main" id="{9226C7E8-7866-682D-DC5F-8066A9F7E57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5" name="Group 11">
            <a:extLst>
              <a:ext uri="{FF2B5EF4-FFF2-40B4-BE49-F238E27FC236}">
                <a16:creationId xmlns:a16="http://schemas.microsoft.com/office/drawing/2014/main" id="{9A1EFC36-3953-CAF4-7B04-07FC773EE424}"/>
              </a:ext>
            </a:extLst>
          </p:cNvPr>
          <p:cNvGrpSpPr>
            <a:grpSpLocks/>
          </p:cNvGrpSpPr>
          <p:nvPr/>
        </p:nvGrpSpPr>
        <p:grpSpPr bwMode="auto">
          <a:xfrm>
            <a:off x="806095" y="167994"/>
            <a:ext cx="625171" cy="541918"/>
            <a:chOff x="0" y="0"/>
            <a:chExt cx="666" cy="559"/>
          </a:xfrm>
        </p:grpSpPr>
        <p:sp>
          <p:nvSpPr>
            <p:cNvPr id="6" name="Freeform 12">
              <a:extLst>
                <a:ext uri="{FF2B5EF4-FFF2-40B4-BE49-F238E27FC236}">
                  <a16:creationId xmlns:a16="http://schemas.microsoft.com/office/drawing/2014/main" id="{74DB62EB-B29B-165C-B338-0709490E790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id="{7B0F4EFF-D11D-DDAB-3E1B-F65A1C8917D8}"/>
              </a:ext>
            </a:extLst>
          </p:cNvPr>
          <p:cNvSpPr txBox="1"/>
          <p:nvPr/>
        </p:nvSpPr>
        <p:spPr>
          <a:xfrm>
            <a:off x="5083635" y="200741"/>
            <a:ext cx="2686293" cy="443391"/>
          </a:xfrm>
          <a:prstGeom prst="rect">
            <a:avLst/>
          </a:prstGeom>
          <a:noFill/>
          <a:ln>
            <a:noFill/>
          </a:ln>
        </p:spPr>
        <p:txBody>
          <a:bodyPr wrap="square">
            <a:spAutoFit/>
            <a:scene3d>
              <a:camera prst="orthographicFront"/>
              <a:lightRig rig="soft" dir="t">
                <a:rot lat="0" lon="0" rev="15600000"/>
              </a:lightRig>
            </a:scene3d>
            <a:sp3d extrusionH="57150" prstMaterial="softEdge">
              <a:bevelT w="25400" h="38100"/>
            </a:sp3d>
          </a:bodyPr>
          <a:lstStyle/>
          <a:p>
            <a:pPr algn="ctr">
              <a:lnSpc>
                <a:spcPts val="2880"/>
              </a:lnSpc>
              <a:spcBef>
                <a:spcPts val="300"/>
              </a:spcBef>
              <a:spcAft>
                <a:spcPts val="300"/>
              </a:spcAft>
            </a:pPr>
            <a:r>
              <a:rPr lang="vi-VN" sz="2400" b="1" dirty="0">
                <a:ln w="6600">
                  <a:solidFill>
                    <a:schemeClr val="accent2"/>
                  </a:solidFill>
                  <a:prstDash val="solid"/>
                </a:ln>
                <a:solidFill>
                  <a:srgbClr val="FFFFFF"/>
                </a:solidFill>
                <a:effectLst>
                  <a:outerShdw dist="38100" dir="2700000" algn="tl" rotWithShape="0">
                    <a:schemeClr val="accent2"/>
                  </a:outerShdw>
                </a:effectLst>
                <a:latin typeface="TimesNewRomanPSMT"/>
              </a:rPr>
              <a:t>BẢNG Ô CHỮ</a:t>
            </a:r>
          </a:p>
        </p:txBody>
      </p:sp>
      <p:sp>
        <p:nvSpPr>
          <p:cNvPr id="1442" name="Câu 1">
            <a:hlinkClick r:id="rId4" action="ppaction://hlinksldjump"/>
            <a:extLst>
              <a:ext uri="{FF2B5EF4-FFF2-40B4-BE49-F238E27FC236}">
                <a16:creationId xmlns:a16="http://schemas.microsoft.com/office/drawing/2014/main" id="{F4026947-142E-7F0B-0927-93C1F6F8DC37}"/>
              </a:ext>
            </a:extLst>
          </p:cNvPr>
          <p:cNvSpPr/>
          <p:nvPr/>
        </p:nvSpPr>
        <p:spPr>
          <a:xfrm>
            <a:off x="1211023" y="1201582"/>
            <a:ext cx="717200" cy="371426"/>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dirty="0">
                <a:latin typeface="UTM Avo" panose="02040603050506020204" pitchFamily="18" charset="0"/>
              </a:rPr>
              <a:t>1</a:t>
            </a:r>
            <a:endParaRPr lang="en-US" b="1" dirty="0">
              <a:latin typeface="UTM Avo" panose="02040603050506020204" pitchFamily="18" charset="0"/>
            </a:endParaRPr>
          </a:p>
        </p:txBody>
      </p:sp>
      <p:sp>
        <p:nvSpPr>
          <p:cNvPr id="1443" name="Câu 2">
            <a:hlinkClick r:id="rId5" action="ppaction://hlinksldjump"/>
            <a:extLst>
              <a:ext uri="{FF2B5EF4-FFF2-40B4-BE49-F238E27FC236}">
                <a16:creationId xmlns:a16="http://schemas.microsoft.com/office/drawing/2014/main" id="{488F8AB9-A6B4-CC3A-D49E-11D8BB47BF79}"/>
              </a:ext>
            </a:extLst>
          </p:cNvPr>
          <p:cNvSpPr/>
          <p:nvPr/>
        </p:nvSpPr>
        <p:spPr>
          <a:xfrm>
            <a:off x="1211023" y="1649201"/>
            <a:ext cx="717200" cy="36933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UTM Avo" panose="02040603050506020204" pitchFamily="18" charset="0"/>
              </a:rPr>
              <a:t>2</a:t>
            </a:r>
          </a:p>
        </p:txBody>
      </p:sp>
      <p:sp>
        <p:nvSpPr>
          <p:cNvPr id="1444" name="Câu 3">
            <a:hlinkClick r:id="rId6" action="ppaction://hlinksldjump"/>
            <a:extLst>
              <a:ext uri="{FF2B5EF4-FFF2-40B4-BE49-F238E27FC236}">
                <a16:creationId xmlns:a16="http://schemas.microsoft.com/office/drawing/2014/main" id="{90A652BF-D40E-E940-D29F-09B6B12C9691}"/>
              </a:ext>
            </a:extLst>
          </p:cNvPr>
          <p:cNvSpPr/>
          <p:nvPr/>
        </p:nvSpPr>
        <p:spPr>
          <a:xfrm>
            <a:off x="1211023" y="2094726"/>
            <a:ext cx="717200" cy="369333"/>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UTM Avo" panose="02040603050506020204" pitchFamily="18" charset="0"/>
              </a:rPr>
              <a:t>3</a:t>
            </a:r>
          </a:p>
        </p:txBody>
      </p:sp>
      <p:sp>
        <p:nvSpPr>
          <p:cNvPr id="1452" name="Câu 4">
            <a:hlinkClick r:id="rId7" action="ppaction://hlinksldjump"/>
            <a:extLst>
              <a:ext uri="{FF2B5EF4-FFF2-40B4-BE49-F238E27FC236}">
                <a16:creationId xmlns:a16="http://schemas.microsoft.com/office/drawing/2014/main" id="{4907609A-B940-4A47-B3F4-30F3EC3BA914}"/>
              </a:ext>
            </a:extLst>
          </p:cNvPr>
          <p:cNvSpPr/>
          <p:nvPr/>
        </p:nvSpPr>
        <p:spPr>
          <a:xfrm>
            <a:off x="1211023" y="2540252"/>
            <a:ext cx="717200" cy="371426"/>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UTM Avo" panose="02040603050506020204" pitchFamily="18" charset="0"/>
              </a:rPr>
              <a:t>4</a:t>
            </a:r>
          </a:p>
        </p:txBody>
      </p:sp>
      <p:sp>
        <p:nvSpPr>
          <p:cNvPr id="1453" name="Câu 5">
            <a:hlinkClick r:id="rId8" action="ppaction://hlinksldjump"/>
            <a:extLst>
              <a:ext uri="{FF2B5EF4-FFF2-40B4-BE49-F238E27FC236}">
                <a16:creationId xmlns:a16="http://schemas.microsoft.com/office/drawing/2014/main" id="{433A0FA9-DF3B-89BC-32B7-7D38972EC49E}"/>
              </a:ext>
            </a:extLst>
          </p:cNvPr>
          <p:cNvSpPr/>
          <p:nvPr/>
        </p:nvSpPr>
        <p:spPr>
          <a:xfrm>
            <a:off x="1211023" y="2987871"/>
            <a:ext cx="717200" cy="36933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UTM Avo" panose="02040603050506020204" pitchFamily="18" charset="0"/>
              </a:rPr>
              <a:t>5</a:t>
            </a:r>
          </a:p>
        </p:txBody>
      </p:sp>
      <p:sp>
        <p:nvSpPr>
          <p:cNvPr id="1456" name="Câu 6">
            <a:hlinkClick r:id="rId9" action="ppaction://hlinksldjump"/>
            <a:extLst>
              <a:ext uri="{FF2B5EF4-FFF2-40B4-BE49-F238E27FC236}">
                <a16:creationId xmlns:a16="http://schemas.microsoft.com/office/drawing/2014/main" id="{B5E0B201-35F6-7A19-6B51-25491AFE7A65}"/>
              </a:ext>
            </a:extLst>
          </p:cNvPr>
          <p:cNvSpPr/>
          <p:nvPr/>
        </p:nvSpPr>
        <p:spPr>
          <a:xfrm>
            <a:off x="1211023" y="3433396"/>
            <a:ext cx="717200" cy="369333"/>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UTM Avo" panose="02040603050506020204" pitchFamily="18" charset="0"/>
              </a:rPr>
              <a:t>6</a:t>
            </a:r>
          </a:p>
        </p:txBody>
      </p:sp>
      <p:sp>
        <p:nvSpPr>
          <p:cNvPr id="1462" name="Câu 7">
            <a:hlinkClick r:id="rId10" action="ppaction://hlinksldjump"/>
            <a:extLst>
              <a:ext uri="{FF2B5EF4-FFF2-40B4-BE49-F238E27FC236}">
                <a16:creationId xmlns:a16="http://schemas.microsoft.com/office/drawing/2014/main" id="{952FAF1A-2FBA-DEBF-BB9D-127C37ABEEB0}"/>
              </a:ext>
            </a:extLst>
          </p:cNvPr>
          <p:cNvSpPr/>
          <p:nvPr/>
        </p:nvSpPr>
        <p:spPr>
          <a:xfrm>
            <a:off x="1211023" y="3878922"/>
            <a:ext cx="717200" cy="371426"/>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UTM Avo" panose="02040603050506020204" pitchFamily="18" charset="0"/>
              </a:rPr>
              <a:t>7</a:t>
            </a:r>
          </a:p>
        </p:txBody>
      </p:sp>
      <p:sp>
        <p:nvSpPr>
          <p:cNvPr id="1463" name="Câu 8">
            <a:hlinkClick r:id="rId11" action="ppaction://hlinksldjump"/>
            <a:extLst>
              <a:ext uri="{FF2B5EF4-FFF2-40B4-BE49-F238E27FC236}">
                <a16:creationId xmlns:a16="http://schemas.microsoft.com/office/drawing/2014/main" id="{9E0A0867-2D66-008D-ABD4-0A7E7C818B8A}"/>
              </a:ext>
            </a:extLst>
          </p:cNvPr>
          <p:cNvSpPr/>
          <p:nvPr/>
        </p:nvSpPr>
        <p:spPr>
          <a:xfrm>
            <a:off x="1211023" y="4326541"/>
            <a:ext cx="717200" cy="36933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atin typeface="UTM Avo" panose="02040603050506020204" pitchFamily="18" charset="0"/>
              </a:rPr>
              <a:t>8</a:t>
            </a:r>
            <a:endParaRPr lang="en-US" b="1" dirty="0">
              <a:latin typeface="UTM Avo" panose="02040603050506020204" pitchFamily="18" charset="0"/>
            </a:endParaRPr>
          </a:p>
        </p:txBody>
      </p:sp>
      <p:sp>
        <p:nvSpPr>
          <p:cNvPr id="1466" name="Câu 9">
            <a:hlinkClick r:id="rId12" action="ppaction://hlinksldjump"/>
            <a:extLst>
              <a:ext uri="{FF2B5EF4-FFF2-40B4-BE49-F238E27FC236}">
                <a16:creationId xmlns:a16="http://schemas.microsoft.com/office/drawing/2014/main" id="{38B57724-2CD8-207A-A677-838788219601}"/>
              </a:ext>
            </a:extLst>
          </p:cNvPr>
          <p:cNvSpPr/>
          <p:nvPr/>
        </p:nvSpPr>
        <p:spPr>
          <a:xfrm>
            <a:off x="1211023" y="4772066"/>
            <a:ext cx="717200" cy="369333"/>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UTM Avo" panose="02040603050506020204" pitchFamily="18" charset="0"/>
              </a:rPr>
              <a:t>9</a:t>
            </a:r>
          </a:p>
        </p:txBody>
      </p:sp>
      <p:sp>
        <p:nvSpPr>
          <p:cNvPr id="1874" name="Câu 10">
            <a:hlinkClick r:id="rId13" action="ppaction://hlinksldjump"/>
            <a:extLst>
              <a:ext uri="{FF2B5EF4-FFF2-40B4-BE49-F238E27FC236}">
                <a16:creationId xmlns:a16="http://schemas.microsoft.com/office/drawing/2014/main" id="{DF5F8AAD-4981-7A0E-7617-8FADF4F0185C}"/>
              </a:ext>
            </a:extLst>
          </p:cNvPr>
          <p:cNvSpPr/>
          <p:nvPr/>
        </p:nvSpPr>
        <p:spPr>
          <a:xfrm>
            <a:off x="1211023" y="5217592"/>
            <a:ext cx="717200" cy="371426"/>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UTM Avo" panose="02040603050506020204" pitchFamily="18" charset="0"/>
              </a:rPr>
              <a:t>10</a:t>
            </a:r>
          </a:p>
        </p:txBody>
      </p:sp>
      <p:sp>
        <p:nvSpPr>
          <p:cNvPr id="1880" name="Câu 11">
            <a:hlinkClick r:id="rId14" action="ppaction://hlinksldjump"/>
            <a:extLst>
              <a:ext uri="{FF2B5EF4-FFF2-40B4-BE49-F238E27FC236}">
                <a16:creationId xmlns:a16="http://schemas.microsoft.com/office/drawing/2014/main" id="{8CC52187-58EA-3D0E-2F88-AF06B3E9EDB3}"/>
              </a:ext>
            </a:extLst>
          </p:cNvPr>
          <p:cNvSpPr/>
          <p:nvPr/>
        </p:nvSpPr>
        <p:spPr>
          <a:xfrm>
            <a:off x="1211023" y="5665214"/>
            <a:ext cx="717200" cy="36933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UTM Avo" panose="02040603050506020204" pitchFamily="18" charset="0"/>
              </a:rPr>
              <a:t>11</a:t>
            </a:r>
          </a:p>
        </p:txBody>
      </p:sp>
      <p:sp>
        <p:nvSpPr>
          <p:cNvPr id="7" name="Rectangle 6">
            <a:extLst>
              <a:ext uri="{FF2B5EF4-FFF2-40B4-BE49-F238E27FC236}">
                <a16:creationId xmlns:a16="http://schemas.microsoft.com/office/drawing/2014/main" id="{D5345A6A-A9FD-3711-356D-7BF1A9197848}"/>
              </a:ext>
            </a:extLst>
          </p:cNvPr>
          <p:cNvSpPr/>
          <p:nvPr/>
        </p:nvSpPr>
        <p:spPr>
          <a:xfrm>
            <a:off x="6311496" y="1199489"/>
            <a:ext cx="461572" cy="35584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S</a:t>
            </a:r>
          </a:p>
        </p:txBody>
      </p:sp>
      <p:sp>
        <p:nvSpPr>
          <p:cNvPr id="55" name="Rectangle 54">
            <a:extLst>
              <a:ext uri="{FF2B5EF4-FFF2-40B4-BE49-F238E27FC236}">
                <a16:creationId xmlns:a16="http://schemas.microsoft.com/office/drawing/2014/main" id="{BCD19012-11B1-4449-8ABC-099A117AE021}"/>
              </a:ext>
            </a:extLst>
          </p:cNvPr>
          <p:cNvSpPr/>
          <p:nvPr/>
        </p:nvSpPr>
        <p:spPr>
          <a:xfrm>
            <a:off x="5776115" y="1199489"/>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Ô</a:t>
            </a:r>
          </a:p>
        </p:txBody>
      </p:sp>
      <p:sp>
        <p:nvSpPr>
          <p:cNvPr id="2695" name="TextBox 2694">
            <a:hlinkClick r:id="rId15" action="ppaction://hlinksldjump"/>
            <a:extLst>
              <a:ext uri="{FF2B5EF4-FFF2-40B4-BE49-F238E27FC236}">
                <a16:creationId xmlns:a16="http://schemas.microsoft.com/office/drawing/2014/main" id="{E1188FC7-6CAC-DCFC-2F06-5EBDF2F9BF29}"/>
              </a:ext>
            </a:extLst>
          </p:cNvPr>
          <p:cNvSpPr txBox="1"/>
          <p:nvPr/>
        </p:nvSpPr>
        <p:spPr>
          <a:xfrm>
            <a:off x="8846742" y="6093767"/>
            <a:ext cx="3076876" cy="523220"/>
          </a:xfrm>
          <a:prstGeom prst="rect">
            <a:avLst/>
          </a:prstGeom>
          <a:noFill/>
          <a:ln>
            <a:solidFill>
              <a:srgbClr val="00B050"/>
            </a:solidFill>
          </a:ln>
        </p:spPr>
        <p:txBody>
          <a:bodyPr wrap="square">
            <a:spAutoFit/>
          </a:bodyPr>
          <a:lstStyle/>
          <a:p>
            <a:pPr algn="just"/>
            <a:r>
              <a:rPr lang="en-US" sz="1400" dirty="0">
                <a:solidFill>
                  <a:srgbClr val="FF0000"/>
                </a:solidFill>
                <a:latin typeface="Times New Roman" panose="02020603050405020304" pitchFamily="18" charset="0"/>
                <a:cs typeface="Times New Roman" panose="02020603050405020304" pitchFamily="18" charset="0"/>
              </a:rPr>
              <a:t>Khi </a:t>
            </a:r>
            <a:r>
              <a:rPr lang="en-US" sz="1400" dirty="0" err="1">
                <a:solidFill>
                  <a:srgbClr val="FF0000"/>
                </a:solidFill>
                <a:latin typeface="Times New Roman" panose="02020603050405020304" pitchFamily="18" charset="0"/>
                <a:cs typeface="Times New Roman" panose="02020603050405020304" pitchFamily="18" charset="0"/>
              </a:rPr>
              <a:t>tìm</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đủ</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ngữ</a:t>
            </a:r>
            <a:r>
              <a:rPr lang="en-US" sz="1400" dirty="0">
                <a:solidFill>
                  <a:srgbClr val="FF0000"/>
                </a:solidFill>
                <a:latin typeface="Times New Roman" panose="02020603050405020304" pitchFamily="18" charset="0"/>
                <a:cs typeface="Times New Roman" panose="02020603050405020304" pitchFamily="18" charset="0"/>
              </a:rPr>
              <a:t>, click </a:t>
            </a:r>
            <a:r>
              <a:rPr lang="vi-VN" sz="1400" dirty="0">
                <a:solidFill>
                  <a:srgbClr val="FF0000"/>
                </a:solidFill>
                <a:latin typeface="Times New Roman" panose="02020603050405020304" pitchFamily="18" charset="0"/>
                <a:cs typeface="Times New Roman" panose="02020603050405020304" pitchFamily="18" charset="0"/>
              </a:rPr>
              <a:t>vào </a:t>
            </a:r>
            <a:r>
              <a:rPr lang="en-US" sz="1400" dirty="0" err="1">
                <a:solidFill>
                  <a:srgbClr val="FF0000"/>
                </a:solidFill>
                <a:latin typeface="Times New Roman" panose="02020603050405020304" pitchFamily="18" charset="0"/>
                <a:cs typeface="Times New Roman" panose="02020603050405020304" pitchFamily="18" charset="0"/>
              </a:rPr>
              <a:t>đây</a:t>
            </a:r>
            <a:r>
              <a:rPr lang="en-US" sz="1400" dirty="0">
                <a:solidFill>
                  <a:srgbClr val="FF0000"/>
                </a:solidFill>
                <a:latin typeface="Times New Roman" panose="02020603050405020304" pitchFamily="18" charset="0"/>
                <a:cs typeface="Times New Roman" panose="02020603050405020304" pitchFamily="18" charset="0"/>
              </a:rPr>
              <a:t> </a:t>
            </a:r>
            <a:endParaRPr lang="vi-VN" sz="1400" dirty="0">
              <a:solidFill>
                <a:srgbClr val="FF0000"/>
              </a:solidFill>
              <a:latin typeface="Times New Roman" panose="02020603050405020304" pitchFamily="18" charset="0"/>
              <a:cs typeface="Times New Roman" panose="02020603050405020304" pitchFamily="18" charset="0"/>
            </a:endParaRPr>
          </a:p>
          <a:p>
            <a:pPr algn="just"/>
            <a:r>
              <a:rPr lang="en-US" sz="1400" dirty="0" err="1">
                <a:solidFill>
                  <a:srgbClr val="FF0000"/>
                </a:solidFill>
                <a:latin typeface="Times New Roman" panose="02020603050405020304" pitchFamily="18" charset="0"/>
                <a:cs typeface="Times New Roman" panose="02020603050405020304" pitchFamily="18" charset="0"/>
              </a:rPr>
              <a:t>để</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về</a:t>
            </a:r>
            <a:r>
              <a:rPr lang="en-US" sz="1400" dirty="0">
                <a:solidFill>
                  <a:srgbClr val="FF0000"/>
                </a:solidFill>
                <a:latin typeface="Times New Roman" panose="02020603050405020304" pitchFamily="18" charset="0"/>
                <a:cs typeface="Times New Roman" panose="02020603050405020304" pitchFamily="18" charset="0"/>
              </a:rPr>
              <a:t> slide </a:t>
            </a:r>
            <a:r>
              <a:rPr lang="en-US" sz="1400" dirty="0" err="1">
                <a:solidFill>
                  <a:srgbClr val="FF0000"/>
                </a:solidFill>
                <a:latin typeface="Times New Roman" panose="02020603050405020304" pitchFamily="18" charset="0"/>
                <a:cs typeface="Times New Roman" panose="02020603050405020304" pitchFamily="18" charset="0"/>
              </a:rPr>
              <a:t>thông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điệp</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của</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khoá</a:t>
            </a:r>
            <a:r>
              <a:rPr lang="en-US" sz="1400" dirty="0">
                <a:solidFill>
                  <a:srgbClr val="FF0000"/>
                </a:solidFill>
                <a:latin typeface="Times New Roman" panose="02020603050405020304" pitchFamily="18" charset="0"/>
                <a:cs typeface="Times New Roman" panose="02020603050405020304" pitchFamily="18" charset="0"/>
              </a:rPr>
              <a:t> </a:t>
            </a:r>
          </a:p>
        </p:txBody>
      </p:sp>
      <p:pic>
        <p:nvPicPr>
          <p:cNvPr id="2696" name="Graphic 2695" descr="Right pointing backhand index with solid fill">
            <a:hlinkClick r:id="rId15" action="ppaction://hlinksldjump"/>
            <a:extLst>
              <a:ext uri="{FF2B5EF4-FFF2-40B4-BE49-F238E27FC236}">
                <a16:creationId xmlns:a16="http://schemas.microsoft.com/office/drawing/2014/main" id="{E001A7BE-F89B-5C66-6A21-ECF36385C1E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428116" y="6093767"/>
            <a:ext cx="320492" cy="357234"/>
          </a:xfrm>
          <a:prstGeom prst="rect">
            <a:avLst/>
          </a:prstGeom>
        </p:spPr>
      </p:pic>
      <p:sp>
        <p:nvSpPr>
          <p:cNvPr id="2" name="Rectangle 1">
            <a:extLst>
              <a:ext uri="{FF2B5EF4-FFF2-40B4-BE49-F238E27FC236}">
                <a16:creationId xmlns:a16="http://schemas.microsoft.com/office/drawing/2014/main" id="{B45CA062-15F0-0EBD-0BBE-ABB053397CAE}"/>
              </a:ext>
            </a:extLst>
          </p:cNvPr>
          <p:cNvSpPr/>
          <p:nvPr/>
        </p:nvSpPr>
        <p:spPr>
          <a:xfrm>
            <a:off x="5240734" y="1199489"/>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a:t>
            </a:r>
          </a:p>
        </p:txBody>
      </p:sp>
      <p:sp>
        <p:nvSpPr>
          <p:cNvPr id="4" name="Rectangle 3">
            <a:extLst>
              <a:ext uri="{FF2B5EF4-FFF2-40B4-BE49-F238E27FC236}">
                <a16:creationId xmlns:a16="http://schemas.microsoft.com/office/drawing/2014/main" id="{D7F3E364-F4B1-C96F-5E15-01D5E77C82EB}"/>
              </a:ext>
            </a:extLst>
          </p:cNvPr>
          <p:cNvSpPr/>
          <p:nvPr/>
        </p:nvSpPr>
        <p:spPr>
          <a:xfrm>
            <a:off x="4705353" y="1199489"/>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a:t>
            </a:r>
          </a:p>
        </p:txBody>
      </p:sp>
      <p:sp>
        <p:nvSpPr>
          <p:cNvPr id="8" name="Rectangle 7">
            <a:extLst>
              <a:ext uri="{FF2B5EF4-FFF2-40B4-BE49-F238E27FC236}">
                <a16:creationId xmlns:a16="http://schemas.microsoft.com/office/drawing/2014/main" id="{E1ACEEE6-DE30-7146-CE2F-AC9650C9BAEB}"/>
              </a:ext>
            </a:extLst>
          </p:cNvPr>
          <p:cNvSpPr/>
          <p:nvPr/>
        </p:nvSpPr>
        <p:spPr>
          <a:xfrm>
            <a:off x="4169972" y="1199489"/>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Í</a:t>
            </a:r>
          </a:p>
        </p:txBody>
      </p:sp>
      <p:sp>
        <p:nvSpPr>
          <p:cNvPr id="9" name="Rectangle 8">
            <a:extLst>
              <a:ext uri="{FF2B5EF4-FFF2-40B4-BE49-F238E27FC236}">
                <a16:creationId xmlns:a16="http://schemas.microsoft.com/office/drawing/2014/main" id="{979C6056-C0A6-8A97-C33D-E48E0C6866D1}"/>
              </a:ext>
            </a:extLst>
          </p:cNvPr>
          <p:cNvSpPr/>
          <p:nvPr/>
        </p:nvSpPr>
        <p:spPr>
          <a:xfrm>
            <a:off x="3634591" y="1199489"/>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a:t>
            </a:r>
          </a:p>
        </p:txBody>
      </p:sp>
      <p:sp>
        <p:nvSpPr>
          <p:cNvPr id="12" name="Rectangle 11">
            <a:extLst>
              <a:ext uri="{FF2B5EF4-FFF2-40B4-BE49-F238E27FC236}">
                <a16:creationId xmlns:a16="http://schemas.microsoft.com/office/drawing/2014/main" id="{2BEEA887-8807-A0E9-75F5-246768EA17EB}"/>
              </a:ext>
            </a:extLst>
          </p:cNvPr>
          <p:cNvSpPr/>
          <p:nvPr/>
        </p:nvSpPr>
        <p:spPr>
          <a:xfrm>
            <a:off x="3099210" y="1199489"/>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K</a:t>
            </a:r>
          </a:p>
        </p:txBody>
      </p:sp>
      <p:sp>
        <p:nvSpPr>
          <p:cNvPr id="13" name="Rectangle 12">
            <a:extLst>
              <a:ext uri="{FF2B5EF4-FFF2-40B4-BE49-F238E27FC236}">
                <a16:creationId xmlns:a16="http://schemas.microsoft.com/office/drawing/2014/main" id="{8E4347C6-9AE3-54D2-2BD2-3C9CBCF985E2}"/>
              </a:ext>
            </a:extLst>
          </p:cNvPr>
          <p:cNvSpPr/>
          <p:nvPr/>
        </p:nvSpPr>
        <p:spPr>
          <a:xfrm>
            <a:off x="2563829" y="1199489"/>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Ũ</a:t>
            </a:r>
          </a:p>
        </p:txBody>
      </p:sp>
      <p:sp>
        <p:nvSpPr>
          <p:cNvPr id="14" name="Rectangle 13">
            <a:extLst>
              <a:ext uri="{FF2B5EF4-FFF2-40B4-BE49-F238E27FC236}">
                <a16:creationId xmlns:a16="http://schemas.microsoft.com/office/drawing/2014/main" id="{A63E89E1-8472-654F-AE1E-3E26635EF330}"/>
              </a:ext>
            </a:extLst>
          </p:cNvPr>
          <p:cNvSpPr/>
          <p:nvPr/>
        </p:nvSpPr>
        <p:spPr>
          <a:xfrm>
            <a:off x="2028448" y="1199489"/>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V</a:t>
            </a:r>
          </a:p>
        </p:txBody>
      </p:sp>
      <p:sp>
        <p:nvSpPr>
          <p:cNvPr id="22" name="Rectangle 21">
            <a:extLst>
              <a:ext uri="{FF2B5EF4-FFF2-40B4-BE49-F238E27FC236}">
                <a16:creationId xmlns:a16="http://schemas.microsoft.com/office/drawing/2014/main" id="{EDDC8BB4-06D3-3AFD-A57A-BE6CD995B1AE}"/>
              </a:ext>
            </a:extLst>
          </p:cNvPr>
          <p:cNvSpPr/>
          <p:nvPr/>
        </p:nvSpPr>
        <p:spPr>
          <a:xfrm>
            <a:off x="6846877" y="1199489"/>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Ơ</a:t>
            </a:r>
          </a:p>
        </p:txBody>
      </p:sp>
      <p:sp>
        <p:nvSpPr>
          <p:cNvPr id="23" name="Rectangle 22">
            <a:extLst>
              <a:ext uri="{FF2B5EF4-FFF2-40B4-BE49-F238E27FC236}">
                <a16:creationId xmlns:a16="http://schemas.microsoft.com/office/drawing/2014/main" id="{1F619950-3F52-8335-F8E3-21321652A105}"/>
              </a:ext>
            </a:extLst>
          </p:cNvPr>
          <p:cNvSpPr/>
          <p:nvPr/>
        </p:nvSpPr>
        <p:spPr>
          <a:xfrm>
            <a:off x="6311496" y="1655072"/>
            <a:ext cx="461572" cy="35584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Ử</a:t>
            </a:r>
          </a:p>
        </p:txBody>
      </p:sp>
      <p:sp>
        <p:nvSpPr>
          <p:cNvPr id="24" name="Rectangle 23">
            <a:extLst>
              <a:ext uri="{FF2B5EF4-FFF2-40B4-BE49-F238E27FC236}">
                <a16:creationId xmlns:a16="http://schemas.microsoft.com/office/drawing/2014/main" id="{5116ED98-BDB0-7CA5-3259-C0480C7BD639}"/>
              </a:ext>
            </a:extLst>
          </p:cNvPr>
          <p:cNvSpPr/>
          <p:nvPr/>
        </p:nvSpPr>
        <p:spPr>
          <a:xfrm>
            <a:off x="5776115" y="165507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S</a:t>
            </a:r>
          </a:p>
        </p:txBody>
      </p:sp>
      <p:sp>
        <p:nvSpPr>
          <p:cNvPr id="35" name="Rectangle 34">
            <a:extLst>
              <a:ext uri="{FF2B5EF4-FFF2-40B4-BE49-F238E27FC236}">
                <a16:creationId xmlns:a16="http://schemas.microsoft.com/office/drawing/2014/main" id="{E8259D8B-1010-322B-0B59-61F9EEA97F69}"/>
              </a:ext>
            </a:extLst>
          </p:cNvPr>
          <p:cNvSpPr/>
          <p:nvPr/>
        </p:nvSpPr>
        <p:spPr>
          <a:xfrm>
            <a:off x="8988401" y="165507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p>
        </p:txBody>
      </p:sp>
      <p:sp>
        <p:nvSpPr>
          <p:cNvPr id="36" name="Rectangle 35">
            <a:extLst>
              <a:ext uri="{FF2B5EF4-FFF2-40B4-BE49-F238E27FC236}">
                <a16:creationId xmlns:a16="http://schemas.microsoft.com/office/drawing/2014/main" id="{ECE8D025-D6DB-C9B7-4B7B-8DEE3A1C7817}"/>
              </a:ext>
            </a:extLst>
          </p:cNvPr>
          <p:cNvSpPr/>
          <p:nvPr/>
        </p:nvSpPr>
        <p:spPr>
          <a:xfrm>
            <a:off x="8453020" y="165507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Ữ</a:t>
            </a:r>
          </a:p>
        </p:txBody>
      </p:sp>
      <p:sp>
        <p:nvSpPr>
          <p:cNvPr id="37" name="Rectangle 36">
            <a:extLst>
              <a:ext uri="{FF2B5EF4-FFF2-40B4-BE49-F238E27FC236}">
                <a16:creationId xmlns:a16="http://schemas.microsoft.com/office/drawing/2014/main" id="{75CB2CB4-0FE6-E6C5-969D-79B90C03FBF0}"/>
              </a:ext>
            </a:extLst>
          </p:cNvPr>
          <p:cNvSpPr/>
          <p:nvPr/>
        </p:nvSpPr>
        <p:spPr>
          <a:xfrm>
            <a:off x="7917639" y="165507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a:t>
            </a:r>
          </a:p>
        </p:txBody>
      </p:sp>
      <p:sp>
        <p:nvSpPr>
          <p:cNvPr id="38" name="Rectangle 37">
            <a:extLst>
              <a:ext uri="{FF2B5EF4-FFF2-40B4-BE49-F238E27FC236}">
                <a16:creationId xmlns:a16="http://schemas.microsoft.com/office/drawing/2014/main" id="{94932FB6-A4A1-9DB7-DBDD-11C775F14979}"/>
              </a:ext>
            </a:extLst>
          </p:cNvPr>
          <p:cNvSpPr/>
          <p:nvPr/>
        </p:nvSpPr>
        <p:spPr>
          <a:xfrm>
            <a:off x="7382258" y="165507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p>
        </p:txBody>
      </p:sp>
      <p:sp>
        <p:nvSpPr>
          <p:cNvPr id="39" name="Rectangle 38">
            <a:extLst>
              <a:ext uri="{FF2B5EF4-FFF2-40B4-BE49-F238E27FC236}">
                <a16:creationId xmlns:a16="http://schemas.microsoft.com/office/drawing/2014/main" id="{733509D3-F384-04BD-51CA-C95D5341EA9D}"/>
              </a:ext>
            </a:extLst>
          </p:cNvPr>
          <p:cNvSpPr/>
          <p:nvPr/>
        </p:nvSpPr>
        <p:spPr>
          <a:xfrm>
            <a:off x="6846877" y="165507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p>
        </p:txBody>
      </p:sp>
      <p:sp>
        <p:nvSpPr>
          <p:cNvPr id="40" name="Rectangle 39">
            <a:extLst>
              <a:ext uri="{FF2B5EF4-FFF2-40B4-BE49-F238E27FC236}">
                <a16:creationId xmlns:a16="http://schemas.microsoft.com/office/drawing/2014/main" id="{647C0D1D-6786-1C5D-BD59-4AC67A17FDA9}"/>
              </a:ext>
            </a:extLst>
          </p:cNvPr>
          <p:cNvSpPr/>
          <p:nvPr/>
        </p:nvSpPr>
        <p:spPr>
          <a:xfrm>
            <a:off x="6311496" y="2100598"/>
            <a:ext cx="461572" cy="35584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D</a:t>
            </a:r>
          </a:p>
        </p:txBody>
      </p:sp>
      <p:sp>
        <p:nvSpPr>
          <p:cNvPr id="41" name="Rectangle 40">
            <a:extLst>
              <a:ext uri="{FF2B5EF4-FFF2-40B4-BE49-F238E27FC236}">
                <a16:creationId xmlns:a16="http://schemas.microsoft.com/office/drawing/2014/main" id="{8CBEE6C1-1E80-9158-128E-9394EA9596B0}"/>
              </a:ext>
            </a:extLst>
          </p:cNvPr>
          <p:cNvSpPr/>
          <p:nvPr/>
        </p:nvSpPr>
        <p:spPr>
          <a:xfrm>
            <a:off x="5776115" y="210059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p>
        </p:txBody>
      </p:sp>
      <p:sp>
        <p:nvSpPr>
          <p:cNvPr id="42" name="Rectangle 41">
            <a:extLst>
              <a:ext uri="{FF2B5EF4-FFF2-40B4-BE49-F238E27FC236}">
                <a16:creationId xmlns:a16="http://schemas.microsoft.com/office/drawing/2014/main" id="{7DD04AC2-15CE-A5CA-B64B-C37104B0AE19}"/>
              </a:ext>
            </a:extLst>
          </p:cNvPr>
          <p:cNvSpPr/>
          <p:nvPr/>
        </p:nvSpPr>
        <p:spPr>
          <a:xfrm>
            <a:off x="5240734" y="210059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a:t>
            </a:r>
          </a:p>
        </p:txBody>
      </p:sp>
      <p:sp>
        <p:nvSpPr>
          <p:cNvPr id="2697" name="Rectangle 2696">
            <a:extLst>
              <a:ext uri="{FF2B5EF4-FFF2-40B4-BE49-F238E27FC236}">
                <a16:creationId xmlns:a16="http://schemas.microsoft.com/office/drawing/2014/main" id="{43654CDD-6D65-6626-32B1-1A7BE753C961}"/>
              </a:ext>
            </a:extLst>
          </p:cNvPr>
          <p:cNvSpPr/>
          <p:nvPr/>
        </p:nvSpPr>
        <p:spPr>
          <a:xfrm>
            <a:off x="4705353" y="210059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U</a:t>
            </a:r>
          </a:p>
        </p:txBody>
      </p:sp>
      <p:sp>
        <p:nvSpPr>
          <p:cNvPr id="2698" name="Rectangle 2697">
            <a:extLst>
              <a:ext uri="{FF2B5EF4-FFF2-40B4-BE49-F238E27FC236}">
                <a16:creationId xmlns:a16="http://schemas.microsoft.com/office/drawing/2014/main" id="{50709E42-A21A-C26F-7870-859BDD139357}"/>
              </a:ext>
            </a:extLst>
          </p:cNvPr>
          <p:cNvSpPr/>
          <p:nvPr/>
        </p:nvSpPr>
        <p:spPr>
          <a:xfrm>
            <a:off x="4169972" y="210059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Q</a:t>
            </a:r>
          </a:p>
        </p:txBody>
      </p:sp>
      <p:sp>
        <p:nvSpPr>
          <p:cNvPr id="2708" name="Rectangle 2707">
            <a:extLst>
              <a:ext uri="{FF2B5EF4-FFF2-40B4-BE49-F238E27FC236}">
                <a16:creationId xmlns:a16="http://schemas.microsoft.com/office/drawing/2014/main" id="{EDD9FAB1-D836-9F76-8695-9D5D81B83994}"/>
              </a:ext>
            </a:extLst>
          </p:cNvPr>
          <p:cNvSpPr/>
          <p:nvPr/>
        </p:nvSpPr>
        <p:spPr>
          <a:xfrm>
            <a:off x="7917639" y="210059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a:t>
            </a:r>
          </a:p>
        </p:txBody>
      </p:sp>
      <p:sp>
        <p:nvSpPr>
          <p:cNvPr id="2709" name="Rectangle 2708">
            <a:extLst>
              <a:ext uri="{FF2B5EF4-FFF2-40B4-BE49-F238E27FC236}">
                <a16:creationId xmlns:a16="http://schemas.microsoft.com/office/drawing/2014/main" id="{5A1C4C4A-1124-4933-5BF0-84E5A7CAE8EC}"/>
              </a:ext>
            </a:extLst>
          </p:cNvPr>
          <p:cNvSpPr/>
          <p:nvPr/>
        </p:nvSpPr>
        <p:spPr>
          <a:xfrm>
            <a:off x="7382258" y="210059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p>
        </p:txBody>
      </p:sp>
      <p:sp>
        <p:nvSpPr>
          <p:cNvPr id="2710" name="Rectangle 2709">
            <a:extLst>
              <a:ext uri="{FF2B5EF4-FFF2-40B4-BE49-F238E27FC236}">
                <a16:creationId xmlns:a16="http://schemas.microsoft.com/office/drawing/2014/main" id="{4565BD99-C0BA-2DBF-0AB6-C07DC0623950}"/>
              </a:ext>
            </a:extLst>
          </p:cNvPr>
          <p:cNvSpPr/>
          <p:nvPr/>
        </p:nvSpPr>
        <p:spPr>
          <a:xfrm>
            <a:off x="6846877" y="210059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Ụ</a:t>
            </a:r>
          </a:p>
        </p:txBody>
      </p:sp>
      <p:sp>
        <p:nvSpPr>
          <p:cNvPr id="2711" name="Rectangle 2710">
            <a:extLst>
              <a:ext uri="{FF2B5EF4-FFF2-40B4-BE49-F238E27FC236}">
                <a16:creationId xmlns:a16="http://schemas.microsoft.com/office/drawing/2014/main" id="{D77EB633-698F-81C6-69C3-3BFB07849C42}"/>
              </a:ext>
            </a:extLst>
          </p:cNvPr>
          <p:cNvSpPr/>
          <p:nvPr/>
        </p:nvSpPr>
        <p:spPr>
          <a:xfrm>
            <a:off x="6311496" y="2548217"/>
            <a:ext cx="461572" cy="35584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Ụ</a:t>
            </a:r>
          </a:p>
        </p:txBody>
      </p:sp>
      <p:sp>
        <p:nvSpPr>
          <p:cNvPr id="2712" name="Rectangle 2711">
            <a:extLst>
              <a:ext uri="{FF2B5EF4-FFF2-40B4-BE49-F238E27FC236}">
                <a16:creationId xmlns:a16="http://schemas.microsoft.com/office/drawing/2014/main" id="{F91A5755-C99E-D489-8C05-EC3719BEB7A6}"/>
              </a:ext>
            </a:extLst>
          </p:cNvPr>
          <p:cNvSpPr/>
          <p:nvPr/>
        </p:nvSpPr>
        <p:spPr>
          <a:xfrm>
            <a:off x="5776115" y="2548217"/>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p>
        </p:txBody>
      </p:sp>
      <p:sp>
        <p:nvSpPr>
          <p:cNvPr id="2713" name="Rectangle 2712">
            <a:extLst>
              <a:ext uri="{FF2B5EF4-FFF2-40B4-BE49-F238E27FC236}">
                <a16:creationId xmlns:a16="http://schemas.microsoft.com/office/drawing/2014/main" id="{2BBC69DB-99B1-FDD0-8B0A-43C0F8FE37A6}"/>
              </a:ext>
            </a:extLst>
          </p:cNvPr>
          <p:cNvSpPr/>
          <p:nvPr/>
        </p:nvSpPr>
        <p:spPr>
          <a:xfrm>
            <a:off x="5240734" y="2548217"/>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a:t>
            </a:r>
          </a:p>
        </p:txBody>
      </p:sp>
      <p:sp>
        <p:nvSpPr>
          <p:cNvPr id="2714" name="Rectangle 2713">
            <a:extLst>
              <a:ext uri="{FF2B5EF4-FFF2-40B4-BE49-F238E27FC236}">
                <a16:creationId xmlns:a16="http://schemas.microsoft.com/office/drawing/2014/main" id="{D5C99CEE-3276-FA32-1405-9FF0BB4940F4}"/>
              </a:ext>
            </a:extLst>
          </p:cNvPr>
          <p:cNvSpPr/>
          <p:nvPr/>
        </p:nvSpPr>
        <p:spPr>
          <a:xfrm>
            <a:off x="4705353" y="2548217"/>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p>
        </p:txBody>
      </p:sp>
      <p:sp>
        <p:nvSpPr>
          <p:cNvPr id="2715" name="Rectangle 2714">
            <a:extLst>
              <a:ext uri="{FF2B5EF4-FFF2-40B4-BE49-F238E27FC236}">
                <a16:creationId xmlns:a16="http://schemas.microsoft.com/office/drawing/2014/main" id="{54E524E8-C7F9-6AF1-0FA4-01CD95CF67B6}"/>
              </a:ext>
            </a:extLst>
          </p:cNvPr>
          <p:cNvSpPr/>
          <p:nvPr/>
        </p:nvSpPr>
        <p:spPr>
          <a:xfrm>
            <a:off x="4169972" y="2548217"/>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Ô</a:t>
            </a:r>
          </a:p>
        </p:txBody>
      </p:sp>
      <p:sp>
        <p:nvSpPr>
          <p:cNvPr id="2716" name="Rectangle 2715">
            <a:extLst>
              <a:ext uri="{FF2B5EF4-FFF2-40B4-BE49-F238E27FC236}">
                <a16:creationId xmlns:a16="http://schemas.microsoft.com/office/drawing/2014/main" id="{4230FB2C-BDB6-98B4-A98A-E8D6F9763C7C}"/>
              </a:ext>
            </a:extLst>
          </p:cNvPr>
          <p:cNvSpPr/>
          <p:nvPr/>
        </p:nvSpPr>
        <p:spPr>
          <a:xfrm>
            <a:off x="3634591" y="2548217"/>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p>
        </p:txBody>
      </p:sp>
      <p:sp>
        <p:nvSpPr>
          <p:cNvPr id="2723" name="Rectangle 2722">
            <a:extLst>
              <a:ext uri="{FF2B5EF4-FFF2-40B4-BE49-F238E27FC236}">
                <a16:creationId xmlns:a16="http://schemas.microsoft.com/office/drawing/2014/main" id="{E704A086-6C10-BFE4-B3AF-6957C4919A92}"/>
              </a:ext>
            </a:extLst>
          </p:cNvPr>
          <p:cNvSpPr/>
          <p:nvPr/>
        </p:nvSpPr>
        <p:spPr>
          <a:xfrm>
            <a:off x="8988401" y="2548217"/>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Ợ</a:t>
            </a:r>
          </a:p>
        </p:txBody>
      </p:sp>
      <p:sp>
        <p:nvSpPr>
          <p:cNvPr id="2724" name="Rectangle 2723">
            <a:extLst>
              <a:ext uri="{FF2B5EF4-FFF2-40B4-BE49-F238E27FC236}">
                <a16:creationId xmlns:a16="http://schemas.microsoft.com/office/drawing/2014/main" id="{AA51F8D0-3235-3970-514B-BE67016497D5}"/>
              </a:ext>
            </a:extLst>
          </p:cNvPr>
          <p:cNvSpPr/>
          <p:nvPr/>
        </p:nvSpPr>
        <p:spPr>
          <a:xfrm>
            <a:off x="8453020" y="2548217"/>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R</a:t>
            </a:r>
          </a:p>
        </p:txBody>
      </p:sp>
      <p:sp>
        <p:nvSpPr>
          <p:cNvPr id="2725" name="Rectangle 2724">
            <a:extLst>
              <a:ext uri="{FF2B5EF4-FFF2-40B4-BE49-F238E27FC236}">
                <a16:creationId xmlns:a16="http://schemas.microsoft.com/office/drawing/2014/main" id="{30D8F708-A9FE-D81B-E39E-9CC140C890B0}"/>
              </a:ext>
            </a:extLst>
          </p:cNvPr>
          <p:cNvSpPr/>
          <p:nvPr/>
        </p:nvSpPr>
        <p:spPr>
          <a:xfrm>
            <a:off x="7917639" y="2548217"/>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a:t>
            </a:r>
          </a:p>
        </p:txBody>
      </p:sp>
      <p:sp>
        <p:nvSpPr>
          <p:cNvPr id="2726" name="Rectangle 2725">
            <a:extLst>
              <a:ext uri="{FF2B5EF4-FFF2-40B4-BE49-F238E27FC236}">
                <a16:creationId xmlns:a16="http://schemas.microsoft.com/office/drawing/2014/main" id="{EFA640A3-1DAA-7968-6385-5B07734410ED}"/>
              </a:ext>
            </a:extLst>
          </p:cNvPr>
          <p:cNvSpPr/>
          <p:nvPr/>
        </p:nvSpPr>
        <p:spPr>
          <a:xfrm>
            <a:off x="7382258" y="2548217"/>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Ỗ</a:t>
            </a:r>
          </a:p>
        </p:txBody>
      </p:sp>
      <p:sp>
        <p:nvSpPr>
          <p:cNvPr id="2727" name="Rectangle 2726">
            <a:extLst>
              <a:ext uri="{FF2B5EF4-FFF2-40B4-BE49-F238E27FC236}">
                <a16:creationId xmlns:a16="http://schemas.microsoft.com/office/drawing/2014/main" id="{49CA8060-811D-8E61-EA1A-F31315AB887C}"/>
              </a:ext>
            </a:extLst>
          </p:cNvPr>
          <p:cNvSpPr/>
          <p:nvPr/>
        </p:nvSpPr>
        <p:spPr>
          <a:xfrm>
            <a:off x="6846877" y="2548217"/>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a:t>
            </a:r>
          </a:p>
        </p:txBody>
      </p:sp>
      <p:sp>
        <p:nvSpPr>
          <p:cNvPr id="2728" name="Rectangle 2727">
            <a:extLst>
              <a:ext uri="{FF2B5EF4-FFF2-40B4-BE49-F238E27FC236}">
                <a16:creationId xmlns:a16="http://schemas.microsoft.com/office/drawing/2014/main" id="{259705C9-1103-426E-58C2-1D00C1E63536}"/>
              </a:ext>
            </a:extLst>
          </p:cNvPr>
          <p:cNvSpPr/>
          <p:nvPr/>
        </p:nvSpPr>
        <p:spPr>
          <a:xfrm>
            <a:off x="6311496" y="2993742"/>
            <a:ext cx="461572" cy="35584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N</a:t>
            </a:r>
          </a:p>
        </p:txBody>
      </p:sp>
      <p:sp>
        <p:nvSpPr>
          <p:cNvPr id="2729" name="Rectangle 2728">
            <a:extLst>
              <a:ext uri="{FF2B5EF4-FFF2-40B4-BE49-F238E27FC236}">
                <a16:creationId xmlns:a16="http://schemas.microsoft.com/office/drawing/2014/main" id="{52024DC1-28C7-CF03-34E1-706A2FDE9AD8}"/>
              </a:ext>
            </a:extLst>
          </p:cNvPr>
          <p:cNvSpPr/>
          <p:nvPr/>
        </p:nvSpPr>
        <p:spPr>
          <a:xfrm>
            <a:off x="5776115" y="299374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Ơ</a:t>
            </a:r>
          </a:p>
        </p:txBody>
      </p:sp>
      <p:sp>
        <p:nvSpPr>
          <p:cNvPr id="2730" name="Rectangle 2729">
            <a:extLst>
              <a:ext uri="{FF2B5EF4-FFF2-40B4-BE49-F238E27FC236}">
                <a16:creationId xmlns:a16="http://schemas.microsoft.com/office/drawing/2014/main" id="{748EF323-2103-96C6-57F7-013FC4C9A3FA}"/>
              </a:ext>
            </a:extLst>
          </p:cNvPr>
          <p:cNvSpPr/>
          <p:nvPr/>
        </p:nvSpPr>
        <p:spPr>
          <a:xfrm>
            <a:off x="5240734" y="299374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Ư</a:t>
            </a:r>
          </a:p>
        </p:txBody>
      </p:sp>
      <p:sp>
        <p:nvSpPr>
          <p:cNvPr id="2731" name="Rectangle 2730">
            <a:extLst>
              <a:ext uri="{FF2B5EF4-FFF2-40B4-BE49-F238E27FC236}">
                <a16:creationId xmlns:a16="http://schemas.microsoft.com/office/drawing/2014/main" id="{47F0B20A-9E1C-718D-9500-FB5DC76E6218}"/>
              </a:ext>
            </a:extLst>
          </p:cNvPr>
          <p:cNvSpPr/>
          <p:nvPr/>
        </p:nvSpPr>
        <p:spPr>
          <a:xfrm>
            <a:off x="4705353" y="299374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a:t>
            </a:r>
          </a:p>
        </p:txBody>
      </p:sp>
      <p:sp>
        <p:nvSpPr>
          <p:cNvPr id="2732" name="Rectangle 2731">
            <a:extLst>
              <a:ext uri="{FF2B5EF4-FFF2-40B4-BE49-F238E27FC236}">
                <a16:creationId xmlns:a16="http://schemas.microsoft.com/office/drawing/2014/main" id="{D0B1EBEE-72FE-4B07-7472-0E7C21D9F74C}"/>
              </a:ext>
            </a:extLst>
          </p:cNvPr>
          <p:cNvSpPr/>
          <p:nvPr/>
        </p:nvSpPr>
        <p:spPr>
          <a:xfrm>
            <a:off x="4169972" y="299374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P</a:t>
            </a:r>
          </a:p>
        </p:txBody>
      </p:sp>
      <p:sp>
        <p:nvSpPr>
          <p:cNvPr id="2740" name="Rectangle 2739">
            <a:extLst>
              <a:ext uri="{FF2B5EF4-FFF2-40B4-BE49-F238E27FC236}">
                <a16:creationId xmlns:a16="http://schemas.microsoft.com/office/drawing/2014/main" id="{F7FEA4F0-9928-A3C7-AF8C-0FD42AB62B17}"/>
              </a:ext>
            </a:extLst>
          </p:cNvPr>
          <p:cNvSpPr/>
          <p:nvPr/>
        </p:nvSpPr>
        <p:spPr>
          <a:xfrm>
            <a:off x="8988401" y="299374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p>
        </p:txBody>
      </p:sp>
      <p:sp>
        <p:nvSpPr>
          <p:cNvPr id="2741" name="Rectangle 2740">
            <a:extLst>
              <a:ext uri="{FF2B5EF4-FFF2-40B4-BE49-F238E27FC236}">
                <a16:creationId xmlns:a16="http://schemas.microsoft.com/office/drawing/2014/main" id="{964CFD94-94E2-06E0-B419-C2925446AE33}"/>
              </a:ext>
            </a:extLst>
          </p:cNvPr>
          <p:cNvSpPr/>
          <p:nvPr/>
        </p:nvSpPr>
        <p:spPr>
          <a:xfrm>
            <a:off x="8453020" y="299374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Ệ</a:t>
            </a:r>
          </a:p>
        </p:txBody>
      </p:sp>
      <p:sp>
        <p:nvSpPr>
          <p:cNvPr id="2742" name="Rectangle 2741">
            <a:extLst>
              <a:ext uri="{FF2B5EF4-FFF2-40B4-BE49-F238E27FC236}">
                <a16:creationId xmlns:a16="http://schemas.microsoft.com/office/drawing/2014/main" id="{71AB3BA8-66A9-2F6B-5599-6C7703DD6546}"/>
              </a:ext>
            </a:extLst>
          </p:cNvPr>
          <p:cNvSpPr/>
          <p:nvPr/>
        </p:nvSpPr>
        <p:spPr>
          <a:xfrm>
            <a:off x="7917639" y="299374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t>
            </a:r>
          </a:p>
        </p:txBody>
      </p:sp>
      <p:sp>
        <p:nvSpPr>
          <p:cNvPr id="2743" name="Rectangle 2742">
            <a:extLst>
              <a:ext uri="{FF2B5EF4-FFF2-40B4-BE49-F238E27FC236}">
                <a16:creationId xmlns:a16="http://schemas.microsoft.com/office/drawing/2014/main" id="{F48A4B77-4CAE-0A24-0388-AAF48C73A1A8}"/>
              </a:ext>
            </a:extLst>
          </p:cNvPr>
          <p:cNvSpPr/>
          <p:nvPr/>
        </p:nvSpPr>
        <p:spPr>
          <a:xfrm>
            <a:off x="7382258" y="299374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a:t>
            </a:r>
          </a:p>
        </p:txBody>
      </p:sp>
      <p:sp>
        <p:nvSpPr>
          <p:cNvPr id="2744" name="Rectangle 2743">
            <a:extLst>
              <a:ext uri="{FF2B5EF4-FFF2-40B4-BE49-F238E27FC236}">
                <a16:creationId xmlns:a16="http://schemas.microsoft.com/office/drawing/2014/main" id="{C590C7C5-3660-BCF3-E509-C05892706AB3}"/>
              </a:ext>
            </a:extLst>
          </p:cNvPr>
          <p:cNvSpPr/>
          <p:nvPr/>
        </p:nvSpPr>
        <p:spPr>
          <a:xfrm>
            <a:off x="6846877" y="299374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a:t>
            </a:r>
          </a:p>
        </p:txBody>
      </p:sp>
      <p:sp>
        <p:nvSpPr>
          <p:cNvPr id="2745" name="Rectangle 2744">
            <a:extLst>
              <a:ext uri="{FF2B5EF4-FFF2-40B4-BE49-F238E27FC236}">
                <a16:creationId xmlns:a16="http://schemas.microsoft.com/office/drawing/2014/main" id="{95C77C42-871C-5D62-B950-8D9DE98E93F4}"/>
              </a:ext>
            </a:extLst>
          </p:cNvPr>
          <p:cNvSpPr/>
          <p:nvPr/>
        </p:nvSpPr>
        <p:spPr>
          <a:xfrm>
            <a:off x="6311496" y="3439268"/>
            <a:ext cx="461572" cy="35584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G</a:t>
            </a:r>
          </a:p>
        </p:txBody>
      </p:sp>
      <p:sp>
        <p:nvSpPr>
          <p:cNvPr id="2746" name="Rectangle 2745">
            <a:extLst>
              <a:ext uri="{FF2B5EF4-FFF2-40B4-BE49-F238E27FC236}">
                <a16:creationId xmlns:a16="http://schemas.microsoft.com/office/drawing/2014/main" id="{B66AD036-47B7-89A0-BD9C-5B8332C888A1}"/>
              </a:ext>
            </a:extLst>
          </p:cNvPr>
          <p:cNvSpPr/>
          <p:nvPr/>
        </p:nvSpPr>
        <p:spPr>
          <a:xfrm>
            <a:off x="5776115" y="343926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p>
        </p:txBody>
      </p:sp>
      <p:sp>
        <p:nvSpPr>
          <p:cNvPr id="2747" name="Rectangle 2746">
            <a:extLst>
              <a:ext uri="{FF2B5EF4-FFF2-40B4-BE49-F238E27FC236}">
                <a16:creationId xmlns:a16="http://schemas.microsoft.com/office/drawing/2014/main" id="{17E0C111-8C85-821F-7B0A-6145BCF5DB45}"/>
              </a:ext>
            </a:extLst>
          </p:cNvPr>
          <p:cNvSpPr/>
          <p:nvPr/>
        </p:nvSpPr>
        <p:spPr>
          <a:xfrm>
            <a:off x="5240734" y="343926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Ú</a:t>
            </a:r>
          </a:p>
        </p:txBody>
      </p:sp>
      <p:sp>
        <p:nvSpPr>
          <p:cNvPr id="2748" name="Rectangle 2747">
            <a:extLst>
              <a:ext uri="{FF2B5EF4-FFF2-40B4-BE49-F238E27FC236}">
                <a16:creationId xmlns:a16="http://schemas.microsoft.com/office/drawing/2014/main" id="{EED803DF-AD0B-34BD-E316-A92E0FA1AFF4}"/>
              </a:ext>
            </a:extLst>
          </p:cNvPr>
          <p:cNvSpPr/>
          <p:nvPr/>
        </p:nvSpPr>
        <p:spPr>
          <a:xfrm>
            <a:off x="4705353" y="343926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S</a:t>
            </a:r>
          </a:p>
        </p:txBody>
      </p:sp>
      <p:sp>
        <p:nvSpPr>
          <p:cNvPr id="2334" name="Rectangle 2333">
            <a:extLst>
              <a:ext uri="{FF2B5EF4-FFF2-40B4-BE49-F238E27FC236}">
                <a16:creationId xmlns:a16="http://schemas.microsoft.com/office/drawing/2014/main" id="{CA0E5FA1-4D35-5480-8940-70A1BD1B8E6B}"/>
              </a:ext>
            </a:extLst>
          </p:cNvPr>
          <p:cNvSpPr/>
          <p:nvPr/>
        </p:nvSpPr>
        <p:spPr>
          <a:xfrm>
            <a:off x="7917639" y="343926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p>
        </p:txBody>
      </p:sp>
      <p:sp>
        <p:nvSpPr>
          <p:cNvPr id="2337" name="Rectangle 2336">
            <a:extLst>
              <a:ext uri="{FF2B5EF4-FFF2-40B4-BE49-F238E27FC236}">
                <a16:creationId xmlns:a16="http://schemas.microsoft.com/office/drawing/2014/main" id="{B4D0F9AF-19F8-3364-F5F5-C55AB29527DD}"/>
              </a:ext>
            </a:extLst>
          </p:cNvPr>
          <p:cNvSpPr/>
          <p:nvPr/>
        </p:nvSpPr>
        <p:spPr>
          <a:xfrm>
            <a:off x="7382258" y="343926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Ă</a:t>
            </a:r>
          </a:p>
        </p:txBody>
      </p:sp>
      <p:sp>
        <p:nvSpPr>
          <p:cNvPr id="2338" name="Rectangle 2337">
            <a:extLst>
              <a:ext uri="{FF2B5EF4-FFF2-40B4-BE49-F238E27FC236}">
                <a16:creationId xmlns:a16="http://schemas.microsoft.com/office/drawing/2014/main" id="{287EA321-C031-D9C5-5109-AF2F011FB42C}"/>
              </a:ext>
            </a:extLst>
          </p:cNvPr>
          <p:cNvSpPr/>
          <p:nvPr/>
        </p:nvSpPr>
        <p:spPr>
          <a:xfrm>
            <a:off x="6846877" y="343926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S</a:t>
            </a:r>
          </a:p>
        </p:txBody>
      </p:sp>
      <p:sp>
        <p:nvSpPr>
          <p:cNvPr id="2339" name="Rectangle 2338">
            <a:extLst>
              <a:ext uri="{FF2B5EF4-FFF2-40B4-BE49-F238E27FC236}">
                <a16:creationId xmlns:a16="http://schemas.microsoft.com/office/drawing/2014/main" id="{96DBC0FD-FFC3-E0A4-49AC-3606266B72DD}"/>
              </a:ext>
            </a:extLst>
          </p:cNvPr>
          <p:cNvSpPr/>
          <p:nvPr/>
        </p:nvSpPr>
        <p:spPr>
          <a:xfrm>
            <a:off x="6311496" y="3884793"/>
            <a:ext cx="461572" cy="35584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V</a:t>
            </a:r>
          </a:p>
        </p:txBody>
      </p:sp>
      <p:sp>
        <p:nvSpPr>
          <p:cNvPr id="2350" name="Rectangle 2349">
            <a:extLst>
              <a:ext uri="{FF2B5EF4-FFF2-40B4-BE49-F238E27FC236}">
                <a16:creationId xmlns:a16="http://schemas.microsoft.com/office/drawing/2014/main" id="{2DF65E61-F00E-802F-2F96-7364826F2AB5}"/>
              </a:ext>
            </a:extLst>
          </p:cNvPr>
          <p:cNvSpPr/>
          <p:nvPr/>
        </p:nvSpPr>
        <p:spPr>
          <a:xfrm>
            <a:off x="10594544" y="3884793"/>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Ổ</a:t>
            </a:r>
          </a:p>
        </p:txBody>
      </p:sp>
      <p:sp>
        <p:nvSpPr>
          <p:cNvPr id="2351" name="Rectangle 2350">
            <a:extLst>
              <a:ext uri="{FF2B5EF4-FFF2-40B4-BE49-F238E27FC236}">
                <a16:creationId xmlns:a16="http://schemas.microsoft.com/office/drawing/2014/main" id="{AF18F7F2-8420-BC49-AF1F-B2B56CD51657}"/>
              </a:ext>
            </a:extLst>
          </p:cNvPr>
          <p:cNvSpPr/>
          <p:nvPr/>
        </p:nvSpPr>
        <p:spPr>
          <a:xfrm>
            <a:off x="10059163" y="3884793"/>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p>
        </p:txBody>
      </p:sp>
      <p:sp>
        <p:nvSpPr>
          <p:cNvPr id="2352" name="Rectangle 2351">
            <a:extLst>
              <a:ext uri="{FF2B5EF4-FFF2-40B4-BE49-F238E27FC236}">
                <a16:creationId xmlns:a16="http://schemas.microsoft.com/office/drawing/2014/main" id="{976CB7C1-5D78-BEDC-2BCD-6FDD3D53A48C}"/>
              </a:ext>
            </a:extLst>
          </p:cNvPr>
          <p:cNvSpPr/>
          <p:nvPr/>
        </p:nvSpPr>
        <p:spPr>
          <a:xfrm>
            <a:off x="9523782" y="3884793"/>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U</a:t>
            </a:r>
          </a:p>
        </p:txBody>
      </p:sp>
      <p:sp>
        <p:nvSpPr>
          <p:cNvPr id="2353" name="Rectangle 2352">
            <a:extLst>
              <a:ext uri="{FF2B5EF4-FFF2-40B4-BE49-F238E27FC236}">
                <a16:creationId xmlns:a16="http://schemas.microsoft.com/office/drawing/2014/main" id="{FCFE16A0-A985-FFA8-41CE-80BB4A369758}"/>
              </a:ext>
            </a:extLst>
          </p:cNvPr>
          <p:cNvSpPr/>
          <p:nvPr/>
        </p:nvSpPr>
        <p:spPr>
          <a:xfrm>
            <a:off x="8988401" y="3884793"/>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Ệ</a:t>
            </a:r>
          </a:p>
        </p:txBody>
      </p:sp>
      <p:sp>
        <p:nvSpPr>
          <p:cNvPr id="2354" name="Rectangle 2353">
            <a:extLst>
              <a:ext uri="{FF2B5EF4-FFF2-40B4-BE49-F238E27FC236}">
                <a16:creationId xmlns:a16="http://schemas.microsoft.com/office/drawing/2014/main" id="{47176E4E-E54A-E644-57FC-0BF2D8AAB1F9}"/>
              </a:ext>
            </a:extLst>
          </p:cNvPr>
          <p:cNvSpPr/>
          <p:nvPr/>
        </p:nvSpPr>
        <p:spPr>
          <a:xfrm>
            <a:off x="8453020" y="3884793"/>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t>
            </a:r>
          </a:p>
        </p:txBody>
      </p:sp>
      <p:sp>
        <p:nvSpPr>
          <p:cNvPr id="2356" name="Rectangle 2355">
            <a:extLst>
              <a:ext uri="{FF2B5EF4-FFF2-40B4-BE49-F238E27FC236}">
                <a16:creationId xmlns:a16="http://schemas.microsoft.com/office/drawing/2014/main" id="{0927FFC9-28A0-EFC3-38CF-F531B8EEEF0F}"/>
              </a:ext>
            </a:extLst>
          </p:cNvPr>
          <p:cNvSpPr/>
          <p:nvPr/>
        </p:nvSpPr>
        <p:spPr>
          <a:xfrm>
            <a:off x="7917639" y="3884793"/>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L</a:t>
            </a:r>
          </a:p>
        </p:txBody>
      </p:sp>
      <p:sp>
        <p:nvSpPr>
          <p:cNvPr id="2357" name="Rectangle 2356">
            <a:extLst>
              <a:ext uri="{FF2B5EF4-FFF2-40B4-BE49-F238E27FC236}">
                <a16:creationId xmlns:a16="http://schemas.microsoft.com/office/drawing/2014/main" id="{B18699E5-2FED-D28A-3162-EE5BF4FFDB43}"/>
              </a:ext>
            </a:extLst>
          </p:cNvPr>
          <p:cNvSpPr/>
          <p:nvPr/>
        </p:nvSpPr>
        <p:spPr>
          <a:xfrm>
            <a:off x="7382258" y="3884793"/>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a:t>
            </a:r>
          </a:p>
        </p:txBody>
      </p:sp>
      <p:sp>
        <p:nvSpPr>
          <p:cNvPr id="2358" name="Rectangle 2357">
            <a:extLst>
              <a:ext uri="{FF2B5EF4-FFF2-40B4-BE49-F238E27FC236}">
                <a16:creationId xmlns:a16="http://schemas.microsoft.com/office/drawing/2014/main" id="{B19D15C1-91F2-F8FB-2C74-B57D7BAE0BD4}"/>
              </a:ext>
            </a:extLst>
          </p:cNvPr>
          <p:cNvSpPr/>
          <p:nvPr/>
        </p:nvSpPr>
        <p:spPr>
          <a:xfrm>
            <a:off x="6846877" y="3884793"/>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Ậ</a:t>
            </a:r>
          </a:p>
        </p:txBody>
      </p:sp>
      <p:sp>
        <p:nvSpPr>
          <p:cNvPr id="2359" name="Rectangle 2358">
            <a:extLst>
              <a:ext uri="{FF2B5EF4-FFF2-40B4-BE49-F238E27FC236}">
                <a16:creationId xmlns:a16="http://schemas.microsoft.com/office/drawing/2014/main" id="{F0047B2F-A3D9-AD49-16E6-D5F7290387E6}"/>
              </a:ext>
            </a:extLst>
          </p:cNvPr>
          <p:cNvSpPr/>
          <p:nvPr/>
        </p:nvSpPr>
        <p:spPr>
          <a:xfrm>
            <a:off x="6311496" y="4332412"/>
            <a:ext cx="461572" cy="35584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Ũ</a:t>
            </a:r>
          </a:p>
        </p:txBody>
      </p:sp>
      <p:sp>
        <p:nvSpPr>
          <p:cNvPr id="2360" name="Rectangle 2359">
            <a:extLst>
              <a:ext uri="{FF2B5EF4-FFF2-40B4-BE49-F238E27FC236}">
                <a16:creationId xmlns:a16="http://schemas.microsoft.com/office/drawing/2014/main" id="{1D3A1FD9-A1FA-FDFF-BFE2-408DD359DE82}"/>
              </a:ext>
            </a:extLst>
          </p:cNvPr>
          <p:cNvSpPr/>
          <p:nvPr/>
        </p:nvSpPr>
        <p:spPr>
          <a:xfrm>
            <a:off x="5776115" y="433241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V</a:t>
            </a:r>
          </a:p>
        </p:txBody>
      </p:sp>
      <p:sp>
        <p:nvSpPr>
          <p:cNvPr id="1900" name="Rectangle 1899">
            <a:extLst>
              <a:ext uri="{FF2B5EF4-FFF2-40B4-BE49-F238E27FC236}">
                <a16:creationId xmlns:a16="http://schemas.microsoft.com/office/drawing/2014/main" id="{8AF648DA-379A-0BD3-B3AC-239CE28F9054}"/>
              </a:ext>
            </a:extLst>
          </p:cNvPr>
          <p:cNvSpPr/>
          <p:nvPr/>
        </p:nvSpPr>
        <p:spPr>
          <a:xfrm>
            <a:off x="8988401" y="433241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a:t>
            </a:r>
          </a:p>
        </p:txBody>
      </p:sp>
      <p:sp>
        <p:nvSpPr>
          <p:cNvPr id="1901" name="Rectangle 1900">
            <a:extLst>
              <a:ext uri="{FF2B5EF4-FFF2-40B4-BE49-F238E27FC236}">
                <a16:creationId xmlns:a16="http://schemas.microsoft.com/office/drawing/2014/main" id="{C561FA59-98DA-C154-2056-709E8079E176}"/>
              </a:ext>
            </a:extLst>
          </p:cNvPr>
          <p:cNvSpPr/>
          <p:nvPr/>
        </p:nvSpPr>
        <p:spPr>
          <a:xfrm>
            <a:off x="8453020" y="433241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p>
        </p:txBody>
      </p:sp>
      <p:sp>
        <p:nvSpPr>
          <p:cNvPr id="1902" name="Rectangle 1901">
            <a:extLst>
              <a:ext uri="{FF2B5EF4-FFF2-40B4-BE49-F238E27FC236}">
                <a16:creationId xmlns:a16="http://schemas.microsoft.com/office/drawing/2014/main" id="{97CDB90C-7135-7ACC-91F9-39B4B3C77EEF}"/>
              </a:ext>
            </a:extLst>
          </p:cNvPr>
          <p:cNvSpPr/>
          <p:nvPr/>
        </p:nvSpPr>
        <p:spPr>
          <a:xfrm>
            <a:off x="7917639" y="433241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p>
        </p:txBody>
      </p:sp>
      <p:sp>
        <p:nvSpPr>
          <p:cNvPr id="1905" name="Rectangle 1904">
            <a:extLst>
              <a:ext uri="{FF2B5EF4-FFF2-40B4-BE49-F238E27FC236}">
                <a16:creationId xmlns:a16="http://schemas.microsoft.com/office/drawing/2014/main" id="{2513B4C5-79C5-459E-EC8A-B234303096E2}"/>
              </a:ext>
            </a:extLst>
          </p:cNvPr>
          <p:cNvSpPr/>
          <p:nvPr/>
        </p:nvSpPr>
        <p:spPr>
          <a:xfrm>
            <a:off x="7382258" y="433241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R</a:t>
            </a:r>
          </a:p>
        </p:txBody>
      </p:sp>
      <p:sp>
        <p:nvSpPr>
          <p:cNvPr id="1906" name="Rectangle 1905">
            <a:extLst>
              <a:ext uri="{FF2B5EF4-FFF2-40B4-BE49-F238E27FC236}">
                <a16:creationId xmlns:a16="http://schemas.microsoft.com/office/drawing/2014/main" id="{11AA0DD8-4E4A-AC75-8627-D20721C91B44}"/>
              </a:ext>
            </a:extLst>
          </p:cNvPr>
          <p:cNvSpPr/>
          <p:nvPr/>
        </p:nvSpPr>
        <p:spPr>
          <a:xfrm>
            <a:off x="6846877" y="433241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a:t>
            </a:r>
          </a:p>
        </p:txBody>
      </p:sp>
      <p:sp>
        <p:nvSpPr>
          <p:cNvPr id="1928" name="Rectangle 1927">
            <a:extLst>
              <a:ext uri="{FF2B5EF4-FFF2-40B4-BE49-F238E27FC236}">
                <a16:creationId xmlns:a16="http://schemas.microsoft.com/office/drawing/2014/main" id="{0B8A544E-CB35-FDF1-71D4-1431B759CDBF}"/>
              </a:ext>
            </a:extLst>
          </p:cNvPr>
          <p:cNvSpPr/>
          <p:nvPr/>
        </p:nvSpPr>
        <p:spPr>
          <a:xfrm>
            <a:off x="6311496" y="4778682"/>
            <a:ext cx="461572" cy="35584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K</a:t>
            </a:r>
          </a:p>
        </p:txBody>
      </p:sp>
      <p:sp>
        <p:nvSpPr>
          <p:cNvPr id="2376" name="Rectangle 2375">
            <a:extLst>
              <a:ext uri="{FF2B5EF4-FFF2-40B4-BE49-F238E27FC236}">
                <a16:creationId xmlns:a16="http://schemas.microsoft.com/office/drawing/2014/main" id="{7E88578D-E75C-686D-B1FC-DB2D1B471D34}"/>
              </a:ext>
            </a:extLst>
          </p:cNvPr>
          <p:cNvSpPr/>
          <p:nvPr/>
        </p:nvSpPr>
        <p:spPr>
          <a:xfrm>
            <a:off x="9523782" y="477868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O</a:t>
            </a:r>
          </a:p>
        </p:txBody>
      </p:sp>
      <p:sp>
        <p:nvSpPr>
          <p:cNvPr id="2377" name="Rectangle 2376">
            <a:extLst>
              <a:ext uri="{FF2B5EF4-FFF2-40B4-BE49-F238E27FC236}">
                <a16:creationId xmlns:a16="http://schemas.microsoft.com/office/drawing/2014/main" id="{50AD8998-8637-725B-C98B-E3863967E87F}"/>
              </a:ext>
            </a:extLst>
          </p:cNvPr>
          <p:cNvSpPr/>
          <p:nvPr/>
        </p:nvSpPr>
        <p:spPr>
          <a:xfrm>
            <a:off x="8988401" y="477868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Á</a:t>
            </a:r>
          </a:p>
        </p:txBody>
      </p:sp>
      <p:sp>
        <p:nvSpPr>
          <p:cNvPr id="2378" name="Rectangle 2377">
            <a:extLst>
              <a:ext uri="{FF2B5EF4-FFF2-40B4-BE49-F238E27FC236}">
                <a16:creationId xmlns:a16="http://schemas.microsoft.com/office/drawing/2014/main" id="{0A856007-E867-ECA3-EED9-C810E0521FE7}"/>
              </a:ext>
            </a:extLst>
          </p:cNvPr>
          <p:cNvSpPr/>
          <p:nvPr/>
        </p:nvSpPr>
        <p:spPr>
          <a:xfrm>
            <a:off x="8453020" y="477868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a:t>
            </a:r>
          </a:p>
        </p:txBody>
      </p:sp>
      <p:sp>
        <p:nvSpPr>
          <p:cNvPr id="2379" name="Rectangle 2378">
            <a:extLst>
              <a:ext uri="{FF2B5EF4-FFF2-40B4-BE49-F238E27FC236}">
                <a16:creationId xmlns:a16="http://schemas.microsoft.com/office/drawing/2014/main" id="{88D81803-99F7-E652-A38E-A14E35BA05A7}"/>
              </a:ext>
            </a:extLst>
          </p:cNvPr>
          <p:cNvSpPr/>
          <p:nvPr/>
        </p:nvSpPr>
        <p:spPr>
          <a:xfrm>
            <a:off x="7917639" y="477868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t>
            </a:r>
          </a:p>
        </p:txBody>
      </p:sp>
      <p:sp>
        <p:nvSpPr>
          <p:cNvPr id="2380" name="Rectangle 2379">
            <a:extLst>
              <a:ext uri="{FF2B5EF4-FFF2-40B4-BE49-F238E27FC236}">
                <a16:creationId xmlns:a16="http://schemas.microsoft.com/office/drawing/2014/main" id="{6C6DB6B7-3395-6241-10AC-E93635B39C0F}"/>
              </a:ext>
            </a:extLst>
          </p:cNvPr>
          <p:cNvSpPr/>
          <p:nvPr/>
        </p:nvSpPr>
        <p:spPr>
          <a:xfrm>
            <a:off x="7382258" y="477868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p>
        </p:txBody>
      </p:sp>
      <p:sp>
        <p:nvSpPr>
          <p:cNvPr id="2382" name="Rectangle 2381">
            <a:extLst>
              <a:ext uri="{FF2B5EF4-FFF2-40B4-BE49-F238E27FC236}">
                <a16:creationId xmlns:a16="http://schemas.microsoft.com/office/drawing/2014/main" id="{E9477F4C-DED7-1CD9-C56A-A7267BA2EA54}"/>
              </a:ext>
            </a:extLst>
          </p:cNvPr>
          <p:cNvSpPr/>
          <p:nvPr/>
        </p:nvSpPr>
        <p:spPr>
          <a:xfrm>
            <a:off x="6846877" y="4778682"/>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a:t>
            </a:r>
          </a:p>
        </p:txBody>
      </p:sp>
      <p:sp>
        <p:nvSpPr>
          <p:cNvPr id="2383" name="Rectangle 2382">
            <a:extLst>
              <a:ext uri="{FF2B5EF4-FFF2-40B4-BE49-F238E27FC236}">
                <a16:creationId xmlns:a16="http://schemas.microsoft.com/office/drawing/2014/main" id="{D1417C53-4680-7289-9C4B-AD48AD16CD95}"/>
              </a:ext>
            </a:extLst>
          </p:cNvPr>
          <p:cNvSpPr/>
          <p:nvPr/>
        </p:nvSpPr>
        <p:spPr>
          <a:xfrm>
            <a:off x="6311496" y="5224208"/>
            <a:ext cx="461572" cy="35584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H</a:t>
            </a:r>
          </a:p>
        </p:txBody>
      </p:sp>
      <p:sp>
        <p:nvSpPr>
          <p:cNvPr id="2384" name="Rectangle 2383">
            <a:extLst>
              <a:ext uri="{FF2B5EF4-FFF2-40B4-BE49-F238E27FC236}">
                <a16:creationId xmlns:a16="http://schemas.microsoft.com/office/drawing/2014/main" id="{021A6A59-E599-A76A-B11E-E92BEA2FADC3}"/>
              </a:ext>
            </a:extLst>
          </p:cNvPr>
          <p:cNvSpPr/>
          <p:nvPr/>
        </p:nvSpPr>
        <p:spPr>
          <a:xfrm>
            <a:off x="5776115" y="522420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a:t>
            </a:r>
          </a:p>
        </p:txBody>
      </p:sp>
      <p:sp>
        <p:nvSpPr>
          <p:cNvPr id="2385" name="Rectangle 2384">
            <a:extLst>
              <a:ext uri="{FF2B5EF4-FFF2-40B4-BE49-F238E27FC236}">
                <a16:creationId xmlns:a16="http://schemas.microsoft.com/office/drawing/2014/main" id="{F8E00C44-A258-F062-0BC7-A800D64149C5}"/>
              </a:ext>
            </a:extLst>
          </p:cNvPr>
          <p:cNvSpPr/>
          <p:nvPr/>
        </p:nvSpPr>
        <p:spPr>
          <a:xfrm>
            <a:off x="5240734" y="522420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Í</a:t>
            </a:r>
          </a:p>
        </p:txBody>
      </p:sp>
      <p:sp>
        <p:nvSpPr>
          <p:cNvPr id="2386" name="Rectangle 2385">
            <a:extLst>
              <a:ext uri="{FF2B5EF4-FFF2-40B4-BE49-F238E27FC236}">
                <a16:creationId xmlns:a16="http://schemas.microsoft.com/office/drawing/2014/main" id="{534941FF-7734-D572-AEAC-B846646F0DA4}"/>
              </a:ext>
            </a:extLst>
          </p:cNvPr>
          <p:cNvSpPr/>
          <p:nvPr/>
        </p:nvSpPr>
        <p:spPr>
          <a:xfrm>
            <a:off x="4705353" y="522420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a:t>
            </a:r>
          </a:p>
        </p:txBody>
      </p:sp>
      <p:sp>
        <p:nvSpPr>
          <p:cNvPr id="2388" name="Rectangle 2387">
            <a:extLst>
              <a:ext uri="{FF2B5EF4-FFF2-40B4-BE49-F238E27FC236}">
                <a16:creationId xmlns:a16="http://schemas.microsoft.com/office/drawing/2014/main" id="{37AB6542-E05F-4313-F926-C1FE4DCB58E5}"/>
              </a:ext>
            </a:extLst>
          </p:cNvPr>
          <p:cNvSpPr/>
          <p:nvPr/>
        </p:nvSpPr>
        <p:spPr>
          <a:xfrm>
            <a:off x="4169972" y="522420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K</a:t>
            </a:r>
          </a:p>
        </p:txBody>
      </p:sp>
      <p:sp>
        <p:nvSpPr>
          <p:cNvPr id="2389" name="Rectangle 2388">
            <a:extLst>
              <a:ext uri="{FF2B5EF4-FFF2-40B4-BE49-F238E27FC236}">
                <a16:creationId xmlns:a16="http://schemas.microsoft.com/office/drawing/2014/main" id="{6B3BB5B8-AC7C-25ED-AD4B-286B052C2667}"/>
              </a:ext>
            </a:extLst>
          </p:cNvPr>
          <p:cNvSpPr/>
          <p:nvPr/>
        </p:nvSpPr>
        <p:spPr>
          <a:xfrm>
            <a:off x="3634591" y="522420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Ũ</a:t>
            </a:r>
          </a:p>
        </p:txBody>
      </p:sp>
      <p:sp>
        <p:nvSpPr>
          <p:cNvPr id="2390" name="Rectangle 2389">
            <a:extLst>
              <a:ext uri="{FF2B5EF4-FFF2-40B4-BE49-F238E27FC236}">
                <a16:creationId xmlns:a16="http://schemas.microsoft.com/office/drawing/2014/main" id="{F879633C-3F1F-74C9-EE51-21CF21D1404A}"/>
              </a:ext>
            </a:extLst>
          </p:cNvPr>
          <p:cNvSpPr/>
          <p:nvPr/>
        </p:nvSpPr>
        <p:spPr>
          <a:xfrm>
            <a:off x="3099210" y="522420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V</a:t>
            </a:r>
          </a:p>
        </p:txBody>
      </p:sp>
      <p:sp>
        <p:nvSpPr>
          <p:cNvPr id="2409" name="Rectangle 2408">
            <a:extLst>
              <a:ext uri="{FF2B5EF4-FFF2-40B4-BE49-F238E27FC236}">
                <a16:creationId xmlns:a16="http://schemas.microsoft.com/office/drawing/2014/main" id="{5258EF01-C86D-B954-25DC-3F7F4B8F4E04}"/>
              </a:ext>
            </a:extLst>
          </p:cNvPr>
          <p:cNvSpPr/>
          <p:nvPr/>
        </p:nvSpPr>
        <p:spPr>
          <a:xfrm>
            <a:off x="8988401" y="522420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O</a:t>
            </a:r>
          </a:p>
        </p:txBody>
      </p:sp>
      <p:sp>
        <p:nvSpPr>
          <p:cNvPr id="2410" name="Rectangle 2409">
            <a:extLst>
              <a:ext uri="{FF2B5EF4-FFF2-40B4-BE49-F238E27FC236}">
                <a16:creationId xmlns:a16="http://schemas.microsoft.com/office/drawing/2014/main" id="{62746FF0-883C-0B44-1BB2-52E83CF70528}"/>
              </a:ext>
            </a:extLst>
          </p:cNvPr>
          <p:cNvSpPr/>
          <p:nvPr/>
        </p:nvSpPr>
        <p:spPr>
          <a:xfrm>
            <a:off x="8453020" y="522420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p>
        </p:txBody>
      </p:sp>
      <p:sp>
        <p:nvSpPr>
          <p:cNvPr id="2414" name="Rectangle 2413">
            <a:extLst>
              <a:ext uri="{FF2B5EF4-FFF2-40B4-BE49-F238E27FC236}">
                <a16:creationId xmlns:a16="http://schemas.microsoft.com/office/drawing/2014/main" id="{C6424A51-7216-4635-280D-90F90F083E39}"/>
              </a:ext>
            </a:extLst>
          </p:cNvPr>
          <p:cNvSpPr/>
          <p:nvPr/>
        </p:nvSpPr>
        <p:spPr>
          <a:xfrm>
            <a:off x="7917639" y="522420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a:t>
            </a:r>
          </a:p>
        </p:txBody>
      </p:sp>
      <p:sp>
        <p:nvSpPr>
          <p:cNvPr id="2415" name="Rectangle 2414">
            <a:extLst>
              <a:ext uri="{FF2B5EF4-FFF2-40B4-BE49-F238E27FC236}">
                <a16:creationId xmlns:a16="http://schemas.microsoft.com/office/drawing/2014/main" id="{FE3201C9-44D0-D161-ED09-3A8B64E1E589}"/>
              </a:ext>
            </a:extLst>
          </p:cNvPr>
          <p:cNvSpPr/>
          <p:nvPr/>
        </p:nvSpPr>
        <p:spPr>
          <a:xfrm>
            <a:off x="7382258" y="522420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a:t>
            </a:r>
          </a:p>
        </p:txBody>
      </p:sp>
      <p:sp>
        <p:nvSpPr>
          <p:cNvPr id="2416" name="Rectangle 2415">
            <a:extLst>
              <a:ext uri="{FF2B5EF4-FFF2-40B4-BE49-F238E27FC236}">
                <a16:creationId xmlns:a16="http://schemas.microsoft.com/office/drawing/2014/main" id="{93D312F2-B738-803A-3590-CA453D46B92D}"/>
              </a:ext>
            </a:extLst>
          </p:cNvPr>
          <p:cNvSpPr/>
          <p:nvPr/>
        </p:nvSpPr>
        <p:spPr>
          <a:xfrm>
            <a:off x="6846877" y="5224208"/>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Ể</a:t>
            </a:r>
          </a:p>
        </p:txBody>
      </p:sp>
      <p:sp>
        <p:nvSpPr>
          <p:cNvPr id="2417" name="Rectangle 2416">
            <a:extLst>
              <a:ext uri="{FF2B5EF4-FFF2-40B4-BE49-F238E27FC236}">
                <a16:creationId xmlns:a16="http://schemas.microsoft.com/office/drawing/2014/main" id="{3966C2D1-5BBA-4456-AC0F-2D23B2978C63}"/>
              </a:ext>
            </a:extLst>
          </p:cNvPr>
          <p:cNvSpPr/>
          <p:nvPr/>
        </p:nvSpPr>
        <p:spPr>
          <a:xfrm>
            <a:off x="6311496" y="5669733"/>
            <a:ext cx="461572" cy="35584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Í</a:t>
            </a:r>
          </a:p>
        </p:txBody>
      </p:sp>
      <p:sp>
        <p:nvSpPr>
          <p:cNvPr id="2421" name="Rectangle 2420">
            <a:extLst>
              <a:ext uri="{FF2B5EF4-FFF2-40B4-BE49-F238E27FC236}">
                <a16:creationId xmlns:a16="http://schemas.microsoft.com/office/drawing/2014/main" id="{144DD8FD-39AA-F1A6-7E99-EF73EA3E58D1}"/>
              </a:ext>
            </a:extLst>
          </p:cNvPr>
          <p:cNvSpPr/>
          <p:nvPr/>
        </p:nvSpPr>
        <p:spPr>
          <a:xfrm>
            <a:off x="5776115" y="5669733"/>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L</a:t>
            </a:r>
          </a:p>
        </p:txBody>
      </p:sp>
      <p:sp>
        <p:nvSpPr>
          <p:cNvPr id="2422" name="Rectangle 2421">
            <a:extLst>
              <a:ext uri="{FF2B5EF4-FFF2-40B4-BE49-F238E27FC236}">
                <a16:creationId xmlns:a16="http://schemas.microsoft.com/office/drawing/2014/main" id="{9578F4EE-5B9A-54A7-2587-8A95FEE684DE}"/>
              </a:ext>
            </a:extLst>
          </p:cNvPr>
          <p:cNvSpPr/>
          <p:nvPr/>
        </p:nvSpPr>
        <p:spPr>
          <a:xfrm>
            <a:off x="5240734" y="5669733"/>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a:t>
            </a:r>
          </a:p>
        </p:txBody>
      </p:sp>
      <p:sp>
        <p:nvSpPr>
          <p:cNvPr id="2423" name="Rectangle 2422">
            <a:extLst>
              <a:ext uri="{FF2B5EF4-FFF2-40B4-BE49-F238E27FC236}">
                <a16:creationId xmlns:a16="http://schemas.microsoft.com/office/drawing/2014/main" id="{1D9BC610-B325-A849-E5C4-9848ED67E3BC}"/>
              </a:ext>
            </a:extLst>
          </p:cNvPr>
          <p:cNvSpPr/>
          <p:nvPr/>
        </p:nvSpPr>
        <p:spPr>
          <a:xfrm>
            <a:off x="4705353" y="5669733"/>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p>
        </p:txBody>
      </p:sp>
      <p:sp>
        <p:nvSpPr>
          <p:cNvPr id="2426" name="Rectangle 2425">
            <a:extLst>
              <a:ext uri="{FF2B5EF4-FFF2-40B4-BE49-F238E27FC236}">
                <a16:creationId xmlns:a16="http://schemas.microsoft.com/office/drawing/2014/main" id="{3C787A02-DF10-59D0-E080-0551601B3F53}"/>
              </a:ext>
            </a:extLst>
          </p:cNvPr>
          <p:cNvSpPr/>
          <p:nvPr/>
        </p:nvSpPr>
        <p:spPr>
          <a:xfrm>
            <a:off x="4169972" y="5669733"/>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p>
        </p:txBody>
      </p:sp>
      <p:sp>
        <p:nvSpPr>
          <p:cNvPr id="2427" name="Rectangle 2426">
            <a:extLst>
              <a:ext uri="{FF2B5EF4-FFF2-40B4-BE49-F238E27FC236}">
                <a16:creationId xmlns:a16="http://schemas.microsoft.com/office/drawing/2014/main" id="{A8FFB860-3E0E-AC14-6D61-7ECAAE88A18D}"/>
              </a:ext>
            </a:extLst>
          </p:cNvPr>
          <p:cNvSpPr/>
          <p:nvPr/>
        </p:nvSpPr>
        <p:spPr>
          <a:xfrm>
            <a:off x="3634591" y="5669733"/>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a:t>
            </a:r>
          </a:p>
        </p:txBody>
      </p:sp>
      <p:sp>
        <p:nvSpPr>
          <p:cNvPr id="2428" name="Rectangle 2427">
            <a:extLst>
              <a:ext uri="{FF2B5EF4-FFF2-40B4-BE49-F238E27FC236}">
                <a16:creationId xmlns:a16="http://schemas.microsoft.com/office/drawing/2014/main" id="{8C53F5D8-770A-2CE1-594E-766FDF68B7CE}"/>
              </a:ext>
            </a:extLst>
          </p:cNvPr>
          <p:cNvSpPr/>
          <p:nvPr/>
        </p:nvSpPr>
        <p:spPr>
          <a:xfrm>
            <a:off x="3099210" y="5669733"/>
            <a:ext cx="461572" cy="355841"/>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a:t>
            </a:r>
          </a:p>
        </p:txBody>
      </p:sp>
    </p:spTree>
    <p:extLst>
      <p:ext uri="{BB962C8B-B14F-4D97-AF65-F5344CB8AC3E}">
        <p14:creationId xmlns:p14="http://schemas.microsoft.com/office/powerpoint/2010/main" val="2433899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4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500"/>
                                        <p:tgtEl>
                                          <p:spTgt spid="5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500"/>
                                        <p:tgtEl>
                                          <p:spTgt spid="8">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fade">
                                      <p:cBhvr>
                                        <p:cTn id="25" dur="500"/>
                                        <p:tgtEl>
                                          <p:spTgt spid="14">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fade">
                                      <p:cBhvr>
                                        <p:cTn id="34" dur="500"/>
                                        <p:tgtEl>
                                          <p:spTgt spid="22">
                                            <p:txEl>
                                              <p:pRg st="0" end="0"/>
                                            </p:txEl>
                                          </p:spTgt>
                                        </p:tgtEl>
                                      </p:cBhvr>
                                    </p:animEffect>
                                  </p:childTnLst>
                                </p:cTn>
                              </p:par>
                            </p:childTnLst>
                          </p:cTn>
                        </p:par>
                      </p:childTnLst>
                    </p:cTn>
                  </p:par>
                </p:childTnLst>
              </p:cTn>
              <p:nextCondLst>
                <p:cond evt="onClick" delay="0">
                  <p:tgtEl>
                    <p:spTgt spid="1442"/>
                  </p:tgtEl>
                </p:cond>
              </p:nextCondLst>
            </p:seq>
            <p:seq concurrent="1" nextAc="seek">
              <p:cTn id="35" restart="whenNotActive" fill="hold" evtFilter="cancelBubble" nodeType="interactiveSeq">
                <p:stCondLst>
                  <p:cond evt="onClick" delay="0">
                    <p:tgtEl>
                      <p:spTgt spid="1443"/>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withEffect">
                                  <p:stCondLst>
                                    <p:cond delay="0"/>
                                  </p:stCondLst>
                                  <p:childTnLst>
                                    <p:set>
                                      <p:cBhvr>
                                        <p:cTn id="39" dur="1" fill="hold">
                                          <p:stCondLst>
                                            <p:cond delay="0"/>
                                          </p:stCondLst>
                                        </p:cTn>
                                        <p:tgtEl>
                                          <p:spTgt spid="24">
                                            <p:txEl>
                                              <p:pRg st="0" end="0"/>
                                            </p:txEl>
                                          </p:spTgt>
                                        </p:tgtEl>
                                        <p:attrNameLst>
                                          <p:attrName>style.visibility</p:attrName>
                                        </p:attrNameLst>
                                      </p:cBhvr>
                                      <p:to>
                                        <p:strVal val="visible"/>
                                      </p:to>
                                    </p:set>
                                    <p:animEffect transition="in" filter="fade">
                                      <p:cBhvr>
                                        <p:cTn id="40" dur="500"/>
                                        <p:tgtEl>
                                          <p:spTgt spid="24">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3">
                                            <p:txEl>
                                              <p:pRg st="0" end="0"/>
                                            </p:txEl>
                                          </p:spTgt>
                                        </p:tgtEl>
                                        <p:attrNameLst>
                                          <p:attrName>style.visibility</p:attrName>
                                        </p:attrNameLst>
                                      </p:cBhvr>
                                      <p:to>
                                        <p:strVal val="visible"/>
                                      </p:to>
                                    </p:set>
                                    <p:animEffect transition="in" filter="fade">
                                      <p:cBhvr>
                                        <p:cTn id="43" dur="500"/>
                                        <p:tgtEl>
                                          <p:spTgt spid="23">
                                            <p:txEl>
                                              <p:pRg st="0" end="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5">
                                            <p:txEl>
                                              <p:pRg st="0" end="0"/>
                                            </p:txEl>
                                          </p:spTgt>
                                        </p:tgtEl>
                                        <p:attrNameLst>
                                          <p:attrName>style.visibility</p:attrName>
                                        </p:attrNameLst>
                                      </p:cBhvr>
                                      <p:to>
                                        <p:strVal val="visible"/>
                                      </p:to>
                                    </p:set>
                                    <p:animEffect transition="in" filter="fade">
                                      <p:cBhvr>
                                        <p:cTn id="46" dur="500"/>
                                        <p:tgtEl>
                                          <p:spTgt spid="35">
                                            <p:txEl>
                                              <p:pRg st="0" end="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7">
                                            <p:txEl>
                                              <p:pRg st="0" end="0"/>
                                            </p:txEl>
                                          </p:spTgt>
                                        </p:tgtEl>
                                        <p:attrNameLst>
                                          <p:attrName>style.visibility</p:attrName>
                                        </p:attrNameLst>
                                      </p:cBhvr>
                                      <p:to>
                                        <p:strVal val="visible"/>
                                      </p:to>
                                    </p:set>
                                    <p:animEffect transition="in" filter="fade">
                                      <p:cBhvr>
                                        <p:cTn id="49" dur="500"/>
                                        <p:tgtEl>
                                          <p:spTgt spid="37">
                                            <p:txEl>
                                              <p:pRg st="0" end="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9">
                                            <p:txEl>
                                              <p:pRg st="0" end="0"/>
                                            </p:txEl>
                                          </p:spTgt>
                                        </p:tgtEl>
                                        <p:attrNameLst>
                                          <p:attrName>style.visibility</p:attrName>
                                        </p:attrNameLst>
                                      </p:cBhvr>
                                      <p:to>
                                        <p:strVal val="visible"/>
                                      </p:to>
                                    </p:set>
                                    <p:animEffect transition="in" filter="fade">
                                      <p:cBhvr>
                                        <p:cTn id="52" dur="500"/>
                                        <p:tgtEl>
                                          <p:spTgt spid="39">
                                            <p:txEl>
                                              <p:pRg st="0" end="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8">
                                            <p:txEl>
                                              <p:pRg st="0" end="0"/>
                                            </p:txEl>
                                          </p:spTgt>
                                        </p:tgtEl>
                                        <p:attrNameLst>
                                          <p:attrName>style.visibility</p:attrName>
                                        </p:attrNameLst>
                                      </p:cBhvr>
                                      <p:to>
                                        <p:strVal val="visible"/>
                                      </p:to>
                                    </p:set>
                                    <p:animEffect transition="in" filter="fade">
                                      <p:cBhvr>
                                        <p:cTn id="55" dur="500"/>
                                        <p:tgtEl>
                                          <p:spTgt spid="38">
                                            <p:txEl>
                                              <p:pRg st="0" end="0"/>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6">
                                            <p:txEl>
                                              <p:pRg st="0" end="0"/>
                                            </p:txEl>
                                          </p:spTgt>
                                        </p:tgtEl>
                                        <p:attrNameLst>
                                          <p:attrName>style.visibility</p:attrName>
                                        </p:attrNameLst>
                                      </p:cBhvr>
                                      <p:to>
                                        <p:strVal val="visible"/>
                                      </p:to>
                                    </p:set>
                                    <p:animEffect transition="in" filter="fade">
                                      <p:cBhvr>
                                        <p:cTn id="58" dur="500"/>
                                        <p:tgtEl>
                                          <p:spTgt spid="36">
                                            <p:txEl>
                                              <p:pRg st="0" end="0"/>
                                            </p:txEl>
                                          </p:spTgt>
                                        </p:tgtEl>
                                      </p:cBhvr>
                                    </p:animEffect>
                                  </p:childTnLst>
                                </p:cTn>
                              </p:par>
                            </p:childTnLst>
                          </p:cTn>
                        </p:par>
                      </p:childTnLst>
                    </p:cTn>
                  </p:par>
                </p:childTnLst>
              </p:cTn>
              <p:nextCondLst>
                <p:cond evt="onClick" delay="0">
                  <p:tgtEl>
                    <p:spTgt spid="1443"/>
                  </p:tgtEl>
                </p:cond>
              </p:nextCondLst>
            </p:seq>
            <p:seq concurrent="1" nextAc="seek">
              <p:cTn id="59" restart="whenNotActive" fill="hold" evtFilter="cancelBubble" nodeType="interactiveSeq">
                <p:stCondLst>
                  <p:cond evt="onClick" delay="0">
                    <p:tgtEl>
                      <p:spTgt spid="1444"/>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withEffect">
                                  <p:stCondLst>
                                    <p:cond delay="0"/>
                                  </p:stCondLst>
                                  <p:childTnLst>
                                    <p:set>
                                      <p:cBhvr>
                                        <p:cTn id="63" dur="1" fill="hold">
                                          <p:stCondLst>
                                            <p:cond delay="0"/>
                                          </p:stCondLst>
                                        </p:cTn>
                                        <p:tgtEl>
                                          <p:spTgt spid="41">
                                            <p:txEl>
                                              <p:pRg st="0" end="0"/>
                                            </p:txEl>
                                          </p:spTgt>
                                        </p:tgtEl>
                                        <p:attrNameLst>
                                          <p:attrName>style.visibility</p:attrName>
                                        </p:attrNameLst>
                                      </p:cBhvr>
                                      <p:to>
                                        <p:strVal val="visible"/>
                                      </p:to>
                                    </p:set>
                                    <p:animEffect transition="in" filter="fade">
                                      <p:cBhvr>
                                        <p:cTn id="64" dur="500"/>
                                        <p:tgtEl>
                                          <p:spTgt spid="41">
                                            <p:txEl>
                                              <p:pRg st="0" end="0"/>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40">
                                            <p:txEl>
                                              <p:pRg st="0" end="0"/>
                                            </p:txEl>
                                          </p:spTgt>
                                        </p:tgtEl>
                                        <p:attrNameLst>
                                          <p:attrName>style.visibility</p:attrName>
                                        </p:attrNameLst>
                                      </p:cBhvr>
                                      <p:to>
                                        <p:strVal val="visible"/>
                                      </p:to>
                                    </p:set>
                                    <p:animEffect transition="in" filter="fade">
                                      <p:cBhvr>
                                        <p:cTn id="67" dur="500"/>
                                        <p:tgtEl>
                                          <p:spTgt spid="40">
                                            <p:txEl>
                                              <p:pRg st="0" end="0"/>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42">
                                            <p:txEl>
                                              <p:pRg st="0" end="0"/>
                                            </p:txEl>
                                          </p:spTgt>
                                        </p:tgtEl>
                                        <p:attrNameLst>
                                          <p:attrName>style.visibility</p:attrName>
                                        </p:attrNameLst>
                                      </p:cBhvr>
                                      <p:to>
                                        <p:strVal val="visible"/>
                                      </p:to>
                                    </p:set>
                                    <p:animEffect transition="in" filter="fade">
                                      <p:cBhvr>
                                        <p:cTn id="70" dur="500"/>
                                        <p:tgtEl>
                                          <p:spTgt spid="42">
                                            <p:txEl>
                                              <p:pRg st="0" end="0"/>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2698">
                                            <p:txEl>
                                              <p:pRg st="0" end="0"/>
                                            </p:txEl>
                                          </p:spTgt>
                                        </p:tgtEl>
                                        <p:attrNameLst>
                                          <p:attrName>style.visibility</p:attrName>
                                        </p:attrNameLst>
                                      </p:cBhvr>
                                      <p:to>
                                        <p:strVal val="visible"/>
                                      </p:to>
                                    </p:set>
                                    <p:animEffect transition="in" filter="fade">
                                      <p:cBhvr>
                                        <p:cTn id="73" dur="500"/>
                                        <p:tgtEl>
                                          <p:spTgt spid="2698">
                                            <p:txEl>
                                              <p:pRg st="0" end="0"/>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2697">
                                            <p:txEl>
                                              <p:pRg st="0" end="0"/>
                                            </p:txEl>
                                          </p:spTgt>
                                        </p:tgtEl>
                                        <p:attrNameLst>
                                          <p:attrName>style.visibility</p:attrName>
                                        </p:attrNameLst>
                                      </p:cBhvr>
                                      <p:to>
                                        <p:strVal val="visible"/>
                                      </p:to>
                                    </p:set>
                                    <p:animEffect transition="in" filter="fade">
                                      <p:cBhvr>
                                        <p:cTn id="76" dur="500"/>
                                        <p:tgtEl>
                                          <p:spTgt spid="2697">
                                            <p:txEl>
                                              <p:pRg st="0" end="0"/>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2708">
                                            <p:txEl>
                                              <p:pRg st="0" end="0"/>
                                            </p:txEl>
                                          </p:spTgt>
                                        </p:tgtEl>
                                        <p:attrNameLst>
                                          <p:attrName>style.visibility</p:attrName>
                                        </p:attrNameLst>
                                      </p:cBhvr>
                                      <p:to>
                                        <p:strVal val="visible"/>
                                      </p:to>
                                    </p:set>
                                    <p:animEffect transition="in" filter="fade">
                                      <p:cBhvr>
                                        <p:cTn id="79" dur="500"/>
                                        <p:tgtEl>
                                          <p:spTgt spid="2708">
                                            <p:txEl>
                                              <p:pRg st="0" end="0"/>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2710">
                                            <p:txEl>
                                              <p:pRg st="0" end="0"/>
                                            </p:txEl>
                                          </p:spTgt>
                                        </p:tgtEl>
                                        <p:attrNameLst>
                                          <p:attrName>style.visibility</p:attrName>
                                        </p:attrNameLst>
                                      </p:cBhvr>
                                      <p:to>
                                        <p:strVal val="visible"/>
                                      </p:to>
                                    </p:set>
                                    <p:animEffect transition="in" filter="fade">
                                      <p:cBhvr>
                                        <p:cTn id="82" dur="500"/>
                                        <p:tgtEl>
                                          <p:spTgt spid="2710">
                                            <p:txEl>
                                              <p:pRg st="0" end="0"/>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2709">
                                            <p:txEl>
                                              <p:pRg st="0" end="0"/>
                                            </p:txEl>
                                          </p:spTgt>
                                        </p:tgtEl>
                                        <p:attrNameLst>
                                          <p:attrName>style.visibility</p:attrName>
                                        </p:attrNameLst>
                                      </p:cBhvr>
                                      <p:to>
                                        <p:strVal val="visible"/>
                                      </p:to>
                                    </p:set>
                                    <p:animEffect transition="in" filter="fade">
                                      <p:cBhvr>
                                        <p:cTn id="85" dur="500"/>
                                        <p:tgtEl>
                                          <p:spTgt spid="2709">
                                            <p:txEl>
                                              <p:pRg st="0" end="0"/>
                                            </p:txEl>
                                          </p:spTgt>
                                        </p:tgtEl>
                                      </p:cBhvr>
                                    </p:animEffect>
                                  </p:childTnLst>
                                </p:cTn>
                              </p:par>
                            </p:childTnLst>
                          </p:cTn>
                        </p:par>
                      </p:childTnLst>
                    </p:cTn>
                  </p:par>
                </p:childTnLst>
              </p:cTn>
              <p:nextCondLst>
                <p:cond evt="onClick" delay="0">
                  <p:tgtEl>
                    <p:spTgt spid="1444"/>
                  </p:tgtEl>
                </p:cond>
              </p:nextCondLst>
            </p:seq>
            <p:seq concurrent="1" nextAc="seek">
              <p:cTn id="86" restart="whenNotActive" fill="hold" evtFilter="cancelBubble" nodeType="interactiveSeq">
                <p:stCondLst>
                  <p:cond evt="onClick" delay="0">
                    <p:tgtEl>
                      <p:spTgt spid="1452"/>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nodeType="withEffect">
                                  <p:stCondLst>
                                    <p:cond delay="0"/>
                                  </p:stCondLst>
                                  <p:childTnLst>
                                    <p:set>
                                      <p:cBhvr>
                                        <p:cTn id="90" dur="1" fill="hold">
                                          <p:stCondLst>
                                            <p:cond delay="0"/>
                                          </p:stCondLst>
                                        </p:cTn>
                                        <p:tgtEl>
                                          <p:spTgt spid="2712">
                                            <p:txEl>
                                              <p:pRg st="0" end="0"/>
                                            </p:txEl>
                                          </p:spTgt>
                                        </p:tgtEl>
                                        <p:attrNameLst>
                                          <p:attrName>style.visibility</p:attrName>
                                        </p:attrNameLst>
                                      </p:cBhvr>
                                      <p:to>
                                        <p:strVal val="visible"/>
                                      </p:to>
                                    </p:set>
                                    <p:animEffect transition="in" filter="fade">
                                      <p:cBhvr>
                                        <p:cTn id="91" dur="500"/>
                                        <p:tgtEl>
                                          <p:spTgt spid="2712">
                                            <p:txEl>
                                              <p:pRg st="0" end="0"/>
                                            </p:txEl>
                                          </p:spTgt>
                                        </p:tgtEl>
                                      </p:cBhvr>
                                    </p:animEffect>
                                  </p:childTnLst>
                                </p:cTn>
                              </p:par>
                              <p:par>
                                <p:cTn id="92" presetID="10" presetClass="entr" presetSubtype="0" fill="hold" nodeType="withEffect">
                                  <p:stCondLst>
                                    <p:cond delay="0"/>
                                  </p:stCondLst>
                                  <p:childTnLst>
                                    <p:set>
                                      <p:cBhvr>
                                        <p:cTn id="93" dur="1" fill="hold">
                                          <p:stCondLst>
                                            <p:cond delay="0"/>
                                          </p:stCondLst>
                                        </p:cTn>
                                        <p:tgtEl>
                                          <p:spTgt spid="2711">
                                            <p:txEl>
                                              <p:pRg st="0" end="0"/>
                                            </p:txEl>
                                          </p:spTgt>
                                        </p:tgtEl>
                                        <p:attrNameLst>
                                          <p:attrName>style.visibility</p:attrName>
                                        </p:attrNameLst>
                                      </p:cBhvr>
                                      <p:to>
                                        <p:strVal val="visible"/>
                                      </p:to>
                                    </p:set>
                                    <p:animEffect transition="in" filter="fade">
                                      <p:cBhvr>
                                        <p:cTn id="94" dur="500"/>
                                        <p:tgtEl>
                                          <p:spTgt spid="2711">
                                            <p:txEl>
                                              <p:pRg st="0" end="0"/>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2713">
                                            <p:txEl>
                                              <p:pRg st="0" end="0"/>
                                            </p:txEl>
                                          </p:spTgt>
                                        </p:tgtEl>
                                        <p:attrNameLst>
                                          <p:attrName>style.visibility</p:attrName>
                                        </p:attrNameLst>
                                      </p:cBhvr>
                                      <p:to>
                                        <p:strVal val="visible"/>
                                      </p:to>
                                    </p:set>
                                    <p:animEffect transition="in" filter="fade">
                                      <p:cBhvr>
                                        <p:cTn id="97" dur="500"/>
                                        <p:tgtEl>
                                          <p:spTgt spid="2713">
                                            <p:txEl>
                                              <p:pRg st="0" end="0"/>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2715">
                                            <p:txEl>
                                              <p:pRg st="0" end="0"/>
                                            </p:txEl>
                                          </p:spTgt>
                                        </p:tgtEl>
                                        <p:attrNameLst>
                                          <p:attrName>style.visibility</p:attrName>
                                        </p:attrNameLst>
                                      </p:cBhvr>
                                      <p:to>
                                        <p:strVal val="visible"/>
                                      </p:to>
                                    </p:set>
                                    <p:animEffect transition="in" filter="fade">
                                      <p:cBhvr>
                                        <p:cTn id="100" dur="500"/>
                                        <p:tgtEl>
                                          <p:spTgt spid="2715">
                                            <p:txEl>
                                              <p:pRg st="0" end="0"/>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2714">
                                            <p:txEl>
                                              <p:pRg st="0" end="0"/>
                                            </p:txEl>
                                          </p:spTgt>
                                        </p:tgtEl>
                                        <p:attrNameLst>
                                          <p:attrName>style.visibility</p:attrName>
                                        </p:attrNameLst>
                                      </p:cBhvr>
                                      <p:to>
                                        <p:strVal val="visible"/>
                                      </p:to>
                                    </p:set>
                                    <p:animEffect transition="in" filter="fade">
                                      <p:cBhvr>
                                        <p:cTn id="103" dur="500"/>
                                        <p:tgtEl>
                                          <p:spTgt spid="2714">
                                            <p:txEl>
                                              <p:pRg st="0" end="0"/>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2716">
                                            <p:txEl>
                                              <p:pRg st="0" end="0"/>
                                            </p:txEl>
                                          </p:spTgt>
                                        </p:tgtEl>
                                        <p:attrNameLst>
                                          <p:attrName>style.visibility</p:attrName>
                                        </p:attrNameLst>
                                      </p:cBhvr>
                                      <p:to>
                                        <p:strVal val="visible"/>
                                      </p:to>
                                    </p:set>
                                    <p:animEffect transition="in" filter="fade">
                                      <p:cBhvr>
                                        <p:cTn id="106" dur="500"/>
                                        <p:tgtEl>
                                          <p:spTgt spid="2716">
                                            <p:txEl>
                                              <p:pRg st="0" end="0"/>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2723">
                                            <p:txEl>
                                              <p:pRg st="0" end="0"/>
                                            </p:txEl>
                                          </p:spTgt>
                                        </p:tgtEl>
                                        <p:attrNameLst>
                                          <p:attrName>style.visibility</p:attrName>
                                        </p:attrNameLst>
                                      </p:cBhvr>
                                      <p:to>
                                        <p:strVal val="visible"/>
                                      </p:to>
                                    </p:set>
                                    <p:animEffect transition="in" filter="fade">
                                      <p:cBhvr>
                                        <p:cTn id="109" dur="500"/>
                                        <p:tgtEl>
                                          <p:spTgt spid="2723">
                                            <p:txEl>
                                              <p:pRg st="0" end="0"/>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2725">
                                            <p:txEl>
                                              <p:pRg st="0" end="0"/>
                                            </p:txEl>
                                          </p:spTgt>
                                        </p:tgtEl>
                                        <p:attrNameLst>
                                          <p:attrName>style.visibility</p:attrName>
                                        </p:attrNameLst>
                                      </p:cBhvr>
                                      <p:to>
                                        <p:strVal val="visible"/>
                                      </p:to>
                                    </p:set>
                                    <p:animEffect transition="in" filter="fade">
                                      <p:cBhvr>
                                        <p:cTn id="112" dur="500"/>
                                        <p:tgtEl>
                                          <p:spTgt spid="2725">
                                            <p:txEl>
                                              <p:pRg st="0" end="0"/>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2727">
                                            <p:txEl>
                                              <p:pRg st="0" end="0"/>
                                            </p:txEl>
                                          </p:spTgt>
                                        </p:tgtEl>
                                        <p:attrNameLst>
                                          <p:attrName>style.visibility</p:attrName>
                                        </p:attrNameLst>
                                      </p:cBhvr>
                                      <p:to>
                                        <p:strVal val="visible"/>
                                      </p:to>
                                    </p:set>
                                    <p:animEffect transition="in" filter="fade">
                                      <p:cBhvr>
                                        <p:cTn id="115" dur="500"/>
                                        <p:tgtEl>
                                          <p:spTgt spid="2727">
                                            <p:txEl>
                                              <p:pRg st="0" end="0"/>
                                            </p:txEl>
                                          </p:spTgt>
                                        </p:tgtEl>
                                      </p:cBhvr>
                                    </p:animEffect>
                                  </p:childTnLst>
                                </p:cTn>
                              </p:par>
                              <p:par>
                                <p:cTn id="116" presetID="10" presetClass="entr" presetSubtype="0" fill="hold" nodeType="withEffect">
                                  <p:stCondLst>
                                    <p:cond delay="0"/>
                                  </p:stCondLst>
                                  <p:childTnLst>
                                    <p:set>
                                      <p:cBhvr>
                                        <p:cTn id="117" dur="1" fill="hold">
                                          <p:stCondLst>
                                            <p:cond delay="0"/>
                                          </p:stCondLst>
                                        </p:cTn>
                                        <p:tgtEl>
                                          <p:spTgt spid="2726">
                                            <p:txEl>
                                              <p:pRg st="0" end="0"/>
                                            </p:txEl>
                                          </p:spTgt>
                                        </p:tgtEl>
                                        <p:attrNameLst>
                                          <p:attrName>style.visibility</p:attrName>
                                        </p:attrNameLst>
                                      </p:cBhvr>
                                      <p:to>
                                        <p:strVal val="visible"/>
                                      </p:to>
                                    </p:set>
                                    <p:animEffect transition="in" filter="fade">
                                      <p:cBhvr>
                                        <p:cTn id="118" dur="500"/>
                                        <p:tgtEl>
                                          <p:spTgt spid="2726">
                                            <p:txEl>
                                              <p:pRg st="0" end="0"/>
                                            </p:txEl>
                                          </p:spTgt>
                                        </p:tgtEl>
                                      </p:cBhvr>
                                    </p:animEffect>
                                  </p:childTnLst>
                                </p:cTn>
                              </p:par>
                              <p:par>
                                <p:cTn id="119" presetID="10" presetClass="entr" presetSubtype="0" fill="hold" nodeType="withEffect">
                                  <p:stCondLst>
                                    <p:cond delay="0"/>
                                  </p:stCondLst>
                                  <p:childTnLst>
                                    <p:set>
                                      <p:cBhvr>
                                        <p:cTn id="120" dur="1" fill="hold">
                                          <p:stCondLst>
                                            <p:cond delay="0"/>
                                          </p:stCondLst>
                                        </p:cTn>
                                        <p:tgtEl>
                                          <p:spTgt spid="2724">
                                            <p:txEl>
                                              <p:pRg st="0" end="0"/>
                                            </p:txEl>
                                          </p:spTgt>
                                        </p:tgtEl>
                                        <p:attrNameLst>
                                          <p:attrName>style.visibility</p:attrName>
                                        </p:attrNameLst>
                                      </p:cBhvr>
                                      <p:to>
                                        <p:strVal val="visible"/>
                                      </p:to>
                                    </p:set>
                                    <p:animEffect transition="in" filter="fade">
                                      <p:cBhvr>
                                        <p:cTn id="121" dur="500"/>
                                        <p:tgtEl>
                                          <p:spTgt spid="2724">
                                            <p:txEl>
                                              <p:pRg st="0" end="0"/>
                                            </p:txEl>
                                          </p:spTgt>
                                        </p:tgtEl>
                                      </p:cBhvr>
                                    </p:animEffect>
                                  </p:childTnLst>
                                </p:cTn>
                              </p:par>
                            </p:childTnLst>
                          </p:cTn>
                        </p:par>
                      </p:childTnLst>
                    </p:cTn>
                  </p:par>
                </p:childTnLst>
              </p:cTn>
              <p:nextCondLst>
                <p:cond evt="onClick" delay="0">
                  <p:tgtEl>
                    <p:spTgt spid="1452"/>
                  </p:tgtEl>
                </p:cond>
              </p:nextCondLst>
            </p:seq>
            <p:seq concurrent="1" nextAc="seek">
              <p:cTn id="122" restart="whenNotActive" fill="hold" evtFilter="cancelBubble" nodeType="interactiveSeq">
                <p:stCondLst>
                  <p:cond evt="onClick" delay="0">
                    <p:tgtEl>
                      <p:spTgt spid="1453"/>
                    </p:tgtEl>
                  </p:cond>
                </p:stCondLst>
                <p:endSync evt="end" delay="0">
                  <p:rtn val="all"/>
                </p:endSync>
                <p:childTnLst>
                  <p:par>
                    <p:cTn id="123" fill="hold">
                      <p:stCondLst>
                        <p:cond delay="0"/>
                      </p:stCondLst>
                      <p:childTnLst>
                        <p:par>
                          <p:cTn id="124" fill="hold">
                            <p:stCondLst>
                              <p:cond delay="0"/>
                            </p:stCondLst>
                            <p:childTnLst>
                              <p:par>
                                <p:cTn id="125" presetID="10" presetClass="entr" presetSubtype="0" fill="hold" nodeType="withEffect">
                                  <p:stCondLst>
                                    <p:cond delay="0"/>
                                  </p:stCondLst>
                                  <p:childTnLst>
                                    <p:set>
                                      <p:cBhvr>
                                        <p:cTn id="126" dur="1" fill="hold">
                                          <p:stCondLst>
                                            <p:cond delay="0"/>
                                          </p:stCondLst>
                                        </p:cTn>
                                        <p:tgtEl>
                                          <p:spTgt spid="2729">
                                            <p:txEl>
                                              <p:pRg st="0" end="0"/>
                                            </p:txEl>
                                          </p:spTgt>
                                        </p:tgtEl>
                                        <p:attrNameLst>
                                          <p:attrName>style.visibility</p:attrName>
                                        </p:attrNameLst>
                                      </p:cBhvr>
                                      <p:to>
                                        <p:strVal val="visible"/>
                                      </p:to>
                                    </p:set>
                                    <p:animEffect transition="in" filter="fade">
                                      <p:cBhvr>
                                        <p:cTn id="127" dur="500"/>
                                        <p:tgtEl>
                                          <p:spTgt spid="2729">
                                            <p:txEl>
                                              <p:pRg st="0" end="0"/>
                                            </p:txEl>
                                          </p:spTgt>
                                        </p:tgtEl>
                                      </p:cBhvr>
                                    </p:animEffect>
                                  </p:childTnLst>
                                </p:cTn>
                              </p:par>
                              <p:par>
                                <p:cTn id="128" presetID="10" presetClass="entr" presetSubtype="0" fill="hold" nodeType="withEffect">
                                  <p:stCondLst>
                                    <p:cond delay="0"/>
                                  </p:stCondLst>
                                  <p:childTnLst>
                                    <p:set>
                                      <p:cBhvr>
                                        <p:cTn id="129" dur="1" fill="hold">
                                          <p:stCondLst>
                                            <p:cond delay="0"/>
                                          </p:stCondLst>
                                        </p:cTn>
                                        <p:tgtEl>
                                          <p:spTgt spid="2728">
                                            <p:txEl>
                                              <p:pRg st="0" end="0"/>
                                            </p:txEl>
                                          </p:spTgt>
                                        </p:tgtEl>
                                        <p:attrNameLst>
                                          <p:attrName>style.visibility</p:attrName>
                                        </p:attrNameLst>
                                      </p:cBhvr>
                                      <p:to>
                                        <p:strVal val="visible"/>
                                      </p:to>
                                    </p:set>
                                    <p:animEffect transition="in" filter="fade">
                                      <p:cBhvr>
                                        <p:cTn id="130" dur="500"/>
                                        <p:tgtEl>
                                          <p:spTgt spid="2728">
                                            <p:txEl>
                                              <p:pRg st="0" end="0"/>
                                            </p:txEl>
                                          </p:spTgt>
                                        </p:tgtEl>
                                      </p:cBhvr>
                                    </p:animEffect>
                                  </p:childTnLst>
                                </p:cTn>
                              </p:par>
                              <p:par>
                                <p:cTn id="131" presetID="10" presetClass="entr" presetSubtype="0" fill="hold" nodeType="withEffect">
                                  <p:stCondLst>
                                    <p:cond delay="0"/>
                                  </p:stCondLst>
                                  <p:childTnLst>
                                    <p:set>
                                      <p:cBhvr>
                                        <p:cTn id="132" dur="1" fill="hold">
                                          <p:stCondLst>
                                            <p:cond delay="0"/>
                                          </p:stCondLst>
                                        </p:cTn>
                                        <p:tgtEl>
                                          <p:spTgt spid="2730">
                                            <p:txEl>
                                              <p:pRg st="0" end="0"/>
                                            </p:txEl>
                                          </p:spTgt>
                                        </p:tgtEl>
                                        <p:attrNameLst>
                                          <p:attrName>style.visibility</p:attrName>
                                        </p:attrNameLst>
                                      </p:cBhvr>
                                      <p:to>
                                        <p:strVal val="visible"/>
                                      </p:to>
                                    </p:set>
                                    <p:animEffect transition="in" filter="fade">
                                      <p:cBhvr>
                                        <p:cTn id="133" dur="500"/>
                                        <p:tgtEl>
                                          <p:spTgt spid="2730">
                                            <p:txEl>
                                              <p:pRg st="0" end="0"/>
                                            </p:txEl>
                                          </p:spTgt>
                                        </p:tgtEl>
                                      </p:cBhvr>
                                    </p:animEffect>
                                  </p:childTnLst>
                                </p:cTn>
                              </p:par>
                              <p:par>
                                <p:cTn id="134" presetID="10" presetClass="entr" presetSubtype="0" fill="hold" nodeType="withEffect">
                                  <p:stCondLst>
                                    <p:cond delay="0"/>
                                  </p:stCondLst>
                                  <p:childTnLst>
                                    <p:set>
                                      <p:cBhvr>
                                        <p:cTn id="135" dur="1" fill="hold">
                                          <p:stCondLst>
                                            <p:cond delay="0"/>
                                          </p:stCondLst>
                                        </p:cTn>
                                        <p:tgtEl>
                                          <p:spTgt spid="2732">
                                            <p:txEl>
                                              <p:pRg st="0" end="0"/>
                                            </p:txEl>
                                          </p:spTgt>
                                        </p:tgtEl>
                                        <p:attrNameLst>
                                          <p:attrName>style.visibility</p:attrName>
                                        </p:attrNameLst>
                                      </p:cBhvr>
                                      <p:to>
                                        <p:strVal val="visible"/>
                                      </p:to>
                                    </p:set>
                                    <p:animEffect transition="in" filter="fade">
                                      <p:cBhvr>
                                        <p:cTn id="136" dur="500"/>
                                        <p:tgtEl>
                                          <p:spTgt spid="2732">
                                            <p:txEl>
                                              <p:pRg st="0" end="0"/>
                                            </p:txEl>
                                          </p:spTgt>
                                        </p:tgtEl>
                                      </p:cBhvr>
                                    </p:animEffect>
                                  </p:childTnLst>
                                </p:cTn>
                              </p:par>
                              <p:par>
                                <p:cTn id="137" presetID="10" presetClass="entr" presetSubtype="0" fill="hold" nodeType="withEffect">
                                  <p:stCondLst>
                                    <p:cond delay="0"/>
                                  </p:stCondLst>
                                  <p:childTnLst>
                                    <p:set>
                                      <p:cBhvr>
                                        <p:cTn id="138" dur="1" fill="hold">
                                          <p:stCondLst>
                                            <p:cond delay="0"/>
                                          </p:stCondLst>
                                        </p:cTn>
                                        <p:tgtEl>
                                          <p:spTgt spid="2731">
                                            <p:txEl>
                                              <p:pRg st="0" end="0"/>
                                            </p:txEl>
                                          </p:spTgt>
                                        </p:tgtEl>
                                        <p:attrNameLst>
                                          <p:attrName>style.visibility</p:attrName>
                                        </p:attrNameLst>
                                      </p:cBhvr>
                                      <p:to>
                                        <p:strVal val="visible"/>
                                      </p:to>
                                    </p:set>
                                    <p:animEffect transition="in" filter="fade">
                                      <p:cBhvr>
                                        <p:cTn id="139" dur="500"/>
                                        <p:tgtEl>
                                          <p:spTgt spid="2731">
                                            <p:txEl>
                                              <p:pRg st="0" end="0"/>
                                            </p:txEl>
                                          </p:spTgt>
                                        </p:tgtEl>
                                      </p:cBhvr>
                                    </p:animEffect>
                                  </p:childTnLst>
                                </p:cTn>
                              </p:par>
                              <p:par>
                                <p:cTn id="140" presetID="10" presetClass="entr" presetSubtype="0" fill="hold" nodeType="withEffect">
                                  <p:stCondLst>
                                    <p:cond delay="0"/>
                                  </p:stCondLst>
                                  <p:childTnLst>
                                    <p:set>
                                      <p:cBhvr>
                                        <p:cTn id="141" dur="1" fill="hold">
                                          <p:stCondLst>
                                            <p:cond delay="0"/>
                                          </p:stCondLst>
                                        </p:cTn>
                                        <p:tgtEl>
                                          <p:spTgt spid="2740">
                                            <p:txEl>
                                              <p:pRg st="0" end="0"/>
                                            </p:txEl>
                                          </p:spTgt>
                                        </p:tgtEl>
                                        <p:attrNameLst>
                                          <p:attrName>style.visibility</p:attrName>
                                        </p:attrNameLst>
                                      </p:cBhvr>
                                      <p:to>
                                        <p:strVal val="visible"/>
                                      </p:to>
                                    </p:set>
                                    <p:animEffect transition="in" filter="fade">
                                      <p:cBhvr>
                                        <p:cTn id="142" dur="500"/>
                                        <p:tgtEl>
                                          <p:spTgt spid="2740">
                                            <p:txEl>
                                              <p:pRg st="0" end="0"/>
                                            </p:txEl>
                                          </p:spTgt>
                                        </p:tgtEl>
                                      </p:cBhvr>
                                    </p:animEffect>
                                  </p:childTnLst>
                                </p:cTn>
                              </p:par>
                              <p:par>
                                <p:cTn id="143" presetID="10" presetClass="entr" presetSubtype="0" fill="hold" nodeType="withEffect">
                                  <p:stCondLst>
                                    <p:cond delay="0"/>
                                  </p:stCondLst>
                                  <p:childTnLst>
                                    <p:set>
                                      <p:cBhvr>
                                        <p:cTn id="144" dur="1" fill="hold">
                                          <p:stCondLst>
                                            <p:cond delay="0"/>
                                          </p:stCondLst>
                                        </p:cTn>
                                        <p:tgtEl>
                                          <p:spTgt spid="2742">
                                            <p:txEl>
                                              <p:pRg st="0" end="0"/>
                                            </p:txEl>
                                          </p:spTgt>
                                        </p:tgtEl>
                                        <p:attrNameLst>
                                          <p:attrName>style.visibility</p:attrName>
                                        </p:attrNameLst>
                                      </p:cBhvr>
                                      <p:to>
                                        <p:strVal val="visible"/>
                                      </p:to>
                                    </p:set>
                                    <p:animEffect transition="in" filter="fade">
                                      <p:cBhvr>
                                        <p:cTn id="145" dur="500"/>
                                        <p:tgtEl>
                                          <p:spTgt spid="2742">
                                            <p:txEl>
                                              <p:pRg st="0" end="0"/>
                                            </p:txEl>
                                          </p:spTgt>
                                        </p:tgtEl>
                                      </p:cBhvr>
                                    </p:animEffect>
                                  </p:childTnLst>
                                </p:cTn>
                              </p:par>
                              <p:par>
                                <p:cTn id="146" presetID="10" presetClass="entr" presetSubtype="0" fill="hold" nodeType="withEffect">
                                  <p:stCondLst>
                                    <p:cond delay="0"/>
                                  </p:stCondLst>
                                  <p:childTnLst>
                                    <p:set>
                                      <p:cBhvr>
                                        <p:cTn id="147" dur="1" fill="hold">
                                          <p:stCondLst>
                                            <p:cond delay="0"/>
                                          </p:stCondLst>
                                        </p:cTn>
                                        <p:tgtEl>
                                          <p:spTgt spid="2744">
                                            <p:txEl>
                                              <p:pRg st="0" end="0"/>
                                            </p:txEl>
                                          </p:spTgt>
                                        </p:tgtEl>
                                        <p:attrNameLst>
                                          <p:attrName>style.visibility</p:attrName>
                                        </p:attrNameLst>
                                      </p:cBhvr>
                                      <p:to>
                                        <p:strVal val="visible"/>
                                      </p:to>
                                    </p:set>
                                    <p:animEffect transition="in" filter="fade">
                                      <p:cBhvr>
                                        <p:cTn id="148" dur="500"/>
                                        <p:tgtEl>
                                          <p:spTgt spid="2744">
                                            <p:txEl>
                                              <p:pRg st="0" end="0"/>
                                            </p:txEl>
                                          </p:spTgt>
                                        </p:tgtEl>
                                      </p:cBhvr>
                                    </p:animEffect>
                                  </p:childTnLst>
                                </p:cTn>
                              </p:par>
                              <p:par>
                                <p:cTn id="149" presetID="10" presetClass="entr" presetSubtype="0" fill="hold" nodeType="withEffect">
                                  <p:stCondLst>
                                    <p:cond delay="0"/>
                                  </p:stCondLst>
                                  <p:childTnLst>
                                    <p:set>
                                      <p:cBhvr>
                                        <p:cTn id="150" dur="1" fill="hold">
                                          <p:stCondLst>
                                            <p:cond delay="0"/>
                                          </p:stCondLst>
                                        </p:cTn>
                                        <p:tgtEl>
                                          <p:spTgt spid="2743">
                                            <p:txEl>
                                              <p:pRg st="0" end="0"/>
                                            </p:txEl>
                                          </p:spTgt>
                                        </p:tgtEl>
                                        <p:attrNameLst>
                                          <p:attrName>style.visibility</p:attrName>
                                        </p:attrNameLst>
                                      </p:cBhvr>
                                      <p:to>
                                        <p:strVal val="visible"/>
                                      </p:to>
                                    </p:set>
                                    <p:animEffect transition="in" filter="fade">
                                      <p:cBhvr>
                                        <p:cTn id="151" dur="500"/>
                                        <p:tgtEl>
                                          <p:spTgt spid="2743">
                                            <p:txEl>
                                              <p:pRg st="0" end="0"/>
                                            </p:txEl>
                                          </p:spTgt>
                                        </p:tgtEl>
                                      </p:cBhvr>
                                    </p:animEffect>
                                  </p:childTnLst>
                                </p:cTn>
                              </p:par>
                              <p:par>
                                <p:cTn id="152" presetID="10" presetClass="entr" presetSubtype="0" fill="hold" nodeType="withEffect">
                                  <p:stCondLst>
                                    <p:cond delay="0"/>
                                  </p:stCondLst>
                                  <p:childTnLst>
                                    <p:set>
                                      <p:cBhvr>
                                        <p:cTn id="153" dur="1" fill="hold">
                                          <p:stCondLst>
                                            <p:cond delay="0"/>
                                          </p:stCondLst>
                                        </p:cTn>
                                        <p:tgtEl>
                                          <p:spTgt spid="2741">
                                            <p:txEl>
                                              <p:pRg st="0" end="0"/>
                                            </p:txEl>
                                          </p:spTgt>
                                        </p:tgtEl>
                                        <p:attrNameLst>
                                          <p:attrName>style.visibility</p:attrName>
                                        </p:attrNameLst>
                                      </p:cBhvr>
                                      <p:to>
                                        <p:strVal val="visible"/>
                                      </p:to>
                                    </p:set>
                                    <p:animEffect transition="in" filter="fade">
                                      <p:cBhvr>
                                        <p:cTn id="154" dur="500"/>
                                        <p:tgtEl>
                                          <p:spTgt spid="2741">
                                            <p:txEl>
                                              <p:pRg st="0" end="0"/>
                                            </p:txEl>
                                          </p:spTgt>
                                        </p:tgtEl>
                                      </p:cBhvr>
                                    </p:animEffect>
                                  </p:childTnLst>
                                </p:cTn>
                              </p:par>
                            </p:childTnLst>
                          </p:cTn>
                        </p:par>
                      </p:childTnLst>
                    </p:cTn>
                  </p:par>
                </p:childTnLst>
              </p:cTn>
              <p:nextCondLst>
                <p:cond evt="onClick" delay="0">
                  <p:tgtEl>
                    <p:spTgt spid="1453"/>
                  </p:tgtEl>
                </p:cond>
              </p:nextCondLst>
            </p:seq>
            <p:seq concurrent="1" nextAc="seek">
              <p:cTn id="155" restart="whenNotActive" fill="hold" evtFilter="cancelBubble" nodeType="interactiveSeq">
                <p:stCondLst>
                  <p:cond evt="onClick" delay="0">
                    <p:tgtEl>
                      <p:spTgt spid="1456"/>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nodeType="withEffect">
                                  <p:stCondLst>
                                    <p:cond delay="0"/>
                                  </p:stCondLst>
                                  <p:childTnLst>
                                    <p:set>
                                      <p:cBhvr>
                                        <p:cTn id="159" dur="1" fill="hold">
                                          <p:stCondLst>
                                            <p:cond delay="0"/>
                                          </p:stCondLst>
                                        </p:cTn>
                                        <p:tgtEl>
                                          <p:spTgt spid="2746">
                                            <p:txEl>
                                              <p:pRg st="0" end="0"/>
                                            </p:txEl>
                                          </p:spTgt>
                                        </p:tgtEl>
                                        <p:attrNameLst>
                                          <p:attrName>style.visibility</p:attrName>
                                        </p:attrNameLst>
                                      </p:cBhvr>
                                      <p:to>
                                        <p:strVal val="visible"/>
                                      </p:to>
                                    </p:set>
                                    <p:animEffect transition="in" filter="fade">
                                      <p:cBhvr>
                                        <p:cTn id="160" dur="500"/>
                                        <p:tgtEl>
                                          <p:spTgt spid="2746">
                                            <p:txEl>
                                              <p:pRg st="0" end="0"/>
                                            </p:txEl>
                                          </p:spTgt>
                                        </p:tgtEl>
                                      </p:cBhvr>
                                    </p:animEffect>
                                  </p:childTnLst>
                                </p:cTn>
                              </p:par>
                              <p:par>
                                <p:cTn id="161" presetID="10" presetClass="entr" presetSubtype="0" fill="hold" nodeType="withEffect">
                                  <p:stCondLst>
                                    <p:cond delay="0"/>
                                  </p:stCondLst>
                                  <p:childTnLst>
                                    <p:set>
                                      <p:cBhvr>
                                        <p:cTn id="162" dur="1" fill="hold">
                                          <p:stCondLst>
                                            <p:cond delay="0"/>
                                          </p:stCondLst>
                                        </p:cTn>
                                        <p:tgtEl>
                                          <p:spTgt spid="2745">
                                            <p:txEl>
                                              <p:pRg st="0" end="0"/>
                                            </p:txEl>
                                          </p:spTgt>
                                        </p:tgtEl>
                                        <p:attrNameLst>
                                          <p:attrName>style.visibility</p:attrName>
                                        </p:attrNameLst>
                                      </p:cBhvr>
                                      <p:to>
                                        <p:strVal val="visible"/>
                                      </p:to>
                                    </p:set>
                                    <p:animEffect transition="in" filter="fade">
                                      <p:cBhvr>
                                        <p:cTn id="163" dur="500"/>
                                        <p:tgtEl>
                                          <p:spTgt spid="2745">
                                            <p:txEl>
                                              <p:pRg st="0" end="0"/>
                                            </p:txEl>
                                          </p:spTgt>
                                        </p:tgtEl>
                                      </p:cBhvr>
                                    </p:animEffect>
                                  </p:childTnLst>
                                </p:cTn>
                              </p:par>
                              <p:par>
                                <p:cTn id="164" presetID="10" presetClass="entr" presetSubtype="0" fill="hold" nodeType="withEffect">
                                  <p:stCondLst>
                                    <p:cond delay="0"/>
                                  </p:stCondLst>
                                  <p:childTnLst>
                                    <p:set>
                                      <p:cBhvr>
                                        <p:cTn id="165" dur="1" fill="hold">
                                          <p:stCondLst>
                                            <p:cond delay="0"/>
                                          </p:stCondLst>
                                        </p:cTn>
                                        <p:tgtEl>
                                          <p:spTgt spid="2747">
                                            <p:txEl>
                                              <p:pRg st="0" end="0"/>
                                            </p:txEl>
                                          </p:spTgt>
                                        </p:tgtEl>
                                        <p:attrNameLst>
                                          <p:attrName>style.visibility</p:attrName>
                                        </p:attrNameLst>
                                      </p:cBhvr>
                                      <p:to>
                                        <p:strVal val="visible"/>
                                      </p:to>
                                    </p:set>
                                    <p:animEffect transition="in" filter="fade">
                                      <p:cBhvr>
                                        <p:cTn id="166" dur="500"/>
                                        <p:tgtEl>
                                          <p:spTgt spid="2747">
                                            <p:txEl>
                                              <p:pRg st="0" end="0"/>
                                            </p:txEl>
                                          </p:spTgt>
                                        </p:tgtEl>
                                      </p:cBhvr>
                                    </p:animEffect>
                                  </p:childTnLst>
                                </p:cTn>
                              </p:par>
                              <p:par>
                                <p:cTn id="167" presetID="10" presetClass="entr" presetSubtype="0" fill="hold" nodeType="withEffect">
                                  <p:stCondLst>
                                    <p:cond delay="0"/>
                                  </p:stCondLst>
                                  <p:childTnLst>
                                    <p:set>
                                      <p:cBhvr>
                                        <p:cTn id="168" dur="1" fill="hold">
                                          <p:stCondLst>
                                            <p:cond delay="0"/>
                                          </p:stCondLst>
                                        </p:cTn>
                                        <p:tgtEl>
                                          <p:spTgt spid="2748">
                                            <p:txEl>
                                              <p:pRg st="0" end="0"/>
                                            </p:txEl>
                                          </p:spTgt>
                                        </p:tgtEl>
                                        <p:attrNameLst>
                                          <p:attrName>style.visibility</p:attrName>
                                        </p:attrNameLst>
                                      </p:cBhvr>
                                      <p:to>
                                        <p:strVal val="visible"/>
                                      </p:to>
                                    </p:set>
                                    <p:animEffect transition="in" filter="fade">
                                      <p:cBhvr>
                                        <p:cTn id="169" dur="500"/>
                                        <p:tgtEl>
                                          <p:spTgt spid="2748">
                                            <p:txEl>
                                              <p:pRg st="0" end="0"/>
                                            </p:txEl>
                                          </p:spTgt>
                                        </p:tgtEl>
                                      </p:cBhvr>
                                    </p:animEffect>
                                  </p:childTnLst>
                                </p:cTn>
                              </p:par>
                              <p:par>
                                <p:cTn id="170" presetID="10" presetClass="entr" presetSubtype="0" fill="hold" nodeType="withEffect">
                                  <p:stCondLst>
                                    <p:cond delay="0"/>
                                  </p:stCondLst>
                                  <p:childTnLst>
                                    <p:set>
                                      <p:cBhvr>
                                        <p:cTn id="171" dur="1" fill="hold">
                                          <p:stCondLst>
                                            <p:cond delay="0"/>
                                          </p:stCondLst>
                                        </p:cTn>
                                        <p:tgtEl>
                                          <p:spTgt spid="2334">
                                            <p:txEl>
                                              <p:pRg st="0" end="0"/>
                                            </p:txEl>
                                          </p:spTgt>
                                        </p:tgtEl>
                                        <p:attrNameLst>
                                          <p:attrName>style.visibility</p:attrName>
                                        </p:attrNameLst>
                                      </p:cBhvr>
                                      <p:to>
                                        <p:strVal val="visible"/>
                                      </p:to>
                                    </p:set>
                                    <p:animEffect transition="in" filter="fade">
                                      <p:cBhvr>
                                        <p:cTn id="172" dur="500"/>
                                        <p:tgtEl>
                                          <p:spTgt spid="2334">
                                            <p:txEl>
                                              <p:pRg st="0" end="0"/>
                                            </p:txEl>
                                          </p:spTgt>
                                        </p:tgtEl>
                                      </p:cBhvr>
                                    </p:animEffect>
                                  </p:childTnLst>
                                </p:cTn>
                              </p:par>
                              <p:par>
                                <p:cTn id="173" presetID="10" presetClass="entr" presetSubtype="0" fill="hold" nodeType="withEffect">
                                  <p:stCondLst>
                                    <p:cond delay="0"/>
                                  </p:stCondLst>
                                  <p:childTnLst>
                                    <p:set>
                                      <p:cBhvr>
                                        <p:cTn id="174" dur="1" fill="hold">
                                          <p:stCondLst>
                                            <p:cond delay="0"/>
                                          </p:stCondLst>
                                        </p:cTn>
                                        <p:tgtEl>
                                          <p:spTgt spid="2338">
                                            <p:txEl>
                                              <p:pRg st="0" end="0"/>
                                            </p:txEl>
                                          </p:spTgt>
                                        </p:tgtEl>
                                        <p:attrNameLst>
                                          <p:attrName>style.visibility</p:attrName>
                                        </p:attrNameLst>
                                      </p:cBhvr>
                                      <p:to>
                                        <p:strVal val="visible"/>
                                      </p:to>
                                    </p:set>
                                    <p:animEffect transition="in" filter="fade">
                                      <p:cBhvr>
                                        <p:cTn id="175" dur="500"/>
                                        <p:tgtEl>
                                          <p:spTgt spid="2338">
                                            <p:txEl>
                                              <p:pRg st="0" end="0"/>
                                            </p:txEl>
                                          </p:spTgt>
                                        </p:tgtEl>
                                      </p:cBhvr>
                                    </p:animEffect>
                                  </p:childTnLst>
                                </p:cTn>
                              </p:par>
                              <p:par>
                                <p:cTn id="176" presetID="10" presetClass="entr" presetSubtype="0" fill="hold" nodeType="withEffect">
                                  <p:stCondLst>
                                    <p:cond delay="0"/>
                                  </p:stCondLst>
                                  <p:childTnLst>
                                    <p:set>
                                      <p:cBhvr>
                                        <p:cTn id="177" dur="1" fill="hold">
                                          <p:stCondLst>
                                            <p:cond delay="0"/>
                                          </p:stCondLst>
                                        </p:cTn>
                                        <p:tgtEl>
                                          <p:spTgt spid="2337">
                                            <p:txEl>
                                              <p:pRg st="0" end="0"/>
                                            </p:txEl>
                                          </p:spTgt>
                                        </p:tgtEl>
                                        <p:attrNameLst>
                                          <p:attrName>style.visibility</p:attrName>
                                        </p:attrNameLst>
                                      </p:cBhvr>
                                      <p:to>
                                        <p:strVal val="visible"/>
                                      </p:to>
                                    </p:set>
                                    <p:animEffect transition="in" filter="fade">
                                      <p:cBhvr>
                                        <p:cTn id="178" dur="500"/>
                                        <p:tgtEl>
                                          <p:spTgt spid="2337">
                                            <p:txEl>
                                              <p:pRg st="0" end="0"/>
                                            </p:txEl>
                                          </p:spTgt>
                                        </p:tgtEl>
                                      </p:cBhvr>
                                    </p:animEffect>
                                  </p:childTnLst>
                                </p:cTn>
                              </p:par>
                            </p:childTnLst>
                          </p:cTn>
                        </p:par>
                      </p:childTnLst>
                    </p:cTn>
                  </p:par>
                </p:childTnLst>
              </p:cTn>
              <p:nextCondLst>
                <p:cond evt="onClick" delay="0">
                  <p:tgtEl>
                    <p:spTgt spid="1456"/>
                  </p:tgtEl>
                </p:cond>
              </p:nextCondLst>
            </p:seq>
            <p:seq concurrent="1" nextAc="seek">
              <p:cTn id="179" restart="whenNotActive" fill="hold" evtFilter="cancelBubble" nodeType="interactiveSeq">
                <p:stCondLst>
                  <p:cond evt="onClick" delay="0">
                    <p:tgtEl>
                      <p:spTgt spid="1462"/>
                    </p:tgtEl>
                  </p:cond>
                </p:stCondLst>
                <p:endSync evt="end" delay="0">
                  <p:rtn val="all"/>
                </p:endSync>
                <p:childTnLst>
                  <p:par>
                    <p:cTn id="180" fill="hold">
                      <p:stCondLst>
                        <p:cond delay="0"/>
                      </p:stCondLst>
                      <p:childTnLst>
                        <p:par>
                          <p:cTn id="181" fill="hold">
                            <p:stCondLst>
                              <p:cond delay="0"/>
                            </p:stCondLst>
                            <p:childTnLst>
                              <p:par>
                                <p:cTn id="182" presetID="10" presetClass="entr" presetSubtype="0" fill="hold" nodeType="withEffect">
                                  <p:stCondLst>
                                    <p:cond delay="0"/>
                                  </p:stCondLst>
                                  <p:childTnLst>
                                    <p:set>
                                      <p:cBhvr>
                                        <p:cTn id="183" dur="1" fill="hold">
                                          <p:stCondLst>
                                            <p:cond delay="0"/>
                                          </p:stCondLst>
                                        </p:cTn>
                                        <p:tgtEl>
                                          <p:spTgt spid="2339">
                                            <p:txEl>
                                              <p:pRg st="0" end="0"/>
                                            </p:txEl>
                                          </p:spTgt>
                                        </p:tgtEl>
                                        <p:attrNameLst>
                                          <p:attrName>style.visibility</p:attrName>
                                        </p:attrNameLst>
                                      </p:cBhvr>
                                      <p:to>
                                        <p:strVal val="visible"/>
                                      </p:to>
                                    </p:set>
                                    <p:animEffect transition="in" filter="fade">
                                      <p:cBhvr>
                                        <p:cTn id="184" dur="500"/>
                                        <p:tgtEl>
                                          <p:spTgt spid="2339">
                                            <p:txEl>
                                              <p:pRg st="0" end="0"/>
                                            </p:txEl>
                                          </p:spTgt>
                                        </p:tgtEl>
                                      </p:cBhvr>
                                    </p:animEffect>
                                  </p:childTnLst>
                                </p:cTn>
                              </p:par>
                              <p:par>
                                <p:cTn id="185" presetID="10" presetClass="entr" presetSubtype="0" fill="hold" nodeType="withEffect">
                                  <p:stCondLst>
                                    <p:cond delay="0"/>
                                  </p:stCondLst>
                                  <p:childTnLst>
                                    <p:set>
                                      <p:cBhvr>
                                        <p:cTn id="186" dur="1" fill="hold">
                                          <p:stCondLst>
                                            <p:cond delay="0"/>
                                          </p:stCondLst>
                                        </p:cTn>
                                        <p:tgtEl>
                                          <p:spTgt spid="2351">
                                            <p:txEl>
                                              <p:pRg st="0" end="0"/>
                                            </p:txEl>
                                          </p:spTgt>
                                        </p:tgtEl>
                                        <p:attrNameLst>
                                          <p:attrName>style.visibility</p:attrName>
                                        </p:attrNameLst>
                                      </p:cBhvr>
                                      <p:to>
                                        <p:strVal val="visible"/>
                                      </p:to>
                                    </p:set>
                                    <p:animEffect transition="in" filter="fade">
                                      <p:cBhvr>
                                        <p:cTn id="187" dur="500"/>
                                        <p:tgtEl>
                                          <p:spTgt spid="2351">
                                            <p:txEl>
                                              <p:pRg st="0" end="0"/>
                                            </p:txEl>
                                          </p:spTgt>
                                        </p:tgtEl>
                                      </p:cBhvr>
                                    </p:animEffect>
                                  </p:childTnLst>
                                </p:cTn>
                              </p:par>
                              <p:par>
                                <p:cTn id="188" presetID="10" presetClass="entr" presetSubtype="0" fill="hold" nodeType="withEffect">
                                  <p:stCondLst>
                                    <p:cond delay="0"/>
                                  </p:stCondLst>
                                  <p:childTnLst>
                                    <p:set>
                                      <p:cBhvr>
                                        <p:cTn id="189" dur="1" fill="hold">
                                          <p:stCondLst>
                                            <p:cond delay="0"/>
                                          </p:stCondLst>
                                        </p:cTn>
                                        <p:tgtEl>
                                          <p:spTgt spid="2353">
                                            <p:txEl>
                                              <p:pRg st="0" end="0"/>
                                            </p:txEl>
                                          </p:spTgt>
                                        </p:tgtEl>
                                        <p:attrNameLst>
                                          <p:attrName>style.visibility</p:attrName>
                                        </p:attrNameLst>
                                      </p:cBhvr>
                                      <p:to>
                                        <p:strVal val="visible"/>
                                      </p:to>
                                    </p:set>
                                    <p:animEffect transition="in" filter="fade">
                                      <p:cBhvr>
                                        <p:cTn id="190" dur="500"/>
                                        <p:tgtEl>
                                          <p:spTgt spid="2353">
                                            <p:txEl>
                                              <p:pRg st="0" end="0"/>
                                            </p:txEl>
                                          </p:spTgt>
                                        </p:tgtEl>
                                      </p:cBhvr>
                                    </p:animEffect>
                                  </p:childTnLst>
                                </p:cTn>
                              </p:par>
                              <p:par>
                                <p:cTn id="191" presetID="10" presetClass="entr" presetSubtype="0" fill="hold" nodeType="withEffect">
                                  <p:stCondLst>
                                    <p:cond delay="0"/>
                                  </p:stCondLst>
                                  <p:childTnLst>
                                    <p:set>
                                      <p:cBhvr>
                                        <p:cTn id="192" dur="1" fill="hold">
                                          <p:stCondLst>
                                            <p:cond delay="0"/>
                                          </p:stCondLst>
                                        </p:cTn>
                                        <p:tgtEl>
                                          <p:spTgt spid="2352">
                                            <p:txEl>
                                              <p:pRg st="0" end="0"/>
                                            </p:txEl>
                                          </p:spTgt>
                                        </p:tgtEl>
                                        <p:attrNameLst>
                                          <p:attrName>style.visibility</p:attrName>
                                        </p:attrNameLst>
                                      </p:cBhvr>
                                      <p:to>
                                        <p:strVal val="visible"/>
                                      </p:to>
                                    </p:set>
                                    <p:animEffect transition="in" filter="fade">
                                      <p:cBhvr>
                                        <p:cTn id="193" dur="500"/>
                                        <p:tgtEl>
                                          <p:spTgt spid="2352">
                                            <p:txEl>
                                              <p:pRg st="0" end="0"/>
                                            </p:txEl>
                                          </p:spTgt>
                                        </p:tgtEl>
                                      </p:cBhvr>
                                    </p:animEffect>
                                  </p:childTnLst>
                                </p:cTn>
                              </p:par>
                              <p:par>
                                <p:cTn id="194" presetID="10" presetClass="entr" presetSubtype="0" fill="hold" nodeType="withEffect">
                                  <p:stCondLst>
                                    <p:cond delay="0"/>
                                  </p:stCondLst>
                                  <p:childTnLst>
                                    <p:set>
                                      <p:cBhvr>
                                        <p:cTn id="195" dur="1" fill="hold">
                                          <p:stCondLst>
                                            <p:cond delay="0"/>
                                          </p:stCondLst>
                                        </p:cTn>
                                        <p:tgtEl>
                                          <p:spTgt spid="2356">
                                            <p:txEl>
                                              <p:pRg st="0" end="0"/>
                                            </p:txEl>
                                          </p:spTgt>
                                        </p:tgtEl>
                                        <p:attrNameLst>
                                          <p:attrName>style.visibility</p:attrName>
                                        </p:attrNameLst>
                                      </p:cBhvr>
                                      <p:to>
                                        <p:strVal val="visible"/>
                                      </p:to>
                                    </p:set>
                                    <p:animEffect transition="in" filter="fade">
                                      <p:cBhvr>
                                        <p:cTn id="196" dur="500"/>
                                        <p:tgtEl>
                                          <p:spTgt spid="2356">
                                            <p:txEl>
                                              <p:pRg st="0" end="0"/>
                                            </p:txEl>
                                          </p:spTgt>
                                        </p:tgtEl>
                                      </p:cBhvr>
                                    </p:animEffect>
                                  </p:childTnLst>
                                </p:cTn>
                              </p:par>
                              <p:par>
                                <p:cTn id="197" presetID="10" presetClass="entr" presetSubtype="0" fill="hold" nodeType="withEffect">
                                  <p:stCondLst>
                                    <p:cond delay="0"/>
                                  </p:stCondLst>
                                  <p:childTnLst>
                                    <p:set>
                                      <p:cBhvr>
                                        <p:cTn id="198" dur="1" fill="hold">
                                          <p:stCondLst>
                                            <p:cond delay="0"/>
                                          </p:stCondLst>
                                        </p:cTn>
                                        <p:tgtEl>
                                          <p:spTgt spid="2358">
                                            <p:txEl>
                                              <p:pRg st="0" end="0"/>
                                            </p:txEl>
                                          </p:spTgt>
                                        </p:tgtEl>
                                        <p:attrNameLst>
                                          <p:attrName>style.visibility</p:attrName>
                                        </p:attrNameLst>
                                      </p:cBhvr>
                                      <p:to>
                                        <p:strVal val="visible"/>
                                      </p:to>
                                    </p:set>
                                    <p:animEffect transition="in" filter="fade">
                                      <p:cBhvr>
                                        <p:cTn id="199" dur="500"/>
                                        <p:tgtEl>
                                          <p:spTgt spid="2358">
                                            <p:txEl>
                                              <p:pRg st="0" end="0"/>
                                            </p:txEl>
                                          </p:spTgt>
                                        </p:tgtEl>
                                      </p:cBhvr>
                                    </p:animEffect>
                                  </p:childTnLst>
                                </p:cTn>
                              </p:par>
                              <p:par>
                                <p:cTn id="200" presetID="10" presetClass="entr" presetSubtype="0" fill="hold" nodeType="withEffect">
                                  <p:stCondLst>
                                    <p:cond delay="0"/>
                                  </p:stCondLst>
                                  <p:childTnLst>
                                    <p:set>
                                      <p:cBhvr>
                                        <p:cTn id="201" dur="1" fill="hold">
                                          <p:stCondLst>
                                            <p:cond delay="0"/>
                                          </p:stCondLst>
                                        </p:cTn>
                                        <p:tgtEl>
                                          <p:spTgt spid="2357">
                                            <p:txEl>
                                              <p:pRg st="0" end="0"/>
                                            </p:txEl>
                                          </p:spTgt>
                                        </p:tgtEl>
                                        <p:attrNameLst>
                                          <p:attrName>style.visibility</p:attrName>
                                        </p:attrNameLst>
                                      </p:cBhvr>
                                      <p:to>
                                        <p:strVal val="visible"/>
                                      </p:to>
                                    </p:set>
                                    <p:animEffect transition="in" filter="fade">
                                      <p:cBhvr>
                                        <p:cTn id="202" dur="500"/>
                                        <p:tgtEl>
                                          <p:spTgt spid="2357">
                                            <p:txEl>
                                              <p:pRg st="0" end="0"/>
                                            </p:txEl>
                                          </p:spTgt>
                                        </p:tgtEl>
                                      </p:cBhvr>
                                    </p:animEffect>
                                  </p:childTnLst>
                                </p:cTn>
                              </p:par>
                              <p:par>
                                <p:cTn id="203" presetID="10" presetClass="entr" presetSubtype="0" fill="hold" nodeType="withEffect">
                                  <p:stCondLst>
                                    <p:cond delay="0"/>
                                  </p:stCondLst>
                                  <p:childTnLst>
                                    <p:set>
                                      <p:cBhvr>
                                        <p:cTn id="204" dur="1" fill="hold">
                                          <p:stCondLst>
                                            <p:cond delay="0"/>
                                          </p:stCondLst>
                                        </p:cTn>
                                        <p:tgtEl>
                                          <p:spTgt spid="2354">
                                            <p:txEl>
                                              <p:pRg st="0" end="0"/>
                                            </p:txEl>
                                          </p:spTgt>
                                        </p:tgtEl>
                                        <p:attrNameLst>
                                          <p:attrName>style.visibility</p:attrName>
                                        </p:attrNameLst>
                                      </p:cBhvr>
                                      <p:to>
                                        <p:strVal val="visible"/>
                                      </p:to>
                                    </p:set>
                                    <p:animEffect transition="in" filter="fade">
                                      <p:cBhvr>
                                        <p:cTn id="205" dur="500"/>
                                        <p:tgtEl>
                                          <p:spTgt spid="2354">
                                            <p:txEl>
                                              <p:pRg st="0" end="0"/>
                                            </p:txEl>
                                          </p:spTgt>
                                        </p:tgtEl>
                                      </p:cBhvr>
                                    </p:animEffect>
                                  </p:childTnLst>
                                </p:cTn>
                              </p:par>
                              <p:par>
                                <p:cTn id="206" presetID="10" presetClass="entr" presetSubtype="0" fill="hold" nodeType="withEffect">
                                  <p:stCondLst>
                                    <p:cond delay="0"/>
                                  </p:stCondLst>
                                  <p:childTnLst>
                                    <p:set>
                                      <p:cBhvr>
                                        <p:cTn id="207" dur="1" fill="hold">
                                          <p:stCondLst>
                                            <p:cond delay="0"/>
                                          </p:stCondLst>
                                        </p:cTn>
                                        <p:tgtEl>
                                          <p:spTgt spid="2350">
                                            <p:txEl>
                                              <p:pRg st="0" end="0"/>
                                            </p:txEl>
                                          </p:spTgt>
                                        </p:tgtEl>
                                        <p:attrNameLst>
                                          <p:attrName>style.visibility</p:attrName>
                                        </p:attrNameLst>
                                      </p:cBhvr>
                                      <p:to>
                                        <p:strVal val="visible"/>
                                      </p:to>
                                    </p:set>
                                    <p:animEffect transition="in" filter="fade">
                                      <p:cBhvr>
                                        <p:cTn id="208" dur="500"/>
                                        <p:tgtEl>
                                          <p:spTgt spid="2350">
                                            <p:txEl>
                                              <p:pRg st="0" end="0"/>
                                            </p:txEl>
                                          </p:spTgt>
                                        </p:tgtEl>
                                      </p:cBhvr>
                                    </p:animEffect>
                                  </p:childTnLst>
                                </p:cTn>
                              </p:par>
                            </p:childTnLst>
                          </p:cTn>
                        </p:par>
                      </p:childTnLst>
                    </p:cTn>
                  </p:par>
                </p:childTnLst>
              </p:cTn>
              <p:nextCondLst>
                <p:cond evt="onClick" delay="0">
                  <p:tgtEl>
                    <p:spTgt spid="1462"/>
                  </p:tgtEl>
                </p:cond>
              </p:nextCondLst>
            </p:seq>
            <p:seq concurrent="1" nextAc="seek">
              <p:cTn id="209" restart="whenNotActive" fill="hold" evtFilter="cancelBubble" nodeType="interactiveSeq">
                <p:stCondLst>
                  <p:cond evt="onClick" delay="0">
                    <p:tgtEl>
                      <p:spTgt spid="1463"/>
                    </p:tgtEl>
                  </p:cond>
                </p:stCondLst>
                <p:endSync evt="end" delay="0">
                  <p:rtn val="all"/>
                </p:endSync>
                <p:childTnLst>
                  <p:par>
                    <p:cTn id="210" fill="hold">
                      <p:stCondLst>
                        <p:cond delay="0"/>
                      </p:stCondLst>
                      <p:childTnLst>
                        <p:par>
                          <p:cTn id="211" fill="hold">
                            <p:stCondLst>
                              <p:cond delay="0"/>
                            </p:stCondLst>
                            <p:childTnLst>
                              <p:par>
                                <p:cTn id="212" presetID="10" presetClass="entr" presetSubtype="0" fill="hold" nodeType="withEffect">
                                  <p:stCondLst>
                                    <p:cond delay="0"/>
                                  </p:stCondLst>
                                  <p:childTnLst>
                                    <p:set>
                                      <p:cBhvr>
                                        <p:cTn id="213" dur="1" fill="hold">
                                          <p:stCondLst>
                                            <p:cond delay="0"/>
                                          </p:stCondLst>
                                        </p:cTn>
                                        <p:tgtEl>
                                          <p:spTgt spid="2360">
                                            <p:txEl>
                                              <p:pRg st="0" end="0"/>
                                            </p:txEl>
                                          </p:spTgt>
                                        </p:tgtEl>
                                        <p:attrNameLst>
                                          <p:attrName>style.visibility</p:attrName>
                                        </p:attrNameLst>
                                      </p:cBhvr>
                                      <p:to>
                                        <p:strVal val="visible"/>
                                      </p:to>
                                    </p:set>
                                    <p:animEffect transition="in" filter="fade">
                                      <p:cBhvr>
                                        <p:cTn id="214" dur="500"/>
                                        <p:tgtEl>
                                          <p:spTgt spid="2360">
                                            <p:txEl>
                                              <p:pRg st="0" end="0"/>
                                            </p:txEl>
                                          </p:spTgt>
                                        </p:tgtEl>
                                      </p:cBhvr>
                                    </p:animEffect>
                                  </p:childTnLst>
                                </p:cTn>
                              </p:par>
                              <p:par>
                                <p:cTn id="215" presetID="10" presetClass="entr" presetSubtype="0" fill="hold" nodeType="withEffect">
                                  <p:stCondLst>
                                    <p:cond delay="0"/>
                                  </p:stCondLst>
                                  <p:childTnLst>
                                    <p:set>
                                      <p:cBhvr>
                                        <p:cTn id="216" dur="1" fill="hold">
                                          <p:stCondLst>
                                            <p:cond delay="0"/>
                                          </p:stCondLst>
                                        </p:cTn>
                                        <p:tgtEl>
                                          <p:spTgt spid="2359">
                                            <p:txEl>
                                              <p:pRg st="0" end="0"/>
                                            </p:txEl>
                                          </p:spTgt>
                                        </p:tgtEl>
                                        <p:attrNameLst>
                                          <p:attrName>style.visibility</p:attrName>
                                        </p:attrNameLst>
                                      </p:cBhvr>
                                      <p:to>
                                        <p:strVal val="visible"/>
                                      </p:to>
                                    </p:set>
                                    <p:animEffect transition="in" filter="fade">
                                      <p:cBhvr>
                                        <p:cTn id="217" dur="500"/>
                                        <p:tgtEl>
                                          <p:spTgt spid="2359">
                                            <p:txEl>
                                              <p:pRg st="0" end="0"/>
                                            </p:txEl>
                                          </p:spTgt>
                                        </p:tgtEl>
                                      </p:cBhvr>
                                    </p:animEffect>
                                  </p:childTnLst>
                                </p:cTn>
                              </p:par>
                              <p:par>
                                <p:cTn id="218" presetID="10" presetClass="entr" presetSubtype="0" fill="hold" nodeType="withEffect">
                                  <p:stCondLst>
                                    <p:cond delay="0"/>
                                  </p:stCondLst>
                                  <p:childTnLst>
                                    <p:set>
                                      <p:cBhvr>
                                        <p:cTn id="219" dur="1" fill="hold">
                                          <p:stCondLst>
                                            <p:cond delay="0"/>
                                          </p:stCondLst>
                                        </p:cTn>
                                        <p:tgtEl>
                                          <p:spTgt spid="1900">
                                            <p:txEl>
                                              <p:pRg st="0" end="0"/>
                                            </p:txEl>
                                          </p:spTgt>
                                        </p:tgtEl>
                                        <p:attrNameLst>
                                          <p:attrName>style.visibility</p:attrName>
                                        </p:attrNameLst>
                                      </p:cBhvr>
                                      <p:to>
                                        <p:strVal val="visible"/>
                                      </p:to>
                                    </p:set>
                                    <p:animEffect transition="in" filter="fade">
                                      <p:cBhvr>
                                        <p:cTn id="220" dur="500"/>
                                        <p:tgtEl>
                                          <p:spTgt spid="1900">
                                            <p:txEl>
                                              <p:pRg st="0" end="0"/>
                                            </p:txEl>
                                          </p:spTgt>
                                        </p:tgtEl>
                                      </p:cBhvr>
                                    </p:animEffect>
                                  </p:childTnLst>
                                </p:cTn>
                              </p:par>
                              <p:par>
                                <p:cTn id="221" presetID="10" presetClass="entr" presetSubtype="0" fill="hold" nodeType="withEffect">
                                  <p:stCondLst>
                                    <p:cond delay="0"/>
                                  </p:stCondLst>
                                  <p:childTnLst>
                                    <p:set>
                                      <p:cBhvr>
                                        <p:cTn id="222" dur="1" fill="hold">
                                          <p:stCondLst>
                                            <p:cond delay="0"/>
                                          </p:stCondLst>
                                        </p:cTn>
                                        <p:tgtEl>
                                          <p:spTgt spid="1902">
                                            <p:txEl>
                                              <p:pRg st="0" end="0"/>
                                            </p:txEl>
                                          </p:spTgt>
                                        </p:tgtEl>
                                        <p:attrNameLst>
                                          <p:attrName>style.visibility</p:attrName>
                                        </p:attrNameLst>
                                      </p:cBhvr>
                                      <p:to>
                                        <p:strVal val="visible"/>
                                      </p:to>
                                    </p:set>
                                    <p:animEffect transition="in" filter="fade">
                                      <p:cBhvr>
                                        <p:cTn id="223" dur="500"/>
                                        <p:tgtEl>
                                          <p:spTgt spid="1902">
                                            <p:txEl>
                                              <p:pRg st="0" end="0"/>
                                            </p:txEl>
                                          </p:spTgt>
                                        </p:tgtEl>
                                      </p:cBhvr>
                                    </p:animEffect>
                                  </p:childTnLst>
                                </p:cTn>
                              </p:par>
                              <p:par>
                                <p:cTn id="224" presetID="10" presetClass="entr" presetSubtype="0" fill="hold" nodeType="withEffect">
                                  <p:stCondLst>
                                    <p:cond delay="0"/>
                                  </p:stCondLst>
                                  <p:childTnLst>
                                    <p:set>
                                      <p:cBhvr>
                                        <p:cTn id="225" dur="1" fill="hold">
                                          <p:stCondLst>
                                            <p:cond delay="0"/>
                                          </p:stCondLst>
                                        </p:cTn>
                                        <p:tgtEl>
                                          <p:spTgt spid="1906">
                                            <p:txEl>
                                              <p:pRg st="0" end="0"/>
                                            </p:txEl>
                                          </p:spTgt>
                                        </p:tgtEl>
                                        <p:attrNameLst>
                                          <p:attrName>style.visibility</p:attrName>
                                        </p:attrNameLst>
                                      </p:cBhvr>
                                      <p:to>
                                        <p:strVal val="visible"/>
                                      </p:to>
                                    </p:set>
                                    <p:animEffect transition="in" filter="fade">
                                      <p:cBhvr>
                                        <p:cTn id="226" dur="500"/>
                                        <p:tgtEl>
                                          <p:spTgt spid="1906">
                                            <p:txEl>
                                              <p:pRg st="0" end="0"/>
                                            </p:txEl>
                                          </p:spTgt>
                                        </p:tgtEl>
                                      </p:cBhvr>
                                    </p:animEffect>
                                  </p:childTnLst>
                                </p:cTn>
                              </p:par>
                              <p:par>
                                <p:cTn id="227" presetID="10" presetClass="entr" presetSubtype="0" fill="hold" nodeType="withEffect">
                                  <p:stCondLst>
                                    <p:cond delay="0"/>
                                  </p:stCondLst>
                                  <p:childTnLst>
                                    <p:set>
                                      <p:cBhvr>
                                        <p:cTn id="228" dur="1" fill="hold">
                                          <p:stCondLst>
                                            <p:cond delay="0"/>
                                          </p:stCondLst>
                                        </p:cTn>
                                        <p:tgtEl>
                                          <p:spTgt spid="1905">
                                            <p:txEl>
                                              <p:pRg st="0" end="0"/>
                                            </p:txEl>
                                          </p:spTgt>
                                        </p:tgtEl>
                                        <p:attrNameLst>
                                          <p:attrName>style.visibility</p:attrName>
                                        </p:attrNameLst>
                                      </p:cBhvr>
                                      <p:to>
                                        <p:strVal val="visible"/>
                                      </p:to>
                                    </p:set>
                                    <p:animEffect transition="in" filter="fade">
                                      <p:cBhvr>
                                        <p:cTn id="229" dur="500"/>
                                        <p:tgtEl>
                                          <p:spTgt spid="1905">
                                            <p:txEl>
                                              <p:pRg st="0" end="0"/>
                                            </p:txEl>
                                          </p:spTgt>
                                        </p:tgtEl>
                                      </p:cBhvr>
                                    </p:animEffect>
                                  </p:childTnLst>
                                </p:cTn>
                              </p:par>
                              <p:par>
                                <p:cTn id="230" presetID="10" presetClass="entr" presetSubtype="0" fill="hold" nodeType="withEffect">
                                  <p:stCondLst>
                                    <p:cond delay="0"/>
                                  </p:stCondLst>
                                  <p:childTnLst>
                                    <p:set>
                                      <p:cBhvr>
                                        <p:cTn id="231" dur="1" fill="hold">
                                          <p:stCondLst>
                                            <p:cond delay="0"/>
                                          </p:stCondLst>
                                        </p:cTn>
                                        <p:tgtEl>
                                          <p:spTgt spid="1901">
                                            <p:txEl>
                                              <p:pRg st="0" end="0"/>
                                            </p:txEl>
                                          </p:spTgt>
                                        </p:tgtEl>
                                        <p:attrNameLst>
                                          <p:attrName>style.visibility</p:attrName>
                                        </p:attrNameLst>
                                      </p:cBhvr>
                                      <p:to>
                                        <p:strVal val="visible"/>
                                      </p:to>
                                    </p:set>
                                    <p:animEffect transition="in" filter="fade">
                                      <p:cBhvr>
                                        <p:cTn id="232" dur="500"/>
                                        <p:tgtEl>
                                          <p:spTgt spid="1901">
                                            <p:txEl>
                                              <p:pRg st="0" end="0"/>
                                            </p:txEl>
                                          </p:spTgt>
                                        </p:tgtEl>
                                      </p:cBhvr>
                                    </p:animEffect>
                                  </p:childTnLst>
                                </p:cTn>
                              </p:par>
                            </p:childTnLst>
                          </p:cTn>
                        </p:par>
                      </p:childTnLst>
                    </p:cTn>
                  </p:par>
                </p:childTnLst>
              </p:cTn>
              <p:nextCondLst>
                <p:cond evt="onClick" delay="0">
                  <p:tgtEl>
                    <p:spTgt spid="1463"/>
                  </p:tgtEl>
                </p:cond>
              </p:nextCondLst>
            </p:seq>
            <p:seq concurrent="1" nextAc="seek">
              <p:cTn id="233" restart="whenNotActive" fill="hold" evtFilter="cancelBubble" nodeType="interactiveSeq">
                <p:stCondLst>
                  <p:cond evt="onClick" delay="0">
                    <p:tgtEl>
                      <p:spTgt spid="1466"/>
                    </p:tgtEl>
                  </p:cond>
                </p:stCondLst>
                <p:endSync evt="end" delay="0">
                  <p:rtn val="all"/>
                </p:endSync>
                <p:childTnLst>
                  <p:par>
                    <p:cTn id="234" fill="hold">
                      <p:stCondLst>
                        <p:cond delay="0"/>
                      </p:stCondLst>
                      <p:childTnLst>
                        <p:par>
                          <p:cTn id="235" fill="hold">
                            <p:stCondLst>
                              <p:cond delay="0"/>
                            </p:stCondLst>
                            <p:childTnLst>
                              <p:par>
                                <p:cTn id="236" presetID="10" presetClass="entr" presetSubtype="0" fill="hold" nodeType="withEffect">
                                  <p:stCondLst>
                                    <p:cond delay="0"/>
                                  </p:stCondLst>
                                  <p:childTnLst>
                                    <p:set>
                                      <p:cBhvr>
                                        <p:cTn id="237" dur="1" fill="hold">
                                          <p:stCondLst>
                                            <p:cond delay="0"/>
                                          </p:stCondLst>
                                        </p:cTn>
                                        <p:tgtEl>
                                          <p:spTgt spid="1928">
                                            <p:txEl>
                                              <p:pRg st="0" end="0"/>
                                            </p:txEl>
                                          </p:spTgt>
                                        </p:tgtEl>
                                        <p:attrNameLst>
                                          <p:attrName>style.visibility</p:attrName>
                                        </p:attrNameLst>
                                      </p:cBhvr>
                                      <p:to>
                                        <p:strVal val="visible"/>
                                      </p:to>
                                    </p:set>
                                    <p:animEffect transition="in" filter="fade">
                                      <p:cBhvr>
                                        <p:cTn id="238" dur="500"/>
                                        <p:tgtEl>
                                          <p:spTgt spid="1928">
                                            <p:txEl>
                                              <p:pRg st="0" end="0"/>
                                            </p:txEl>
                                          </p:spTgt>
                                        </p:tgtEl>
                                      </p:cBhvr>
                                    </p:animEffect>
                                  </p:childTnLst>
                                </p:cTn>
                              </p:par>
                              <p:par>
                                <p:cTn id="239" presetID="10" presetClass="entr" presetSubtype="0" fill="hold" nodeType="withEffect">
                                  <p:stCondLst>
                                    <p:cond delay="0"/>
                                  </p:stCondLst>
                                  <p:childTnLst>
                                    <p:set>
                                      <p:cBhvr>
                                        <p:cTn id="240" dur="1" fill="hold">
                                          <p:stCondLst>
                                            <p:cond delay="0"/>
                                          </p:stCondLst>
                                        </p:cTn>
                                        <p:tgtEl>
                                          <p:spTgt spid="2377">
                                            <p:txEl>
                                              <p:pRg st="0" end="0"/>
                                            </p:txEl>
                                          </p:spTgt>
                                        </p:tgtEl>
                                        <p:attrNameLst>
                                          <p:attrName>style.visibility</p:attrName>
                                        </p:attrNameLst>
                                      </p:cBhvr>
                                      <p:to>
                                        <p:strVal val="visible"/>
                                      </p:to>
                                    </p:set>
                                    <p:animEffect transition="in" filter="fade">
                                      <p:cBhvr>
                                        <p:cTn id="241" dur="500"/>
                                        <p:tgtEl>
                                          <p:spTgt spid="2377">
                                            <p:txEl>
                                              <p:pRg st="0" end="0"/>
                                            </p:txEl>
                                          </p:spTgt>
                                        </p:tgtEl>
                                      </p:cBhvr>
                                    </p:animEffect>
                                  </p:childTnLst>
                                </p:cTn>
                              </p:par>
                              <p:par>
                                <p:cTn id="242" presetID="10" presetClass="entr" presetSubtype="0" fill="hold" nodeType="withEffect">
                                  <p:stCondLst>
                                    <p:cond delay="0"/>
                                  </p:stCondLst>
                                  <p:childTnLst>
                                    <p:set>
                                      <p:cBhvr>
                                        <p:cTn id="243" dur="1" fill="hold">
                                          <p:stCondLst>
                                            <p:cond delay="0"/>
                                          </p:stCondLst>
                                        </p:cTn>
                                        <p:tgtEl>
                                          <p:spTgt spid="2376">
                                            <p:txEl>
                                              <p:pRg st="0" end="0"/>
                                            </p:txEl>
                                          </p:spTgt>
                                        </p:tgtEl>
                                        <p:attrNameLst>
                                          <p:attrName>style.visibility</p:attrName>
                                        </p:attrNameLst>
                                      </p:cBhvr>
                                      <p:to>
                                        <p:strVal val="visible"/>
                                      </p:to>
                                    </p:set>
                                    <p:animEffect transition="in" filter="fade">
                                      <p:cBhvr>
                                        <p:cTn id="244" dur="500"/>
                                        <p:tgtEl>
                                          <p:spTgt spid="2376">
                                            <p:txEl>
                                              <p:pRg st="0" end="0"/>
                                            </p:txEl>
                                          </p:spTgt>
                                        </p:tgtEl>
                                      </p:cBhvr>
                                    </p:animEffect>
                                  </p:childTnLst>
                                </p:cTn>
                              </p:par>
                              <p:par>
                                <p:cTn id="245" presetID="10" presetClass="entr" presetSubtype="0" fill="hold" nodeType="withEffect">
                                  <p:stCondLst>
                                    <p:cond delay="0"/>
                                  </p:stCondLst>
                                  <p:childTnLst>
                                    <p:set>
                                      <p:cBhvr>
                                        <p:cTn id="246" dur="1" fill="hold">
                                          <p:stCondLst>
                                            <p:cond delay="0"/>
                                          </p:stCondLst>
                                        </p:cTn>
                                        <p:tgtEl>
                                          <p:spTgt spid="2379">
                                            <p:txEl>
                                              <p:pRg st="0" end="0"/>
                                            </p:txEl>
                                          </p:spTgt>
                                        </p:tgtEl>
                                        <p:attrNameLst>
                                          <p:attrName>style.visibility</p:attrName>
                                        </p:attrNameLst>
                                      </p:cBhvr>
                                      <p:to>
                                        <p:strVal val="visible"/>
                                      </p:to>
                                    </p:set>
                                    <p:animEffect transition="in" filter="fade">
                                      <p:cBhvr>
                                        <p:cTn id="247" dur="500"/>
                                        <p:tgtEl>
                                          <p:spTgt spid="2379">
                                            <p:txEl>
                                              <p:pRg st="0" end="0"/>
                                            </p:txEl>
                                          </p:spTgt>
                                        </p:tgtEl>
                                      </p:cBhvr>
                                    </p:animEffect>
                                  </p:childTnLst>
                                </p:cTn>
                              </p:par>
                              <p:par>
                                <p:cTn id="248" presetID="10" presetClass="entr" presetSubtype="0" fill="hold" nodeType="withEffect">
                                  <p:stCondLst>
                                    <p:cond delay="0"/>
                                  </p:stCondLst>
                                  <p:childTnLst>
                                    <p:set>
                                      <p:cBhvr>
                                        <p:cTn id="249" dur="1" fill="hold">
                                          <p:stCondLst>
                                            <p:cond delay="0"/>
                                          </p:stCondLst>
                                        </p:cTn>
                                        <p:tgtEl>
                                          <p:spTgt spid="2382">
                                            <p:txEl>
                                              <p:pRg st="0" end="0"/>
                                            </p:txEl>
                                          </p:spTgt>
                                        </p:tgtEl>
                                        <p:attrNameLst>
                                          <p:attrName>style.visibility</p:attrName>
                                        </p:attrNameLst>
                                      </p:cBhvr>
                                      <p:to>
                                        <p:strVal val="visible"/>
                                      </p:to>
                                    </p:set>
                                    <p:animEffect transition="in" filter="fade">
                                      <p:cBhvr>
                                        <p:cTn id="250" dur="500"/>
                                        <p:tgtEl>
                                          <p:spTgt spid="2382">
                                            <p:txEl>
                                              <p:pRg st="0" end="0"/>
                                            </p:txEl>
                                          </p:spTgt>
                                        </p:tgtEl>
                                      </p:cBhvr>
                                    </p:animEffect>
                                  </p:childTnLst>
                                </p:cTn>
                              </p:par>
                              <p:par>
                                <p:cTn id="251" presetID="10" presetClass="entr" presetSubtype="0" fill="hold" nodeType="withEffect">
                                  <p:stCondLst>
                                    <p:cond delay="0"/>
                                  </p:stCondLst>
                                  <p:childTnLst>
                                    <p:set>
                                      <p:cBhvr>
                                        <p:cTn id="252" dur="1" fill="hold">
                                          <p:stCondLst>
                                            <p:cond delay="0"/>
                                          </p:stCondLst>
                                        </p:cTn>
                                        <p:tgtEl>
                                          <p:spTgt spid="2380">
                                            <p:txEl>
                                              <p:pRg st="0" end="0"/>
                                            </p:txEl>
                                          </p:spTgt>
                                        </p:tgtEl>
                                        <p:attrNameLst>
                                          <p:attrName>style.visibility</p:attrName>
                                        </p:attrNameLst>
                                      </p:cBhvr>
                                      <p:to>
                                        <p:strVal val="visible"/>
                                      </p:to>
                                    </p:set>
                                    <p:animEffect transition="in" filter="fade">
                                      <p:cBhvr>
                                        <p:cTn id="253" dur="500"/>
                                        <p:tgtEl>
                                          <p:spTgt spid="2380">
                                            <p:txEl>
                                              <p:pRg st="0" end="0"/>
                                            </p:txEl>
                                          </p:spTgt>
                                        </p:tgtEl>
                                      </p:cBhvr>
                                    </p:animEffect>
                                  </p:childTnLst>
                                </p:cTn>
                              </p:par>
                              <p:par>
                                <p:cTn id="254" presetID="10" presetClass="entr" presetSubtype="0" fill="hold" nodeType="withEffect">
                                  <p:stCondLst>
                                    <p:cond delay="0"/>
                                  </p:stCondLst>
                                  <p:childTnLst>
                                    <p:set>
                                      <p:cBhvr>
                                        <p:cTn id="255" dur="1" fill="hold">
                                          <p:stCondLst>
                                            <p:cond delay="0"/>
                                          </p:stCondLst>
                                        </p:cTn>
                                        <p:tgtEl>
                                          <p:spTgt spid="2378">
                                            <p:txEl>
                                              <p:pRg st="0" end="0"/>
                                            </p:txEl>
                                          </p:spTgt>
                                        </p:tgtEl>
                                        <p:attrNameLst>
                                          <p:attrName>style.visibility</p:attrName>
                                        </p:attrNameLst>
                                      </p:cBhvr>
                                      <p:to>
                                        <p:strVal val="visible"/>
                                      </p:to>
                                    </p:set>
                                    <p:animEffect transition="in" filter="fade">
                                      <p:cBhvr>
                                        <p:cTn id="256" dur="500"/>
                                        <p:tgtEl>
                                          <p:spTgt spid="2378">
                                            <p:txEl>
                                              <p:pRg st="0" end="0"/>
                                            </p:txEl>
                                          </p:spTgt>
                                        </p:tgtEl>
                                      </p:cBhvr>
                                    </p:animEffect>
                                  </p:childTnLst>
                                </p:cTn>
                              </p:par>
                            </p:childTnLst>
                          </p:cTn>
                        </p:par>
                      </p:childTnLst>
                    </p:cTn>
                  </p:par>
                </p:childTnLst>
              </p:cTn>
              <p:nextCondLst>
                <p:cond evt="onClick" delay="0">
                  <p:tgtEl>
                    <p:spTgt spid="1466"/>
                  </p:tgtEl>
                </p:cond>
              </p:nextCondLst>
            </p:seq>
            <p:seq concurrent="1" nextAc="seek">
              <p:cTn id="257" restart="whenNotActive" fill="hold" evtFilter="cancelBubble" nodeType="interactiveSeq">
                <p:stCondLst>
                  <p:cond evt="onClick" delay="0">
                    <p:tgtEl>
                      <p:spTgt spid="1874"/>
                    </p:tgtEl>
                  </p:cond>
                </p:stCondLst>
                <p:endSync evt="end" delay="0">
                  <p:rtn val="all"/>
                </p:endSync>
                <p:childTnLst>
                  <p:par>
                    <p:cTn id="258" fill="hold">
                      <p:stCondLst>
                        <p:cond delay="0"/>
                      </p:stCondLst>
                      <p:childTnLst>
                        <p:par>
                          <p:cTn id="259" fill="hold">
                            <p:stCondLst>
                              <p:cond delay="0"/>
                            </p:stCondLst>
                            <p:childTnLst>
                              <p:par>
                                <p:cTn id="260" presetID="10" presetClass="entr" presetSubtype="0" fill="hold" nodeType="withEffect">
                                  <p:stCondLst>
                                    <p:cond delay="0"/>
                                  </p:stCondLst>
                                  <p:childTnLst>
                                    <p:set>
                                      <p:cBhvr>
                                        <p:cTn id="261" dur="1" fill="hold">
                                          <p:stCondLst>
                                            <p:cond delay="0"/>
                                          </p:stCondLst>
                                        </p:cTn>
                                        <p:tgtEl>
                                          <p:spTgt spid="2384">
                                            <p:txEl>
                                              <p:pRg st="0" end="0"/>
                                            </p:txEl>
                                          </p:spTgt>
                                        </p:tgtEl>
                                        <p:attrNameLst>
                                          <p:attrName>style.visibility</p:attrName>
                                        </p:attrNameLst>
                                      </p:cBhvr>
                                      <p:to>
                                        <p:strVal val="visible"/>
                                      </p:to>
                                    </p:set>
                                    <p:animEffect transition="in" filter="fade">
                                      <p:cBhvr>
                                        <p:cTn id="262" dur="500"/>
                                        <p:tgtEl>
                                          <p:spTgt spid="2384">
                                            <p:txEl>
                                              <p:pRg st="0" end="0"/>
                                            </p:txEl>
                                          </p:spTgt>
                                        </p:tgtEl>
                                      </p:cBhvr>
                                    </p:animEffect>
                                  </p:childTnLst>
                                </p:cTn>
                              </p:par>
                              <p:par>
                                <p:cTn id="263" presetID="10" presetClass="entr" presetSubtype="0" fill="hold" nodeType="withEffect">
                                  <p:stCondLst>
                                    <p:cond delay="0"/>
                                  </p:stCondLst>
                                  <p:childTnLst>
                                    <p:set>
                                      <p:cBhvr>
                                        <p:cTn id="264" dur="1" fill="hold">
                                          <p:stCondLst>
                                            <p:cond delay="0"/>
                                          </p:stCondLst>
                                        </p:cTn>
                                        <p:tgtEl>
                                          <p:spTgt spid="2383">
                                            <p:txEl>
                                              <p:pRg st="0" end="0"/>
                                            </p:txEl>
                                          </p:spTgt>
                                        </p:tgtEl>
                                        <p:attrNameLst>
                                          <p:attrName>style.visibility</p:attrName>
                                        </p:attrNameLst>
                                      </p:cBhvr>
                                      <p:to>
                                        <p:strVal val="visible"/>
                                      </p:to>
                                    </p:set>
                                    <p:animEffect transition="in" filter="fade">
                                      <p:cBhvr>
                                        <p:cTn id="265" dur="500"/>
                                        <p:tgtEl>
                                          <p:spTgt spid="2383">
                                            <p:txEl>
                                              <p:pRg st="0" end="0"/>
                                            </p:txEl>
                                          </p:spTgt>
                                        </p:tgtEl>
                                      </p:cBhvr>
                                    </p:animEffect>
                                  </p:childTnLst>
                                </p:cTn>
                              </p:par>
                              <p:par>
                                <p:cTn id="266" presetID="10" presetClass="entr" presetSubtype="0" fill="hold" nodeType="withEffect">
                                  <p:stCondLst>
                                    <p:cond delay="0"/>
                                  </p:stCondLst>
                                  <p:childTnLst>
                                    <p:set>
                                      <p:cBhvr>
                                        <p:cTn id="267" dur="1" fill="hold">
                                          <p:stCondLst>
                                            <p:cond delay="0"/>
                                          </p:stCondLst>
                                        </p:cTn>
                                        <p:tgtEl>
                                          <p:spTgt spid="2385">
                                            <p:txEl>
                                              <p:pRg st="0" end="0"/>
                                            </p:txEl>
                                          </p:spTgt>
                                        </p:tgtEl>
                                        <p:attrNameLst>
                                          <p:attrName>style.visibility</p:attrName>
                                        </p:attrNameLst>
                                      </p:cBhvr>
                                      <p:to>
                                        <p:strVal val="visible"/>
                                      </p:to>
                                    </p:set>
                                    <p:animEffect transition="in" filter="fade">
                                      <p:cBhvr>
                                        <p:cTn id="268" dur="500"/>
                                        <p:tgtEl>
                                          <p:spTgt spid="2385">
                                            <p:txEl>
                                              <p:pRg st="0" end="0"/>
                                            </p:txEl>
                                          </p:spTgt>
                                        </p:tgtEl>
                                      </p:cBhvr>
                                    </p:animEffect>
                                  </p:childTnLst>
                                </p:cTn>
                              </p:par>
                              <p:par>
                                <p:cTn id="269" presetID="10" presetClass="entr" presetSubtype="0" fill="hold" nodeType="withEffect">
                                  <p:stCondLst>
                                    <p:cond delay="0"/>
                                  </p:stCondLst>
                                  <p:childTnLst>
                                    <p:set>
                                      <p:cBhvr>
                                        <p:cTn id="270" dur="1" fill="hold">
                                          <p:stCondLst>
                                            <p:cond delay="0"/>
                                          </p:stCondLst>
                                        </p:cTn>
                                        <p:tgtEl>
                                          <p:spTgt spid="2388">
                                            <p:txEl>
                                              <p:pRg st="0" end="0"/>
                                            </p:txEl>
                                          </p:spTgt>
                                        </p:tgtEl>
                                        <p:attrNameLst>
                                          <p:attrName>style.visibility</p:attrName>
                                        </p:attrNameLst>
                                      </p:cBhvr>
                                      <p:to>
                                        <p:strVal val="visible"/>
                                      </p:to>
                                    </p:set>
                                    <p:animEffect transition="in" filter="fade">
                                      <p:cBhvr>
                                        <p:cTn id="271" dur="500"/>
                                        <p:tgtEl>
                                          <p:spTgt spid="2388">
                                            <p:txEl>
                                              <p:pRg st="0" end="0"/>
                                            </p:txEl>
                                          </p:spTgt>
                                        </p:tgtEl>
                                      </p:cBhvr>
                                    </p:animEffect>
                                  </p:childTnLst>
                                </p:cTn>
                              </p:par>
                              <p:par>
                                <p:cTn id="272" presetID="10" presetClass="entr" presetSubtype="0" fill="hold" nodeType="withEffect">
                                  <p:stCondLst>
                                    <p:cond delay="0"/>
                                  </p:stCondLst>
                                  <p:childTnLst>
                                    <p:set>
                                      <p:cBhvr>
                                        <p:cTn id="273" dur="1" fill="hold">
                                          <p:stCondLst>
                                            <p:cond delay="0"/>
                                          </p:stCondLst>
                                        </p:cTn>
                                        <p:tgtEl>
                                          <p:spTgt spid="2386">
                                            <p:txEl>
                                              <p:pRg st="0" end="0"/>
                                            </p:txEl>
                                          </p:spTgt>
                                        </p:tgtEl>
                                        <p:attrNameLst>
                                          <p:attrName>style.visibility</p:attrName>
                                        </p:attrNameLst>
                                      </p:cBhvr>
                                      <p:to>
                                        <p:strVal val="visible"/>
                                      </p:to>
                                    </p:set>
                                    <p:animEffect transition="in" filter="fade">
                                      <p:cBhvr>
                                        <p:cTn id="274" dur="500"/>
                                        <p:tgtEl>
                                          <p:spTgt spid="2386">
                                            <p:txEl>
                                              <p:pRg st="0" end="0"/>
                                            </p:txEl>
                                          </p:spTgt>
                                        </p:tgtEl>
                                      </p:cBhvr>
                                    </p:animEffect>
                                  </p:childTnLst>
                                </p:cTn>
                              </p:par>
                              <p:par>
                                <p:cTn id="275" presetID="10" presetClass="entr" presetSubtype="0" fill="hold" nodeType="withEffect">
                                  <p:stCondLst>
                                    <p:cond delay="0"/>
                                  </p:stCondLst>
                                  <p:childTnLst>
                                    <p:set>
                                      <p:cBhvr>
                                        <p:cTn id="276" dur="1" fill="hold">
                                          <p:stCondLst>
                                            <p:cond delay="0"/>
                                          </p:stCondLst>
                                        </p:cTn>
                                        <p:tgtEl>
                                          <p:spTgt spid="2390">
                                            <p:txEl>
                                              <p:pRg st="0" end="0"/>
                                            </p:txEl>
                                          </p:spTgt>
                                        </p:tgtEl>
                                        <p:attrNameLst>
                                          <p:attrName>style.visibility</p:attrName>
                                        </p:attrNameLst>
                                      </p:cBhvr>
                                      <p:to>
                                        <p:strVal val="visible"/>
                                      </p:to>
                                    </p:set>
                                    <p:animEffect transition="in" filter="fade">
                                      <p:cBhvr>
                                        <p:cTn id="277" dur="500"/>
                                        <p:tgtEl>
                                          <p:spTgt spid="2390">
                                            <p:txEl>
                                              <p:pRg st="0" end="0"/>
                                            </p:txEl>
                                          </p:spTgt>
                                        </p:tgtEl>
                                      </p:cBhvr>
                                    </p:animEffect>
                                  </p:childTnLst>
                                </p:cTn>
                              </p:par>
                              <p:par>
                                <p:cTn id="278" presetID="10" presetClass="entr" presetSubtype="0" fill="hold" nodeType="withEffect">
                                  <p:stCondLst>
                                    <p:cond delay="0"/>
                                  </p:stCondLst>
                                  <p:childTnLst>
                                    <p:set>
                                      <p:cBhvr>
                                        <p:cTn id="279" dur="1" fill="hold">
                                          <p:stCondLst>
                                            <p:cond delay="0"/>
                                          </p:stCondLst>
                                        </p:cTn>
                                        <p:tgtEl>
                                          <p:spTgt spid="2389">
                                            <p:txEl>
                                              <p:pRg st="0" end="0"/>
                                            </p:txEl>
                                          </p:spTgt>
                                        </p:tgtEl>
                                        <p:attrNameLst>
                                          <p:attrName>style.visibility</p:attrName>
                                        </p:attrNameLst>
                                      </p:cBhvr>
                                      <p:to>
                                        <p:strVal val="visible"/>
                                      </p:to>
                                    </p:set>
                                    <p:animEffect transition="in" filter="fade">
                                      <p:cBhvr>
                                        <p:cTn id="280" dur="500"/>
                                        <p:tgtEl>
                                          <p:spTgt spid="2389">
                                            <p:txEl>
                                              <p:pRg st="0" end="0"/>
                                            </p:txEl>
                                          </p:spTgt>
                                        </p:tgtEl>
                                      </p:cBhvr>
                                    </p:animEffect>
                                  </p:childTnLst>
                                </p:cTn>
                              </p:par>
                              <p:par>
                                <p:cTn id="281" presetID="10" presetClass="entr" presetSubtype="0" fill="hold" nodeType="withEffect">
                                  <p:stCondLst>
                                    <p:cond delay="0"/>
                                  </p:stCondLst>
                                  <p:childTnLst>
                                    <p:set>
                                      <p:cBhvr>
                                        <p:cTn id="282" dur="1" fill="hold">
                                          <p:stCondLst>
                                            <p:cond delay="0"/>
                                          </p:stCondLst>
                                        </p:cTn>
                                        <p:tgtEl>
                                          <p:spTgt spid="2409">
                                            <p:txEl>
                                              <p:pRg st="0" end="0"/>
                                            </p:txEl>
                                          </p:spTgt>
                                        </p:tgtEl>
                                        <p:attrNameLst>
                                          <p:attrName>style.visibility</p:attrName>
                                        </p:attrNameLst>
                                      </p:cBhvr>
                                      <p:to>
                                        <p:strVal val="visible"/>
                                      </p:to>
                                    </p:set>
                                    <p:animEffect transition="in" filter="fade">
                                      <p:cBhvr>
                                        <p:cTn id="283" dur="500"/>
                                        <p:tgtEl>
                                          <p:spTgt spid="2409">
                                            <p:txEl>
                                              <p:pRg st="0" end="0"/>
                                            </p:txEl>
                                          </p:spTgt>
                                        </p:tgtEl>
                                      </p:cBhvr>
                                    </p:animEffect>
                                  </p:childTnLst>
                                </p:cTn>
                              </p:par>
                              <p:par>
                                <p:cTn id="284" presetID="10" presetClass="entr" presetSubtype="0" fill="hold" nodeType="withEffect">
                                  <p:stCondLst>
                                    <p:cond delay="0"/>
                                  </p:stCondLst>
                                  <p:childTnLst>
                                    <p:set>
                                      <p:cBhvr>
                                        <p:cTn id="285" dur="1" fill="hold">
                                          <p:stCondLst>
                                            <p:cond delay="0"/>
                                          </p:stCondLst>
                                        </p:cTn>
                                        <p:tgtEl>
                                          <p:spTgt spid="2414">
                                            <p:txEl>
                                              <p:pRg st="0" end="0"/>
                                            </p:txEl>
                                          </p:spTgt>
                                        </p:tgtEl>
                                        <p:attrNameLst>
                                          <p:attrName>style.visibility</p:attrName>
                                        </p:attrNameLst>
                                      </p:cBhvr>
                                      <p:to>
                                        <p:strVal val="visible"/>
                                      </p:to>
                                    </p:set>
                                    <p:animEffect transition="in" filter="fade">
                                      <p:cBhvr>
                                        <p:cTn id="286" dur="500"/>
                                        <p:tgtEl>
                                          <p:spTgt spid="2414">
                                            <p:txEl>
                                              <p:pRg st="0" end="0"/>
                                            </p:txEl>
                                          </p:spTgt>
                                        </p:tgtEl>
                                      </p:cBhvr>
                                    </p:animEffect>
                                  </p:childTnLst>
                                </p:cTn>
                              </p:par>
                              <p:par>
                                <p:cTn id="287" presetID="10" presetClass="entr" presetSubtype="0" fill="hold" nodeType="withEffect">
                                  <p:stCondLst>
                                    <p:cond delay="0"/>
                                  </p:stCondLst>
                                  <p:childTnLst>
                                    <p:set>
                                      <p:cBhvr>
                                        <p:cTn id="288" dur="1" fill="hold">
                                          <p:stCondLst>
                                            <p:cond delay="0"/>
                                          </p:stCondLst>
                                        </p:cTn>
                                        <p:tgtEl>
                                          <p:spTgt spid="2416">
                                            <p:txEl>
                                              <p:pRg st="0" end="0"/>
                                            </p:txEl>
                                          </p:spTgt>
                                        </p:tgtEl>
                                        <p:attrNameLst>
                                          <p:attrName>style.visibility</p:attrName>
                                        </p:attrNameLst>
                                      </p:cBhvr>
                                      <p:to>
                                        <p:strVal val="visible"/>
                                      </p:to>
                                    </p:set>
                                    <p:animEffect transition="in" filter="fade">
                                      <p:cBhvr>
                                        <p:cTn id="289" dur="500"/>
                                        <p:tgtEl>
                                          <p:spTgt spid="2416">
                                            <p:txEl>
                                              <p:pRg st="0" end="0"/>
                                            </p:txEl>
                                          </p:spTgt>
                                        </p:tgtEl>
                                      </p:cBhvr>
                                    </p:animEffect>
                                  </p:childTnLst>
                                </p:cTn>
                              </p:par>
                              <p:par>
                                <p:cTn id="290" presetID="10" presetClass="entr" presetSubtype="0" fill="hold" nodeType="withEffect">
                                  <p:stCondLst>
                                    <p:cond delay="0"/>
                                  </p:stCondLst>
                                  <p:childTnLst>
                                    <p:set>
                                      <p:cBhvr>
                                        <p:cTn id="291" dur="1" fill="hold">
                                          <p:stCondLst>
                                            <p:cond delay="0"/>
                                          </p:stCondLst>
                                        </p:cTn>
                                        <p:tgtEl>
                                          <p:spTgt spid="2415">
                                            <p:txEl>
                                              <p:pRg st="0" end="0"/>
                                            </p:txEl>
                                          </p:spTgt>
                                        </p:tgtEl>
                                        <p:attrNameLst>
                                          <p:attrName>style.visibility</p:attrName>
                                        </p:attrNameLst>
                                      </p:cBhvr>
                                      <p:to>
                                        <p:strVal val="visible"/>
                                      </p:to>
                                    </p:set>
                                    <p:animEffect transition="in" filter="fade">
                                      <p:cBhvr>
                                        <p:cTn id="292" dur="500"/>
                                        <p:tgtEl>
                                          <p:spTgt spid="2415">
                                            <p:txEl>
                                              <p:pRg st="0" end="0"/>
                                            </p:txEl>
                                          </p:spTgt>
                                        </p:tgtEl>
                                      </p:cBhvr>
                                    </p:animEffect>
                                  </p:childTnLst>
                                </p:cTn>
                              </p:par>
                              <p:par>
                                <p:cTn id="293" presetID="10" presetClass="entr" presetSubtype="0" fill="hold" nodeType="withEffect">
                                  <p:stCondLst>
                                    <p:cond delay="0"/>
                                  </p:stCondLst>
                                  <p:childTnLst>
                                    <p:set>
                                      <p:cBhvr>
                                        <p:cTn id="294" dur="1" fill="hold">
                                          <p:stCondLst>
                                            <p:cond delay="0"/>
                                          </p:stCondLst>
                                        </p:cTn>
                                        <p:tgtEl>
                                          <p:spTgt spid="2410">
                                            <p:txEl>
                                              <p:pRg st="0" end="0"/>
                                            </p:txEl>
                                          </p:spTgt>
                                        </p:tgtEl>
                                        <p:attrNameLst>
                                          <p:attrName>style.visibility</p:attrName>
                                        </p:attrNameLst>
                                      </p:cBhvr>
                                      <p:to>
                                        <p:strVal val="visible"/>
                                      </p:to>
                                    </p:set>
                                    <p:animEffect transition="in" filter="fade">
                                      <p:cBhvr>
                                        <p:cTn id="295" dur="500"/>
                                        <p:tgtEl>
                                          <p:spTgt spid="2410">
                                            <p:txEl>
                                              <p:pRg st="0" end="0"/>
                                            </p:txEl>
                                          </p:spTgt>
                                        </p:tgtEl>
                                      </p:cBhvr>
                                    </p:animEffect>
                                  </p:childTnLst>
                                </p:cTn>
                              </p:par>
                            </p:childTnLst>
                          </p:cTn>
                        </p:par>
                      </p:childTnLst>
                    </p:cTn>
                  </p:par>
                </p:childTnLst>
              </p:cTn>
              <p:nextCondLst>
                <p:cond evt="onClick" delay="0">
                  <p:tgtEl>
                    <p:spTgt spid="1874"/>
                  </p:tgtEl>
                </p:cond>
              </p:nextCondLst>
            </p:seq>
            <p:seq concurrent="1" nextAc="seek">
              <p:cTn id="296" restart="whenNotActive" fill="hold" evtFilter="cancelBubble" nodeType="interactiveSeq">
                <p:stCondLst>
                  <p:cond evt="onClick" delay="0">
                    <p:tgtEl>
                      <p:spTgt spid="1880"/>
                    </p:tgtEl>
                  </p:cond>
                </p:stCondLst>
                <p:endSync evt="end" delay="0">
                  <p:rtn val="all"/>
                </p:endSync>
                <p:childTnLst>
                  <p:par>
                    <p:cTn id="297" fill="hold">
                      <p:stCondLst>
                        <p:cond delay="0"/>
                      </p:stCondLst>
                      <p:childTnLst>
                        <p:par>
                          <p:cTn id="298" fill="hold">
                            <p:stCondLst>
                              <p:cond delay="0"/>
                            </p:stCondLst>
                            <p:childTnLst>
                              <p:par>
                                <p:cTn id="299" presetID="10" presetClass="entr" presetSubtype="0" fill="hold" nodeType="withEffect">
                                  <p:stCondLst>
                                    <p:cond delay="0"/>
                                  </p:stCondLst>
                                  <p:childTnLst>
                                    <p:set>
                                      <p:cBhvr>
                                        <p:cTn id="300" dur="1" fill="hold">
                                          <p:stCondLst>
                                            <p:cond delay="0"/>
                                          </p:stCondLst>
                                        </p:cTn>
                                        <p:tgtEl>
                                          <p:spTgt spid="2421">
                                            <p:txEl>
                                              <p:pRg st="0" end="0"/>
                                            </p:txEl>
                                          </p:spTgt>
                                        </p:tgtEl>
                                        <p:attrNameLst>
                                          <p:attrName>style.visibility</p:attrName>
                                        </p:attrNameLst>
                                      </p:cBhvr>
                                      <p:to>
                                        <p:strVal val="visible"/>
                                      </p:to>
                                    </p:set>
                                    <p:animEffect transition="in" filter="fade">
                                      <p:cBhvr>
                                        <p:cTn id="301" dur="500"/>
                                        <p:tgtEl>
                                          <p:spTgt spid="2421">
                                            <p:txEl>
                                              <p:pRg st="0" end="0"/>
                                            </p:txEl>
                                          </p:spTgt>
                                        </p:tgtEl>
                                      </p:cBhvr>
                                    </p:animEffect>
                                  </p:childTnLst>
                                </p:cTn>
                              </p:par>
                              <p:par>
                                <p:cTn id="302" presetID="10" presetClass="entr" presetSubtype="0" fill="hold" nodeType="withEffect">
                                  <p:stCondLst>
                                    <p:cond delay="0"/>
                                  </p:stCondLst>
                                  <p:childTnLst>
                                    <p:set>
                                      <p:cBhvr>
                                        <p:cTn id="303" dur="1" fill="hold">
                                          <p:stCondLst>
                                            <p:cond delay="0"/>
                                          </p:stCondLst>
                                        </p:cTn>
                                        <p:tgtEl>
                                          <p:spTgt spid="2417">
                                            <p:txEl>
                                              <p:pRg st="0" end="0"/>
                                            </p:txEl>
                                          </p:spTgt>
                                        </p:tgtEl>
                                        <p:attrNameLst>
                                          <p:attrName>style.visibility</p:attrName>
                                        </p:attrNameLst>
                                      </p:cBhvr>
                                      <p:to>
                                        <p:strVal val="visible"/>
                                      </p:to>
                                    </p:set>
                                    <p:animEffect transition="in" filter="fade">
                                      <p:cBhvr>
                                        <p:cTn id="304" dur="500"/>
                                        <p:tgtEl>
                                          <p:spTgt spid="2417">
                                            <p:txEl>
                                              <p:pRg st="0" end="0"/>
                                            </p:txEl>
                                          </p:spTgt>
                                        </p:tgtEl>
                                      </p:cBhvr>
                                    </p:animEffect>
                                  </p:childTnLst>
                                </p:cTn>
                              </p:par>
                              <p:par>
                                <p:cTn id="305" presetID="10" presetClass="entr" presetSubtype="0" fill="hold" nodeType="withEffect">
                                  <p:stCondLst>
                                    <p:cond delay="0"/>
                                  </p:stCondLst>
                                  <p:childTnLst>
                                    <p:set>
                                      <p:cBhvr>
                                        <p:cTn id="306" dur="1" fill="hold">
                                          <p:stCondLst>
                                            <p:cond delay="0"/>
                                          </p:stCondLst>
                                        </p:cTn>
                                        <p:tgtEl>
                                          <p:spTgt spid="2422">
                                            <p:txEl>
                                              <p:pRg st="0" end="0"/>
                                            </p:txEl>
                                          </p:spTgt>
                                        </p:tgtEl>
                                        <p:attrNameLst>
                                          <p:attrName>style.visibility</p:attrName>
                                        </p:attrNameLst>
                                      </p:cBhvr>
                                      <p:to>
                                        <p:strVal val="visible"/>
                                      </p:to>
                                    </p:set>
                                    <p:animEffect transition="in" filter="fade">
                                      <p:cBhvr>
                                        <p:cTn id="307" dur="500"/>
                                        <p:tgtEl>
                                          <p:spTgt spid="2422">
                                            <p:txEl>
                                              <p:pRg st="0" end="0"/>
                                            </p:txEl>
                                          </p:spTgt>
                                        </p:tgtEl>
                                      </p:cBhvr>
                                    </p:animEffect>
                                  </p:childTnLst>
                                </p:cTn>
                              </p:par>
                              <p:par>
                                <p:cTn id="308" presetID="10" presetClass="entr" presetSubtype="0" fill="hold" nodeType="withEffect">
                                  <p:stCondLst>
                                    <p:cond delay="0"/>
                                  </p:stCondLst>
                                  <p:childTnLst>
                                    <p:set>
                                      <p:cBhvr>
                                        <p:cTn id="309" dur="1" fill="hold">
                                          <p:stCondLst>
                                            <p:cond delay="0"/>
                                          </p:stCondLst>
                                        </p:cTn>
                                        <p:tgtEl>
                                          <p:spTgt spid="2426">
                                            <p:txEl>
                                              <p:pRg st="0" end="0"/>
                                            </p:txEl>
                                          </p:spTgt>
                                        </p:tgtEl>
                                        <p:attrNameLst>
                                          <p:attrName>style.visibility</p:attrName>
                                        </p:attrNameLst>
                                      </p:cBhvr>
                                      <p:to>
                                        <p:strVal val="visible"/>
                                      </p:to>
                                    </p:set>
                                    <p:animEffect transition="in" filter="fade">
                                      <p:cBhvr>
                                        <p:cTn id="310" dur="500"/>
                                        <p:tgtEl>
                                          <p:spTgt spid="2426">
                                            <p:txEl>
                                              <p:pRg st="0" end="0"/>
                                            </p:txEl>
                                          </p:spTgt>
                                        </p:tgtEl>
                                      </p:cBhvr>
                                    </p:animEffect>
                                  </p:childTnLst>
                                </p:cTn>
                              </p:par>
                              <p:par>
                                <p:cTn id="311" presetID="10" presetClass="entr" presetSubtype="0" fill="hold" nodeType="withEffect">
                                  <p:stCondLst>
                                    <p:cond delay="0"/>
                                  </p:stCondLst>
                                  <p:childTnLst>
                                    <p:set>
                                      <p:cBhvr>
                                        <p:cTn id="312" dur="1" fill="hold">
                                          <p:stCondLst>
                                            <p:cond delay="0"/>
                                          </p:stCondLst>
                                        </p:cTn>
                                        <p:tgtEl>
                                          <p:spTgt spid="2423">
                                            <p:txEl>
                                              <p:pRg st="0" end="0"/>
                                            </p:txEl>
                                          </p:spTgt>
                                        </p:tgtEl>
                                        <p:attrNameLst>
                                          <p:attrName>style.visibility</p:attrName>
                                        </p:attrNameLst>
                                      </p:cBhvr>
                                      <p:to>
                                        <p:strVal val="visible"/>
                                      </p:to>
                                    </p:set>
                                    <p:animEffect transition="in" filter="fade">
                                      <p:cBhvr>
                                        <p:cTn id="313" dur="500"/>
                                        <p:tgtEl>
                                          <p:spTgt spid="2423">
                                            <p:txEl>
                                              <p:pRg st="0" end="0"/>
                                            </p:txEl>
                                          </p:spTgt>
                                        </p:tgtEl>
                                      </p:cBhvr>
                                    </p:animEffect>
                                  </p:childTnLst>
                                </p:cTn>
                              </p:par>
                              <p:par>
                                <p:cTn id="314" presetID="10" presetClass="entr" presetSubtype="0" fill="hold" nodeType="withEffect">
                                  <p:stCondLst>
                                    <p:cond delay="0"/>
                                  </p:stCondLst>
                                  <p:childTnLst>
                                    <p:set>
                                      <p:cBhvr>
                                        <p:cTn id="315" dur="1" fill="hold">
                                          <p:stCondLst>
                                            <p:cond delay="0"/>
                                          </p:stCondLst>
                                        </p:cTn>
                                        <p:tgtEl>
                                          <p:spTgt spid="2428">
                                            <p:txEl>
                                              <p:pRg st="0" end="0"/>
                                            </p:txEl>
                                          </p:spTgt>
                                        </p:tgtEl>
                                        <p:attrNameLst>
                                          <p:attrName>style.visibility</p:attrName>
                                        </p:attrNameLst>
                                      </p:cBhvr>
                                      <p:to>
                                        <p:strVal val="visible"/>
                                      </p:to>
                                    </p:set>
                                    <p:animEffect transition="in" filter="fade">
                                      <p:cBhvr>
                                        <p:cTn id="316" dur="500"/>
                                        <p:tgtEl>
                                          <p:spTgt spid="2428">
                                            <p:txEl>
                                              <p:pRg st="0" end="0"/>
                                            </p:txEl>
                                          </p:spTgt>
                                        </p:tgtEl>
                                      </p:cBhvr>
                                    </p:animEffect>
                                  </p:childTnLst>
                                </p:cTn>
                              </p:par>
                              <p:par>
                                <p:cTn id="317" presetID="10" presetClass="entr" presetSubtype="0" fill="hold" nodeType="withEffect">
                                  <p:stCondLst>
                                    <p:cond delay="0"/>
                                  </p:stCondLst>
                                  <p:childTnLst>
                                    <p:set>
                                      <p:cBhvr>
                                        <p:cTn id="318" dur="1" fill="hold">
                                          <p:stCondLst>
                                            <p:cond delay="0"/>
                                          </p:stCondLst>
                                        </p:cTn>
                                        <p:tgtEl>
                                          <p:spTgt spid="2427">
                                            <p:txEl>
                                              <p:pRg st="0" end="0"/>
                                            </p:txEl>
                                          </p:spTgt>
                                        </p:tgtEl>
                                        <p:attrNameLst>
                                          <p:attrName>style.visibility</p:attrName>
                                        </p:attrNameLst>
                                      </p:cBhvr>
                                      <p:to>
                                        <p:strVal val="visible"/>
                                      </p:to>
                                    </p:set>
                                    <p:animEffect transition="in" filter="fade">
                                      <p:cBhvr>
                                        <p:cTn id="319" dur="500"/>
                                        <p:tgtEl>
                                          <p:spTgt spid="2427">
                                            <p:txEl>
                                              <p:pRg st="0" end="0"/>
                                            </p:txEl>
                                          </p:spTgt>
                                        </p:tgtEl>
                                      </p:cBhvr>
                                    </p:animEffect>
                                  </p:childTnLst>
                                </p:cTn>
                              </p:par>
                            </p:childTnLst>
                          </p:cTn>
                        </p:par>
                      </p:childTnLst>
                    </p:cTn>
                  </p:par>
                </p:childTnLst>
              </p:cTn>
              <p:nextCondLst>
                <p:cond evt="onClick" delay="0">
                  <p:tgtEl>
                    <p:spTgt spid="188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712535" y="1001820"/>
            <a:ext cx="8766927" cy="117203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793047" y="1185121"/>
            <a:ext cx="8605902" cy="830997"/>
          </a:xfrm>
          <a:prstGeom prst="rect">
            <a:avLst/>
          </a:prstGeom>
          <a:noFill/>
        </p:spPr>
        <p:txBody>
          <a:bodyPr wrap="square" rtlCol="0">
            <a:spAutoFit/>
          </a:bodyPr>
          <a:lstStyle/>
          <a:p>
            <a:pPr algn="just"/>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r>
              <a:rPr lang="vi-VN"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ũ khí có cấu tạo, nguyên lí hoạt động đơn giản và được chế tạo, sản xuất thủ công hoặc công nghiệp</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313930" y="237011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8668712" y="308132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S</a:t>
            </a:r>
          </a:p>
        </p:txBody>
      </p:sp>
      <p:sp>
        <p:nvSpPr>
          <p:cNvPr id="1036" name="Oval 1035">
            <a:extLst>
              <a:ext uri="{FF2B5EF4-FFF2-40B4-BE49-F238E27FC236}">
                <a16:creationId xmlns:a16="http://schemas.microsoft.com/office/drawing/2014/main" id="{2787A4A9-43D1-C6DD-7B6F-93118C6F43A7}"/>
              </a:ext>
            </a:extLst>
          </p:cNvPr>
          <p:cNvSpPr/>
          <p:nvPr/>
        </p:nvSpPr>
        <p:spPr>
          <a:xfrm>
            <a:off x="5751714" y="518915"/>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1</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4001627"/>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I/3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Sử dụng vũ khí quân dụng, vũ khí thể thao, </a:t>
            </a:r>
            <a:r>
              <a:rPr lang="en-US" sz="2400">
                <a:solidFill>
                  <a:srgbClr val="FF0000"/>
                </a:solidFill>
                <a:latin typeface="Arial" panose="020B0604020202020204" pitchFamily="34" charset="0"/>
                <a:cs typeface="Arial" panose="020B0604020202020204" pitchFamily="34" charset="0"/>
              </a:rPr>
              <a:t>vũ khí thô sơ</a:t>
            </a:r>
            <a:r>
              <a:rPr lang="en-US" sz="2400">
                <a:latin typeface="Arial" panose="020B0604020202020204" pitchFamily="34" charset="0"/>
                <a:cs typeface="Arial" panose="020B0604020202020204" pitchFamily="34" charset="0"/>
              </a:rPr>
              <a:t>, công cụ hỗ trợ phải tuân thủ quy định của pháp luật, chỉ sử dụng trong những trường hợp pháp luật quy định</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68ED4E3B-26E4-2D17-7667-9138758F92EF}"/>
              </a:ext>
            </a:extLst>
          </p:cNvPr>
          <p:cNvSpPr/>
          <p:nvPr/>
        </p:nvSpPr>
        <p:spPr>
          <a:xfrm>
            <a:off x="7851718" y="308132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Ô</a:t>
            </a:r>
          </a:p>
        </p:txBody>
      </p:sp>
      <p:sp>
        <p:nvSpPr>
          <p:cNvPr id="8" name="Rectangle 7">
            <a:extLst>
              <a:ext uri="{FF2B5EF4-FFF2-40B4-BE49-F238E27FC236}">
                <a16:creationId xmlns:a16="http://schemas.microsoft.com/office/drawing/2014/main" id="{CFED8C7B-4D8E-2C94-4EB9-8ECAC7C41604}"/>
              </a:ext>
            </a:extLst>
          </p:cNvPr>
          <p:cNvSpPr/>
          <p:nvPr/>
        </p:nvSpPr>
        <p:spPr>
          <a:xfrm>
            <a:off x="7034724" y="308132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
        <p:nvSpPr>
          <p:cNvPr id="9" name="Rectangle 8">
            <a:extLst>
              <a:ext uri="{FF2B5EF4-FFF2-40B4-BE49-F238E27FC236}">
                <a16:creationId xmlns:a16="http://schemas.microsoft.com/office/drawing/2014/main" id="{D8AE2592-F9E8-9DAF-B26A-914B5CDCC60D}"/>
              </a:ext>
            </a:extLst>
          </p:cNvPr>
          <p:cNvSpPr/>
          <p:nvPr/>
        </p:nvSpPr>
        <p:spPr>
          <a:xfrm>
            <a:off x="6217730" y="308132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p>
        </p:txBody>
      </p:sp>
      <p:sp>
        <p:nvSpPr>
          <p:cNvPr id="10" name="Rectangle 9">
            <a:extLst>
              <a:ext uri="{FF2B5EF4-FFF2-40B4-BE49-F238E27FC236}">
                <a16:creationId xmlns:a16="http://schemas.microsoft.com/office/drawing/2014/main" id="{C519BEAC-D018-A8C0-D9FD-955729E49BA1}"/>
              </a:ext>
            </a:extLst>
          </p:cNvPr>
          <p:cNvSpPr/>
          <p:nvPr/>
        </p:nvSpPr>
        <p:spPr>
          <a:xfrm>
            <a:off x="5400736" y="308132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Í</a:t>
            </a:r>
          </a:p>
        </p:txBody>
      </p:sp>
      <p:sp>
        <p:nvSpPr>
          <p:cNvPr id="12" name="Rectangle 11">
            <a:extLst>
              <a:ext uri="{FF2B5EF4-FFF2-40B4-BE49-F238E27FC236}">
                <a16:creationId xmlns:a16="http://schemas.microsoft.com/office/drawing/2014/main" id="{3620E846-990B-497F-F80C-82BB9C98BD29}"/>
              </a:ext>
            </a:extLst>
          </p:cNvPr>
          <p:cNvSpPr/>
          <p:nvPr/>
        </p:nvSpPr>
        <p:spPr>
          <a:xfrm>
            <a:off x="4583742" y="308132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
        <p:nvSpPr>
          <p:cNvPr id="49" name="Rectangle 48">
            <a:extLst>
              <a:ext uri="{FF2B5EF4-FFF2-40B4-BE49-F238E27FC236}">
                <a16:creationId xmlns:a16="http://schemas.microsoft.com/office/drawing/2014/main" id="{A4D5A5F0-AE10-56CF-E8DC-D9E4C3D634F3}"/>
              </a:ext>
            </a:extLst>
          </p:cNvPr>
          <p:cNvSpPr/>
          <p:nvPr/>
        </p:nvSpPr>
        <p:spPr>
          <a:xfrm>
            <a:off x="3766748" y="308132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K</a:t>
            </a:r>
          </a:p>
        </p:txBody>
      </p:sp>
      <p:sp>
        <p:nvSpPr>
          <p:cNvPr id="60" name="Rectangle 59">
            <a:extLst>
              <a:ext uri="{FF2B5EF4-FFF2-40B4-BE49-F238E27FC236}">
                <a16:creationId xmlns:a16="http://schemas.microsoft.com/office/drawing/2014/main" id="{9B4CD651-629F-2FC1-FF9F-51F2E9FB7229}"/>
              </a:ext>
            </a:extLst>
          </p:cNvPr>
          <p:cNvSpPr/>
          <p:nvPr/>
        </p:nvSpPr>
        <p:spPr>
          <a:xfrm>
            <a:off x="2949754" y="308132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Ũ</a:t>
            </a:r>
          </a:p>
        </p:txBody>
      </p:sp>
      <p:sp>
        <p:nvSpPr>
          <p:cNvPr id="61" name="Rectangle 60">
            <a:extLst>
              <a:ext uri="{FF2B5EF4-FFF2-40B4-BE49-F238E27FC236}">
                <a16:creationId xmlns:a16="http://schemas.microsoft.com/office/drawing/2014/main" id="{90F93556-B175-10A1-DCB0-075A1235BE46}"/>
              </a:ext>
            </a:extLst>
          </p:cNvPr>
          <p:cNvSpPr/>
          <p:nvPr/>
        </p:nvSpPr>
        <p:spPr>
          <a:xfrm>
            <a:off x="2132760" y="308132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V</a:t>
            </a:r>
          </a:p>
        </p:txBody>
      </p:sp>
      <p:sp>
        <p:nvSpPr>
          <p:cNvPr id="62" name="Rectangle 61">
            <a:extLst>
              <a:ext uri="{FF2B5EF4-FFF2-40B4-BE49-F238E27FC236}">
                <a16:creationId xmlns:a16="http://schemas.microsoft.com/office/drawing/2014/main" id="{E41612E9-7581-B74D-B282-6B48C9443D17}"/>
              </a:ext>
            </a:extLst>
          </p:cNvPr>
          <p:cNvSpPr/>
          <p:nvPr/>
        </p:nvSpPr>
        <p:spPr>
          <a:xfrm>
            <a:off x="9485706" y="308132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Ơ</a:t>
            </a:r>
          </a:p>
        </p:txBody>
      </p:sp>
    </p:spTree>
    <p:extLst>
      <p:ext uri="{BB962C8B-B14F-4D97-AF65-F5344CB8AC3E}">
        <p14:creationId xmlns:p14="http://schemas.microsoft.com/office/powerpoint/2010/main" val="40873629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9">
                                            <p:txEl>
                                              <p:pRg st="0" end="0"/>
                                            </p:txEl>
                                          </p:spTgt>
                                        </p:tgtEl>
                                        <p:attrNameLst>
                                          <p:attrName>style.visibility</p:attrName>
                                        </p:attrNameLst>
                                      </p:cBhvr>
                                      <p:to>
                                        <p:strVal val="visible"/>
                                      </p:to>
                                    </p:set>
                                    <p:animEffect transition="in" filter="fade">
                                      <p:cBhvr>
                                        <p:cTn id="27" dur="500"/>
                                        <p:tgtEl>
                                          <p:spTgt spid="49">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0">
                                            <p:txEl>
                                              <p:pRg st="0" end="0"/>
                                            </p:txEl>
                                          </p:spTgt>
                                        </p:tgtEl>
                                        <p:attrNameLst>
                                          <p:attrName>style.visibility</p:attrName>
                                        </p:attrNameLst>
                                      </p:cBhvr>
                                      <p:to>
                                        <p:strVal val="visible"/>
                                      </p:to>
                                    </p:set>
                                    <p:animEffect transition="in" filter="fade">
                                      <p:cBhvr>
                                        <p:cTn id="33" dur="500"/>
                                        <p:tgtEl>
                                          <p:spTgt spid="60">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2">
                                            <p:txEl>
                                              <p:pRg st="0" end="0"/>
                                            </p:txEl>
                                          </p:spTgt>
                                        </p:tgtEl>
                                        <p:attrNameLst>
                                          <p:attrName>style.visibility</p:attrName>
                                        </p:attrNameLst>
                                      </p:cBhvr>
                                      <p:to>
                                        <p:strVal val="visible"/>
                                      </p:to>
                                    </p:set>
                                    <p:animEffect transition="in" filter="fade">
                                      <p:cBhvr>
                                        <p:cTn id="36" dur="500"/>
                                        <p:tgtEl>
                                          <p:spTgt spid="62">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1">
                                            <p:txEl>
                                              <p:pRg st="0" end="0"/>
                                            </p:txEl>
                                          </p:spTgt>
                                        </p:tgtEl>
                                        <p:attrNameLst>
                                          <p:attrName>style.visibility</p:attrName>
                                        </p:attrNameLst>
                                      </p:cBhvr>
                                      <p:to>
                                        <p:strVal val="visible"/>
                                      </p:to>
                                    </p:set>
                                    <p:animEffect transition="in" filter="fade">
                                      <p:cBhvr>
                                        <p:cTn id="39" dur="500"/>
                                        <p:tgtEl>
                                          <p:spTgt spid="61">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40" fill="hold" display="0">
                  <p:stCondLst>
                    <p:cond delay="indefinite"/>
                  </p:stCondLst>
                  <p:endCondLst>
                    <p:cond evt="onStopAudio" delay="0">
                      <p:tgtEl>
                        <p:sldTgt/>
                      </p:tgtEl>
                    </p:cond>
                  </p:endCondLst>
                </p:cTn>
                <p:tgtEl>
                  <p:spTgt spid="11"/>
                </p:tgtEl>
              </p:cMediaNode>
            </p:audio>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
                            </p:stCondLst>
                            <p:childTnLst>
                              <p:par>
                                <p:cTn id="47" presetID="1" presetClass="entr" presetSubtype="0" fill="hold" grpId="0" nodeType="afterEffect">
                                  <p:stCondLst>
                                    <p:cond delay="0"/>
                                  </p:stCondLst>
                                  <p:childTnLst>
                                    <p:set>
                                      <p:cBhvr>
                                        <p:cTn id="48"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2000"/>
                            </p:stCondLst>
                            <p:childTnLst>
                              <p:par>
                                <p:cTn id="50" presetID="1" presetClass="entr" presetSubtype="0" fill="hold" grpId="0" nodeType="afterEffect">
                                  <p:stCondLst>
                                    <p:cond delay="0"/>
                                  </p:stCondLst>
                                  <p:childTnLst>
                                    <p:set>
                                      <p:cBhvr>
                                        <p:cTn id="51"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3000"/>
                            </p:stCondLst>
                            <p:childTnLst>
                              <p:par>
                                <p:cTn id="53" presetID="1" presetClass="entr" presetSubtype="0" fill="hold" grpId="0" nodeType="afterEffect">
                                  <p:stCondLst>
                                    <p:cond delay="0"/>
                                  </p:stCondLst>
                                  <p:childTnLst>
                                    <p:set>
                                      <p:cBhvr>
                                        <p:cTn id="54"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4000"/>
                            </p:stCondLst>
                            <p:childTnLst>
                              <p:par>
                                <p:cTn id="56" presetID="1" presetClass="entr" presetSubtype="0" fill="hold" grpId="0" nodeType="afterEffect">
                                  <p:stCondLst>
                                    <p:cond delay="0"/>
                                  </p:stCondLst>
                                  <p:childTnLst>
                                    <p:set>
                                      <p:cBhvr>
                                        <p:cTn id="57"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5000"/>
                            </p:stCondLst>
                            <p:childTnLst>
                              <p:par>
                                <p:cTn id="59" presetID="1" presetClass="entr" presetSubtype="0" fill="hold" grpId="0" nodeType="afterEffect">
                                  <p:stCondLst>
                                    <p:cond delay="0"/>
                                  </p:stCondLst>
                                  <p:childTnLst>
                                    <p:set>
                                      <p:cBhvr>
                                        <p:cTn id="60"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6000"/>
                            </p:stCondLst>
                            <p:childTnLst>
                              <p:par>
                                <p:cTn id="62" presetID="1" presetClass="entr" presetSubtype="0" fill="hold" grpId="0" nodeType="afterEffect">
                                  <p:stCondLst>
                                    <p:cond delay="0"/>
                                  </p:stCondLst>
                                  <p:childTnLst>
                                    <p:set>
                                      <p:cBhvr>
                                        <p:cTn id="63"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7000"/>
                            </p:stCondLst>
                            <p:childTnLst>
                              <p:par>
                                <p:cTn id="65" presetID="1" presetClass="entr" presetSubtype="0" fill="hold" grpId="0" nodeType="afterEffect">
                                  <p:stCondLst>
                                    <p:cond delay="0"/>
                                  </p:stCondLst>
                                  <p:childTnLst>
                                    <p:set>
                                      <p:cBhvr>
                                        <p:cTn id="66"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8000"/>
                            </p:stCondLst>
                            <p:childTnLst>
                              <p:par>
                                <p:cTn id="68" presetID="1" presetClass="entr" presetSubtype="0" fill="hold" grpId="0" nodeType="afterEffect">
                                  <p:stCondLst>
                                    <p:cond delay="0"/>
                                  </p:stCondLst>
                                  <p:childTnLst>
                                    <p:set>
                                      <p:cBhvr>
                                        <p:cTn id="69"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9000"/>
                            </p:stCondLst>
                            <p:childTnLst>
                              <p:par>
                                <p:cTn id="71" presetID="1" presetClass="entr" presetSubtype="0" fill="hold" grpId="0" nodeType="afterEffect">
                                  <p:stCondLst>
                                    <p:cond delay="0"/>
                                  </p:stCondLst>
                                  <p:childTnLst>
                                    <p:set>
                                      <p:cBhvr>
                                        <p:cTn id="72"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0000"/>
                            </p:stCondLst>
                            <p:childTnLst>
                              <p:par>
                                <p:cTn id="74" presetID="1" presetClass="entr" presetSubtype="0" fill="hold" grpId="0" nodeType="afterEffect">
                                  <p:stCondLst>
                                    <p:cond delay="0"/>
                                  </p:stCondLst>
                                  <p:childTnLst>
                                    <p:set>
                                      <p:cBhvr>
                                        <p:cTn id="75"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1000"/>
                            </p:stCondLst>
                            <p:childTnLst>
                              <p:par>
                                <p:cTn id="77" presetID="1" presetClass="entr" presetSubtype="0" fill="hold" grpId="0" nodeType="afterEffect">
                                  <p:stCondLst>
                                    <p:cond delay="0"/>
                                  </p:stCondLst>
                                  <p:childTnLst>
                                    <p:set>
                                      <p:cBhvr>
                                        <p:cTn id="78"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2000"/>
                            </p:stCondLst>
                            <p:childTnLst>
                              <p:par>
                                <p:cTn id="80" presetID="1" presetClass="entr" presetSubtype="0" fill="hold" grpId="0" nodeType="afterEffect">
                                  <p:stCondLst>
                                    <p:cond delay="0"/>
                                  </p:stCondLst>
                                  <p:childTnLst>
                                    <p:set>
                                      <p:cBhvr>
                                        <p:cTn id="81"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3000"/>
                            </p:stCondLst>
                            <p:childTnLst>
                              <p:par>
                                <p:cTn id="83" presetID="1" presetClass="entr" presetSubtype="0" fill="hold" grpId="0" nodeType="afterEffect">
                                  <p:stCondLst>
                                    <p:cond delay="0"/>
                                  </p:stCondLst>
                                  <p:childTnLst>
                                    <p:set>
                                      <p:cBhvr>
                                        <p:cTn id="84"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demgiay.wav"/>
                                        </p:tgtEl>
                                      </p:cMediaNode>
                                    </p:audio>
                                  </p:subTnLst>
                                </p:cTn>
                              </p:par>
                            </p:childTnLst>
                          </p:cTn>
                        </p:par>
                        <p:par>
                          <p:cTn id="85" fill="hold">
                            <p:stCondLst>
                              <p:cond delay="14000"/>
                            </p:stCondLst>
                            <p:childTnLst>
                              <p:par>
                                <p:cTn id="86" presetID="1" presetClass="entr" presetSubtype="0" fill="hold" grpId="0" nodeType="afterEffect">
                                  <p:stCondLst>
                                    <p:cond delay="0"/>
                                  </p:stCondLst>
                                  <p:childTnLst>
                                    <p:set>
                                      <p:cBhvr>
                                        <p:cTn id="87"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713C1-0714-97FE-55C1-F76387ADAE1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B508C25-CC33-BC23-882E-3DACA604FC28}"/>
              </a:ext>
            </a:extLst>
          </p:cNvPr>
          <p:cNvSpPr/>
          <p:nvPr/>
        </p:nvSpPr>
        <p:spPr>
          <a:xfrm>
            <a:off x="1712535" y="1001820"/>
            <a:ext cx="8766927" cy="83099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29D4363-ED61-1940-078A-C492335C62F5}"/>
              </a:ext>
            </a:extLst>
          </p:cNvPr>
          <p:cNvSpPr txBox="1"/>
          <p:nvPr/>
        </p:nvSpPr>
        <p:spPr>
          <a:xfrm>
            <a:off x="1793047" y="1176494"/>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t>
            </a:r>
            <a:r>
              <a:rPr lang="vi-VN"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ửa những chỗ hư hỏng, sai sót</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E926E06B-5E8B-3F2F-5D58-B5990C62A99F}"/>
              </a:ext>
            </a:extLst>
          </p:cNvPr>
          <p:cNvSpPr/>
          <p:nvPr/>
        </p:nvSpPr>
        <p:spPr>
          <a:xfrm>
            <a:off x="5313930" y="2042312"/>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F2701B17-A081-ABC2-21B2-6896D8ACFBD1}"/>
              </a:ext>
            </a:extLst>
          </p:cNvPr>
          <p:cNvSpPr/>
          <p:nvPr/>
        </p:nvSpPr>
        <p:spPr>
          <a:xfrm>
            <a:off x="4113972" y="2736274"/>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Ử</a:t>
            </a:r>
          </a:p>
        </p:txBody>
      </p:sp>
      <p:sp>
        <p:nvSpPr>
          <p:cNvPr id="1036" name="Oval 1035">
            <a:extLst>
              <a:ext uri="{FF2B5EF4-FFF2-40B4-BE49-F238E27FC236}">
                <a16:creationId xmlns:a16="http://schemas.microsoft.com/office/drawing/2014/main" id="{C7881E5E-35FA-3919-A0A9-3B738FC7DAC8}"/>
              </a:ext>
            </a:extLst>
          </p:cNvPr>
          <p:cNvSpPr/>
          <p:nvPr/>
        </p:nvSpPr>
        <p:spPr>
          <a:xfrm>
            <a:off x="5751714" y="510288"/>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2</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2A6699A9-B7C1-833E-A7C3-3891203FDF7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17EF7FCB-7B7F-25A4-3CF2-E209307B1353}"/>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7405FA22-9F01-F3B6-54D5-37C1DF556A39}"/>
              </a:ext>
            </a:extLst>
          </p:cNvPr>
          <p:cNvSpPr txBox="1"/>
          <p:nvPr/>
        </p:nvSpPr>
        <p:spPr>
          <a:xfrm>
            <a:off x="799266" y="3725586"/>
            <a:ext cx="10513342" cy="1938992"/>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Một trong những nguyên tắc quản lí, sử dụng vũ khí, vật liệu nổ và công cụ hỗ trợ là “N</a:t>
            </a:r>
            <a:r>
              <a:rPr lang="en-US" sz="2400">
                <a:latin typeface="Arial" panose="020B0604020202020204" pitchFamily="34" charset="0"/>
                <a:cs typeface="Arial" panose="020B0604020202020204" pitchFamily="34" charset="0"/>
              </a:rPr>
              <a:t>ghiên cứu, chế tạo, sản xuất, kinh doanh, trang bị, mang, xuất khẩu, nhập khẩu, vận chuyển, </a:t>
            </a:r>
            <a:r>
              <a:rPr lang="en-US" sz="2400">
                <a:solidFill>
                  <a:srgbClr val="FF0000"/>
                </a:solidFill>
                <a:latin typeface="Arial" panose="020B0604020202020204" pitchFamily="34" charset="0"/>
                <a:cs typeface="Arial" panose="020B0604020202020204" pitchFamily="34" charset="0"/>
              </a:rPr>
              <a:t>sửa chữa</a:t>
            </a:r>
            <a:r>
              <a:rPr lang="en-US" sz="2400">
                <a:latin typeface="Arial" panose="020B0604020202020204" pitchFamily="34" charset="0"/>
                <a:cs typeface="Arial" panose="020B0604020202020204" pitchFamily="34" charset="0"/>
              </a:rPr>
              <a:t>, sử dụng vũ khí, vật liệu nổ, công cụ hỗ trợ phải được cơ quan có thẩm quyền cấp giấy phép, giấy xác nhận.</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BDAB1CE6-7240-C43F-515D-60E2766BC1F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9E6220DC-CBDD-7D87-3C2C-0B0895FD2FEA}"/>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B82BD788-D042-A490-9478-C2B3AD23B905}"/>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6894F6AC-24DB-3940-19C2-85475F696C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1958E26F-E177-3764-1276-FDA10866A2F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89F99EF0-28DD-8C23-3600-B7398BD76C1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3E276845-9CD9-8C44-05B5-A977AE3AD4C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86D88978-8DF3-DA3D-C711-C261237787D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8229F1F1-4911-4EBE-8A5A-087225EADFC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1D2A3B1E-D3AC-0887-3D66-E9185B7C18F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B99424F3-93C6-18B7-0E6C-3760E5BCB4D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66B1E98B-FCC8-F67A-F89F-3F53AC00E30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4F88656D-BFF6-B2A8-B52D-81ED2FE1C1C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DFD02AFD-6AB7-4E95-993C-2E5ED2FDD3F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2AE20FCC-8A0B-3C28-6250-4CB69B65340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90326A32-848D-5F8C-F7A6-F106F058DF5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0E1D37E6-6F4D-B902-F67B-866D6F28107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07F86748-26B4-30AF-29B5-FEA3CD8F540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85973571-B723-18DB-3B35-3022A4C3E8F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50CF7B05-5B73-C3D5-0B0C-629BFB185B0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1F02313A-6229-BCEA-7C47-56606188311D}"/>
              </a:ext>
            </a:extLst>
          </p:cNvPr>
          <p:cNvSpPr/>
          <p:nvPr/>
        </p:nvSpPr>
        <p:spPr>
          <a:xfrm>
            <a:off x="3296978" y="273627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S</a:t>
            </a:r>
          </a:p>
        </p:txBody>
      </p:sp>
      <p:sp>
        <p:nvSpPr>
          <p:cNvPr id="55" name="Rectangle 54">
            <a:extLst>
              <a:ext uri="{FF2B5EF4-FFF2-40B4-BE49-F238E27FC236}">
                <a16:creationId xmlns:a16="http://schemas.microsoft.com/office/drawing/2014/main" id="{A4F98FD8-D39F-B314-0040-14B3575E83AA}"/>
              </a:ext>
            </a:extLst>
          </p:cNvPr>
          <p:cNvSpPr/>
          <p:nvPr/>
        </p:nvSpPr>
        <p:spPr>
          <a:xfrm>
            <a:off x="8198942" y="273627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p>
        </p:txBody>
      </p:sp>
      <p:sp>
        <p:nvSpPr>
          <p:cNvPr id="59" name="Rectangle 58">
            <a:extLst>
              <a:ext uri="{FF2B5EF4-FFF2-40B4-BE49-F238E27FC236}">
                <a16:creationId xmlns:a16="http://schemas.microsoft.com/office/drawing/2014/main" id="{5FCB0A76-BC64-6338-C0E5-1646E7FE2768}"/>
              </a:ext>
            </a:extLst>
          </p:cNvPr>
          <p:cNvSpPr/>
          <p:nvPr/>
        </p:nvSpPr>
        <p:spPr>
          <a:xfrm>
            <a:off x="7381948" y="273627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Ữ</a:t>
            </a:r>
          </a:p>
        </p:txBody>
      </p:sp>
      <p:sp>
        <p:nvSpPr>
          <p:cNvPr id="60" name="Rectangle 59">
            <a:extLst>
              <a:ext uri="{FF2B5EF4-FFF2-40B4-BE49-F238E27FC236}">
                <a16:creationId xmlns:a16="http://schemas.microsoft.com/office/drawing/2014/main" id="{19826B41-3A4C-0AA2-BC17-249447815121}"/>
              </a:ext>
            </a:extLst>
          </p:cNvPr>
          <p:cNvSpPr/>
          <p:nvPr/>
        </p:nvSpPr>
        <p:spPr>
          <a:xfrm>
            <a:off x="6564954" y="273627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
        <p:nvSpPr>
          <p:cNvPr id="61" name="Rectangle 60">
            <a:extLst>
              <a:ext uri="{FF2B5EF4-FFF2-40B4-BE49-F238E27FC236}">
                <a16:creationId xmlns:a16="http://schemas.microsoft.com/office/drawing/2014/main" id="{F9BD2E26-ECDF-1816-5FAF-77D0308F5435}"/>
              </a:ext>
            </a:extLst>
          </p:cNvPr>
          <p:cNvSpPr/>
          <p:nvPr/>
        </p:nvSpPr>
        <p:spPr>
          <a:xfrm>
            <a:off x="5747960" y="273627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p>
        </p:txBody>
      </p:sp>
      <p:sp>
        <p:nvSpPr>
          <p:cNvPr id="62" name="Rectangle 61">
            <a:extLst>
              <a:ext uri="{FF2B5EF4-FFF2-40B4-BE49-F238E27FC236}">
                <a16:creationId xmlns:a16="http://schemas.microsoft.com/office/drawing/2014/main" id="{F34A44D8-64AB-6EC6-F8FA-46AA12F2E614}"/>
              </a:ext>
            </a:extLst>
          </p:cNvPr>
          <p:cNvSpPr/>
          <p:nvPr/>
        </p:nvSpPr>
        <p:spPr>
          <a:xfrm>
            <a:off x="4930966" y="273627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p>
        </p:txBody>
      </p:sp>
    </p:spTree>
    <p:extLst>
      <p:ext uri="{BB962C8B-B14F-4D97-AF65-F5344CB8AC3E}">
        <p14:creationId xmlns:p14="http://schemas.microsoft.com/office/powerpoint/2010/main" val="32178481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5">
                                            <p:txEl>
                                              <p:pRg st="0" end="0"/>
                                            </p:txEl>
                                          </p:spTgt>
                                        </p:tgtEl>
                                        <p:attrNameLst>
                                          <p:attrName>style.visibility</p:attrName>
                                        </p:attrNameLst>
                                      </p:cBhvr>
                                      <p:to>
                                        <p:strVal val="visible"/>
                                      </p:to>
                                    </p:set>
                                    <p:animEffect transition="in" filter="fade">
                                      <p:cBhvr>
                                        <p:cTn id="18" dur="500"/>
                                        <p:tgtEl>
                                          <p:spTgt spid="55">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0">
                                            <p:txEl>
                                              <p:pRg st="0" end="0"/>
                                            </p:txEl>
                                          </p:spTgt>
                                        </p:tgtEl>
                                        <p:attrNameLst>
                                          <p:attrName>style.visibility</p:attrName>
                                        </p:attrNameLst>
                                      </p:cBhvr>
                                      <p:to>
                                        <p:strVal val="visible"/>
                                      </p:to>
                                    </p:set>
                                    <p:animEffect transition="in" filter="fade">
                                      <p:cBhvr>
                                        <p:cTn id="21" dur="500"/>
                                        <p:tgtEl>
                                          <p:spTgt spid="6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9">
                                            <p:txEl>
                                              <p:pRg st="0" end="0"/>
                                            </p:txEl>
                                          </p:spTgt>
                                        </p:tgtEl>
                                        <p:attrNameLst>
                                          <p:attrName>style.visibility</p:attrName>
                                        </p:attrNameLst>
                                      </p:cBhvr>
                                      <p:to>
                                        <p:strVal val="visible"/>
                                      </p:to>
                                    </p:set>
                                    <p:animEffect transition="in" filter="fade">
                                      <p:cBhvr>
                                        <p:cTn id="24" dur="500"/>
                                        <p:tgtEl>
                                          <p:spTgt spid="5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2">
                                            <p:txEl>
                                              <p:pRg st="0" end="0"/>
                                            </p:txEl>
                                          </p:spTgt>
                                        </p:tgtEl>
                                        <p:attrNameLst>
                                          <p:attrName>style.visibility</p:attrName>
                                        </p:attrNameLst>
                                      </p:cBhvr>
                                      <p:to>
                                        <p:strVal val="visible"/>
                                      </p:to>
                                    </p:set>
                                    <p:animEffect transition="in" filter="fade">
                                      <p:cBhvr>
                                        <p:cTn id="27" dur="500"/>
                                        <p:tgtEl>
                                          <p:spTgt spid="62">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1">
                                            <p:txEl>
                                              <p:pRg st="0" end="0"/>
                                            </p:txEl>
                                          </p:spTgt>
                                        </p:tgtEl>
                                        <p:attrNameLst>
                                          <p:attrName>style.visibility</p:attrName>
                                        </p:attrNameLst>
                                      </p:cBhvr>
                                      <p:to>
                                        <p:strVal val="visible"/>
                                      </p:to>
                                    </p:set>
                                    <p:animEffect transition="in" filter="fade">
                                      <p:cBhvr>
                                        <p:cTn id="30" dur="500"/>
                                        <p:tgtEl>
                                          <p:spTgt spid="61">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C4BD2-5E49-668B-0BBA-613DAB10230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BDBCAF-F255-31C3-83B4-F44E66865A1C}"/>
              </a:ext>
            </a:extLst>
          </p:cNvPr>
          <p:cNvSpPr/>
          <p:nvPr/>
        </p:nvSpPr>
        <p:spPr>
          <a:xfrm>
            <a:off x="1712535" y="1001820"/>
            <a:ext cx="8766927" cy="904618"/>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28DA43D-C65C-9121-C618-E1EE477902FC}"/>
              </a:ext>
            </a:extLst>
          </p:cNvPr>
          <p:cNvSpPr txBox="1"/>
          <p:nvPr/>
        </p:nvSpPr>
        <p:spPr>
          <a:xfrm>
            <a:off x="1793047" y="1211001"/>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rPr>
              <a:t>C</a:t>
            </a:r>
            <a:r>
              <a:rPr lang="vi-VN" sz="2400" b="1">
                <a:solidFill>
                  <a:srgbClr val="000000"/>
                </a:solidFill>
                <a:effectLst/>
                <a:latin typeface="Times New Roman" panose="02020603050405020304" pitchFamily="18" charset="0"/>
                <a:ea typeface="Calibri" panose="020F0502020204030204" pitchFamily="34" charset="0"/>
              </a:rPr>
              <a:t>hỉ tính chất dùng cho quân đội</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91066A9B-0B79-9A0F-394B-19890D47D5A7}"/>
              </a:ext>
            </a:extLst>
          </p:cNvPr>
          <p:cNvSpPr/>
          <p:nvPr/>
        </p:nvSpPr>
        <p:spPr>
          <a:xfrm>
            <a:off x="5313930" y="211994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13EE3E52-F4B0-828F-95B9-971F8A2E42ED}"/>
              </a:ext>
            </a:extLst>
          </p:cNvPr>
          <p:cNvSpPr/>
          <p:nvPr/>
        </p:nvSpPr>
        <p:spPr>
          <a:xfrm>
            <a:off x="6184310" y="279665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D</a:t>
            </a:r>
          </a:p>
        </p:txBody>
      </p:sp>
      <p:sp>
        <p:nvSpPr>
          <p:cNvPr id="1036" name="Oval 1035">
            <a:extLst>
              <a:ext uri="{FF2B5EF4-FFF2-40B4-BE49-F238E27FC236}">
                <a16:creationId xmlns:a16="http://schemas.microsoft.com/office/drawing/2014/main" id="{A486AAEF-1319-E044-10B9-1368FF4B9164}"/>
              </a:ext>
            </a:extLst>
          </p:cNvPr>
          <p:cNvSpPr/>
          <p:nvPr/>
        </p:nvSpPr>
        <p:spPr>
          <a:xfrm>
            <a:off x="5751714" y="544794"/>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3</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070A426F-653E-CEBB-0D20-248F37F9A12B}"/>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77B40F0B-1DFC-AC22-B478-7BCBEF76ED6C}"/>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4513542A-4529-E1C8-DA6C-4546293D06E3}"/>
              </a:ext>
            </a:extLst>
          </p:cNvPr>
          <p:cNvSpPr txBox="1"/>
          <p:nvPr/>
        </p:nvSpPr>
        <p:spPr>
          <a:xfrm>
            <a:off x="799266" y="3811849"/>
            <a:ext cx="10513342" cy="1569660"/>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I/3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Bộ trưởng Bộ Quốc phòng, Bộ trưởng Bộ Công an căn cứ tính chất, yêu cầu, nhiệm vụ quy định việc trang bị vũ khí </a:t>
            </a:r>
            <a:r>
              <a:rPr lang="en-US" sz="2400">
                <a:solidFill>
                  <a:srgbClr val="FF0000"/>
                </a:solidFill>
                <a:latin typeface="Arial" panose="020B0604020202020204" pitchFamily="34" charset="0"/>
                <a:cs typeface="Arial" panose="020B0604020202020204" pitchFamily="34" charset="0"/>
              </a:rPr>
              <a:t>quân dụng</a:t>
            </a:r>
            <a:r>
              <a:rPr lang="en-US" sz="2400">
                <a:latin typeface="Arial" panose="020B0604020202020204" pitchFamily="34" charset="0"/>
                <a:cs typeface="Arial" panose="020B0604020202020204" pitchFamily="34" charset="0"/>
              </a:rPr>
              <a:t>, vũ khí thể thao, vũ khí thô sơ, công cụ hỗ trợ cho các đối tượng thuộc phạm vi quản lí</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089013AD-0B8A-0826-5A9F-D9058560AF70}"/>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3B0C6B36-4317-530E-073B-BCA97246F2CA}"/>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566A9B69-B08F-3FA2-3000-6A59972067A0}"/>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44AAAB4B-8281-A058-92F8-7CF4BD6F41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26978E8C-EDAD-93C8-894F-957EA9803AF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35E15ED8-2E66-CA05-FB34-D30DE7E526C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440E87BC-B435-D060-9EB5-B903C6448AD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020217FB-F0D1-8482-7445-5F97CC5F171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86158C57-90BE-AC01-ECE0-F9B5FB446A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6E41EC49-B804-020A-7317-A0B2D8F4520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8B913854-0C32-3CD8-0FFE-FC986E7BC5C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08E1D259-29B4-D420-8C55-D2E6D7C039D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4FE885C-E370-DF4F-2960-EF29965F32E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CA31FF26-1E30-A245-7947-8E7E4C41713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F34F65B9-3E32-FF5F-84D3-84FE32979A6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FD0B98AF-4DD6-B85D-9BB1-765147AF754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80D15655-4EBF-FE72-4362-6EC44752B07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D49930B6-0525-03FB-09C4-359F5CCD72C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DE8C0CB5-3673-CB98-0408-D6ECCA3D0BD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FE4462A0-20EB-CE2D-50E8-B3A08104723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E6AA8B35-8762-4B30-1C20-F86DC65199B0}"/>
              </a:ext>
            </a:extLst>
          </p:cNvPr>
          <p:cNvSpPr/>
          <p:nvPr/>
        </p:nvSpPr>
        <p:spPr>
          <a:xfrm>
            <a:off x="5367316" y="27966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8" name="Rectangle 7">
            <a:extLst>
              <a:ext uri="{FF2B5EF4-FFF2-40B4-BE49-F238E27FC236}">
                <a16:creationId xmlns:a16="http://schemas.microsoft.com/office/drawing/2014/main" id="{6C57DFA8-C4B5-8BB5-AFCF-75BB8A1BA065}"/>
              </a:ext>
            </a:extLst>
          </p:cNvPr>
          <p:cNvSpPr/>
          <p:nvPr/>
        </p:nvSpPr>
        <p:spPr>
          <a:xfrm>
            <a:off x="4550322" y="27966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Â</a:t>
            </a:r>
          </a:p>
        </p:txBody>
      </p:sp>
      <p:sp>
        <p:nvSpPr>
          <p:cNvPr id="9" name="Rectangle 8">
            <a:extLst>
              <a:ext uri="{FF2B5EF4-FFF2-40B4-BE49-F238E27FC236}">
                <a16:creationId xmlns:a16="http://schemas.microsoft.com/office/drawing/2014/main" id="{B8793759-3665-1085-45BF-FED0A101A02D}"/>
              </a:ext>
            </a:extLst>
          </p:cNvPr>
          <p:cNvSpPr/>
          <p:nvPr/>
        </p:nvSpPr>
        <p:spPr>
          <a:xfrm>
            <a:off x="3733328" y="27966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p>
        </p:txBody>
      </p:sp>
      <p:sp>
        <p:nvSpPr>
          <p:cNvPr id="10" name="Rectangle 9">
            <a:extLst>
              <a:ext uri="{FF2B5EF4-FFF2-40B4-BE49-F238E27FC236}">
                <a16:creationId xmlns:a16="http://schemas.microsoft.com/office/drawing/2014/main" id="{E251B6C9-D110-85F6-2955-D2C72D071109}"/>
              </a:ext>
            </a:extLst>
          </p:cNvPr>
          <p:cNvSpPr/>
          <p:nvPr/>
        </p:nvSpPr>
        <p:spPr>
          <a:xfrm>
            <a:off x="2916334" y="27966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Q</a:t>
            </a:r>
          </a:p>
        </p:txBody>
      </p:sp>
      <p:sp>
        <p:nvSpPr>
          <p:cNvPr id="60" name="Rectangle 59">
            <a:extLst>
              <a:ext uri="{FF2B5EF4-FFF2-40B4-BE49-F238E27FC236}">
                <a16:creationId xmlns:a16="http://schemas.microsoft.com/office/drawing/2014/main" id="{AC36F73C-0CD2-1E74-F916-0B772F94AD1C}"/>
              </a:ext>
            </a:extLst>
          </p:cNvPr>
          <p:cNvSpPr/>
          <p:nvPr/>
        </p:nvSpPr>
        <p:spPr>
          <a:xfrm>
            <a:off x="8635292" y="27966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p>
        </p:txBody>
      </p:sp>
      <p:sp>
        <p:nvSpPr>
          <p:cNvPr id="61" name="Rectangle 60">
            <a:extLst>
              <a:ext uri="{FF2B5EF4-FFF2-40B4-BE49-F238E27FC236}">
                <a16:creationId xmlns:a16="http://schemas.microsoft.com/office/drawing/2014/main" id="{92AB9163-5D22-435F-CB66-54F09CA22DB1}"/>
              </a:ext>
            </a:extLst>
          </p:cNvPr>
          <p:cNvSpPr/>
          <p:nvPr/>
        </p:nvSpPr>
        <p:spPr>
          <a:xfrm>
            <a:off x="7818298" y="27966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62" name="Rectangle 61">
            <a:extLst>
              <a:ext uri="{FF2B5EF4-FFF2-40B4-BE49-F238E27FC236}">
                <a16:creationId xmlns:a16="http://schemas.microsoft.com/office/drawing/2014/main" id="{863D3C21-067B-AA9C-ED4A-319A73B1F83A}"/>
              </a:ext>
            </a:extLst>
          </p:cNvPr>
          <p:cNvSpPr/>
          <p:nvPr/>
        </p:nvSpPr>
        <p:spPr>
          <a:xfrm>
            <a:off x="7001304" y="27966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Ụ</a:t>
            </a:r>
          </a:p>
        </p:txBody>
      </p:sp>
    </p:spTree>
    <p:extLst>
      <p:ext uri="{BB962C8B-B14F-4D97-AF65-F5344CB8AC3E}">
        <p14:creationId xmlns:p14="http://schemas.microsoft.com/office/powerpoint/2010/main" val="18999129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0">
                                            <p:txEl>
                                              <p:pRg st="0" end="0"/>
                                            </p:txEl>
                                          </p:spTgt>
                                        </p:tgtEl>
                                        <p:attrNameLst>
                                          <p:attrName>style.visibility</p:attrName>
                                        </p:attrNameLst>
                                      </p:cBhvr>
                                      <p:to>
                                        <p:strVal val="visible"/>
                                      </p:to>
                                    </p:set>
                                    <p:animEffect transition="in" filter="fade">
                                      <p:cBhvr>
                                        <p:cTn id="27" dur="500"/>
                                        <p:tgtEl>
                                          <p:spTgt spid="60">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2">
                                            <p:txEl>
                                              <p:pRg st="0" end="0"/>
                                            </p:txEl>
                                          </p:spTgt>
                                        </p:tgtEl>
                                        <p:attrNameLst>
                                          <p:attrName>style.visibility</p:attrName>
                                        </p:attrNameLst>
                                      </p:cBhvr>
                                      <p:to>
                                        <p:strVal val="visible"/>
                                      </p:to>
                                    </p:set>
                                    <p:animEffect transition="in" filter="fade">
                                      <p:cBhvr>
                                        <p:cTn id="30" dur="500"/>
                                        <p:tgtEl>
                                          <p:spTgt spid="62">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1">
                                            <p:txEl>
                                              <p:pRg st="0" end="0"/>
                                            </p:txEl>
                                          </p:spTgt>
                                        </p:tgtEl>
                                        <p:attrNameLst>
                                          <p:attrName>style.visibility</p:attrName>
                                        </p:attrNameLst>
                                      </p:cBhvr>
                                      <p:to>
                                        <p:strVal val="visible"/>
                                      </p:to>
                                    </p:set>
                                    <p:animEffect transition="in" filter="fade">
                                      <p:cBhvr>
                                        <p:cTn id="33" dur="500"/>
                                        <p:tgtEl>
                                          <p:spTgt spid="61">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1531C-21A5-636D-C97D-11CB76C732C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D4248B-1D01-63D0-49C4-2343B88939CE}"/>
              </a:ext>
            </a:extLst>
          </p:cNvPr>
          <p:cNvSpPr/>
          <p:nvPr/>
        </p:nvSpPr>
        <p:spPr>
          <a:xfrm>
            <a:off x="1712535" y="950064"/>
            <a:ext cx="8766927" cy="212959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A25FD69-A05A-1561-B760-A76B68359B42}"/>
              </a:ext>
            </a:extLst>
          </p:cNvPr>
          <p:cNvSpPr txBox="1"/>
          <p:nvPr/>
        </p:nvSpPr>
        <p:spPr>
          <a:xfrm>
            <a:off x="1793047" y="1047099"/>
            <a:ext cx="8605902" cy="1938992"/>
          </a:xfrm>
          <a:prstGeom prst="rect">
            <a:avLst/>
          </a:prstGeom>
          <a:noFill/>
        </p:spPr>
        <p:txBody>
          <a:bodyPr wrap="square" rtlCol="0">
            <a:spAutoFit/>
          </a:bodyPr>
          <a:lstStyle/>
          <a:p>
            <a:pPr algn="just"/>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t>
            </a:r>
            <a:r>
              <a:rPr lang="vi-VN"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hương tiện, động vật nghiệp vụ được sử dụng để thi hành công vụ, thực hiện nhiệm vụ bảo vệ nhằm hạn chế, ngăn chặn người có hành vi vi phạm pháp luật chống trả, trốn chạy; bảo vệ người thi hành công vụ, người thực hiện nhiệm vụ bảo vệ hoặc báo hiệu khẩn cấp</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62F373E8-E2AA-36B0-B6E8-570D2CA85281}"/>
              </a:ext>
            </a:extLst>
          </p:cNvPr>
          <p:cNvSpPr/>
          <p:nvPr/>
        </p:nvSpPr>
        <p:spPr>
          <a:xfrm>
            <a:off x="5313930" y="3250000"/>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FDD6794C-77F9-889E-A92E-62CC06B0654A}"/>
              </a:ext>
            </a:extLst>
          </p:cNvPr>
          <p:cNvSpPr/>
          <p:nvPr/>
        </p:nvSpPr>
        <p:spPr>
          <a:xfrm>
            <a:off x="5701230" y="3900830"/>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Ụ</a:t>
            </a:r>
          </a:p>
        </p:txBody>
      </p:sp>
      <p:sp>
        <p:nvSpPr>
          <p:cNvPr id="1036" name="Oval 1035">
            <a:extLst>
              <a:ext uri="{FF2B5EF4-FFF2-40B4-BE49-F238E27FC236}">
                <a16:creationId xmlns:a16="http://schemas.microsoft.com/office/drawing/2014/main" id="{1CF75172-2675-F25B-EF6D-C78237E19F22}"/>
              </a:ext>
            </a:extLst>
          </p:cNvPr>
          <p:cNvSpPr/>
          <p:nvPr/>
        </p:nvSpPr>
        <p:spPr>
          <a:xfrm>
            <a:off x="5751714" y="415397"/>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4</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706F3C1-EC29-ABAC-A034-75C78F57F5AF}"/>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8EE03DE4-4366-773B-B528-69AD92EB0C43}"/>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C94B9218-4F9D-BABC-930D-3479F97619B3}"/>
              </a:ext>
            </a:extLst>
          </p:cNvPr>
          <p:cNvSpPr txBox="1"/>
          <p:nvPr/>
        </p:nvSpPr>
        <p:spPr>
          <a:xfrm>
            <a:off x="799266" y="4821131"/>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I/3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Sử dụng vũ khí quân dụng, vũ khí thể thao, vũ khí thô sơ, </a:t>
            </a:r>
            <a:r>
              <a:rPr lang="en-US" sz="2400">
                <a:solidFill>
                  <a:srgbClr val="FF0000"/>
                </a:solidFill>
                <a:latin typeface="Arial" panose="020B0604020202020204" pitchFamily="34" charset="0"/>
                <a:cs typeface="Arial" panose="020B0604020202020204" pitchFamily="34" charset="0"/>
              </a:rPr>
              <a:t>công cụ hỗ trợ </a:t>
            </a:r>
            <a:r>
              <a:rPr lang="en-US" sz="2400">
                <a:latin typeface="Arial" panose="020B0604020202020204" pitchFamily="34" charset="0"/>
                <a:cs typeface="Arial" panose="020B0604020202020204" pitchFamily="34" charset="0"/>
              </a:rPr>
              <a:t>phải tuân thủ quy định của pháp luật, chỉ sử dụng trong những trường hợp pháp luật quy định</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F35D3CE5-10B0-860B-1857-172904C4ABE7}"/>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966480E7-0F59-8D0C-7BBD-675ACC9FEAA3}"/>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A57F29DD-F9FD-C722-9D1C-CF2CC51DB15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DEC39F89-C69A-0DCB-3DA7-8763F0843B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1F761E77-AB84-3B1E-4822-A2EE1980398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35C05155-C433-C3D8-AAF7-855E4341D5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AA14C07A-7229-2A25-9EAE-494CEC58EB5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29A9557E-01CE-D493-8C32-0A9AFE08077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53E82C0E-1482-4743-1721-EF7E3A0F886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A2BF2BF3-BB64-667F-350B-9897CEE914B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7849F67A-C68E-3BEF-2B4E-F8FEAB69FF1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EDD4C3FD-C26B-7524-D2BE-CE1BE08A0EF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5615C177-FB49-AA0D-1A8B-EAF8E3A2723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469C51A8-5B01-BAA1-D8BC-6DF1A519788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FE70ED73-00D6-C485-6C8B-760E6837796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0A0307AF-E0C4-FEA3-3F9C-3516FAFEC1B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849D7DE2-4445-581C-90A7-8FC1B579F58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BAC73043-FD8A-B7C0-EF13-5A42C9F62D4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62A11770-8649-4FCE-A63E-9B5EE891731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81E9FB1E-C643-BB7D-AFEB-3F89961ECC0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72BD4B91-B4DE-62DF-AEEB-1F50C6552C94}"/>
              </a:ext>
            </a:extLst>
          </p:cNvPr>
          <p:cNvSpPr/>
          <p:nvPr/>
        </p:nvSpPr>
        <p:spPr>
          <a:xfrm>
            <a:off x="4884236" y="390083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p>
        </p:txBody>
      </p:sp>
      <p:sp>
        <p:nvSpPr>
          <p:cNvPr id="8" name="Rectangle 7">
            <a:extLst>
              <a:ext uri="{FF2B5EF4-FFF2-40B4-BE49-F238E27FC236}">
                <a16:creationId xmlns:a16="http://schemas.microsoft.com/office/drawing/2014/main" id="{49920BD5-7DBF-7085-D445-DE894715E362}"/>
              </a:ext>
            </a:extLst>
          </p:cNvPr>
          <p:cNvSpPr/>
          <p:nvPr/>
        </p:nvSpPr>
        <p:spPr>
          <a:xfrm>
            <a:off x="4067242" y="390083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p>
        </p:txBody>
      </p:sp>
      <p:sp>
        <p:nvSpPr>
          <p:cNvPr id="9" name="Rectangle 8">
            <a:extLst>
              <a:ext uri="{FF2B5EF4-FFF2-40B4-BE49-F238E27FC236}">
                <a16:creationId xmlns:a16="http://schemas.microsoft.com/office/drawing/2014/main" id="{1ABD1242-9DBB-AEB2-6BD6-4CF77912276C}"/>
              </a:ext>
            </a:extLst>
          </p:cNvPr>
          <p:cNvSpPr/>
          <p:nvPr/>
        </p:nvSpPr>
        <p:spPr>
          <a:xfrm>
            <a:off x="3250248" y="390083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10" name="Rectangle 9">
            <a:extLst>
              <a:ext uri="{FF2B5EF4-FFF2-40B4-BE49-F238E27FC236}">
                <a16:creationId xmlns:a16="http://schemas.microsoft.com/office/drawing/2014/main" id="{4049FBF6-DCD8-FF73-8EA2-C714EBBF8B03}"/>
              </a:ext>
            </a:extLst>
          </p:cNvPr>
          <p:cNvSpPr/>
          <p:nvPr/>
        </p:nvSpPr>
        <p:spPr>
          <a:xfrm>
            <a:off x="2433254" y="390083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Ô</a:t>
            </a:r>
          </a:p>
        </p:txBody>
      </p:sp>
      <p:sp>
        <p:nvSpPr>
          <p:cNvPr id="12" name="Rectangle 11">
            <a:extLst>
              <a:ext uri="{FF2B5EF4-FFF2-40B4-BE49-F238E27FC236}">
                <a16:creationId xmlns:a16="http://schemas.microsoft.com/office/drawing/2014/main" id="{6BB44917-C35C-6631-9A31-2F11979F15A8}"/>
              </a:ext>
            </a:extLst>
          </p:cNvPr>
          <p:cNvSpPr/>
          <p:nvPr/>
        </p:nvSpPr>
        <p:spPr>
          <a:xfrm>
            <a:off x="1616260" y="390083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p>
        </p:txBody>
      </p:sp>
      <p:sp>
        <p:nvSpPr>
          <p:cNvPr id="55" name="Rectangle 54">
            <a:extLst>
              <a:ext uri="{FF2B5EF4-FFF2-40B4-BE49-F238E27FC236}">
                <a16:creationId xmlns:a16="http://schemas.microsoft.com/office/drawing/2014/main" id="{762E0C2E-8A4D-F682-457C-C3EC1C59048C}"/>
              </a:ext>
            </a:extLst>
          </p:cNvPr>
          <p:cNvSpPr/>
          <p:nvPr/>
        </p:nvSpPr>
        <p:spPr>
          <a:xfrm>
            <a:off x="9786200" y="390083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Ợ</a:t>
            </a:r>
          </a:p>
        </p:txBody>
      </p:sp>
      <p:sp>
        <p:nvSpPr>
          <p:cNvPr id="59" name="Rectangle 58">
            <a:extLst>
              <a:ext uri="{FF2B5EF4-FFF2-40B4-BE49-F238E27FC236}">
                <a16:creationId xmlns:a16="http://schemas.microsoft.com/office/drawing/2014/main" id="{69E93354-2E22-AABF-6FC8-078F536172D6}"/>
              </a:ext>
            </a:extLst>
          </p:cNvPr>
          <p:cNvSpPr/>
          <p:nvPr/>
        </p:nvSpPr>
        <p:spPr>
          <a:xfrm>
            <a:off x="8969206" y="390083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R</a:t>
            </a:r>
          </a:p>
        </p:txBody>
      </p:sp>
      <p:sp>
        <p:nvSpPr>
          <p:cNvPr id="60" name="Rectangle 59">
            <a:extLst>
              <a:ext uri="{FF2B5EF4-FFF2-40B4-BE49-F238E27FC236}">
                <a16:creationId xmlns:a16="http://schemas.microsoft.com/office/drawing/2014/main" id="{D77C06E6-3892-C5D6-F48C-B0127609BF23}"/>
              </a:ext>
            </a:extLst>
          </p:cNvPr>
          <p:cNvSpPr/>
          <p:nvPr/>
        </p:nvSpPr>
        <p:spPr>
          <a:xfrm>
            <a:off x="8152212" y="390083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p>
        </p:txBody>
      </p:sp>
      <p:sp>
        <p:nvSpPr>
          <p:cNvPr id="61" name="Rectangle 60">
            <a:extLst>
              <a:ext uri="{FF2B5EF4-FFF2-40B4-BE49-F238E27FC236}">
                <a16:creationId xmlns:a16="http://schemas.microsoft.com/office/drawing/2014/main" id="{6E87C446-46E7-56B1-0A10-80C70B0DAAC5}"/>
              </a:ext>
            </a:extLst>
          </p:cNvPr>
          <p:cNvSpPr/>
          <p:nvPr/>
        </p:nvSpPr>
        <p:spPr>
          <a:xfrm>
            <a:off x="7335218" y="390083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Ỗ</a:t>
            </a:r>
          </a:p>
        </p:txBody>
      </p:sp>
      <p:sp>
        <p:nvSpPr>
          <p:cNvPr id="62" name="Rectangle 61">
            <a:extLst>
              <a:ext uri="{FF2B5EF4-FFF2-40B4-BE49-F238E27FC236}">
                <a16:creationId xmlns:a16="http://schemas.microsoft.com/office/drawing/2014/main" id="{11809071-25BE-E528-4C9F-47EF1B8E3F1D}"/>
              </a:ext>
            </a:extLst>
          </p:cNvPr>
          <p:cNvSpPr/>
          <p:nvPr/>
        </p:nvSpPr>
        <p:spPr>
          <a:xfrm>
            <a:off x="6518224" y="390083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Tree>
    <p:extLst>
      <p:ext uri="{BB962C8B-B14F-4D97-AF65-F5344CB8AC3E}">
        <p14:creationId xmlns:p14="http://schemas.microsoft.com/office/powerpoint/2010/main" val="3805290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5">
                                            <p:txEl>
                                              <p:pRg st="0" end="0"/>
                                            </p:txEl>
                                          </p:spTgt>
                                        </p:tgtEl>
                                        <p:attrNameLst>
                                          <p:attrName>style.visibility</p:attrName>
                                        </p:attrNameLst>
                                      </p:cBhvr>
                                      <p:to>
                                        <p:strVal val="visible"/>
                                      </p:to>
                                    </p:set>
                                    <p:animEffect transition="in" filter="fade">
                                      <p:cBhvr>
                                        <p:cTn id="30" dur="500"/>
                                        <p:tgtEl>
                                          <p:spTgt spid="55">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0">
                                            <p:txEl>
                                              <p:pRg st="0" end="0"/>
                                            </p:txEl>
                                          </p:spTgt>
                                        </p:tgtEl>
                                        <p:attrNameLst>
                                          <p:attrName>style.visibility</p:attrName>
                                        </p:attrNameLst>
                                      </p:cBhvr>
                                      <p:to>
                                        <p:strVal val="visible"/>
                                      </p:to>
                                    </p:set>
                                    <p:animEffect transition="in" filter="fade">
                                      <p:cBhvr>
                                        <p:cTn id="33" dur="500"/>
                                        <p:tgtEl>
                                          <p:spTgt spid="60">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9">
                                            <p:txEl>
                                              <p:pRg st="0" end="0"/>
                                            </p:txEl>
                                          </p:spTgt>
                                        </p:tgtEl>
                                        <p:attrNameLst>
                                          <p:attrName>style.visibility</p:attrName>
                                        </p:attrNameLst>
                                      </p:cBhvr>
                                      <p:to>
                                        <p:strVal val="visible"/>
                                      </p:to>
                                    </p:set>
                                    <p:animEffect transition="in" filter="fade">
                                      <p:cBhvr>
                                        <p:cTn id="36" dur="500"/>
                                        <p:tgtEl>
                                          <p:spTgt spid="59">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2">
                                            <p:txEl>
                                              <p:pRg st="0" end="0"/>
                                            </p:txEl>
                                          </p:spTgt>
                                        </p:tgtEl>
                                        <p:attrNameLst>
                                          <p:attrName>style.visibility</p:attrName>
                                        </p:attrNameLst>
                                      </p:cBhvr>
                                      <p:to>
                                        <p:strVal val="visible"/>
                                      </p:to>
                                    </p:set>
                                    <p:animEffect transition="in" filter="fade">
                                      <p:cBhvr>
                                        <p:cTn id="39" dur="500"/>
                                        <p:tgtEl>
                                          <p:spTgt spid="62">
                                            <p:txEl>
                                              <p:pRg st="0" end="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61">
                                            <p:txEl>
                                              <p:pRg st="0" end="0"/>
                                            </p:txEl>
                                          </p:spTgt>
                                        </p:tgtEl>
                                        <p:attrNameLst>
                                          <p:attrName>style.visibility</p:attrName>
                                        </p:attrNameLst>
                                      </p:cBhvr>
                                      <p:to>
                                        <p:strVal val="visible"/>
                                      </p:to>
                                    </p:set>
                                    <p:animEffect transition="in" filter="fade">
                                      <p:cBhvr>
                                        <p:cTn id="42" dur="500"/>
                                        <p:tgtEl>
                                          <p:spTgt spid="61">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43" fill="hold" display="0">
                  <p:stCondLst>
                    <p:cond delay="indefinite"/>
                  </p:stCondLst>
                  <p:endCondLst>
                    <p:cond evt="onStopAudio" delay="0">
                      <p:tgtEl>
                        <p:sldTgt/>
                      </p:tgtEl>
                    </p:cond>
                  </p:endCondLst>
                </p:cTn>
                <p:tgtEl>
                  <p:spTgt spid="11"/>
                </p:tgtEl>
              </p:cMediaNode>
            </p:audio>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000"/>
                            </p:stCondLst>
                            <p:childTnLst>
                              <p:par>
                                <p:cTn id="50" presetID="1" presetClass="entr" presetSubtype="0" fill="hold" grpId="0" nodeType="afterEffect">
                                  <p:stCondLst>
                                    <p:cond delay="0"/>
                                  </p:stCondLst>
                                  <p:childTnLst>
                                    <p:set>
                                      <p:cBhvr>
                                        <p:cTn id="51"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2000"/>
                            </p:stCondLst>
                            <p:childTnLst>
                              <p:par>
                                <p:cTn id="53" presetID="1" presetClass="entr" presetSubtype="0" fill="hold" grpId="0" nodeType="afterEffect">
                                  <p:stCondLst>
                                    <p:cond delay="0"/>
                                  </p:stCondLst>
                                  <p:childTnLst>
                                    <p:set>
                                      <p:cBhvr>
                                        <p:cTn id="54"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3000"/>
                            </p:stCondLst>
                            <p:childTnLst>
                              <p:par>
                                <p:cTn id="56" presetID="1" presetClass="entr" presetSubtype="0" fill="hold" grpId="0" nodeType="afterEffect">
                                  <p:stCondLst>
                                    <p:cond delay="0"/>
                                  </p:stCondLst>
                                  <p:childTnLst>
                                    <p:set>
                                      <p:cBhvr>
                                        <p:cTn id="57"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4000"/>
                            </p:stCondLst>
                            <p:childTnLst>
                              <p:par>
                                <p:cTn id="59" presetID="1" presetClass="entr" presetSubtype="0" fill="hold" grpId="0" nodeType="afterEffect">
                                  <p:stCondLst>
                                    <p:cond delay="0"/>
                                  </p:stCondLst>
                                  <p:childTnLst>
                                    <p:set>
                                      <p:cBhvr>
                                        <p:cTn id="60"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5000"/>
                            </p:stCondLst>
                            <p:childTnLst>
                              <p:par>
                                <p:cTn id="62" presetID="1" presetClass="entr" presetSubtype="0" fill="hold" grpId="0" nodeType="afterEffect">
                                  <p:stCondLst>
                                    <p:cond delay="0"/>
                                  </p:stCondLst>
                                  <p:childTnLst>
                                    <p:set>
                                      <p:cBhvr>
                                        <p:cTn id="63"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6000"/>
                            </p:stCondLst>
                            <p:childTnLst>
                              <p:par>
                                <p:cTn id="65" presetID="1" presetClass="entr" presetSubtype="0" fill="hold" grpId="0" nodeType="afterEffect">
                                  <p:stCondLst>
                                    <p:cond delay="0"/>
                                  </p:stCondLst>
                                  <p:childTnLst>
                                    <p:set>
                                      <p:cBhvr>
                                        <p:cTn id="66"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7000"/>
                            </p:stCondLst>
                            <p:childTnLst>
                              <p:par>
                                <p:cTn id="68" presetID="1" presetClass="entr" presetSubtype="0" fill="hold" grpId="0" nodeType="afterEffect">
                                  <p:stCondLst>
                                    <p:cond delay="0"/>
                                  </p:stCondLst>
                                  <p:childTnLst>
                                    <p:set>
                                      <p:cBhvr>
                                        <p:cTn id="69"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8000"/>
                            </p:stCondLst>
                            <p:childTnLst>
                              <p:par>
                                <p:cTn id="71" presetID="1" presetClass="entr" presetSubtype="0" fill="hold" grpId="0" nodeType="afterEffect">
                                  <p:stCondLst>
                                    <p:cond delay="0"/>
                                  </p:stCondLst>
                                  <p:childTnLst>
                                    <p:set>
                                      <p:cBhvr>
                                        <p:cTn id="72"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9000"/>
                            </p:stCondLst>
                            <p:childTnLst>
                              <p:par>
                                <p:cTn id="74" presetID="1" presetClass="entr" presetSubtype="0" fill="hold" grpId="0" nodeType="afterEffect">
                                  <p:stCondLst>
                                    <p:cond delay="0"/>
                                  </p:stCondLst>
                                  <p:childTnLst>
                                    <p:set>
                                      <p:cBhvr>
                                        <p:cTn id="75"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0000"/>
                            </p:stCondLst>
                            <p:childTnLst>
                              <p:par>
                                <p:cTn id="77" presetID="1" presetClass="entr" presetSubtype="0" fill="hold" grpId="0" nodeType="afterEffect">
                                  <p:stCondLst>
                                    <p:cond delay="0"/>
                                  </p:stCondLst>
                                  <p:childTnLst>
                                    <p:set>
                                      <p:cBhvr>
                                        <p:cTn id="78"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1000"/>
                            </p:stCondLst>
                            <p:childTnLst>
                              <p:par>
                                <p:cTn id="80" presetID="1" presetClass="entr" presetSubtype="0" fill="hold" grpId="0" nodeType="afterEffect">
                                  <p:stCondLst>
                                    <p:cond delay="0"/>
                                  </p:stCondLst>
                                  <p:childTnLst>
                                    <p:set>
                                      <p:cBhvr>
                                        <p:cTn id="81"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2000"/>
                            </p:stCondLst>
                            <p:childTnLst>
                              <p:par>
                                <p:cTn id="83" presetID="1" presetClass="entr" presetSubtype="0" fill="hold" grpId="0" nodeType="afterEffect">
                                  <p:stCondLst>
                                    <p:cond delay="0"/>
                                  </p:stCondLst>
                                  <p:childTnLst>
                                    <p:set>
                                      <p:cBhvr>
                                        <p:cTn id="84"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demgiay.wav"/>
                                        </p:tgtEl>
                                      </p:cMediaNode>
                                    </p:audio>
                                  </p:subTnLst>
                                </p:cTn>
                              </p:par>
                            </p:childTnLst>
                          </p:cTn>
                        </p:par>
                        <p:par>
                          <p:cTn id="85" fill="hold">
                            <p:stCondLst>
                              <p:cond delay="13000"/>
                            </p:stCondLst>
                            <p:childTnLst>
                              <p:par>
                                <p:cTn id="86" presetID="1" presetClass="entr" presetSubtype="0" fill="hold" grpId="0" nodeType="afterEffect">
                                  <p:stCondLst>
                                    <p:cond delay="0"/>
                                  </p:stCondLst>
                                  <p:childTnLst>
                                    <p:set>
                                      <p:cBhvr>
                                        <p:cTn id="87"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demgiay.wav"/>
                                        </p:tgtEl>
                                      </p:cMediaNode>
                                    </p:audio>
                                  </p:subTnLst>
                                </p:cTn>
                              </p:par>
                            </p:childTnLst>
                          </p:cTn>
                        </p:par>
                        <p:par>
                          <p:cTn id="88" fill="hold">
                            <p:stCondLst>
                              <p:cond delay="14000"/>
                            </p:stCondLst>
                            <p:childTnLst>
                              <p:par>
                                <p:cTn id="89" presetID="1" presetClass="entr" presetSubtype="0" fill="hold" grpId="0" nodeType="afterEffect">
                                  <p:stCondLst>
                                    <p:cond delay="0"/>
                                  </p:stCondLst>
                                  <p:childTnLst>
                                    <p:set>
                                      <p:cBhvr>
                                        <p:cTn id="90"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EDFB2-FEF9-37F7-C442-DA3F790DD6B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F7F4DF-A1E4-E48B-5679-08C9D8820363}"/>
              </a:ext>
            </a:extLst>
          </p:cNvPr>
          <p:cNvSpPr/>
          <p:nvPr/>
        </p:nvSpPr>
        <p:spPr>
          <a:xfrm>
            <a:off x="1712535" y="1001820"/>
            <a:ext cx="8766927" cy="904618"/>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98E4D44-818D-B01B-C35B-3867407DAF1C}"/>
              </a:ext>
            </a:extLst>
          </p:cNvPr>
          <p:cNvSpPr txBox="1"/>
          <p:nvPr/>
        </p:nvSpPr>
        <p:spPr>
          <a:xfrm>
            <a:off x="1793047" y="1211001"/>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lang="vi-VN"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ái dùng để làm một việc gì, để đạt được một mục đích nào đó</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6E8AE477-53F8-7B98-4B8D-7E05EEC8EB5B}"/>
              </a:ext>
            </a:extLst>
          </p:cNvPr>
          <p:cNvSpPr/>
          <p:nvPr/>
        </p:nvSpPr>
        <p:spPr>
          <a:xfrm>
            <a:off x="5313930" y="2137200"/>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F546ACE9-50D2-A96C-9C2D-ED854481B982}"/>
              </a:ext>
            </a:extLst>
          </p:cNvPr>
          <p:cNvSpPr/>
          <p:nvPr/>
        </p:nvSpPr>
        <p:spPr>
          <a:xfrm>
            <a:off x="5356176" y="2813908"/>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N</a:t>
            </a:r>
          </a:p>
        </p:txBody>
      </p:sp>
      <p:sp>
        <p:nvSpPr>
          <p:cNvPr id="1036" name="Oval 1035">
            <a:extLst>
              <a:ext uri="{FF2B5EF4-FFF2-40B4-BE49-F238E27FC236}">
                <a16:creationId xmlns:a16="http://schemas.microsoft.com/office/drawing/2014/main" id="{20BAFEB8-7D1B-FAC5-B618-502CF1A200FA}"/>
              </a:ext>
            </a:extLst>
          </p:cNvPr>
          <p:cNvSpPr/>
          <p:nvPr/>
        </p:nvSpPr>
        <p:spPr>
          <a:xfrm>
            <a:off x="5751714" y="501661"/>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5</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4493D643-BF65-1946-4330-D2D85BDDB1DD}"/>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D620322D-41BF-1D75-8BA6-08E3A4D39B07}"/>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659ABFBB-75CD-C1EE-08A3-8DD3DDFB4F49}"/>
              </a:ext>
            </a:extLst>
          </p:cNvPr>
          <p:cNvSpPr txBox="1"/>
          <p:nvPr/>
        </p:nvSpPr>
        <p:spPr>
          <a:xfrm>
            <a:off x="799266" y="3716958"/>
            <a:ext cx="10513342" cy="1938992"/>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I/1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Vũ khí là thiết bị, </a:t>
            </a:r>
            <a:r>
              <a:rPr lang="en-US" sz="2400">
                <a:solidFill>
                  <a:srgbClr val="FF0000"/>
                </a:solidFill>
                <a:latin typeface="Arial" panose="020B0604020202020204" pitchFamily="34" charset="0"/>
                <a:cs typeface="Arial" panose="020B0604020202020204" pitchFamily="34" charset="0"/>
              </a:rPr>
              <a:t>phương tiện </a:t>
            </a:r>
            <a:r>
              <a:rPr lang="en-US" sz="2400">
                <a:latin typeface="Arial" panose="020B0604020202020204" pitchFamily="34" charset="0"/>
                <a:cs typeface="Arial" panose="020B0604020202020204" pitchFamily="34" charset="0"/>
              </a:rPr>
              <a:t>hoặc tổ hợp những phương tiện được chế tạo, sản xuất có khả năng gây sát thương, nguy hại cho tính mạng, sức khoẻ của con người, phá huỷ kết cấu vật chất, bao gồm: vũ khí quân dụng, súng săn, vũ khí thô sơ, vũ khí thể thao và vũ khí khác có tính năng, tác dụng tương tự</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9966A643-85BC-66D3-F02E-6614DFAF8103}"/>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DB89134F-25B0-B889-188D-FC8052EA0932}"/>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451B339F-EF15-B950-64A2-EA5546BBA7A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A384D865-19A5-4288-3BD0-8C15F8557A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C1575B23-DD26-0CC6-460B-8C5C2118900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AEC36424-8B86-4E8A-61C6-7335954C070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5DC98853-FC7B-0043-9A4B-F62E4C1781B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F9B49C6E-3C6B-262D-E108-8FD41F7BF30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98190F82-9B8E-757C-4932-C265459B422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A00DE7D0-4ABC-882C-2B3F-AFCB18E1B62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75E5573B-BF84-A154-B743-71E1DE0F9E2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E51DFEE2-1F79-5B17-1620-7A30592B9D7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78C88662-FE38-9D65-9EC0-6B42A822C1E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A00D8FC8-12D2-4D89-248B-596151BA28C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C185C3E-5393-E4D9-2076-D23D20FFF34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6E4B7D55-EA1A-2A64-2A8A-74B8207DD5B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063B065-5D9A-4129-C323-C4446EA4BF5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7FC60C8-7097-CBB1-6472-3F5FCADE3AE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2C088BEA-1461-B162-52DE-87926C8E971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25F53F6-4A72-348D-59DD-E3F843EE4F3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0FD009E8-8E97-4EAA-D731-AB9883754AF5}"/>
              </a:ext>
            </a:extLst>
          </p:cNvPr>
          <p:cNvSpPr/>
          <p:nvPr/>
        </p:nvSpPr>
        <p:spPr>
          <a:xfrm>
            <a:off x="4539182" y="281390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Ơ</a:t>
            </a:r>
          </a:p>
        </p:txBody>
      </p:sp>
      <p:sp>
        <p:nvSpPr>
          <p:cNvPr id="8" name="Rectangle 7">
            <a:extLst>
              <a:ext uri="{FF2B5EF4-FFF2-40B4-BE49-F238E27FC236}">
                <a16:creationId xmlns:a16="http://schemas.microsoft.com/office/drawing/2014/main" id="{F89CCEA2-ABAC-394F-F47D-5BEE4C016F41}"/>
              </a:ext>
            </a:extLst>
          </p:cNvPr>
          <p:cNvSpPr/>
          <p:nvPr/>
        </p:nvSpPr>
        <p:spPr>
          <a:xfrm>
            <a:off x="3722188" y="281390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Ư</a:t>
            </a:r>
          </a:p>
        </p:txBody>
      </p:sp>
      <p:sp>
        <p:nvSpPr>
          <p:cNvPr id="9" name="Rectangle 8">
            <a:extLst>
              <a:ext uri="{FF2B5EF4-FFF2-40B4-BE49-F238E27FC236}">
                <a16:creationId xmlns:a16="http://schemas.microsoft.com/office/drawing/2014/main" id="{3181571C-7E2B-37C6-E98F-DBB190458BF5}"/>
              </a:ext>
            </a:extLst>
          </p:cNvPr>
          <p:cNvSpPr/>
          <p:nvPr/>
        </p:nvSpPr>
        <p:spPr>
          <a:xfrm>
            <a:off x="2905194" y="281390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
        <p:nvSpPr>
          <p:cNvPr id="10" name="Rectangle 9">
            <a:extLst>
              <a:ext uri="{FF2B5EF4-FFF2-40B4-BE49-F238E27FC236}">
                <a16:creationId xmlns:a16="http://schemas.microsoft.com/office/drawing/2014/main" id="{36F355BB-B8B4-BFBB-013F-78BAE44D2659}"/>
              </a:ext>
            </a:extLst>
          </p:cNvPr>
          <p:cNvSpPr/>
          <p:nvPr/>
        </p:nvSpPr>
        <p:spPr>
          <a:xfrm>
            <a:off x="2088200" y="281390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P</a:t>
            </a:r>
          </a:p>
        </p:txBody>
      </p:sp>
      <p:sp>
        <p:nvSpPr>
          <p:cNvPr id="55" name="Rectangle 54">
            <a:extLst>
              <a:ext uri="{FF2B5EF4-FFF2-40B4-BE49-F238E27FC236}">
                <a16:creationId xmlns:a16="http://schemas.microsoft.com/office/drawing/2014/main" id="{B6F388AF-99A3-69BE-E267-02ECD2715F3D}"/>
              </a:ext>
            </a:extLst>
          </p:cNvPr>
          <p:cNvSpPr/>
          <p:nvPr/>
        </p:nvSpPr>
        <p:spPr>
          <a:xfrm>
            <a:off x="9441146" y="281390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59" name="Rectangle 58">
            <a:extLst>
              <a:ext uri="{FF2B5EF4-FFF2-40B4-BE49-F238E27FC236}">
                <a16:creationId xmlns:a16="http://schemas.microsoft.com/office/drawing/2014/main" id="{281F9A96-92E7-6ECA-ECB1-FDE1DC5350FD}"/>
              </a:ext>
            </a:extLst>
          </p:cNvPr>
          <p:cNvSpPr/>
          <p:nvPr/>
        </p:nvSpPr>
        <p:spPr>
          <a:xfrm>
            <a:off x="8624152" y="281390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Ệ</a:t>
            </a:r>
          </a:p>
        </p:txBody>
      </p:sp>
      <p:sp>
        <p:nvSpPr>
          <p:cNvPr id="60" name="Rectangle 59">
            <a:extLst>
              <a:ext uri="{FF2B5EF4-FFF2-40B4-BE49-F238E27FC236}">
                <a16:creationId xmlns:a16="http://schemas.microsoft.com/office/drawing/2014/main" id="{3951037A-E784-32B5-4AF1-12EDD506316E}"/>
              </a:ext>
            </a:extLst>
          </p:cNvPr>
          <p:cNvSpPr/>
          <p:nvPr/>
        </p:nvSpPr>
        <p:spPr>
          <a:xfrm>
            <a:off x="7807158" y="281390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p>
        </p:txBody>
      </p:sp>
      <p:sp>
        <p:nvSpPr>
          <p:cNvPr id="61" name="Rectangle 60">
            <a:extLst>
              <a:ext uri="{FF2B5EF4-FFF2-40B4-BE49-F238E27FC236}">
                <a16:creationId xmlns:a16="http://schemas.microsoft.com/office/drawing/2014/main" id="{42BE5D55-216A-C9FD-3F15-C10C93DFE912}"/>
              </a:ext>
            </a:extLst>
          </p:cNvPr>
          <p:cNvSpPr/>
          <p:nvPr/>
        </p:nvSpPr>
        <p:spPr>
          <a:xfrm>
            <a:off x="6990164" y="281390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p>
        </p:txBody>
      </p:sp>
      <p:sp>
        <p:nvSpPr>
          <p:cNvPr id="62" name="Rectangle 61">
            <a:extLst>
              <a:ext uri="{FF2B5EF4-FFF2-40B4-BE49-F238E27FC236}">
                <a16:creationId xmlns:a16="http://schemas.microsoft.com/office/drawing/2014/main" id="{F6F258E6-6684-416A-9FD4-9E8433B6E104}"/>
              </a:ext>
            </a:extLst>
          </p:cNvPr>
          <p:cNvSpPr/>
          <p:nvPr/>
        </p:nvSpPr>
        <p:spPr>
          <a:xfrm>
            <a:off x="6173170" y="281390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p>
        </p:txBody>
      </p:sp>
    </p:spTree>
    <p:extLst>
      <p:ext uri="{BB962C8B-B14F-4D97-AF65-F5344CB8AC3E}">
        <p14:creationId xmlns:p14="http://schemas.microsoft.com/office/powerpoint/2010/main" val="41222418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xEl>
                                              <p:pRg st="0" end="0"/>
                                            </p:txEl>
                                          </p:spTgt>
                                        </p:tgtEl>
                                        <p:attrNameLst>
                                          <p:attrName>style.visibility</p:attrName>
                                        </p:attrNameLst>
                                      </p:cBhvr>
                                      <p:to>
                                        <p:strVal val="visible"/>
                                      </p:to>
                                    </p:set>
                                    <p:animEffect transition="in" filter="fade">
                                      <p:cBhvr>
                                        <p:cTn id="27" dur="500"/>
                                        <p:tgtEl>
                                          <p:spTgt spid="55">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0">
                                            <p:txEl>
                                              <p:pRg st="0" end="0"/>
                                            </p:txEl>
                                          </p:spTgt>
                                        </p:tgtEl>
                                        <p:attrNameLst>
                                          <p:attrName>style.visibility</p:attrName>
                                        </p:attrNameLst>
                                      </p:cBhvr>
                                      <p:to>
                                        <p:strVal val="visible"/>
                                      </p:to>
                                    </p:set>
                                    <p:animEffect transition="in" filter="fade">
                                      <p:cBhvr>
                                        <p:cTn id="30" dur="500"/>
                                        <p:tgtEl>
                                          <p:spTgt spid="60">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9">
                                            <p:txEl>
                                              <p:pRg st="0" end="0"/>
                                            </p:txEl>
                                          </p:spTgt>
                                        </p:tgtEl>
                                        <p:attrNameLst>
                                          <p:attrName>style.visibility</p:attrName>
                                        </p:attrNameLst>
                                      </p:cBhvr>
                                      <p:to>
                                        <p:strVal val="visible"/>
                                      </p:to>
                                    </p:set>
                                    <p:animEffect transition="in" filter="fade">
                                      <p:cBhvr>
                                        <p:cTn id="33" dur="500"/>
                                        <p:tgtEl>
                                          <p:spTgt spid="59">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2">
                                            <p:txEl>
                                              <p:pRg st="0" end="0"/>
                                            </p:txEl>
                                          </p:spTgt>
                                        </p:tgtEl>
                                        <p:attrNameLst>
                                          <p:attrName>style.visibility</p:attrName>
                                        </p:attrNameLst>
                                      </p:cBhvr>
                                      <p:to>
                                        <p:strVal val="visible"/>
                                      </p:to>
                                    </p:set>
                                    <p:animEffect transition="in" filter="fade">
                                      <p:cBhvr>
                                        <p:cTn id="36" dur="500"/>
                                        <p:tgtEl>
                                          <p:spTgt spid="62">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1">
                                            <p:txEl>
                                              <p:pRg st="0" end="0"/>
                                            </p:txEl>
                                          </p:spTgt>
                                        </p:tgtEl>
                                        <p:attrNameLst>
                                          <p:attrName>style.visibility</p:attrName>
                                        </p:attrNameLst>
                                      </p:cBhvr>
                                      <p:to>
                                        <p:strVal val="visible"/>
                                      </p:to>
                                    </p:set>
                                    <p:animEffect transition="in" filter="fade">
                                      <p:cBhvr>
                                        <p:cTn id="39" dur="500"/>
                                        <p:tgtEl>
                                          <p:spTgt spid="61">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40" fill="hold" display="0">
                  <p:stCondLst>
                    <p:cond delay="indefinite"/>
                  </p:stCondLst>
                  <p:endCondLst>
                    <p:cond evt="onStopAudio" delay="0">
                      <p:tgtEl>
                        <p:sldTgt/>
                      </p:tgtEl>
                    </p:cond>
                  </p:endCondLst>
                </p:cTn>
                <p:tgtEl>
                  <p:spTgt spid="11"/>
                </p:tgtEl>
              </p:cMediaNode>
            </p:audio>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
                            </p:stCondLst>
                            <p:childTnLst>
                              <p:par>
                                <p:cTn id="47" presetID="1" presetClass="entr" presetSubtype="0" fill="hold" grpId="0" nodeType="afterEffect">
                                  <p:stCondLst>
                                    <p:cond delay="0"/>
                                  </p:stCondLst>
                                  <p:childTnLst>
                                    <p:set>
                                      <p:cBhvr>
                                        <p:cTn id="48"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2000"/>
                            </p:stCondLst>
                            <p:childTnLst>
                              <p:par>
                                <p:cTn id="50" presetID="1" presetClass="entr" presetSubtype="0" fill="hold" grpId="0" nodeType="afterEffect">
                                  <p:stCondLst>
                                    <p:cond delay="0"/>
                                  </p:stCondLst>
                                  <p:childTnLst>
                                    <p:set>
                                      <p:cBhvr>
                                        <p:cTn id="51"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3000"/>
                            </p:stCondLst>
                            <p:childTnLst>
                              <p:par>
                                <p:cTn id="53" presetID="1" presetClass="entr" presetSubtype="0" fill="hold" grpId="0" nodeType="afterEffect">
                                  <p:stCondLst>
                                    <p:cond delay="0"/>
                                  </p:stCondLst>
                                  <p:childTnLst>
                                    <p:set>
                                      <p:cBhvr>
                                        <p:cTn id="54"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4000"/>
                            </p:stCondLst>
                            <p:childTnLst>
                              <p:par>
                                <p:cTn id="56" presetID="1" presetClass="entr" presetSubtype="0" fill="hold" grpId="0" nodeType="afterEffect">
                                  <p:stCondLst>
                                    <p:cond delay="0"/>
                                  </p:stCondLst>
                                  <p:childTnLst>
                                    <p:set>
                                      <p:cBhvr>
                                        <p:cTn id="57"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5000"/>
                            </p:stCondLst>
                            <p:childTnLst>
                              <p:par>
                                <p:cTn id="59" presetID="1" presetClass="entr" presetSubtype="0" fill="hold" grpId="0" nodeType="afterEffect">
                                  <p:stCondLst>
                                    <p:cond delay="0"/>
                                  </p:stCondLst>
                                  <p:childTnLst>
                                    <p:set>
                                      <p:cBhvr>
                                        <p:cTn id="60"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6000"/>
                            </p:stCondLst>
                            <p:childTnLst>
                              <p:par>
                                <p:cTn id="62" presetID="1" presetClass="entr" presetSubtype="0" fill="hold" grpId="0" nodeType="afterEffect">
                                  <p:stCondLst>
                                    <p:cond delay="0"/>
                                  </p:stCondLst>
                                  <p:childTnLst>
                                    <p:set>
                                      <p:cBhvr>
                                        <p:cTn id="63"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7000"/>
                            </p:stCondLst>
                            <p:childTnLst>
                              <p:par>
                                <p:cTn id="65" presetID="1" presetClass="entr" presetSubtype="0" fill="hold" grpId="0" nodeType="afterEffect">
                                  <p:stCondLst>
                                    <p:cond delay="0"/>
                                  </p:stCondLst>
                                  <p:childTnLst>
                                    <p:set>
                                      <p:cBhvr>
                                        <p:cTn id="66"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8000"/>
                            </p:stCondLst>
                            <p:childTnLst>
                              <p:par>
                                <p:cTn id="68" presetID="1" presetClass="entr" presetSubtype="0" fill="hold" grpId="0" nodeType="afterEffect">
                                  <p:stCondLst>
                                    <p:cond delay="0"/>
                                  </p:stCondLst>
                                  <p:childTnLst>
                                    <p:set>
                                      <p:cBhvr>
                                        <p:cTn id="69"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9000"/>
                            </p:stCondLst>
                            <p:childTnLst>
                              <p:par>
                                <p:cTn id="71" presetID="1" presetClass="entr" presetSubtype="0" fill="hold" grpId="0" nodeType="afterEffect">
                                  <p:stCondLst>
                                    <p:cond delay="0"/>
                                  </p:stCondLst>
                                  <p:childTnLst>
                                    <p:set>
                                      <p:cBhvr>
                                        <p:cTn id="72"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0000"/>
                            </p:stCondLst>
                            <p:childTnLst>
                              <p:par>
                                <p:cTn id="74" presetID="1" presetClass="entr" presetSubtype="0" fill="hold" grpId="0" nodeType="afterEffect">
                                  <p:stCondLst>
                                    <p:cond delay="0"/>
                                  </p:stCondLst>
                                  <p:childTnLst>
                                    <p:set>
                                      <p:cBhvr>
                                        <p:cTn id="75"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1000"/>
                            </p:stCondLst>
                            <p:childTnLst>
                              <p:par>
                                <p:cTn id="77" presetID="1" presetClass="entr" presetSubtype="0" fill="hold" grpId="0" nodeType="afterEffect">
                                  <p:stCondLst>
                                    <p:cond delay="0"/>
                                  </p:stCondLst>
                                  <p:childTnLst>
                                    <p:set>
                                      <p:cBhvr>
                                        <p:cTn id="78"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2000"/>
                            </p:stCondLst>
                            <p:childTnLst>
                              <p:par>
                                <p:cTn id="80" presetID="1" presetClass="entr" presetSubtype="0" fill="hold" grpId="0" nodeType="afterEffect">
                                  <p:stCondLst>
                                    <p:cond delay="0"/>
                                  </p:stCondLst>
                                  <p:childTnLst>
                                    <p:set>
                                      <p:cBhvr>
                                        <p:cTn id="81"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3000"/>
                            </p:stCondLst>
                            <p:childTnLst>
                              <p:par>
                                <p:cTn id="83" presetID="1" presetClass="entr" presetSubtype="0" fill="hold" grpId="0" nodeType="afterEffect">
                                  <p:stCondLst>
                                    <p:cond delay="0"/>
                                  </p:stCondLst>
                                  <p:childTnLst>
                                    <p:set>
                                      <p:cBhvr>
                                        <p:cTn id="84"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demgiay.wav"/>
                                        </p:tgtEl>
                                      </p:cMediaNode>
                                    </p:audio>
                                  </p:subTnLst>
                                </p:cTn>
                              </p:par>
                            </p:childTnLst>
                          </p:cTn>
                        </p:par>
                        <p:par>
                          <p:cTn id="85" fill="hold">
                            <p:stCondLst>
                              <p:cond delay="14000"/>
                            </p:stCondLst>
                            <p:childTnLst>
                              <p:par>
                                <p:cTn id="86" presetID="1" presetClass="entr" presetSubtype="0" fill="hold" grpId="0" nodeType="afterEffect">
                                  <p:stCondLst>
                                    <p:cond delay="0"/>
                                  </p:stCondLst>
                                  <p:childTnLst>
                                    <p:set>
                                      <p:cBhvr>
                                        <p:cTn id="87"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6A6A4-17CD-4CDB-152A-62A0A8D4449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C345BC1-4689-8850-4B92-9E16EDA3537C}"/>
              </a:ext>
            </a:extLst>
          </p:cNvPr>
          <p:cNvSpPr/>
          <p:nvPr/>
        </p:nvSpPr>
        <p:spPr>
          <a:xfrm>
            <a:off x="1712535" y="1001820"/>
            <a:ext cx="8766927" cy="11461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A7EB8B-5859-7D57-1831-5999F4658F0B}"/>
              </a:ext>
            </a:extLst>
          </p:cNvPr>
          <p:cNvSpPr txBox="1"/>
          <p:nvPr/>
        </p:nvSpPr>
        <p:spPr>
          <a:xfrm>
            <a:off x="1793047" y="1150616"/>
            <a:ext cx="8605902" cy="830997"/>
          </a:xfrm>
          <a:prstGeom prst="rect">
            <a:avLst/>
          </a:prstGeom>
          <a:noFill/>
        </p:spPr>
        <p:txBody>
          <a:bodyPr wrap="square" rtlCol="0">
            <a:spAutoFit/>
          </a:bodyPr>
          <a:lstStyle/>
          <a:p>
            <a:pPr algn="just"/>
            <a:r>
              <a:rPr lang="en-GB" sz="2400" b="1">
                <a:solidFill>
                  <a:srgbClr val="000000"/>
                </a:solidFill>
                <a:effectLst/>
                <a:latin typeface="Times New Roman" panose="02020603050405020304" pitchFamily="18" charset="0"/>
                <a:ea typeface="Calibri" panose="020F0502020204030204" pitchFamily="34" charset="0"/>
              </a:rPr>
              <a:t>S</a:t>
            </a:r>
            <a:r>
              <a:rPr lang="en-US" sz="2400" b="1">
                <a:effectLst/>
                <a:latin typeface="Times New Roman" panose="02020603050405020304" pitchFamily="18" charset="0"/>
                <a:ea typeface="Calibri" panose="020F0502020204030204" pitchFamily="34" charset="0"/>
              </a:rPr>
              <a:t>úng được chế tạo, sản xuất thủ công hoặc công nghiệp, được sử dụng để săn bắn</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3904D1DF-A0BD-18B5-CB62-F491B6C80FED}"/>
              </a:ext>
            </a:extLst>
          </p:cNvPr>
          <p:cNvSpPr/>
          <p:nvPr/>
        </p:nvSpPr>
        <p:spPr>
          <a:xfrm>
            <a:off x="5313930" y="231835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D688FE39-A8AD-DD53-9CDD-013D9CC07246}"/>
              </a:ext>
            </a:extLst>
          </p:cNvPr>
          <p:cNvSpPr/>
          <p:nvPr/>
        </p:nvSpPr>
        <p:spPr>
          <a:xfrm>
            <a:off x="5701230" y="2951934"/>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G</a:t>
            </a:r>
          </a:p>
        </p:txBody>
      </p:sp>
      <p:sp>
        <p:nvSpPr>
          <p:cNvPr id="1036" name="Oval 1035">
            <a:extLst>
              <a:ext uri="{FF2B5EF4-FFF2-40B4-BE49-F238E27FC236}">
                <a16:creationId xmlns:a16="http://schemas.microsoft.com/office/drawing/2014/main" id="{280650B6-0D9A-5D50-6EE8-9B5E56C8F376}"/>
              </a:ext>
            </a:extLst>
          </p:cNvPr>
          <p:cNvSpPr/>
          <p:nvPr/>
        </p:nvSpPr>
        <p:spPr>
          <a:xfrm>
            <a:off x="5751714" y="493035"/>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6</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CB0A91DD-0F04-047F-2801-09F238829E75}"/>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F449BF57-D3C9-D0C4-B659-D3647AE43005}"/>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EE439981-A3E6-1561-A031-9A38D7304B4D}"/>
              </a:ext>
            </a:extLst>
          </p:cNvPr>
          <p:cNvSpPr txBox="1"/>
          <p:nvPr/>
        </p:nvSpPr>
        <p:spPr>
          <a:xfrm>
            <a:off x="799266" y="3820478"/>
            <a:ext cx="10513342" cy="1938992"/>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I/1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Vũ khí là thiết bị, phương tiện hoặc tổ hợp những phương tiện được chế tạo, sản xuất có khả năng gây sát thương, nguy hại cho tính mạng, sức khoẻ của con người, phá huỷ kết cấu vật chất, bao gồm: vũ khí quân dụng, </a:t>
            </a:r>
            <a:r>
              <a:rPr lang="en-US" sz="2400">
                <a:solidFill>
                  <a:srgbClr val="FF0000"/>
                </a:solidFill>
                <a:latin typeface="Arial" panose="020B0604020202020204" pitchFamily="34" charset="0"/>
                <a:cs typeface="Arial" panose="020B0604020202020204" pitchFamily="34" charset="0"/>
              </a:rPr>
              <a:t>súng săn</a:t>
            </a:r>
            <a:r>
              <a:rPr lang="en-US" sz="2400">
                <a:latin typeface="Arial" panose="020B0604020202020204" pitchFamily="34" charset="0"/>
                <a:cs typeface="Arial" panose="020B0604020202020204" pitchFamily="34" charset="0"/>
              </a:rPr>
              <a:t>, vũ khí thô sơ, vũ khí thể thao và vũ khí khác có tính năng, tác dụng tương tự</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431C125C-0514-64E8-7F2C-842C281CF3AF}"/>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50884893-FD19-7BEA-7134-9599391E93F9}"/>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B0DF6E3A-4286-95C0-A2C2-6AA260F74DB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A506D4EE-B0C1-7CAD-10BF-C88C1861C6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4030217-8B94-449F-93CB-584E43B1E8E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D85CC046-64B9-CB49-0C17-1D961B2D53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1E4DB436-1A58-B776-A185-C2592744888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01F5AE74-AFCA-14B9-1F24-EABEE200CB0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E836955C-7018-F578-9487-B0B842E1BCA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3750DD95-13E7-17DE-6B23-981306BDD2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37A75213-D0D7-DF7F-F4E4-D045F12BBC2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DDC65651-667E-9596-DA6E-D891C5F37D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F0FD7B23-2EF0-B12F-31DB-0CB0E03DDAF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9DBFBEAC-BC8C-C48A-E36B-A7B82E6A99B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5A84EF44-382B-368E-D30E-9B8A65428ED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D421230B-B383-1E7F-EC20-DA94E1F28E3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96F6D981-FB19-E135-1E76-92DB73603C6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E6CB4E90-BC90-ACF4-DDC3-45F1CF868A5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07DF4F33-B2ED-F884-D23D-8E6CB4A88B3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2094B588-0A3F-638B-43F3-DA38C483AD3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B4AB7C21-A955-C151-9FDC-968D92469B02}"/>
              </a:ext>
            </a:extLst>
          </p:cNvPr>
          <p:cNvSpPr/>
          <p:nvPr/>
        </p:nvSpPr>
        <p:spPr>
          <a:xfrm>
            <a:off x="4884236" y="29519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8" name="Rectangle 7">
            <a:extLst>
              <a:ext uri="{FF2B5EF4-FFF2-40B4-BE49-F238E27FC236}">
                <a16:creationId xmlns:a16="http://schemas.microsoft.com/office/drawing/2014/main" id="{61AF2C15-1A09-5FAF-0B40-6F6DBEBE984A}"/>
              </a:ext>
            </a:extLst>
          </p:cNvPr>
          <p:cNvSpPr/>
          <p:nvPr/>
        </p:nvSpPr>
        <p:spPr>
          <a:xfrm>
            <a:off x="4067242" y="29519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Ú</a:t>
            </a:r>
          </a:p>
        </p:txBody>
      </p:sp>
      <p:sp>
        <p:nvSpPr>
          <p:cNvPr id="9" name="Rectangle 8">
            <a:extLst>
              <a:ext uri="{FF2B5EF4-FFF2-40B4-BE49-F238E27FC236}">
                <a16:creationId xmlns:a16="http://schemas.microsoft.com/office/drawing/2014/main" id="{C6AFD8DD-73C0-4E5C-ED43-E9A36ADA5341}"/>
              </a:ext>
            </a:extLst>
          </p:cNvPr>
          <p:cNvSpPr/>
          <p:nvPr/>
        </p:nvSpPr>
        <p:spPr>
          <a:xfrm>
            <a:off x="3250248" y="29519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S</a:t>
            </a:r>
          </a:p>
        </p:txBody>
      </p:sp>
      <p:sp>
        <p:nvSpPr>
          <p:cNvPr id="60" name="Rectangle 59">
            <a:extLst>
              <a:ext uri="{FF2B5EF4-FFF2-40B4-BE49-F238E27FC236}">
                <a16:creationId xmlns:a16="http://schemas.microsoft.com/office/drawing/2014/main" id="{D92FDD18-AB95-D333-DAB6-D7BB82546C1F}"/>
              </a:ext>
            </a:extLst>
          </p:cNvPr>
          <p:cNvSpPr/>
          <p:nvPr/>
        </p:nvSpPr>
        <p:spPr>
          <a:xfrm>
            <a:off x="8152212" y="29519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61" name="Rectangle 60">
            <a:extLst>
              <a:ext uri="{FF2B5EF4-FFF2-40B4-BE49-F238E27FC236}">
                <a16:creationId xmlns:a16="http://schemas.microsoft.com/office/drawing/2014/main" id="{BC3F37FE-B28E-AF49-1758-ABB1D54D3AC2}"/>
              </a:ext>
            </a:extLst>
          </p:cNvPr>
          <p:cNvSpPr/>
          <p:nvPr/>
        </p:nvSpPr>
        <p:spPr>
          <a:xfrm>
            <a:off x="7335218" y="29519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Ă</a:t>
            </a:r>
          </a:p>
        </p:txBody>
      </p:sp>
      <p:sp>
        <p:nvSpPr>
          <p:cNvPr id="62" name="Rectangle 61">
            <a:extLst>
              <a:ext uri="{FF2B5EF4-FFF2-40B4-BE49-F238E27FC236}">
                <a16:creationId xmlns:a16="http://schemas.microsoft.com/office/drawing/2014/main" id="{D2512023-F089-9EF9-90AD-F54EF3CF062D}"/>
              </a:ext>
            </a:extLst>
          </p:cNvPr>
          <p:cNvSpPr/>
          <p:nvPr/>
        </p:nvSpPr>
        <p:spPr>
          <a:xfrm>
            <a:off x="6518224" y="29519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S</a:t>
            </a:r>
          </a:p>
        </p:txBody>
      </p:sp>
    </p:spTree>
    <p:extLst>
      <p:ext uri="{BB962C8B-B14F-4D97-AF65-F5344CB8AC3E}">
        <p14:creationId xmlns:p14="http://schemas.microsoft.com/office/powerpoint/2010/main" val="710230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0">
                                            <p:txEl>
                                              <p:pRg st="0" end="0"/>
                                            </p:txEl>
                                          </p:spTgt>
                                        </p:tgtEl>
                                        <p:attrNameLst>
                                          <p:attrName>style.visibility</p:attrName>
                                        </p:attrNameLst>
                                      </p:cBhvr>
                                      <p:to>
                                        <p:strVal val="visible"/>
                                      </p:to>
                                    </p:set>
                                    <p:animEffect transition="in" filter="fade">
                                      <p:cBhvr>
                                        <p:cTn id="24" dur="500"/>
                                        <p:tgtEl>
                                          <p:spTgt spid="60">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2">
                                            <p:txEl>
                                              <p:pRg st="0" end="0"/>
                                            </p:txEl>
                                          </p:spTgt>
                                        </p:tgtEl>
                                        <p:attrNameLst>
                                          <p:attrName>style.visibility</p:attrName>
                                        </p:attrNameLst>
                                      </p:cBhvr>
                                      <p:to>
                                        <p:strVal val="visible"/>
                                      </p:to>
                                    </p:set>
                                    <p:animEffect transition="in" filter="fade">
                                      <p:cBhvr>
                                        <p:cTn id="27" dur="500"/>
                                        <p:tgtEl>
                                          <p:spTgt spid="62">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1">
                                            <p:txEl>
                                              <p:pRg st="0" end="0"/>
                                            </p:txEl>
                                          </p:spTgt>
                                        </p:tgtEl>
                                        <p:attrNameLst>
                                          <p:attrName>style.visibility</p:attrName>
                                        </p:attrNameLst>
                                      </p:cBhvr>
                                      <p:to>
                                        <p:strVal val="visible"/>
                                      </p:to>
                                    </p:set>
                                    <p:animEffect transition="in" filter="fade">
                                      <p:cBhvr>
                                        <p:cTn id="30" dur="500"/>
                                        <p:tgtEl>
                                          <p:spTgt spid="61">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1D5E4-69C4-FBA3-3669-20232A14CE8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ABF76E8-769E-98AD-D751-21AB3E2C5D33}"/>
              </a:ext>
            </a:extLst>
          </p:cNvPr>
          <p:cNvSpPr/>
          <p:nvPr/>
        </p:nvSpPr>
        <p:spPr>
          <a:xfrm>
            <a:off x="1712535" y="1001820"/>
            <a:ext cx="8766927" cy="134026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5D3EFE9-E542-55AA-80CC-8268929609B4}"/>
              </a:ext>
            </a:extLst>
          </p:cNvPr>
          <p:cNvSpPr txBox="1"/>
          <p:nvPr/>
        </p:nvSpPr>
        <p:spPr>
          <a:xfrm>
            <a:off x="1793047" y="1072982"/>
            <a:ext cx="8605902" cy="1200329"/>
          </a:xfrm>
          <a:prstGeom prst="rect">
            <a:avLst/>
          </a:prstGeom>
          <a:noFill/>
        </p:spPr>
        <p:txBody>
          <a:bodyPr wrap="square" rtlCol="0">
            <a:spAutoFit/>
          </a:bodyPr>
          <a:lstStyle/>
          <a:p>
            <a:pPr algn="just"/>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t>
            </a:r>
            <a:r>
              <a:rPr lang="vi-VN"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 phẩm dưới tác động của xung kích thích ban đầu gây ra phản ứng hoá học nhanh, mạnh, toả nhiệt, sinh khí, phát sáng, tạo ra tiếng nổ, bao gồm thuốc nổ và phụ kiện nổ</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01243042-47B8-9A59-A9DD-ED05C9D9A92C}"/>
              </a:ext>
            </a:extLst>
          </p:cNvPr>
          <p:cNvSpPr/>
          <p:nvPr/>
        </p:nvSpPr>
        <p:spPr>
          <a:xfrm>
            <a:off x="5313930" y="250076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D713E67E-D255-7D9F-0A02-6498B2809E0C}"/>
              </a:ext>
            </a:extLst>
          </p:cNvPr>
          <p:cNvSpPr/>
          <p:nvPr/>
        </p:nvSpPr>
        <p:spPr>
          <a:xfrm>
            <a:off x="2514140" y="312571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V</a:t>
            </a:r>
          </a:p>
        </p:txBody>
      </p:sp>
      <p:sp>
        <p:nvSpPr>
          <p:cNvPr id="1036" name="Oval 1035">
            <a:extLst>
              <a:ext uri="{FF2B5EF4-FFF2-40B4-BE49-F238E27FC236}">
                <a16:creationId xmlns:a16="http://schemas.microsoft.com/office/drawing/2014/main" id="{52DF2A18-AAB4-DEE3-610C-92435A63D678}"/>
              </a:ext>
            </a:extLst>
          </p:cNvPr>
          <p:cNvSpPr/>
          <p:nvPr/>
        </p:nvSpPr>
        <p:spPr>
          <a:xfrm>
            <a:off x="5751714" y="432652"/>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7</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F4B6FC4A-983A-9B3D-5C95-0987A08D3AEC}"/>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8BBC2DE3-8B2F-9D34-BE6D-9A5A66EFA19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BC50F286-AF21-CE18-A1A8-F0244600D31F}"/>
              </a:ext>
            </a:extLst>
          </p:cNvPr>
          <p:cNvSpPr txBox="1"/>
          <p:nvPr/>
        </p:nvSpPr>
        <p:spPr>
          <a:xfrm>
            <a:off x="799266" y="4001627"/>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I/3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Chỉ các tổ chức, doanh nghiệp đủ điều kiện theo quy định của pháp luật mới được nghiên cứu, chế tạo, sản xuất, kinh doanh, vận chuyển, sử dụng </a:t>
            </a:r>
            <a:r>
              <a:rPr lang="en-US" sz="2400">
                <a:solidFill>
                  <a:srgbClr val="FF0000"/>
                </a:solidFill>
                <a:latin typeface="Arial" panose="020B0604020202020204" pitchFamily="34" charset="0"/>
                <a:cs typeface="Arial" panose="020B0604020202020204" pitchFamily="34" charset="0"/>
              </a:rPr>
              <a:t>vật liệu nổ</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74F48657-6F58-06CC-7D74-F44FA5B70E1D}"/>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E819EB40-2135-3343-B9A9-B1075AA0947B}"/>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C4826E5-CA23-2171-26C5-9436F3542E7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435D70BD-2D6E-D8A1-7F38-3B49B53C58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E829942F-6AD8-3E02-CEF2-601F52F02B2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B489F76B-041B-A91E-5968-C507CD08E86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4A47D34B-7DAD-67EA-ABA0-CE9333BEFEA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591E209C-A1B8-CA7A-2B28-79B0FB7DAAD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85564EE4-6F17-FF1C-AEB3-2C65C01744C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429EB40C-13F1-F99A-5963-EE0BDE4A7B3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7C137303-1E8B-15A9-A5D4-5C20802E6ED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A13466DF-31C7-612A-5230-2194030E481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887357C3-B491-5E2C-31DE-1DC0EBC2EEB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BEA82326-5B99-D750-3194-903C732ABDE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3E5EE736-E679-8FDF-0DF6-3AB00D2F63F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ECBF660C-45B4-835E-8048-19B791ADD13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1FF85038-8877-CADA-935A-350A637F1AB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0FC7590-7138-060A-FB8C-745E4C1DD8A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2C94DE92-E37C-92DD-4CF0-E07582AF178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7AB10188-1A87-2522-FE06-AA43C865120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C367DD6E-A117-63BB-3081-0241CCE98FF2}"/>
              </a:ext>
            </a:extLst>
          </p:cNvPr>
          <p:cNvSpPr/>
          <p:nvPr/>
        </p:nvSpPr>
        <p:spPr>
          <a:xfrm>
            <a:off x="9050084" y="312741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Ổ</a:t>
            </a:r>
          </a:p>
        </p:txBody>
      </p:sp>
      <p:sp>
        <p:nvSpPr>
          <p:cNvPr id="8" name="Rectangle 7">
            <a:extLst>
              <a:ext uri="{FF2B5EF4-FFF2-40B4-BE49-F238E27FC236}">
                <a16:creationId xmlns:a16="http://schemas.microsoft.com/office/drawing/2014/main" id="{9BD2571F-DDF7-D51E-08DE-2E81C5372B6B}"/>
              </a:ext>
            </a:extLst>
          </p:cNvPr>
          <p:cNvSpPr/>
          <p:nvPr/>
        </p:nvSpPr>
        <p:spPr>
          <a:xfrm>
            <a:off x="8233090" y="312741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54" name="Rectangle 53">
            <a:extLst>
              <a:ext uri="{FF2B5EF4-FFF2-40B4-BE49-F238E27FC236}">
                <a16:creationId xmlns:a16="http://schemas.microsoft.com/office/drawing/2014/main" id="{A37A8874-BB68-F733-D8CE-B50320E9FFDD}"/>
              </a:ext>
            </a:extLst>
          </p:cNvPr>
          <p:cNvSpPr/>
          <p:nvPr/>
        </p:nvSpPr>
        <p:spPr>
          <a:xfrm>
            <a:off x="7416100" y="31257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p>
        </p:txBody>
      </p:sp>
      <p:sp>
        <p:nvSpPr>
          <p:cNvPr id="55" name="Rectangle 54">
            <a:extLst>
              <a:ext uri="{FF2B5EF4-FFF2-40B4-BE49-F238E27FC236}">
                <a16:creationId xmlns:a16="http://schemas.microsoft.com/office/drawing/2014/main" id="{104F5ACE-485E-F5C3-0E5B-444FBDAC5C66}"/>
              </a:ext>
            </a:extLst>
          </p:cNvPr>
          <p:cNvSpPr/>
          <p:nvPr/>
        </p:nvSpPr>
        <p:spPr>
          <a:xfrm>
            <a:off x="6599110" y="31257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Ệ</a:t>
            </a:r>
          </a:p>
        </p:txBody>
      </p:sp>
      <p:sp>
        <p:nvSpPr>
          <p:cNvPr id="59" name="Rectangle 58">
            <a:extLst>
              <a:ext uri="{FF2B5EF4-FFF2-40B4-BE49-F238E27FC236}">
                <a16:creationId xmlns:a16="http://schemas.microsoft.com/office/drawing/2014/main" id="{9B662A05-96B7-996D-6EEC-E8CD57A85D9B}"/>
              </a:ext>
            </a:extLst>
          </p:cNvPr>
          <p:cNvSpPr/>
          <p:nvPr/>
        </p:nvSpPr>
        <p:spPr>
          <a:xfrm>
            <a:off x="5782116" y="31257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p>
        </p:txBody>
      </p:sp>
      <p:sp>
        <p:nvSpPr>
          <p:cNvPr id="60" name="Rectangle 59">
            <a:extLst>
              <a:ext uri="{FF2B5EF4-FFF2-40B4-BE49-F238E27FC236}">
                <a16:creationId xmlns:a16="http://schemas.microsoft.com/office/drawing/2014/main" id="{F534BB47-9BB8-CB93-3279-1B2C6E19EF79}"/>
              </a:ext>
            </a:extLst>
          </p:cNvPr>
          <p:cNvSpPr/>
          <p:nvPr/>
        </p:nvSpPr>
        <p:spPr>
          <a:xfrm>
            <a:off x="4965122" y="31257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L</a:t>
            </a:r>
          </a:p>
        </p:txBody>
      </p:sp>
      <p:sp>
        <p:nvSpPr>
          <p:cNvPr id="61" name="Rectangle 60">
            <a:extLst>
              <a:ext uri="{FF2B5EF4-FFF2-40B4-BE49-F238E27FC236}">
                <a16:creationId xmlns:a16="http://schemas.microsoft.com/office/drawing/2014/main" id="{2995567E-3011-1E9E-C4FE-599C247BACEF}"/>
              </a:ext>
            </a:extLst>
          </p:cNvPr>
          <p:cNvSpPr/>
          <p:nvPr/>
        </p:nvSpPr>
        <p:spPr>
          <a:xfrm>
            <a:off x="4148128" y="31257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p>
        </p:txBody>
      </p:sp>
      <p:sp>
        <p:nvSpPr>
          <p:cNvPr id="62" name="Rectangle 61">
            <a:extLst>
              <a:ext uri="{FF2B5EF4-FFF2-40B4-BE49-F238E27FC236}">
                <a16:creationId xmlns:a16="http://schemas.microsoft.com/office/drawing/2014/main" id="{B4E6A1ED-4ECC-C756-F686-A5630CE7C309}"/>
              </a:ext>
            </a:extLst>
          </p:cNvPr>
          <p:cNvSpPr/>
          <p:nvPr/>
        </p:nvSpPr>
        <p:spPr>
          <a:xfrm>
            <a:off x="3331134" y="31257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Ậ</a:t>
            </a:r>
          </a:p>
        </p:txBody>
      </p:sp>
    </p:spTree>
    <p:extLst>
      <p:ext uri="{BB962C8B-B14F-4D97-AF65-F5344CB8AC3E}">
        <p14:creationId xmlns:p14="http://schemas.microsoft.com/office/powerpoint/2010/main" val="1181094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5">
                                            <p:txEl>
                                              <p:pRg st="0" end="0"/>
                                            </p:txEl>
                                          </p:spTgt>
                                        </p:tgtEl>
                                        <p:attrNameLst>
                                          <p:attrName>style.visibility</p:attrName>
                                        </p:attrNameLst>
                                      </p:cBhvr>
                                      <p:to>
                                        <p:strVal val="visible"/>
                                      </p:to>
                                    </p:set>
                                    <p:animEffect transition="in" filter="fade">
                                      <p:cBhvr>
                                        <p:cTn id="21" dur="500"/>
                                        <p:tgtEl>
                                          <p:spTgt spid="55">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0">
                                            <p:txEl>
                                              <p:pRg st="0" end="0"/>
                                            </p:txEl>
                                          </p:spTgt>
                                        </p:tgtEl>
                                        <p:attrNameLst>
                                          <p:attrName>style.visibility</p:attrName>
                                        </p:attrNameLst>
                                      </p:cBhvr>
                                      <p:to>
                                        <p:strVal val="visible"/>
                                      </p:to>
                                    </p:set>
                                    <p:animEffect transition="in" filter="fade">
                                      <p:cBhvr>
                                        <p:cTn id="24" dur="500"/>
                                        <p:tgtEl>
                                          <p:spTgt spid="60">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9">
                                            <p:txEl>
                                              <p:pRg st="0" end="0"/>
                                            </p:txEl>
                                          </p:spTgt>
                                        </p:tgtEl>
                                        <p:attrNameLst>
                                          <p:attrName>style.visibility</p:attrName>
                                        </p:attrNameLst>
                                      </p:cBhvr>
                                      <p:to>
                                        <p:strVal val="visible"/>
                                      </p:to>
                                    </p:set>
                                    <p:animEffect transition="in" filter="fade">
                                      <p:cBhvr>
                                        <p:cTn id="27" dur="500"/>
                                        <p:tgtEl>
                                          <p:spTgt spid="59">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2">
                                            <p:txEl>
                                              <p:pRg st="0" end="0"/>
                                            </p:txEl>
                                          </p:spTgt>
                                        </p:tgtEl>
                                        <p:attrNameLst>
                                          <p:attrName>style.visibility</p:attrName>
                                        </p:attrNameLst>
                                      </p:cBhvr>
                                      <p:to>
                                        <p:strVal val="visible"/>
                                      </p:to>
                                    </p:set>
                                    <p:animEffect transition="in" filter="fade">
                                      <p:cBhvr>
                                        <p:cTn id="30" dur="500"/>
                                        <p:tgtEl>
                                          <p:spTgt spid="62">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1">
                                            <p:txEl>
                                              <p:pRg st="0" end="0"/>
                                            </p:txEl>
                                          </p:spTgt>
                                        </p:tgtEl>
                                        <p:attrNameLst>
                                          <p:attrName>style.visibility</p:attrName>
                                        </p:attrNameLst>
                                      </p:cBhvr>
                                      <p:to>
                                        <p:strVal val="visible"/>
                                      </p:to>
                                    </p:set>
                                    <p:animEffect transition="in" filter="fade">
                                      <p:cBhvr>
                                        <p:cTn id="33" dur="500"/>
                                        <p:tgtEl>
                                          <p:spTgt spid="61">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4">
                                            <p:txEl>
                                              <p:pRg st="0" end="0"/>
                                            </p:txEl>
                                          </p:spTgt>
                                        </p:tgtEl>
                                        <p:attrNameLst>
                                          <p:attrName>style.visibility</p:attrName>
                                        </p:attrNameLst>
                                      </p:cBhvr>
                                      <p:to>
                                        <p:strVal val="visible"/>
                                      </p:to>
                                    </p:set>
                                    <p:animEffect transition="in" filter="fade">
                                      <p:cBhvr>
                                        <p:cTn id="36" dur="500"/>
                                        <p:tgtEl>
                                          <p:spTgt spid="54">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1"/>
                </p:tgtEl>
              </p:cMediaNode>
            </p:audio>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C8CF4-82D7-A690-4920-7374162D696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E66EB4-2A32-0B78-ED04-0622EB763F75}"/>
              </a:ext>
            </a:extLst>
          </p:cNvPr>
          <p:cNvSpPr/>
          <p:nvPr/>
        </p:nvSpPr>
        <p:spPr>
          <a:xfrm>
            <a:off x="1712535" y="1001820"/>
            <a:ext cx="8766927" cy="83099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8856C8-5753-724D-C02D-CF71F27F1B5F}"/>
              </a:ext>
            </a:extLst>
          </p:cNvPr>
          <p:cNvSpPr txBox="1"/>
          <p:nvPr/>
        </p:nvSpPr>
        <p:spPr>
          <a:xfrm>
            <a:off x="1793047" y="1169379"/>
            <a:ext cx="8605902" cy="461665"/>
          </a:xfrm>
          <a:prstGeom prst="rect">
            <a:avLst/>
          </a:prstGeom>
          <a:noFill/>
        </p:spPr>
        <p:txBody>
          <a:bodyPr wrap="square" rtlCol="0">
            <a:spAutoFit/>
          </a:bodyPr>
          <a:lstStyle/>
          <a:p>
            <a:pPr algn="ctr"/>
            <a:r>
              <a:rPr lang="vi-VN" sz="2400" b="1">
                <a:solidFill>
                  <a:srgbClr val="000000"/>
                </a:solidFill>
                <a:effectLst/>
                <a:latin typeface="Times New Roman" panose="02020603050405020304" pitchFamily="18" charset="0"/>
                <a:ea typeface="Calibri" panose="020F0502020204030204" pitchFamily="34" charset="0"/>
              </a:rPr>
              <a:t>Tính chất quân sự và có trang bị vũ khí</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C33BA78D-E5AF-77DD-4B87-086B87F4477F}"/>
              </a:ext>
            </a:extLst>
          </p:cNvPr>
          <p:cNvSpPr/>
          <p:nvPr/>
        </p:nvSpPr>
        <p:spPr>
          <a:xfrm>
            <a:off x="5313930" y="2003613"/>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2F2C85CC-FA56-13D9-C1A2-ED8CF23CB04C}"/>
              </a:ext>
            </a:extLst>
          </p:cNvPr>
          <p:cNvSpPr/>
          <p:nvPr/>
        </p:nvSpPr>
        <p:spPr>
          <a:xfrm>
            <a:off x="4129879" y="2628565"/>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Ũ</a:t>
            </a:r>
          </a:p>
        </p:txBody>
      </p:sp>
      <p:sp>
        <p:nvSpPr>
          <p:cNvPr id="1036" name="Oval 1035">
            <a:extLst>
              <a:ext uri="{FF2B5EF4-FFF2-40B4-BE49-F238E27FC236}">
                <a16:creationId xmlns:a16="http://schemas.microsoft.com/office/drawing/2014/main" id="{5B5E4485-CAAC-9D6A-2AD4-54EC4133895E}"/>
              </a:ext>
            </a:extLst>
          </p:cNvPr>
          <p:cNvSpPr/>
          <p:nvPr/>
        </p:nvSpPr>
        <p:spPr>
          <a:xfrm>
            <a:off x="5751714" y="521429"/>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8</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3A3E7602-6802-BC50-6BFE-F66FFDBFC2CF}"/>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03D4184F-FF4E-988A-56CF-37F071650D74}"/>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D791E651-DABA-BA45-2085-9C7191CB0BC0}"/>
              </a:ext>
            </a:extLst>
          </p:cNvPr>
          <p:cNvSpPr txBox="1"/>
          <p:nvPr/>
        </p:nvSpPr>
        <p:spPr>
          <a:xfrm>
            <a:off x="799266" y="3548866"/>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I/3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Đối tượng được trang bị vũ khí quân dụng, vũ khí thể thao, vũ khí thô sơ, công cụ hỗ trợ, bao gồm: Lực lượng </a:t>
            </a:r>
            <a:r>
              <a:rPr lang="en-US" sz="2400">
                <a:solidFill>
                  <a:srgbClr val="FF0000"/>
                </a:solidFill>
                <a:latin typeface="Arial" panose="020B0604020202020204" pitchFamily="34" charset="0"/>
                <a:cs typeface="Arial" panose="020B0604020202020204" pitchFamily="34" charset="0"/>
              </a:rPr>
              <a:t>vũ trang </a:t>
            </a:r>
            <a:r>
              <a:rPr lang="en-US" sz="2400">
                <a:latin typeface="Arial" panose="020B0604020202020204" pitchFamily="34" charset="0"/>
                <a:cs typeface="Arial" panose="020B0604020202020204" pitchFamily="34" charset="0"/>
              </a:rPr>
              <a:t>nhân dân, Cảnh sát biển và một số lực lượng khác theo quy định của pháp luật</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24CCCBE6-161D-77CF-BDCF-8F7EF856546C}"/>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2A0DA9BB-2593-04CB-BD2D-71004A072231}"/>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2EB81CB8-579B-3BD4-E22D-7478DFCBBC5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BAC800DC-4737-D911-748E-93D5508F5B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718A43DD-7A17-9CC9-F175-10D5B8C7FF0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6A3E159A-EB64-B122-0E59-B437605CD6C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83F3F911-1377-1A8D-CB96-A882B33645F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3AB227BD-1E73-67D6-2991-28E813AAB12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8A83E177-3733-9F27-A836-4F98650EE1A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DC02A022-1525-187D-3821-4284195FFD1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B6100D53-16A4-D45F-9CC9-61DABAB556D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85DF3FDD-7205-93C7-767E-0CC21EF59AC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A96B61C3-99A6-4DCC-06C4-6249D67F103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6EF76525-F9E1-ECD7-23DF-5DD7B92FF0B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7444F023-0DD5-7163-DC7D-AC8AEE7E4AE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3D0C883D-72D2-A1B9-FFC2-51CA2371742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0A68D4FF-3ADD-D8C2-316E-D0E2CDDD180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169C51BF-1F96-AE7C-8521-D76C22F6EC7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243C4070-C3D4-5847-DD5B-A3EBF7B588C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0A55F28A-0152-4212-E363-6AA0CDCCB73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4B2CC885-3395-13C2-5CFF-C39303A4B5FD}"/>
              </a:ext>
            </a:extLst>
          </p:cNvPr>
          <p:cNvSpPr/>
          <p:nvPr/>
        </p:nvSpPr>
        <p:spPr>
          <a:xfrm>
            <a:off x="3312885" y="262856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V</a:t>
            </a:r>
          </a:p>
        </p:txBody>
      </p:sp>
      <p:sp>
        <p:nvSpPr>
          <p:cNvPr id="55" name="Rectangle 54">
            <a:extLst>
              <a:ext uri="{FF2B5EF4-FFF2-40B4-BE49-F238E27FC236}">
                <a16:creationId xmlns:a16="http://schemas.microsoft.com/office/drawing/2014/main" id="{E12E4796-95A8-23CB-1038-0402CB768AAB}"/>
              </a:ext>
            </a:extLst>
          </p:cNvPr>
          <p:cNvSpPr/>
          <p:nvPr/>
        </p:nvSpPr>
        <p:spPr>
          <a:xfrm>
            <a:off x="8214849" y="262856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p>
        </p:txBody>
      </p:sp>
      <p:sp>
        <p:nvSpPr>
          <p:cNvPr id="59" name="Rectangle 58">
            <a:extLst>
              <a:ext uri="{FF2B5EF4-FFF2-40B4-BE49-F238E27FC236}">
                <a16:creationId xmlns:a16="http://schemas.microsoft.com/office/drawing/2014/main" id="{EB144E6F-F45D-12C0-579A-E4720C905D54}"/>
              </a:ext>
            </a:extLst>
          </p:cNvPr>
          <p:cNvSpPr/>
          <p:nvPr/>
        </p:nvSpPr>
        <p:spPr>
          <a:xfrm>
            <a:off x="7397855" y="262856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60" name="Rectangle 59">
            <a:extLst>
              <a:ext uri="{FF2B5EF4-FFF2-40B4-BE49-F238E27FC236}">
                <a16:creationId xmlns:a16="http://schemas.microsoft.com/office/drawing/2014/main" id="{74100BD0-6FE6-BD3E-AE34-E4A43302FF85}"/>
              </a:ext>
            </a:extLst>
          </p:cNvPr>
          <p:cNvSpPr/>
          <p:nvPr/>
        </p:nvSpPr>
        <p:spPr>
          <a:xfrm>
            <a:off x="6580861" y="262856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p>
        </p:txBody>
      </p:sp>
      <p:sp>
        <p:nvSpPr>
          <p:cNvPr id="61" name="Rectangle 60">
            <a:extLst>
              <a:ext uri="{FF2B5EF4-FFF2-40B4-BE49-F238E27FC236}">
                <a16:creationId xmlns:a16="http://schemas.microsoft.com/office/drawing/2014/main" id="{E532B84D-4386-56A3-5837-F0D48272C126}"/>
              </a:ext>
            </a:extLst>
          </p:cNvPr>
          <p:cNvSpPr/>
          <p:nvPr/>
        </p:nvSpPr>
        <p:spPr>
          <a:xfrm>
            <a:off x="5763867" y="262856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R</a:t>
            </a:r>
          </a:p>
        </p:txBody>
      </p:sp>
      <p:sp>
        <p:nvSpPr>
          <p:cNvPr id="62" name="Rectangle 61">
            <a:extLst>
              <a:ext uri="{FF2B5EF4-FFF2-40B4-BE49-F238E27FC236}">
                <a16:creationId xmlns:a16="http://schemas.microsoft.com/office/drawing/2014/main" id="{A3D5D7A7-D5A5-C395-DE88-24EA08FE92FC}"/>
              </a:ext>
            </a:extLst>
          </p:cNvPr>
          <p:cNvSpPr/>
          <p:nvPr/>
        </p:nvSpPr>
        <p:spPr>
          <a:xfrm>
            <a:off x="4946873" y="2628565"/>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p>
        </p:txBody>
      </p:sp>
    </p:spTree>
    <p:extLst>
      <p:ext uri="{BB962C8B-B14F-4D97-AF65-F5344CB8AC3E}">
        <p14:creationId xmlns:p14="http://schemas.microsoft.com/office/powerpoint/2010/main" val="2648676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5">
                                            <p:txEl>
                                              <p:pRg st="0" end="0"/>
                                            </p:txEl>
                                          </p:spTgt>
                                        </p:tgtEl>
                                        <p:attrNameLst>
                                          <p:attrName>style.visibility</p:attrName>
                                        </p:attrNameLst>
                                      </p:cBhvr>
                                      <p:to>
                                        <p:strVal val="visible"/>
                                      </p:to>
                                    </p:set>
                                    <p:animEffect transition="in" filter="fade">
                                      <p:cBhvr>
                                        <p:cTn id="18" dur="500"/>
                                        <p:tgtEl>
                                          <p:spTgt spid="55">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0">
                                            <p:txEl>
                                              <p:pRg st="0" end="0"/>
                                            </p:txEl>
                                          </p:spTgt>
                                        </p:tgtEl>
                                        <p:attrNameLst>
                                          <p:attrName>style.visibility</p:attrName>
                                        </p:attrNameLst>
                                      </p:cBhvr>
                                      <p:to>
                                        <p:strVal val="visible"/>
                                      </p:to>
                                    </p:set>
                                    <p:animEffect transition="in" filter="fade">
                                      <p:cBhvr>
                                        <p:cTn id="21" dur="500"/>
                                        <p:tgtEl>
                                          <p:spTgt spid="6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9">
                                            <p:txEl>
                                              <p:pRg st="0" end="0"/>
                                            </p:txEl>
                                          </p:spTgt>
                                        </p:tgtEl>
                                        <p:attrNameLst>
                                          <p:attrName>style.visibility</p:attrName>
                                        </p:attrNameLst>
                                      </p:cBhvr>
                                      <p:to>
                                        <p:strVal val="visible"/>
                                      </p:to>
                                    </p:set>
                                    <p:animEffect transition="in" filter="fade">
                                      <p:cBhvr>
                                        <p:cTn id="24" dur="500"/>
                                        <p:tgtEl>
                                          <p:spTgt spid="5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2">
                                            <p:txEl>
                                              <p:pRg st="0" end="0"/>
                                            </p:txEl>
                                          </p:spTgt>
                                        </p:tgtEl>
                                        <p:attrNameLst>
                                          <p:attrName>style.visibility</p:attrName>
                                        </p:attrNameLst>
                                      </p:cBhvr>
                                      <p:to>
                                        <p:strVal val="visible"/>
                                      </p:to>
                                    </p:set>
                                    <p:animEffect transition="in" filter="fade">
                                      <p:cBhvr>
                                        <p:cTn id="27" dur="500"/>
                                        <p:tgtEl>
                                          <p:spTgt spid="62">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1">
                                            <p:txEl>
                                              <p:pRg st="0" end="0"/>
                                            </p:txEl>
                                          </p:spTgt>
                                        </p:tgtEl>
                                        <p:attrNameLst>
                                          <p:attrName>style.visibility</p:attrName>
                                        </p:attrNameLst>
                                      </p:cBhvr>
                                      <p:to>
                                        <p:strVal val="visible"/>
                                      </p:to>
                                    </p:set>
                                    <p:animEffect transition="in" filter="fade">
                                      <p:cBhvr>
                                        <p:cTn id="30" dur="500"/>
                                        <p:tgtEl>
                                          <p:spTgt spid="61">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4.png">
            <a:extLst>
              <a:ext uri="{FF2B5EF4-FFF2-40B4-BE49-F238E27FC236}">
                <a16:creationId xmlns:a16="http://schemas.microsoft.com/office/drawing/2014/main" id="{77049D28-3048-4BD3-9CD8-AE6D35914674}"/>
              </a:ext>
            </a:extLst>
          </p:cNvPr>
          <p:cNvPicPr>
            <a:picLocks noChangeAspect="1"/>
          </p:cNvPicPr>
          <p:nvPr/>
        </p:nvPicPr>
        <p:blipFill>
          <a:blip r:embed="rId3" cstate="print"/>
          <a:stretch>
            <a:fillRect/>
          </a:stretch>
        </p:blipFill>
        <p:spPr>
          <a:xfrm>
            <a:off x="25259" y="-5836"/>
            <a:ext cx="590190" cy="559401"/>
          </a:xfrm>
          <a:prstGeom prst="rect">
            <a:avLst/>
          </a:prstGeom>
        </p:spPr>
      </p:pic>
      <p:grpSp>
        <p:nvGrpSpPr>
          <p:cNvPr id="14" name="Group 11">
            <a:extLst>
              <a:ext uri="{FF2B5EF4-FFF2-40B4-BE49-F238E27FC236}">
                <a16:creationId xmlns:a16="http://schemas.microsoft.com/office/drawing/2014/main" id="{85C3BDA1-B8D2-4032-946B-C94671CE2BE9}"/>
              </a:ext>
            </a:extLst>
          </p:cNvPr>
          <p:cNvGrpSpPr>
            <a:grpSpLocks/>
          </p:cNvGrpSpPr>
          <p:nvPr/>
        </p:nvGrpSpPr>
        <p:grpSpPr bwMode="auto">
          <a:xfrm>
            <a:off x="641575" y="51793"/>
            <a:ext cx="590189" cy="495737"/>
            <a:chOff x="0" y="0"/>
            <a:chExt cx="666" cy="559"/>
          </a:xfrm>
        </p:grpSpPr>
        <p:sp>
          <p:nvSpPr>
            <p:cNvPr id="15" name="Freeform 12">
              <a:extLst>
                <a:ext uri="{FF2B5EF4-FFF2-40B4-BE49-F238E27FC236}">
                  <a16:creationId xmlns:a16="http://schemas.microsoft.com/office/drawing/2014/main" id="{7155D860-F165-4F5E-953C-6A55B2A8284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Box 2">
            <a:extLst>
              <a:ext uri="{FF2B5EF4-FFF2-40B4-BE49-F238E27FC236}">
                <a16:creationId xmlns:a16="http://schemas.microsoft.com/office/drawing/2014/main" id="{EF4D95E8-A4C7-885F-B968-B3FC6C9B029A}"/>
              </a:ext>
            </a:extLst>
          </p:cNvPr>
          <p:cNvSpPr txBox="1"/>
          <p:nvPr/>
        </p:nvSpPr>
        <p:spPr>
          <a:xfrm>
            <a:off x="5956909" y="1109303"/>
            <a:ext cx="5540103" cy="4801314"/>
          </a:xfrm>
          <a:prstGeom prst="rect">
            <a:avLst/>
          </a:prstGeom>
          <a:noFill/>
          <a:ln>
            <a:solidFill>
              <a:srgbClr val="00B050"/>
            </a:solidFill>
          </a:ln>
        </p:spPr>
        <p:txBody>
          <a:bodyPr wrap="square">
            <a:spAutoFit/>
          </a:bodyPr>
          <a:lstStyle/>
          <a:p>
            <a:pPr algn="ctr"/>
            <a:r>
              <a:rPr lang="en-GB" sz="1800" dirty="0" err="1">
                <a:solidFill>
                  <a:srgbClr val="00B050"/>
                </a:solidFill>
                <a:latin typeface="Times New Roman" panose="02020603050405020304" pitchFamily="18" charset="0"/>
                <a:ea typeface="Calibri" panose="020F0502020204030204" pitchFamily="34" charset="0"/>
              </a:rPr>
              <a:t>Hình</a:t>
            </a:r>
            <a:r>
              <a:rPr lang="en-GB" sz="1800" dirty="0">
                <a:solidFill>
                  <a:srgbClr val="00B050"/>
                </a:solidFill>
                <a:latin typeface="Times New Roman" panose="02020603050405020304" pitchFamily="18" charset="0"/>
                <a:ea typeface="Calibri" panose="020F0502020204030204" pitchFamily="34" charset="0"/>
              </a:rPr>
              <a:t> </a:t>
            </a:r>
            <a:r>
              <a:rPr lang="en-GB" sz="1800" dirty="0" err="1">
                <a:solidFill>
                  <a:srgbClr val="00B050"/>
                </a:solidFill>
                <a:latin typeface="Times New Roman" panose="02020603050405020304" pitchFamily="18" charset="0"/>
                <a:ea typeface="Calibri" panose="020F0502020204030204" pitchFamily="34" charset="0"/>
              </a:rPr>
              <a:t>ảnh</a:t>
            </a:r>
            <a:r>
              <a:rPr lang="en-GB" sz="1800" dirty="0">
                <a:solidFill>
                  <a:srgbClr val="00B050"/>
                </a:solidFill>
                <a:latin typeface="Times New Roman" panose="02020603050405020304" pitchFamily="18" charset="0"/>
                <a:ea typeface="Calibri" panose="020F0502020204030204" pitchFamily="34" charset="0"/>
              </a:rPr>
              <a:t> </a:t>
            </a:r>
            <a:r>
              <a:rPr lang="en-GB" sz="1800" dirty="0" err="1">
                <a:solidFill>
                  <a:srgbClr val="00B050"/>
                </a:solidFill>
                <a:latin typeface="Times New Roman" panose="02020603050405020304" pitchFamily="18" charset="0"/>
                <a:ea typeface="Calibri" panose="020F0502020204030204" pitchFamily="34" charset="0"/>
              </a:rPr>
              <a:t>của</a:t>
            </a:r>
            <a:r>
              <a:rPr lang="en-GB" sz="1800" dirty="0">
                <a:solidFill>
                  <a:srgbClr val="00B050"/>
                </a:solidFill>
                <a:latin typeface="Times New Roman" panose="02020603050405020304" pitchFamily="18" charset="0"/>
                <a:ea typeface="Calibri" panose="020F0502020204030204" pitchFamily="34" charset="0"/>
              </a:rPr>
              <a:t> </a:t>
            </a:r>
            <a:r>
              <a:rPr lang="en-GB" sz="1800" dirty="0" err="1">
                <a:solidFill>
                  <a:srgbClr val="00B050"/>
                </a:solidFill>
                <a:latin typeface="Times New Roman" panose="02020603050405020304" pitchFamily="18" charset="0"/>
                <a:ea typeface="Calibri" panose="020F0502020204030204" pitchFamily="34" charset="0"/>
              </a:rPr>
              <a:t>nhà</a:t>
            </a:r>
            <a:r>
              <a:rPr lang="en-GB" sz="1800" dirty="0">
                <a:solidFill>
                  <a:srgbClr val="00B050"/>
                </a:solidFill>
                <a:latin typeface="Times New Roman" panose="02020603050405020304" pitchFamily="18" charset="0"/>
                <a:ea typeface="Calibri" panose="020F0502020204030204" pitchFamily="34" charset="0"/>
              </a:rPr>
              <a:t> </a:t>
            </a:r>
            <a:r>
              <a:rPr lang="en-GB" sz="1800" dirty="0" err="1">
                <a:solidFill>
                  <a:srgbClr val="00B050"/>
                </a:solidFill>
                <a:latin typeface="Times New Roman" panose="02020603050405020304" pitchFamily="18" charset="0"/>
                <a:ea typeface="Calibri" panose="020F0502020204030204" pitchFamily="34" charset="0"/>
              </a:rPr>
              <a:t>trường</a:t>
            </a:r>
            <a:r>
              <a:rPr lang="en-GB" sz="1800" dirty="0">
                <a:solidFill>
                  <a:srgbClr val="00B050"/>
                </a:solidFill>
                <a:latin typeface="Times New Roman" panose="02020603050405020304" pitchFamily="18" charset="0"/>
                <a:ea typeface="Calibri" panose="020F0502020204030204" pitchFamily="34" charset="0"/>
              </a:rPr>
              <a:t>/ </a:t>
            </a:r>
            <a:r>
              <a:rPr lang="en-GB" dirty="0" err="1">
                <a:solidFill>
                  <a:srgbClr val="00B050"/>
                </a:solidFill>
                <a:latin typeface="Times New Roman" panose="02020603050405020304" pitchFamily="18" charset="0"/>
                <a:ea typeface="Calibri" panose="020F0502020204030204" pitchFamily="34" charset="0"/>
              </a:rPr>
              <a:t>L</a:t>
            </a:r>
            <a:r>
              <a:rPr lang="en-GB" sz="1800" dirty="0" err="1">
                <a:solidFill>
                  <a:srgbClr val="00B050"/>
                </a:solidFill>
                <a:latin typeface="Times New Roman" panose="02020603050405020304" pitchFamily="18" charset="0"/>
                <a:ea typeface="Calibri" panose="020F0502020204030204" pitchFamily="34" charset="0"/>
              </a:rPr>
              <a:t>ớp</a:t>
            </a:r>
            <a:r>
              <a:rPr lang="en-GB" sz="1800" dirty="0">
                <a:solidFill>
                  <a:srgbClr val="00B050"/>
                </a:solidFill>
                <a:latin typeface="Times New Roman" panose="02020603050405020304" pitchFamily="18" charset="0"/>
                <a:ea typeface="Calibri" panose="020F0502020204030204" pitchFamily="34" charset="0"/>
              </a:rPr>
              <a:t> </a:t>
            </a:r>
            <a:r>
              <a:rPr lang="en-GB" sz="1800" dirty="0" err="1">
                <a:solidFill>
                  <a:srgbClr val="00B050"/>
                </a:solidFill>
                <a:latin typeface="Times New Roman" panose="02020603050405020304" pitchFamily="18" charset="0"/>
                <a:ea typeface="Calibri" panose="020F0502020204030204" pitchFamily="34" charset="0"/>
              </a:rPr>
              <a:t>học</a:t>
            </a:r>
            <a:r>
              <a:rPr lang="en-GB" sz="1800" dirty="0">
                <a:solidFill>
                  <a:srgbClr val="00B050"/>
                </a:solidFill>
                <a:latin typeface="Times New Roman" panose="02020603050405020304" pitchFamily="18" charset="0"/>
                <a:ea typeface="Calibri" panose="020F0502020204030204" pitchFamily="34" charset="0"/>
              </a:rPr>
              <a:t>/</a:t>
            </a:r>
            <a:r>
              <a:rPr lang="en-GB" sz="1800" dirty="0" err="1">
                <a:solidFill>
                  <a:srgbClr val="00B050"/>
                </a:solidFill>
                <a:latin typeface="Times New Roman" panose="02020603050405020304" pitchFamily="18" charset="0"/>
                <a:ea typeface="Calibri" panose="020F0502020204030204" pitchFamily="34" charset="0"/>
              </a:rPr>
              <a:t>Học</a:t>
            </a:r>
            <a:r>
              <a:rPr lang="en-GB" sz="1800" dirty="0">
                <a:solidFill>
                  <a:srgbClr val="00B050"/>
                </a:solidFill>
                <a:latin typeface="Times New Roman" panose="02020603050405020304" pitchFamily="18" charset="0"/>
                <a:ea typeface="Calibri" panose="020F0502020204030204" pitchFamily="34" charset="0"/>
              </a:rPr>
              <a:t> </a:t>
            </a:r>
            <a:r>
              <a:rPr lang="en-GB" sz="1800" dirty="0" err="1">
                <a:solidFill>
                  <a:srgbClr val="00B050"/>
                </a:solidFill>
                <a:latin typeface="Times New Roman" panose="02020603050405020304" pitchFamily="18" charset="0"/>
                <a:ea typeface="Calibri" panose="020F0502020204030204" pitchFamily="34" charset="0"/>
              </a:rPr>
              <a:t>sinh</a:t>
            </a:r>
            <a:endParaRPr lang="en-GB" sz="1800" dirty="0">
              <a:solidFill>
                <a:srgbClr val="00B050"/>
              </a:solidFill>
              <a:latin typeface="Times New Roman" panose="02020603050405020304" pitchFamily="18" charset="0"/>
              <a:ea typeface="Calibri" panose="020F0502020204030204" pitchFamily="34"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en-GB" sz="1800" dirty="0">
              <a:solidFill>
                <a:srgbClr val="00B050"/>
              </a:solidFill>
              <a:latin typeface="Times New Roman" panose="02020603050405020304" pitchFamily="18" charset="0"/>
              <a:cs typeface="Times New Roman" panose="02020603050405020304" pitchFamily="18" charset="0"/>
            </a:endParaRPr>
          </a:p>
          <a:p>
            <a:pPr algn="ctr"/>
            <a:endParaRPr lang="vi-VN" sz="1800" dirty="0">
              <a:solidFill>
                <a:srgbClr val="00B05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29F3F28-82B9-02CA-8AF9-2B1296F6C491}"/>
              </a:ext>
            </a:extLst>
          </p:cNvPr>
          <p:cNvPicPr>
            <a:picLocks noChangeAspect="1"/>
          </p:cNvPicPr>
          <p:nvPr/>
        </p:nvPicPr>
        <p:blipFill>
          <a:blip r:embed="rId4"/>
          <a:stretch>
            <a:fillRect/>
          </a:stretch>
        </p:blipFill>
        <p:spPr>
          <a:xfrm>
            <a:off x="320354" y="1047417"/>
            <a:ext cx="5390333" cy="4973821"/>
          </a:xfrm>
          <a:prstGeom prst="rect">
            <a:avLst/>
          </a:prstGeom>
        </p:spPr>
      </p:pic>
    </p:spTree>
    <p:extLst>
      <p:ext uri="{BB962C8B-B14F-4D97-AF65-F5344CB8AC3E}">
        <p14:creationId xmlns:p14="http://schemas.microsoft.com/office/powerpoint/2010/main" val="3731190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EB1B0-8B9B-2CC8-ABD0-9732B67949B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67CF9F-16A6-1B7E-BC59-151A9DEDC881}"/>
              </a:ext>
            </a:extLst>
          </p:cNvPr>
          <p:cNvSpPr/>
          <p:nvPr/>
        </p:nvSpPr>
        <p:spPr>
          <a:xfrm>
            <a:off x="1712535" y="1001820"/>
            <a:ext cx="8766927" cy="11461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14EF211-6797-167E-11D2-494947A76957}"/>
              </a:ext>
            </a:extLst>
          </p:cNvPr>
          <p:cNvSpPr txBox="1"/>
          <p:nvPr/>
        </p:nvSpPr>
        <p:spPr>
          <a:xfrm>
            <a:off x="1793047" y="1150616"/>
            <a:ext cx="8605902" cy="830997"/>
          </a:xfrm>
          <a:prstGeom prst="rect">
            <a:avLst/>
          </a:prstGeom>
          <a:noFill/>
        </p:spPr>
        <p:txBody>
          <a:bodyPr wrap="square" rtlCol="0">
            <a:spAutoFit/>
          </a:bodyPr>
          <a:lstStyle/>
          <a:p>
            <a:pPr algn="just"/>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Khai với nhà chức trách những việc có liên quan đến mình hay những việc mình biết</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F723E38C-8C83-8B95-47E4-AE836F626F31}"/>
              </a:ext>
            </a:extLst>
          </p:cNvPr>
          <p:cNvSpPr/>
          <p:nvPr/>
        </p:nvSpPr>
        <p:spPr>
          <a:xfrm>
            <a:off x="5313930" y="229247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6C67538E-868B-58FE-8F25-74A19F5233D2}"/>
              </a:ext>
            </a:extLst>
          </p:cNvPr>
          <p:cNvSpPr/>
          <p:nvPr/>
        </p:nvSpPr>
        <p:spPr>
          <a:xfrm>
            <a:off x="3320350" y="291742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K</a:t>
            </a:r>
          </a:p>
        </p:txBody>
      </p:sp>
      <p:sp>
        <p:nvSpPr>
          <p:cNvPr id="1036" name="Oval 1035">
            <a:extLst>
              <a:ext uri="{FF2B5EF4-FFF2-40B4-BE49-F238E27FC236}">
                <a16:creationId xmlns:a16="http://schemas.microsoft.com/office/drawing/2014/main" id="{F26C9CEF-4BEF-02D6-4F14-5CEF16C014AE}"/>
              </a:ext>
            </a:extLst>
          </p:cNvPr>
          <p:cNvSpPr/>
          <p:nvPr/>
        </p:nvSpPr>
        <p:spPr>
          <a:xfrm>
            <a:off x="5751714" y="493035"/>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9</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15D6907C-A26C-97EB-8059-6BEFA06AA554}"/>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78F79285-99B5-7CDA-C1A5-055C69FEE7A7}"/>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7C685E84-61B5-3660-F5B3-785F69BEA312}"/>
              </a:ext>
            </a:extLst>
          </p:cNvPr>
          <p:cNvSpPr txBox="1"/>
          <p:nvPr/>
        </p:nvSpPr>
        <p:spPr>
          <a:xfrm>
            <a:off x="799266" y="3837727"/>
            <a:ext cx="10513342" cy="1938992"/>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I/4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Cơ quan, tổ chức, cá nhân phải trình báo, </a:t>
            </a:r>
            <a:r>
              <a:rPr lang="en-US" sz="2400">
                <a:solidFill>
                  <a:srgbClr val="FF0000"/>
                </a:solidFill>
                <a:latin typeface="Arial" panose="020B0604020202020204" pitchFamily="34" charset="0"/>
                <a:cs typeface="Arial" panose="020B0604020202020204" pitchFamily="34" charset="0"/>
              </a:rPr>
              <a:t>khai báo</a:t>
            </a:r>
            <a:r>
              <a:rPr lang="en-US" sz="2400">
                <a:latin typeface="Arial" panose="020B0604020202020204" pitchFamily="34" charset="0"/>
                <a:cs typeface="Arial" panose="020B0604020202020204" pitchFamily="34" charset="0"/>
              </a:rPr>
              <a:t>, giao nộp vũ khí, vật liệu nổ, công cụ hỗ trợ cho cơ quan quân sự, cơ quan Công an hoặc Uỷ ban nhân dân nơi gần nhất trong trường hợp không thuộc đối tượng trang bị, sử dụng theo quy định của pháp luật mà có từ bất kì nguồn nào hoặc phát hiện, thu nhặt được</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A3174315-0913-8C70-2DBC-B67B76CB502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B4A22276-A24D-27B1-646F-92413FFC57E9}"/>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1F3B915F-F9D5-9EAA-6AE9-D9465B88872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2CBE3C3A-C3AB-9C3D-5593-4CE8BBA5E3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97DB58AE-F719-B3A5-8398-B92470529C9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7E42067B-101E-B0FA-D6A4-F1CE5BFB933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968C06BA-9AF9-37A6-AF34-2570D72F098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69AACF31-92C7-828F-D334-D7DFAAB4981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BF4F892-AA1C-82D5-0582-CB230E85D56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7797851-43D5-891F-881D-76BFBAD441E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C0DA6F11-5993-A175-72C8-90469B0DEEA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4B5445F3-BB46-3532-8E98-CB51D2E9249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23E84CD0-7192-2B12-A407-C13FB142EC5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6D0C8932-8D80-6E61-DDD4-F2608BCFC57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7AB3F199-F0BA-E030-2C73-E9919318764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A40CA386-DEA8-A3AD-7D4E-214EDED5253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19687267-C6F2-B644-62CE-D1DD843887E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B86D09BA-AE17-1F16-F134-CB5574DAB10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4AA62C4A-1D8B-9AE4-CA8E-D3DAD0A1E0D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2995575A-77C3-BDFC-F049-2C7F43B98F6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4" name="Rectangle 53">
            <a:extLst>
              <a:ext uri="{FF2B5EF4-FFF2-40B4-BE49-F238E27FC236}">
                <a16:creationId xmlns:a16="http://schemas.microsoft.com/office/drawing/2014/main" id="{E679C179-2081-7019-D397-1945F6C5D819}"/>
              </a:ext>
            </a:extLst>
          </p:cNvPr>
          <p:cNvSpPr/>
          <p:nvPr/>
        </p:nvSpPr>
        <p:spPr>
          <a:xfrm>
            <a:off x="8222310" y="291742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O</a:t>
            </a:r>
          </a:p>
        </p:txBody>
      </p:sp>
      <p:sp>
        <p:nvSpPr>
          <p:cNvPr id="55" name="Rectangle 54">
            <a:extLst>
              <a:ext uri="{FF2B5EF4-FFF2-40B4-BE49-F238E27FC236}">
                <a16:creationId xmlns:a16="http://schemas.microsoft.com/office/drawing/2014/main" id="{28B8AE43-3376-C881-B7CF-466787174210}"/>
              </a:ext>
            </a:extLst>
          </p:cNvPr>
          <p:cNvSpPr/>
          <p:nvPr/>
        </p:nvSpPr>
        <p:spPr>
          <a:xfrm>
            <a:off x="7405320" y="291742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Á</a:t>
            </a:r>
          </a:p>
        </p:txBody>
      </p:sp>
      <p:sp>
        <p:nvSpPr>
          <p:cNvPr id="59" name="Rectangle 58">
            <a:extLst>
              <a:ext uri="{FF2B5EF4-FFF2-40B4-BE49-F238E27FC236}">
                <a16:creationId xmlns:a16="http://schemas.microsoft.com/office/drawing/2014/main" id="{676C1C05-77D8-8BE4-DEBB-FE77DA882BBB}"/>
              </a:ext>
            </a:extLst>
          </p:cNvPr>
          <p:cNvSpPr/>
          <p:nvPr/>
        </p:nvSpPr>
        <p:spPr>
          <a:xfrm>
            <a:off x="6588326" y="291742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B</a:t>
            </a:r>
          </a:p>
        </p:txBody>
      </p:sp>
      <p:sp>
        <p:nvSpPr>
          <p:cNvPr id="60" name="Rectangle 59">
            <a:extLst>
              <a:ext uri="{FF2B5EF4-FFF2-40B4-BE49-F238E27FC236}">
                <a16:creationId xmlns:a16="http://schemas.microsoft.com/office/drawing/2014/main" id="{B2F25256-9A8B-0FBA-EC2F-65CA33A66F89}"/>
              </a:ext>
            </a:extLst>
          </p:cNvPr>
          <p:cNvSpPr/>
          <p:nvPr/>
        </p:nvSpPr>
        <p:spPr>
          <a:xfrm>
            <a:off x="5771332" y="291742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p>
        </p:txBody>
      </p:sp>
      <p:sp>
        <p:nvSpPr>
          <p:cNvPr id="61" name="Rectangle 60">
            <a:extLst>
              <a:ext uri="{FF2B5EF4-FFF2-40B4-BE49-F238E27FC236}">
                <a16:creationId xmlns:a16="http://schemas.microsoft.com/office/drawing/2014/main" id="{50AFE39D-B401-D64B-5B6A-B71AA8744BA5}"/>
              </a:ext>
            </a:extLst>
          </p:cNvPr>
          <p:cNvSpPr/>
          <p:nvPr/>
        </p:nvSpPr>
        <p:spPr>
          <a:xfrm>
            <a:off x="4954338" y="291742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p>
        </p:txBody>
      </p:sp>
      <p:sp>
        <p:nvSpPr>
          <p:cNvPr id="62" name="Rectangle 61">
            <a:extLst>
              <a:ext uri="{FF2B5EF4-FFF2-40B4-BE49-F238E27FC236}">
                <a16:creationId xmlns:a16="http://schemas.microsoft.com/office/drawing/2014/main" id="{3DF272ED-6FAD-85D9-230D-98B243C0CBE4}"/>
              </a:ext>
            </a:extLst>
          </p:cNvPr>
          <p:cNvSpPr/>
          <p:nvPr/>
        </p:nvSpPr>
        <p:spPr>
          <a:xfrm>
            <a:off x="4137344" y="291742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Tree>
    <p:extLst>
      <p:ext uri="{BB962C8B-B14F-4D97-AF65-F5344CB8AC3E}">
        <p14:creationId xmlns:p14="http://schemas.microsoft.com/office/powerpoint/2010/main" val="4205672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2">
                                            <p:txEl>
                                              <p:pRg st="0" end="0"/>
                                            </p:txEl>
                                          </p:spTgt>
                                        </p:tgtEl>
                                        <p:attrNameLst>
                                          <p:attrName>style.visibility</p:attrName>
                                        </p:attrNameLst>
                                      </p:cBhvr>
                                      <p:to>
                                        <p:strVal val="visible"/>
                                      </p:to>
                                    </p:set>
                                    <p:animEffect transition="in" filter="fade">
                                      <p:cBhvr>
                                        <p:cTn id="12" dur="500"/>
                                        <p:tgtEl>
                                          <p:spTgt spid="5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5">
                                            <p:txEl>
                                              <p:pRg st="0" end="0"/>
                                            </p:txEl>
                                          </p:spTgt>
                                        </p:tgtEl>
                                        <p:attrNameLst>
                                          <p:attrName>style.visibility</p:attrName>
                                        </p:attrNameLst>
                                      </p:cBhvr>
                                      <p:to>
                                        <p:strVal val="visible"/>
                                      </p:to>
                                    </p:set>
                                    <p:animEffect transition="in" filter="fade">
                                      <p:cBhvr>
                                        <p:cTn id="15" dur="500"/>
                                        <p:tgtEl>
                                          <p:spTgt spid="55">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0">
                                            <p:txEl>
                                              <p:pRg st="0" end="0"/>
                                            </p:txEl>
                                          </p:spTgt>
                                        </p:tgtEl>
                                        <p:attrNameLst>
                                          <p:attrName>style.visibility</p:attrName>
                                        </p:attrNameLst>
                                      </p:cBhvr>
                                      <p:to>
                                        <p:strVal val="visible"/>
                                      </p:to>
                                    </p:set>
                                    <p:animEffect transition="in" filter="fade">
                                      <p:cBhvr>
                                        <p:cTn id="18" dur="500"/>
                                        <p:tgtEl>
                                          <p:spTgt spid="6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9">
                                            <p:txEl>
                                              <p:pRg st="0" end="0"/>
                                            </p:txEl>
                                          </p:spTgt>
                                        </p:tgtEl>
                                        <p:attrNameLst>
                                          <p:attrName>style.visibility</p:attrName>
                                        </p:attrNameLst>
                                      </p:cBhvr>
                                      <p:to>
                                        <p:strVal val="visible"/>
                                      </p:to>
                                    </p:set>
                                    <p:animEffect transition="in" filter="fade">
                                      <p:cBhvr>
                                        <p:cTn id="21" dur="500"/>
                                        <p:tgtEl>
                                          <p:spTgt spid="59">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2">
                                            <p:txEl>
                                              <p:pRg st="0" end="0"/>
                                            </p:txEl>
                                          </p:spTgt>
                                        </p:tgtEl>
                                        <p:attrNameLst>
                                          <p:attrName>style.visibility</p:attrName>
                                        </p:attrNameLst>
                                      </p:cBhvr>
                                      <p:to>
                                        <p:strVal val="visible"/>
                                      </p:to>
                                    </p:set>
                                    <p:animEffect transition="in" filter="fade">
                                      <p:cBhvr>
                                        <p:cTn id="24" dur="500"/>
                                        <p:tgtEl>
                                          <p:spTgt spid="62">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1">
                                            <p:txEl>
                                              <p:pRg st="0" end="0"/>
                                            </p:txEl>
                                          </p:spTgt>
                                        </p:tgtEl>
                                        <p:attrNameLst>
                                          <p:attrName>style.visibility</p:attrName>
                                        </p:attrNameLst>
                                      </p:cBhvr>
                                      <p:to>
                                        <p:strVal val="visible"/>
                                      </p:to>
                                    </p:set>
                                    <p:animEffect transition="in" filter="fade">
                                      <p:cBhvr>
                                        <p:cTn id="27" dur="500"/>
                                        <p:tgtEl>
                                          <p:spTgt spid="61">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4">
                                            <p:txEl>
                                              <p:pRg st="0" end="0"/>
                                            </p:txEl>
                                          </p:spTgt>
                                        </p:tgtEl>
                                        <p:attrNameLst>
                                          <p:attrName>style.visibility</p:attrName>
                                        </p:attrNameLst>
                                      </p:cBhvr>
                                      <p:to>
                                        <p:strVal val="visible"/>
                                      </p:to>
                                    </p:set>
                                    <p:animEffect transition="in" filter="fade">
                                      <p:cBhvr>
                                        <p:cTn id="30" dur="500"/>
                                        <p:tgtEl>
                                          <p:spTgt spid="54">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116D0-1DE3-15AA-424C-431A04031B3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3A5D3A-59CD-464C-2BE3-09447BC08F61}"/>
              </a:ext>
            </a:extLst>
          </p:cNvPr>
          <p:cNvSpPr/>
          <p:nvPr/>
        </p:nvSpPr>
        <p:spPr>
          <a:xfrm>
            <a:off x="1712535" y="1001820"/>
            <a:ext cx="8766927" cy="1137531"/>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4C92ED6-9A60-A8AB-4E9B-CFF3490D3A6D}"/>
              </a:ext>
            </a:extLst>
          </p:cNvPr>
          <p:cNvSpPr txBox="1"/>
          <p:nvPr/>
        </p:nvSpPr>
        <p:spPr>
          <a:xfrm>
            <a:off x="1793047" y="1176495"/>
            <a:ext cx="8605902" cy="830997"/>
          </a:xfrm>
          <a:prstGeom prst="rect">
            <a:avLst/>
          </a:prstGeom>
          <a:noFill/>
        </p:spPr>
        <p:txBody>
          <a:bodyPr wrap="square" rtlCol="0">
            <a:spAutoFit/>
          </a:bodyPr>
          <a:lstStyle/>
          <a:p>
            <a:pPr algn="just"/>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r>
              <a:rPr lang="vi-VN"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ũ khí được chế tạo, sản xuất thủ công hoặc công nghiệp, được sử dụng để luyện tập, thi đấu thể thao</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E0BC1178-2E52-0FE7-6355-CF1E7EF602A6}"/>
              </a:ext>
            </a:extLst>
          </p:cNvPr>
          <p:cNvSpPr/>
          <p:nvPr/>
        </p:nvSpPr>
        <p:spPr>
          <a:xfrm>
            <a:off x="5313930" y="2309731"/>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418EDB16-C25C-DAFC-D4F5-5CE03334DF4A}"/>
              </a:ext>
            </a:extLst>
          </p:cNvPr>
          <p:cNvSpPr/>
          <p:nvPr/>
        </p:nvSpPr>
        <p:spPr>
          <a:xfrm>
            <a:off x="6175681" y="295193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H</a:t>
            </a:r>
          </a:p>
        </p:txBody>
      </p:sp>
      <p:sp>
        <p:nvSpPr>
          <p:cNvPr id="1036" name="Oval 1035">
            <a:extLst>
              <a:ext uri="{FF2B5EF4-FFF2-40B4-BE49-F238E27FC236}">
                <a16:creationId xmlns:a16="http://schemas.microsoft.com/office/drawing/2014/main" id="{9167132D-00D0-5AC0-2BF9-7B731A15985C}"/>
              </a:ext>
            </a:extLst>
          </p:cNvPr>
          <p:cNvSpPr/>
          <p:nvPr/>
        </p:nvSpPr>
        <p:spPr>
          <a:xfrm>
            <a:off x="5608315" y="510286"/>
            <a:ext cx="97364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UTM Avo" panose="02040603050506020204" pitchFamily="18" charset="0"/>
              </a:rPr>
              <a:t>10</a:t>
            </a:r>
            <a:endParaRPr lang="en-US" sz="32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4A34CCC9-9B70-B856-5C7E-34C4271AAC4A}"/>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10B45441-D706-5F08-1720-010F1F4856BB}"/>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EA176A6E-74B7-1C01-5875-AEBDF257233F}"/>
              </a:ext>
            </a:extLst>
          </p:cNvPr>
          <p:cNvSpPr txBox="1"/>
          <p:nvPr/>
        </p:nvSpPr>
        <p:spPr>
          <a:xfrm>
            <a:off x="799266" y="3829102"/>
            <a:ext cx="10513342" cy="1938992"/>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I/1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Vũ khí là thiết bị, phương tiện hoặc tổ hợp những phương tiện được chế tạo, sản xuất có khả năng gây sát thương, nguy hại cho tính mạng, sức khoẻ của con người, phá huỷ kết cấu vật chất, bao gồm: vũ khí quân dụng, súng săn, vũ khí thô sơ, </a:t>
            </a:r>
            <a:r>
              <a:rPr lang="en-US" sz="2400">
                <a:solidFill>
                  <a:srgbClr val="FF0000"/>
                </a:solidFill>
                <a:latin typeface="Arial" panose="020B0604020202020204" pitchFamily="34" charset="0"/>
                <a:cs typeface="Arial" panose="020B0604020202020204" pitchFamily="34" charset="0"/>
              </a:rPr>
              <a:t>vũ khí thể thao </a:t>
            </a:r>
            <a:r>
              <a:rPr lang="en-US" sz="2400">
                <a:latin typeface="Arial" panose="020B0604020202020204" pitchFamily="34" charset="0"/>
                <a:cs typeface="Arial" panose="020B0604020202020204" pitchFamily="34" charset="0"/>
              </a:rPr>
              <a:t>và vũ khí khác có tính năng, tác dụng tương tự</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9D6BED8E-B4BF-4B3A-9A50-8A42A7383D88}"/>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FCF1F680-EFD0-682F-6FF4-F3877A140E8B}"/>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5807381C-CC13-DCFD-BC7C-69E9FF1C489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8F6C9634-E70E-4E3A-97A3-D0EC1A6631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BA1044F4-6EEB-6456-A70E-A336ED8FB27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9FA8F18B-040A-47C0-7DC8-FB7077D7560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EADBE2F7-1207-0E39-A0C2-C7049F6C4E3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41B3E219-4548-8E77-F797-38FFDFAA8C9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A644DB57-4615-BF32-D205-FB84F427A93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5489270A-A854-4613-3A3E-D4ECACB9A48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52FEA700-9CDD-8034-C846-1B86D869848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7659F496-42AE-5B3B-712F-03140FE2863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8F073A7B-1465-B76E-5855-DFB89B411FA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F2A8010D-89F7-BDFD-8ADB-0BA569A540D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4A95E02C-93E4-4B99-521E-DEE43C344A5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9C2C0AD4-DDC2-E483-47FD-14AE9D92995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C9A75C4E-3AF1-58A9-B038-43E4B495615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A892256-183F-205F-5F2F-0CBCC4FF9E1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5DAA3B74-7314-DFB8-D27A-91D3C556E9E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607AD3E1-2278-0209-FB96-3A43197DAC7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25F29CF7-D264-787A-056A-9BC138E38BBD}"/>
              </a:ext>
            </a:extLst>
          </p:cNvPr>
          <p:cNvSpPr/>
          <p:nvPr/>
        </p:nvSpPr>
        <p:spPr>
          <a:xfrm>
            <a:off x="5358687" y="295193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p>
        </p:txBody>
      </p:sp>
      <p:sp>
        <p:nvSpPr>
          <p:cNvPr id="8" name="Rectangle 7">
            <a:extLst>
              <a:ext uri="{FF2B5EF4-FFF2-40B4-BE49-F238E27FC236}">
                <a16:creationId xmlns:a16="http://schemas.microsoft.com/office/drawing/2014/main" id="{7A64333E-5C65-848F-9EED-0631ADE94003}"/>
              </a:ext>
            </a:extLst>
          </p:cNvPr>
          <p:cNvSpPr/>
          <p:nvPr/>
        </p:nvSpPr>
        <p:spPr>
          <a:xfrm>
            <a:off x="4541693" y="295193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Í</a:t>
            </a:r>
          </a:p>
        </p:txBody>
      </p:sp>
      <p:sp>
        <p:nvSpPr>
          <p:cNvPr id="9" name="Rectangle 8">
            <a:extLst>
              <a:ext uri="{FF2B5EF4-FFF2-40B4-BE49-F238E27FC236}">
                <a16:creationId xmlns:a16="http://schemas.microsoft.com/office/drawing/2014/main" id="{689EF462-1E6E-1E4D-640E-B49A7B7BA1EA}"/>
              </a:ext>
            </a:extLst>
          </p:cNvPr>
          <p:cNvSpPr/>
          <p:nvPr/>
        </p:nvSpPr>
        <p:spPr>
          <a:xfrm>
            <a:off x="3724699" y="295193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
        <p:nvSpPr>
          <p:cNvPr id="10" name="Rectangle 9">
            <a:extLst>
              <a:ext uri="{FF2B5EF4-FFF2-40B4-BE49-F238E27FC236}">
                <a16:creationId xmlns:a16="http://schemas.microsoft.com/office/drawing/2014/main" id="{C23A877E-2191-B172-DBAA-B4105B0C3E7B}"/>
              </a:ext>
            </a:extLst>
          </p:cNvPr>
          <p:cNvSpPr/>
          <p:nvPr/>
        </p:nvSpPr>
        <p:spPr>
          <a:xfrm>
            <a:off x="2907705" y="295193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K</a:t>
            </a:r>
          </a:p>
        </p:txBody>
      </p:sp>
      <p:sp>
        <p:nvSpPr>
          <p:cNvPr id="12" name="Rectangle 11">
            <a:extLst>
              <a:ext uri="{FF2B5EF4-FFF2-40B4-BE49-F238E27FC236}">
                <a16:creationId xmlns:a16="http://schemas.microsoft.com/office/drawing/2014/main" id="{4AF69D16-22B3-38C6-478E-80C0C7124C02}"/>
              </a:ext>
            </a:extLst>
          </p:cNvPr>
          <p:cNvSpPr/>
          <p:nvPr/>
        </p:nvSpPr>
        <p:spPr>
          <a:xfrm>
            <a:off x="2090711" y="295193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Ũ</a:t>
            </a:r>
          </a:p>
        </p:txBody>
      </p:sp>
      <p:sp>
        <p:nvSpPr>
          <p:cNvPr id="49" name="Rectangle 48">
            <a:extLst>
              <a:ext uri="{FF2B5EF4-FFF2-40B4-BE49-F238E27FC236}">
                <a16:creationId xmlns:a16="http://schemas.microsoft.com/office/drawing/2014/main" id="{0515073A-3F81-6B60-53E5-AF0780F9BC1A}"/>
              </a:ext>
            </a:extLst>
          </p:cNvPr>
          <p:cNvSpPr/>
          <p:nvPr/>
        </p:nvSpPr>
        <p:spPr>
          <a:xfrm>
            <a:off x="1273717" y="295193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V</a:t>
            </a:r>
          </a:p>
        </p:txBody>
      </p:sp>
      <p:sp>
        <p:nvSpPr>
          <p:cNvPr id="55" name="Rectangle 54">
            <a:extLst>
              <a:ext uri="{FF2B5EF4-FFF2-40B4-BE49-F238E27FC236}">
                <a16:creationId xmlns:a16="http://schemas.microsoft.com/office/drawing/2014/main" id="{CC6F6E10-543A-3C03-740F-BD52733FE853}"/>
              </a:ext>
            </a:extLst>
          </p:cNvPr>
          <p:cNvSpPr/>
          <p:nvPr/>
        </p:nvSpPr>
        <p:spPr>
          <a:xfrm>
            <a:off x="10260651" y="295193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O</a:t>
            </a:r>
          </a:p>
        </p:txBody>
      </p:sp>
      <p:sp>
        <p:nvSpPr>
          <p:cNvPr id="59" name="Rectangle 58">
            <a:extLst>
              <a:ext uri="{FF2B5EF4-FFF2-40B4-BE49-F238E27FC236}">
                <a16:creationId xmlns:a16="http://schemas.microsoft.com/office/drawing/2014/main" id="{CDC617C5-451C-A61F-35EF-0C6E997CF80C}"/>
              </a:ext>
            </a:extLst>
          </p:cNvPr>
          <p:cNvSpPr/>
          <p:nvPr/>
        </p:nvSpPr>
        <p:spPr>
          <a:xfrm>
            <a:off x="9443657" y="295193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p>
        </p:txBody>
      </p:sp>
      <p:sp>
        <p:nvSpPr>
          <p:cNvPr id="60" name="Rectangle 59">
            <a:extLst>
              <a:ext uri="{FF2B5EF4-FFF2-40B4-BE49-F238E27FC236}">
                <a16:creationId xmlns:a16="http://schemas.microsoft.com/office/drawing/2014/main" id="{8FBDAD6A-425B-AD68-100A-A1086F2B1B0F}"/>
              </a:ext>
            </a:extLst>
          </p:cNvPr>
          <p:cNvSpPr/>
          <p:nvPr/>
        </p:nvSpPr>
        <p:spPr>
          <a:xfrm>
            <a:off x="8626663" y="295193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
        <p:nvSpPr>
          <p:cNvPr id="61" name="Rectangle 60">
            <a:extLst>
              <a:ext uri="{FF2B5EF4-FFF2-40B4-BE49-F238E27FC236}">
                <a16:creationId xmlns:a16="http://schemas.microsoft.com/office/drawing/2014/main" id="{61EDCC14-8C37-D95B-AB2E-C3CB9E9FC673}"/>
              </a:ext>
            </a:extLst>
          </p:cNvPr>
          <p:cNvSpPr/>
          <p:nvPr/>
        </p:nvSpPr>
        <p:spPr>
          <a:xfrm>
            <a:off x="7809669" y="295193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p>
        </p:txBody>
      </p:sp>
      <p:sp>
        <p:nvSpPr>
          <p:cNvPr id="62" name="Rectangle 61">
            <a:extLst>
              <a:ext uri="{FF2B5EF4-FFF2-40B4-BE49-F238E27FC236}">
                <a16:creationId xmlns:a16="http://schemas.microsoft.com/office/drawing/2014/main" id="{C532DFB7-A96C-F086-7C2F-310761DDD0A9}"/>
              </a:ext>
            </a:extLst>
          </p:cNvPr>
          <p:cNvSpPr/>
          <p:nvPr/>
        </p:nvSpPr>
        <p:spPr>
          <a:xfrm>
            <a:off x="6992675" y="295193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Ể</a:t>
            </a:r>
          </a:p>
        </p:txBody>
      </p:sp>
    </p:spTree>
    <p:extLst>
      <p:ext uri="{BB962C8B-B14F-4D97-AF65-F5344CB8AC3E}">
        <p14:creationId xmlns:p14="http://schemas.microsoft.com/office/powerpoint/2010/main" val="23091420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9">
                                            <p:txEl>
                                              <p:pRg st="0" end="0"/>
                                            </p:txEl>
                                          </p:spTgt>
                                        </p:tgtEl>
                                        <p:attrNameLst>
                                          <p:attrName>style.visibility</p:attrName>
                                        </p:attrNameLst>
                                      </p:cBhvr>
                                      <p:to>
                                        <p:strVal val="visible"/>
                                      </p:to>
                                    </p:set>
                                    <p:animEffect transition="in" filter="fade">
                                      <p:cBhvr>
                                        <p:cTn id="27" dur="500"/>
                                        <p:tgtEl>
                                          <p:spTgt spid="49">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5">
                                            <p:txEl>
                                              <p:pRg st="0" end="0"/>
                                            </p:txEl>
                                          </p:spTgt>
                                        </p:tgtEl>
                                        <p:attrNameLst>
                                          <p:attrName>style.visibility</p:attrName>
                                        </p:attrNameLst>
                                      </p:cBhvr>
                                      <p:to>
                                        <p:strVal val="visible"/>
                                      </p:to>
                                    </p:set>
                                    <p:animEffect transition="in" filter="fade">
                                      <p:cBhvr>
                                        <p:cTn id="33" dur="500"/>
                                        <p:tgtEl>
                                          <p:spTgt spid="55">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0">
                                            <p:txEl>
                                              <p:pRg st="0" end="0"/>
                                            </p:txEl>
                                          </p:spTgt>
                                        </p:tgtEl>
                                        <p:attrNameLst>
                                          <p:attrName>style.visibility</p:attrName>
                                        </p:attrNameLst>
                                      </p:cBhvr>
                                      <p:to>
                                        <p:strVal val="visible"/>
                                      </p:to>
                                    </p:set>
                                    <p:animEffect transition="in" filter="fade">
                                      <p:cBhvr>
                                        <p:cTn id="36" dur="500"/>
                                        <p:tgtEl>
                                          <p:spTgt spid="60">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9">
                                            <p:txEl>
                                              <p:pRg st="0" end="0"/>
                                            </p:txEl>
                                          </p:spTgt>
                                        </p:tgtEl>
                                        <p:attrNameLst>
                                          <p:attrName>style.visibility</p:attrName>
                                        </p:attrNameLst>
                                      </p:cBhvr>
                                      <p:to>
                                        <p:strVal val="visible"/>
                                      </p:to>
                                    </p:set>
                                    <p:animEffect transition="in" filter="fade">
                                      <p:cBhvr>
                                        <p:cTn id="39" dur="500"/>
                                        <p:tgtEl>
                                          <p:spTgt spid="59">
                                            <p:txEl>
                                              <p:pRg st="0" end="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62">
                                            <p:txEl>
                                              <p:pRg st="0" end="0"/>
                                            </p:txEl>
                                          </p:spTgt>
                                        </p:tgtEl>
                                        <p:attrNameLst>
                                          <p:attrName>style.visibility</p:attrName>
                                        </p:attrNameLst>
                                      </p:cBhvr>
                                      <p:to>
                                        <p:strVal val="visible"/>
                                      </p:to>
                                    </p:set>
                                    <p:animEffect transition="in" filter="fade">
                                      <p:cBhvr>
                                        <p:cTn id="42" dur="500"/>
                                        <p:tgtEl>
                                          <p:spTgt spid="62">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1">
                                            <p:txEl>
                                              <p:pRg st="0" end="0"/>
                                            </p:txEl>
                                          </p:spTgt>
                                        </p:tgtEl>
                                        <p:attrNameLst>
                                          <p:attrName>style.visibility</p:attrName>
                                        </p:attrNameLst>
                                      </p:cBhvr>
                                      <p:to>
                                        <p:strVal val="visible"/>
                                      </p:to>
                                    </p:set>
                                    <p:animEffect transition="in" filter="fade">
                                      <p:cBhvr>
                                        <p:cTn id="45" dur="500"/>
                                        <p:tgtEl>
                                          <p:spTgt spid="61">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46" fill="hold" display="0">
                  <p:stCondLst>
                    <p:cond delay="indefinite"/>
                  </p:stCondLst>
                  <p:endCondLst>
                    <p:cond evt="onStopAudio" delay="0">
                      <p:tgtEl>
                        <p:sldTgt/>
                      </p:tgtEl>
                    </p:cond>
                  </p:endCondLst>
                </p:cTn>
                <p:tgtEl>
                  <p:spTgt spid="11"/>
                </p:tgtEl>
              </p:cMediaNode>
            </p:audio>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000"/>
                            </p:stCondLst>
                            <p:childTnLst>
                              <p:par>
                                <p:cTn id="53" presetID="1" presetClass="entr" presetSubtype="0" fill="hold" grpId="0" nodeType="afterEffect">
                                  <p:stCondLst>
                                    <p:cond delay="0"/>
                                  </p:stCondLst>
                                  <p:childTnLst>
                                    <p:set>
                                      <p:cBhvr>
                                        <p:cTn id="54"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2000"/>
                            </p:stCondLst>
                            <p:childTnLst>
                              <p:par>
                                <p:cTn id="56" presetID="1" presetClass="entr" presetSubtype="0" fill="hold" grpId="0" nodeType="afterEffect">
                                  <p:stCondLst>
                                    <p:cond delay="0"/>
                                  </p:stCondLst>
                                  <p:childTnLst>
                                    <p:set>
                                      <p:cBhvr>
                                        <p:cTn id="57"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3000"/>
                            </p:stCondLst>
                            <p:childTnLst>
                              <p:par>
                                <p:cTn id="59" presetID="1" presetClass="entr" presetSubtype="0" fill="hold" grpId="0" nodeType="afterEffect">
                                  <p:stCondLst>
                                    <p:cond delay="0"/>
                                  </p:stCondLst>
                                  <p:childTnLst>
                                    <p:set>
                                      <p:cBhvr>
                                        <p:cTn id="60"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4000"/>
                            </p:stCondLst>
                            <p:childTnLst>
                              <p:par>
                                <p:cTn id="62" presetID="1" presetClass="entr" presetSubtype="0" fill="hold" grpId="0" nodeType="afterEffect">
                                  <p:stCondLst>
                                    <p:cond delay="0"/>
                                  </p:stCondLst>
                                  <p:childTnLst>
                                    <p:set>
                                      <p:cBhvr>
                                        <p:cTn id="63"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5000"/>
                            </p:stCondLst>
                            <p:childTnLst>
                              <p:par>
                                <p:cTn id="65" presetID="1" presetClass="entr" presetSubtype="0" fill="hold" grpId="0" nodeType="afterEffect">
                                  <p:stCondLst>
                                    <p:cond delay="0"/>
                                  </p:stCondLst>
                                  <p:childTnLst>
                                    <p:set>
                                      <p:cBhvr>
                                        <p:cTn id="66"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6000"/>
                            </p:stCondLst>
                            <p:childTnLst>
                              <p:par>
                                <p:cTn id="68" presetID="1" presetClass="entr" presetSubtype="0" fill="hold" grpId="0" nodeType="afterEffect">
                                  <p:stCondLst>
                                    <p:cond delay="0"/>
                                  </p:stCondLst>
                                  <p:childTnLst>
                                    <p:set>
                                      <p:cBhvr>
                                        <p:cTn id="69"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7000"/>
                            </p:stCondLst>
                            <p:childTnLst>
                              <p:par>
                                <p:cTn id="71" presetID="1" presetClass="entr" presetSubtype="0" fill="hold" grpId="0" nodeType="afterEffect">
                                  <p:stCondLst>
                                    <p:cond delay="0"/>
                                  </p:stCondLst>
                                  <p:childTnLst>
                                    <p:set>
                                      <p:cBhvr>
                                        <p:cTn id="72"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8000"/>
                            </p:stCondLst>
                            <p:childTnLst>
                              <p:par>
                                <p:cTn id="74" presetID="1" presetClass="entr" presetSubtype="0" fill="hold" grpId="0" nodeType="afterEffect">
                                  <p:stCondLst>
                                    <p:cond delay="0"/>
                                  </p:stCondLst>
                                  <p:childTnLst>
                                    <p:set>
                                      <p:cBhvr>
                                        <p:cTn id="75"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9000"/>
                            </p:stCondLst>
                            <p:childTnLst>
                              <p:par>
                                <p:cTn id="77" presetID="1" presetClass="entr" presetSubtype="0" fill="hold" grpId="0" nodeType="afterEffect">
                                  <p:stCondLst>
                                    <p:cond delay="0"/>
                                  </p:stCondLst>
                                  <p:childTnLst>
                                    <p:set>
                                      <p:cBhvr>
                                        <p:cTn id="78"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0000"/>
                            </p:stCondLst>
                            <p:childTnLst>
                              <p:par>
                                <p:cTn id="80" presetID="1" presetClass="entr" presetSubtype="0" fill="hold" grpId="0" nodeType="afterEffect">
                                  <p:stCondLst>
                                    <p:cond delay="0"/>
                                  </p:stCondLst>
                                  <p:childTnLst>
                                    <p:set>
                                      <p:cBhvr>
                                        <p:cTn id="81"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1000"/>
                            </p:stCondLst>
                            <p:childTnLst>
                              <p:par>
                                <p:cTn id="83" presetID="1" presetClass="entr" presetSubtype="0" fill="hold" grpId="0" nodeType="afterEffect">
                                  <p:stCondLst>
                                    <p:cond delay="0"/>
                                  </p:stCondLst>
                                  <p:childTnLst>
                                    <p:set>
                                      <p:cBhvr>
                                        <p:cTn id="84"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demgiay.wav"/>
                                        </p:tgtEl>
                                      </p:cMediaNode>
                                    </p:audio>
                                  </p:subTnLst>
                                </p:cTn>
                              </p:par>
                            </p:childTnLst>
                          </p:cTn>
                        </p:par>
                        <p:par>
                          <p:cTn id="85" fill="hold">
                            <p:stCondLst>
                              <p:cond delay="12000"/>
                            </p:stCondLst>
                            <p:childTnLst>
                              <p:par>
                                <p:cTn id="86" presetID="1" presetClass="entr" presetSubtype="0" fill="hold" grpId="0" nodeType="afterEffect">
                                  <p:stCondLst>
                                    <p:cond delay="0"/>
                                  </p:stCondLst>
                                  <p:childTnLst>
                                    <p:set>
                                      <p:cBhvr>
                                        <p:cTn id="87"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demgiay.wav"/>
                                        </p:tgtEl>
                                      </p:cMediaNode>
                                    </p:audio>
                                  </p:subTnLst>
                                </p:cTn>
                              </p:par>
                            </p:childTnLst>
                          </p:cTn>
                        </p:par>
                        <p:par>
                          <p:cTn id="88" fill="hold">
                            <p:stCondLst>
                              <p:cond delay="13000"/>
                            </p:stCondLst>
                            <p:childTnLst>
                              <p:par>
                                <p:cTn id="89" presetID="1" presetClass="entr" presetSubtype="0" fill="hold" grpId="0" nodeType="afterEffect">
                                  <p:stCondLst>
                                    <p:cond delay="0"/>
                                  </p:stCondLst>
                                  <p:childTnLst>
                                    <p:set>
                                      <p:cBhvr>
                                        <p:cTn id="90"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demgiay.wav"/>
                                        </p:tgtEl>
                                      </p:cMediaNode>
                                    </p:audio>
                                  </p:subTnLst>
                                </p:cTn>
                              </p:par>
                            </p:childTnLst>
                          </p:cTn>
                        </p:par>
                        <p:par>
                          <p:cTn id="91" fill="hold">
                            <p:stCondLst>
                              <p:cond delay="14000"/>
                            </p:stCondLst>
                            <p:childTnLst>
                              <p:par>
                                <p:cTn id="92" presetID="1" presetClass="entr" presetSubtype="0" fill="hold" grpId="0" nodeType="afterEffect">
                                  <p:stCondLst>
                                    <p:cond delay="0"/>
                                  </p:stCondLst>
                                  <p:childTnLst>
                                    <p:set>
                                      <p:cBhvr>
                                        <p:cTn id="93"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7C508-275E-42C8-0B2C-38647728412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190D1F7-4682-48F3-EE9B-BC67B4955820}"/>
              </a:ext>
            </a:extLst>
          </p:cNvPr>
          <p:cNvSpPr/>
          <p:nvPr/>
        </p:nvSpPr>
        <p:spPr>
          <a:xfrm>
            <a:off x="1712535" y="1001820"/>
            <a:ext cx="8766927" cy="83099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42D683-E5A7-B539-080F-D750DF29305A}"/>
              </a:ext>
            </a:extLst>
          </p:cNvPr>
          <p:cNvSpPr txBox="1"/>
          <p:nvPr/>
        </p:nvSpPr>
        <p:spPr>
          <a:xfrm>
            <a:off x="1793047" y="1176495"/>
            <a:ext cx="8605902" cy="461665"/>
          </a:xfrm>
          <a:prstGeom prst="rect">
            <a:avLst/>
          </a:prstGeom>
          <a:noFill/>
        </p:spPr>
        <p:txBody>
          <a:bodyPr wrap="square" rtlCol="0">
            <a:spAutoFit/>
          </a:bodyPr>
          <a:lstStyle/>
          <a:p>
            <a:pPr algn="ct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Bán hoặc huỷ bỏ công khai tài sản cố định không dùng nữa</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FE61259B-1009-121B-1940-06986566B02D}"/>
              </a:ext>
            </a:extLst>
          </p:cNvPr>
          <p:cNvSpPr/>
          <p:nvPr/>
        </p:nvSpPr>
        <p:spPr>
          <a:xfrm>
            <a:off x="5313930" y="198192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B553F8AE-88EC-6CF5-878E-E75D571D807A}"/>
              </a:ext>
            </a:extLst>
          </p:cNvPr>
          <p:cNvSpPr/>
          <p:nvPr/>
        </p:nvSpPr>
        <p:spPr>
          <a:xfrm>
            <a:off x="8194258" y="260687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Í</a:t>
            </a:r>
          </a:p>
        </p:txBody>
      </p:sp>
      <p:sp>
        <p:nvSpPr>
          <p:cNvPr id="1036" name="Oval 1035">
            <a:extLst>
              <a:ext uri="{FF2B5EF4-FFF2-40B4-BE49-F238E27FC236}">
                <a16:creationId xmlns:a16="http://schemas.microsoft.com/office/drawing/2014/main" id="{CBC9C659-BC57-E298-C146-F0A1AD573D69}"/>
              </a:ext>
            </a:extLst>
          </p:cNvPr>
          <p:cNvSpPr/>
          <p:nvPr/>
        </p:nvSpPr>
        <p:spPr>
          <a:xfrm>
            <a:off x="5608315" y="527538"/>
            <a:ext cx="97364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UTM Avo" panose="02040603050506020204" pitchFamily="18" charset="0"/>
              </a:rPr>
              <a:t>11</a:t>
            </a:r>
            <a:endParaRPr lang="en-US" sz="32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95078004-A735-03B5-3940-43835B32A49E}"/>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618084CA-D352-13F2-C3D2-E0953450D2C8}"/>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B0E47368-A34A-A1FF-C67A-4F20775C96E0}"/>
              </a:ext>
            </a:extLst>
          </p:cNvPr>
          <p:cNvSpPr txBox="1"/>
          <p:nvPr/>
        </p:nvSpPr>
        <p:spPr>
          <a:xfrm>
            <a:off x="799266" y="3527177"/>
            <a:ext cx="10513342" cy="1569660"/>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Một trong những nguyên tắc quản lí, sử dụng vũ khí, vật liệu nổ và công cụ hỗ trợ là “</a:t>
            </a:r>
            <a:r>
              <a:rPr lang="en-US" sz="2400">
                <a:latin typeface="Arial" panose="020B0604020202020204" pitchFamily="34" charset="0"/>
                <a:cs typeface="Arial" panose="020B0604020202020204" pitchFamily="34" charset="0"/>
              </a:rPr>
              <a:t>Vũ khí, vật liệu nổ, công cụ hỗ trợ không còn nhu cầu sử dụng, hết hạn sử dụng hoặc không còn khả năng sử dụng phải được thu hồi, </a:t>
            </a:r>
            <a:r>
              <a:rPr lang="en-US" sz="2400">
                <a:solidFill>
                  <a:srgbClr val="FF0000"/>
                </a:solidFill>
                <a:latin typeface="Arial" panose="020B0604020202020204" pitchFamily="34" charset="0"/>
                <a:cs typeface="Arial" panose="020B0604020202020204" pitchFamily="34" charset="0"/>
              </a:rPr>
              <a:t>thanh lí </a:t>
            </a:r>
            <a:r>
              <a:rPr lang="en-US" sz="2400">
                <a:latin typeface="Arial" panose="020B0604020202020204" pitchFamily="34" charset="0"/>
                <a:cs typeface="Arial" panose="020B0604020202020204" pitchFamily="34" charset="0"/>
              </a:rPr>
              <a:t>hoặc tiêu huỷ theo quy định của pháp luật</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FC31FB39-EE71-0515-17E1-EE86C34141E8}"/>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EFC479D2-C2AC-8FA3-686A-5CD271E494B8}"/>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99DD1438-E21C-FCA3-B524-8B8EE42BE21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D7DAFBD9-FBF7-BC1A-BF8D-91FD875C1A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77F05A1D-56F8-0D72-137A-1D073D7D6D3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B1471B41-1C63-1032-AC4F-D5304C08E92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E9BE4EEC-0D85-7ABB-90E4-C2284A9EF76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9E4BE459-3B00-5047-31C8-69C991B1F90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06D11818-1DA2-1C90-43BF-EDF8EE955DF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D1CB3F86-EA49-6C8E-ADCE-BE9FC10D2CC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3C2B615-01A1-27CC-720D-C2FA71F83E6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64D08F54-C0CB-4E57-F49D-42D26C3291C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5CCF3C72-7B32-5FF6-C4D5-CBB496D51BA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DD766904-0C76-B814-F01F-52C332924C6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EEC52312-B953-D1EE-FA52-9535CF94167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607C0A8B-DC52-5DBA-0A38-51C9BCE2B55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4F27CD9B-C1A0-18DF-5590-0F076796940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724C907F-F484-E68B-D81C-35DDD949060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C31AAD2A-20CA-E84A-0047-AB62C6FB33A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0EA39EB6-DE09-4177-D215-C41A22265E2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852FA0F4-CF81-2F0D-6E8B-5E518071B602}"/>
              </a:ext>
            </a:extLst>
          </p:cNvPr>
          <p:cNvSpPr/>
          <p:nvPr/>
        </p:nvSpPr>
        <p:spPr>
          <a:xfrm>
            <a:off x="7377264" y="26068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L</a:t>
            </a:r>
          </a:p>
        </p:txBody>
      </p:sp>
      <p:sp>
        <p:nvSpPr>
          <p:cNvPr id="8" name="Rectangle 7">
            <a:extLst>
              <a:ext uri="{FF2B5EF4-FFF2-40B4-BE49-F238E27FC236}">
                <a16:creationId xmlns:a16="http://schemas.microsoft.com/office/drawing/2014/main" id="{1D687374-C548-926B-4829-E9BBDCAE22AB}"/>
              </a:ext>
            </a:extLst>
          </p:cNvPr>
          <p:cNvSpPr/>
          <p:nvPr/>
        </p:nvSpPr>
        <p:spPr>
          <a:xfrm>
            <a:off x="6560270" y="26068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
        <p:nvSpPr>
          <p:cNvPr id="9" name="Rectangle 8">
            <a:extLst>
              <a:ext uri="{FF2B5EF4-FFF2-40B4-BE49-F238E27FC236}">
                <a16:creationId xmlns:a16="http://schemas.microsoft.com/office/drawing/2014/main" id="{C207A302-6E05-29C9-DAD8-EC1390053F9A}"/>
              </a:ext>
            </a:extLst>
          </p:cNvPr>
          <p:cNvSpPr/>
          <p:nvPr/>
        </p:nvSpPr>
        <p:spPr>
          <a:xfrm>
            <a:off x="5743276" y="26068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10" name="Rectangle 9">
            <a:extLst>
              <a:ext uri="{FF2B5EF4-FFF2-40B4-BE49-F238E27FC236}">
                <a16:creationId xmlns:a16="http://schemas.microsoft.com/office/drawing/2014/main" id="{F236C71A-E91D-F72B-142E-9E6FAB8B6D90}"/>
              </a:ext>
            </a:extLst>
          </p:cNvPr>
          <p:cNvSpPr/>
          <p:nvPr/>
        </p:nvSpPr>
        <p:spPr>
          <a:xfrm>
            <a:off x="4926282" y="26068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p>
        </p:txBody>
      </p:sp>
      <p:sp>
        <p:nvSpPr>
          <p:cNvPr id="12" name="Rectangle 11">
            <a:extLst>
              <a:ext uri="{FF2B5EF4-FFF2-40B4-BE49-F238E27FC236}">
                <a16:creationId xmlns:a16="http://schemas.microsoft.com/office/drawing/2014/main" id="{94943F6C-399F-C455-3EA0-DC8E94875072}"/>
              </a:ext>
            </a:extLst>
          </p:cNvPr>
          <p:cNvSpPr/>
          <p:nvPr/>
        </p:nvSpPr>
        <p:spPr>
          <a:xfrm>
            <a:off x="4109288" y="26068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
        <p:nvSpPr>
          <p:cNvPr id="49" name="Rectangle 48">
            <a:extLst>
              <a:ext uri="{FF2B5EF4-FFF2-40B4-BE49-F238E27FC236}">
                <a16:creationId xmlns:a16="http://schemas.microsoft.com/office/drawing/2014/main" id="{C4C3A01D-301D-BCAF-0F0D-B2A08F9C5B53}"/>
              </a:ext>
            </a:extLst>
          </p:cNvPr>
          <p:cNvSpPr/>
          <p:nvPr/>
        </p:nvSpPr>
        <p:spPr>
          <a:xfrm>
            <a:off x="3292294" y="26068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p>
        </p:txBody>
      </p:sp>
    </p:spTree>
    <p:extLst>
      <p:ext uri="{BB962C8B-B14F-4D97-AF65-F5344CB8AC3E}">
        <p14:creationId xmlns:p14="http://schemas.microsoft.com/office/powerpoint/2010/main" val="36178531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9">
                                            <p:txEl>
                                              <p:pRg st="0" end="0"/>
                                            </p:txEl>
                                          </p:spTgt>
                                        </p:tgtEl>
                                        <p:attrNameLst>
                                          <p:attrName>style.visibility</p:attrName>
                                        </p:attrNameLst>
                                      </p:cBhvr>
                                      <p:to>
                                        <p:strVal val="visible"/>
                                      </p:to>
                                    </p:set>
                                    <p:animEffect transition="in" filter="fade">
                                      <p:cBhvr>
                                        <p:cTn id="27" dur="500"/>
                                        <p:tgtEl>
                                          <p:spTgt spid="49">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39A27E35-0917-4F19-AF04-DA6CC557188B}"/>
              </a:ext>
            </a:extLst>
          </p:cNvPr>
          <p:cNvSpPr txBox="1"/>
          <p:nvPr/>
        </p:nvSpPr>
        <p:spPr>
          <a:xfrm>
            <a:off x="1735347" y="5334688"/>
            <a:ext cx="8721306" cy="1054135"/>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r>
              <a:rPr lang="en-US" sz="2400" i="1" dirty="0">
                <a:solidFill>
                  <a:srgbClr val="FF0000"/>
                </a:solidFill>
                <a:latin typeface="Times New Roman" panose="02020603050405020304" pitchFamily="18" charset="0"/>
                <a:cs typeface="Times New Roman" panose="02020603050405020304" pitchFamily="18" charset="0"/>
              </a:rPr>
              <a:t>“</a:t>
            </a:r>
            <a:r>
              <a:rPr lang="en-US" sz="2400" i="1" dirty="0" err="1">
                <a:solidFill>
                  <a:srgbClr val="ED0000"/>
                </a:solidFill>
                <a:effectLst/>
                <a:latin typeface="Times New Roman" panose="02020603050405020304" pitchFamily="18" charset="0"/>
                <a:ea typeface="Calibri" panose="020F0502020204030204" pitchFamily="34" charset="0"/>
              </a:rPr>
              <a:t>Sử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dụng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vũ</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khí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quân</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dụng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vũ</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khí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thể</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thao</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vũ</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khí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thô</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sơ</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công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cụ</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hỗ</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trợ</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phải</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tuân</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thủ</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quy</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định</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của</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pháp</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luật</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chỉ</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sử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dụng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trong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những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trường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hợp</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pháp</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luật</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err="1">
                <a:solidFill>
                  <a:srgbClr val="ED0000"/>
                </a:solidFill>
                <a:effectLst/>
                <a:latin typeface="Times New Roman" panose="02020603050405020304" pitchFamily="18" charset="0"/>
                <a:ea typeface="Calibri" panose="020F0502020204030204" pitchFamily="34" charset="0"/>
              </a:rPr>
              <a:t>quy</a:t>
            </a:r>
            <a:r>
              <a:rPr lang="en-US" sz="2400" i="1">
                <a:solidFill>
                  <a:srgbClr val="ED0000"/>
                </a:solidFill>
                <a:effectLst/>
                <a:latin typeface="Times New Roman" panose="02020603050405020304" pitchFamily="18" charset="0"/>
                <a:ea typeface="Calibri" panose="020F0502020204030204" pitchFamily="34" charset="0"/>
              </a:rPr>
              <a:t> định</a:t>
            </a:r>
            <a:r>
              <a:rPr lang="en-GB" sz="2400" i="1">
                <a:solidFill>
                  <a:srgbClr val="FF0000"/>
                </a:solidFill>
                <a:effectLst/>
                <a:latin typeface="Times New Roman" panose="02020603050405020304" pitchFamily="18" charset="0"/>
                <a:ea typeface="Calibri" panose="020F0502020204030204" pitchFamily="34" charset="0"/>
              </a:rPr>
              <a:t>̂.</a:t>
            </a:r>
            <a:r>
              <a:rPr lang="vi-VN" sz="2400" i="1">
                <a:solidFill>
                  <a:srgbClr val="FF0000"/>
                </a:solidFill>
                <a:latin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CD6042C-3D0D-415F-8C2C-7DEF056162DA}"/>
              </a:ext>
            </a:extLst>
          </p:cNvPr>
          <p:cNvSpPr txBox="1"/>
          <p:nvPr/>
        </p:nvSpPr>
        <p:spPr>
          <a:xfrm>
            <a:off x="4978463" y="296978"/>
            <a:ext cx="3645774"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168CD70-0AF8-34CB-A718-DE769F60C7FC}"/>
              </a:ext>
            </a:extLst>
          </p:cNvPr>
          <p:cNvPicPr>
            <a:picLocks noChangeAspect="1"/>
          </p:cNvPicPr>
          <p:nvPr/>
        </p:nvPicPr>
        <p:blipFill>
          <a:blip r:embed="rId4"/>
          <a:stretch>
            <a:fillRect/>
          </a:stretch>
        </p:blipFill>
        <p:spPr>
          <a:xfrm>
            <a:off x="1735347" y="868410"/>
            <a:ext cx="8721306" cy="4307780"/>
          </a:xfrm>
          <a:prstGeom prst="rect">
            <a:avLst/>
          </a:prstGeom>
          <a:ln>
            <a:solidFill>
              <a:srgbClr val="00B050"/>
            </a:solidFill>
          </a:ln>
        </p:spPr>
      </p:pic>
    </p:spTree>
    <p:extLst>
      <p:ext uri="{BB962C8B-B14F-4D97-AF65-F5344CB8AC3E}">
        <p14:creationId xmlns:p14="http://schemas.microsoft.com/office/powerpoint/2010/main" val="48413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9A0A182-6A05-50CB-AA92-92010C13EB45}"/>
              </a:ext>
            </a:extLst>
          </p:cNvPr>
          <p:cNvSpPr txBox="1"/>
          <p:nvPr/>
        </p:nvSpPr>
        <p:spPr>
          <a:xfrm>
            <a:off x="1772276" y="97702"/>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/1, 2, 3, 4             </a:t>
            </a:r>
          </a:p>
          <a:p>
            <a:pPr algn="ctr">
              <a:lnSpc>
                <a:spcPts val="2880"/>
              </a:lnSpc>
              <a:spcBef>
                <a:spcPts val="300"/>
              </a:spcBef>
              <a:spcAft>
                <a:spcPts val="300"/>
              </a:spcAft>
            </a:pP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Trò</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chơi</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“CHIẾC NÓN KÌ DIỆU </a:t>
            </a:r>
            <a:r>
              <a:rPr lang="en-GB" sz="2400" b="1"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latin typeface="TimesNewRomanPSMT"/>
              </a:rPr>
              <a:t>1</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p>
        </p:txBody>
      </p:sp>
      <p:sp>
        <p:nvSpPr>
          <p:cNvPr id="7" name="TextBox 6">
            <a:extLst>
              <a:ext uri="{FF2B5EF4-FFF2-40B4-BE49-F238E27FC236}">
                <a16:creationId xmlns:a16="http://schemas.microsoft.com/office/drawing/2014/main" id="{24FC99A4-0D89-CE83-B34C-1C0A7F702AEA}"/>
              </a:ext>
            </a:extLst>
          </p:cNvPr>
          <p:cNvSpPr txBox="1"/>
          <p:nvPr/>
        </p:nvSpPr>
        <p:spPr>
          <a:xfrm>
            <a:off x="1237334" y="6289896"/>
            <a:ext cx="1516357" cy="400110"/>
          </a:xfrm>
          <a:prstGeom prst="rect">
            <a:avLst/>
          </a:prstGeom>
          <a:noFill/>
        </p:spPr>
        <p:txBody>
          <a:bodyPr wrap="square">
            <a:spAutoFit/>
          </a:bodyPr>
          <a:lstStyle/>
          <a:p>
            <a:pPr algn="r"/>
            <a:r>
              <a:rPr lang="en-US" sz="2000" b="1" dirty="0" err="1">
                <a:latin typeface="TimesNewRomanPSMT"/>
              </a:rPr>
              <a:t>Bảng</a:t>
            </a:r>
            <a:r>
              <a:rPr lang="en-US" sz="2000" b="1" dirty="0">
                <a:latin typeface="TimesNewRomanPSMT"/>
              </a:rPr>
              <a:t> ô </a:t>
            </a:r>
            <a:r>
              <a:rPr lang="en-US" sz="2000" b="1" dirty="0" err="1">
                <a:latin typeface="TimesNewRomanPSMT"/>
              </a:rPr>
              <a:t>chữ</a:t>
            </a:r>
            <a:endParaRPr lang="en-VN" sz="20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117512" y="1081651"/>
            <a:ext cx="11875566" cy="1264129"/>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en-US" sz="2400" dirty="0">
                <a:solidFill>
                  <a:srgbClr val="00A23A"/>
                </a:solidFill>
                <a:effectLst/>
                <a:latin typeface="TimesNewRomanPSMT"/>
              </a:rPr>
              <a:t>11 </a:t>
            </a:r>
            <a:r>
              <a:rPr lang="vi-VN" sz="2400" dirty="0">
                <a:effectLst/>
                <a:latin typeface="TimesNewRomanPSMT"/>
              </a:rPr>
              <a:t>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a:t>
            </a:r>
            <a:r>
              <a:rPr lang="en-US" sz="2400" dirty="0">
                <a:solidFill>
                  <a:srgbClr val="00A23A"/>
                </a:solidFill>
                <a:effectLst/>
                <a:latin typeface="TimesNewRomanPSMT"/>
              </a:rPr>
              <a:t>/1, </a:t>
            </a:r>
            <a:r>
              <a:rPr lang="en-US" sz="2400" dirty="0">
                <a:solidFill>
                  <a:srgbClr val="00A23A"/>
                </a:solidFill>
                <a:latin typeface="TimesNewRomanPSMT"/>
              </a:rPr>
              <a:t>2, 3, 4</a:t>
            </a:r>
            <a:r>
              <a:rPr lang="vi-VN" sz="2400" dirty="0">
                <a:solidFill>
                  <a:srgbClr val="00A23A"/>
                </a:solidFill>
                <a:effectLst/>
                <a:latin typeface="TimesNewRomanPSMT"/>
              </a:rPr>
              <a:t> Bài </a:t>
            </a:r>
            <a:r>
              <a:rPr lang="en-GB" sz="2400" dirty="0">
                <a:solidFill>
                  <a:srgbClr val="00A23A"/>
                </a:solidFill>
                <a:latin typeface="TimesNewRomanPSMT"/>
              </a:rPr>
              <a:t>7</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sp>
        <p:nvSpPr>
          <p:cNvPr id="11" name="TextBox 10">
            <a:extLst>
              <a:ext uri="{FF2B5EF4-FFF2-40B4-BE49-F238E27FC236}">
                <a16:creationId xmlns:a16="http://schemas.microsoft.com/office/drawing/2014/main" id="{1AA0A3F2-57E9-4865-80F9-984A6B639A0E}"/>
              </a:ext>
            </a:extLst>
          </p:cNvPr>
          <p:cNvSpPr txBox="1"/>
          <p:nvPr/>
        </p:nvSpPr>
        <p:spPr>
          <a:xfrm>
            <a:off x="5080657" y="6289896"/>
            <a:ext cx="2392995" cy="400110"/>
          </a:xfrm>
          <a:prstGeom prst="rect">
            <a:avLst/>
          </a:prstGeom>
          <a:noFill/>
        </p:spPr>
        <p:txBody>
          <a:bodyPr wrap="square">
            <a:spAutoFit/>
          </a:bodyPr>
          <a:lstStyle/>
          <a:p>
            <a:pPr algn="r"/>
            <a:r>
              <a:rPr lang="en-US" sz="2000" b="1" dirty="0" err="1">
                <a:latin typeface="TimesNewRomanPSMT"/>
              </a:rPr>
              <a:t>Chiếc</a:t>
            </a:r>
            <a:r>
              <a:rPr lang="en-US" sz="2000" b="1" dirty="0">
                <a:latin typeface="TimesNewRomanPSMT"/>
              </a:rPr>
              <a:t> </a:t>
            </a:r>
            <a:r>
              <a:rPr lang="en-US" sz="2000" b="1" dirty="0" err="1">
                <a:latin typeface="TimesNewRomanPSMT"/>
              </a:rPr>
              <a:t>nón</a:t>
            </a:r>
            <a:r>
              <a:rPr lang="en-US" sz="2000" b="1" dirty="0">
                <a:latin typeface="TimesNewRomanPSMT"/>
              </a:rPr>
              <a:t> </a:t>
            </a:r>
            <a:r>
              <a:rPr lang="en-US" sz="2000" b="1" dirty="0" err="1">
                <a:latin typeface="TimesNewRomanPSMT"/>
              </a:rPr>
              <a:t>kì</a:t>
            </a:r>
            <a:r>
              <a:rPr lang="en-US" sz="2000" b="1" dirty="0">
                <a:latin typeface="TimesNewRomanPSMT"/>
              </a:rPr>
              <a:t> </a:t>
            </a:r>
            <a:r>
              <a:rPr lang="en-US" sz="2000" b="1" dirty="0" err="1">
                <a:latin typeface="TimesNewRomanPSMT"/>
              </a:rPr>
              <a:t>diệu</a:t>
            </a:r>
            <a:endParaRPr lang="en-VN" sz="2000" b="1" dirty="0"/>
          </a:p>
        </p:txBody>
      </p:sp>
      <p:sp>
        <p:nvSpPr>
          <p:cNvPr id="14" name="TextBox 13">
            <a:extLst>
              <a:ext uri="{FF2B5EF4-FFF2-40B4-BE49-F238E27FC236}">
                <a16:creationId xmlns:a16="http://schemas.microsoft.com/office/drawing/2014/main" id="{DC532FB2-DF6D-4CF4-A7B2-BDE016E2769E}"/>
              </a:ext>
            </a:extLst>
          </p:cNvPr>
          <p:cNvSpPr txBox="1"/>
          <p:nvPr/>
        </p:nvSpPr>
        <p:spPr>
          <a:xfrm>
            <a:off x="7947259" y="2416659"/>
            <a:ext cx="4127229" cy="4016484"/>
          </a:xfrm>
          <a:prstGeom prst="rect">
            <a:avLst/>
          </a:prstGeom>
          <a:noFill/>
        </p:spPr>
        <p:txBody>
          <a:bodyPr wrap="square">
            <a:spAutoFit/>
          </a:bodyPr>
          <a:lstStyle/>
          <a:p>
            <a:pPr marL="342900" indent="-342900" algn="just">
              <a:lnSpc>
                <a:spcPts val="2500"/>
              </a:lnSpc>
              <a:spcBef>
                <a:spcPts val="300"/>
              </a:spcBef>
              <a:spcAft>
                <a:spcPts val="300"/>
              </a:spcAft>
              <a:buFont typeface="Wingdings" pitchFamily="2" charset="2"/>
              <a:buChar char="ü"/>
            </a:pPr>
            <a:r>
              <a:rPr lang="en-GB" sz="2200" dirty="0">
                <a:latin typeface="TimesNewRomanPSMT"/>
              </a:rPr>
              <a:t>V</a:t>
            </a:r>
            <a:r>
              <a:rPr lang="vi-VN" sz="2200" dirty="0">
                <a:latin typeface="TimesNewRomanPSMT"/>
              </a:rPr>
              <a:t>òng ngoài ghi các </a:t>
            </a:r>
            <a:r>
              <a:rPr lang="vi-VN" sz="2200" dirty="0">
                <a:solidFill>
                  <a:srgbClr val="00B050"/>
                </a:solidFill>
                <a:latin typeface="TimesNewRomanPSMT"/>
              </a:rPr>
              <a:t>nhóm 1, 2, 3, 4</a:t>
            </a:r>
            <a:r>
              <a:rPr lang="vi-VN" sz="2200" dirty="0">
                <a:latin typeface="TimesNewRomanPSMT"/>
              </a:rPr>
              <a:t>; vòng trong ghi các câu </a:t>
            </a:r>
            <a:r>
              <a:rPr lang="vi-VN" sz="2200">
                <a:solidFill>
                  <a:srgbClr val="00B050"/>
                </a:solidFill>
                <a:latin typeface="TimesNewRomanPSMT"/>
              </a:rPr>
              <a:t>từ 1-</a:t>
            </a:r>
            <a:r>
              <a:rPr lang="en-US" sz="2200">
                <a:solidFill>
                  <a:srgbClr val="00B050"/>
                </a:solidFill>
                <a:latin typeface="TimesNewRomanPSMT"/>
              </a:rPr>
              <a:t>11</a:t>
            </a:r>
            <a:r>
              <a:rPr lang="vi-VN" sz="2200">
                <a:solidFill>
                  <a:srgbClr val="00B050"/>
                </a:solidFill>
                <a:latin typeface="TimesNewRomanPSMT"/>
              </a:rPr>
              <a:t> </a:t>
            </a:r>
            <a:r>
              <a:rPr lang="vi-VN" sz="2200" dirty="0">
                <a:solidFill>
                  <a:srgbClr val="00B050"/>
                </a:solidFill>
                <a:latin typeface="TimesNewRomanPSMT"/>
              </a:rPr>
              <a:t>tương ứng </a:t>
            </a:r>
            <a:r>
              <a:rPr lang="vi-VN" sz="2200">
                <a:solidFill>
                  <a:srgbClr val="00B050"/>
                </a:solidFill>
                <a:latin typeface="TimesNewRomanPSMT"/>
              </a:rPr>
              <a:t>với </a:t>
            </a:r>
            <a:r>
              <a:rPr lang="en-US" sz="2200">
                <a:solidFill>
                  <a:srgbClr val="00B050"/>
                </a:solidFill>
                <a:latin typeface="TimesNewRomanPSMT"/>
              </a:rPr>
              <a:t>11</a:t>
            </a:r>
            <a:r>
              <a:rPr lang="vi-VN" sz="2200">
                <a:solidFill>
                  <a:srgbClr val="00B050"/>
                </a:solidFill>
                <a:latin typeface="TimesNewRomanPSMT"/>
              </a:rPr>
              <a:t> </a:t>
            </a:r>
            <a:r>
              <a:rPr lang="vi-VN" sz="2200" dirty="0">
                <a:solidFill>
                  <a:srgbClr val="00B050"/>
                </a:solidFill>
                <a:latin typeface="TimesNewRomanPSMT"/>
              </a:rPr>
              <a:t>từ ngữ hàng ngang</a:t>
            </a:r>
            <a:r>
              <a:rPr lang="vi-VN" sz="2200" dirty="0">
                <a:latin typeface="TimesNewRomanPSMT"/>
              </a:rPr>
              <a:t> cần tìm</a:t>
            </a:r>
            <a:r>
              <a:rPr lang="en-GB" sz="2200" dirty="0">
                <a:latin typeface="TimesNewRomanPSMT"/>
              </a:rPr>
              <a:t>.</a:t>
            </a:r>
          </a:p>
          <a:p>
            <a:pPr marL="342900" indent="-342900" algn="just">
              <a:lnSpc>
                <a:spcPts val="2500"/>
              </a:lnSpc>
              <a:spcBef>
                <a:spcPts val="300"/>
              </a:spcBef>
              <a:spcAft>
                <a:spcPts val="300"/>
              </a:spcAft>
              <a:buFont typeface="Wingdings" pitchFamily="2" charset="2"/>
              <a:buChar char="ü"/>
            </a:pPr>
            <a:r>
              <a:rPr lang="en-GB" sz="2200" dirty="0">
                <a:latin typeface="TimesNewRomanPSMT"/>
              </a:rPr>
              <a:t>C</a:t>
            </a:r>
            <a:r>
              <a:rPr lang="vi-VN" sz="2200" dirty="0">
                <a:latin typeface="TimesNewRomanPSMT"/>
              </a:rPr>
              <a:t>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1</a:t>
            </a:r>
            <a:r>
              <a:rPr lang="en-US" sz="2200" dirty="0">
                <a:latin typeface="TimesNewRomanPSMT"/>
              </a:rPr>
              <a:t> </a:t>
            </a:r>
            <a:r>
              <a:rPr lang="en-US" sz="2200" dirty="0" err="1">
                <a:latin typeface="TimesNewRomanPSMT"/>
              </a:rPr>
              <a:t>vào</a:t>
            </a:r>
            <a:r>
              <a:rPr lang="en-US" sz="2200" dirty="0">
                <a:latin typeface="TimesNewRomanPSMT"/>
              </a:rPr>
              <a:t> </a:t>
            </a:r>
            <a:r>
              <a:rPr lang="en-US" sz="2200" dirty="0" err="1">
                <a:latin typeface="TimesNewRomanPSMT"/>
              </a:rPr>
              <a:t>kim</a:t>
            </a:r>
            <a:r>
              <a:rPr lang="en-US" sz="2200" dirty="0">
                <a:latin typeface="TimesNewRomanPSMT"/>
              </a:rPr>
              <a:t> </a:t>
            </a:r>
            <a:r>
              <a:rPr lang="en-US" sz="2200" dirty="0" err="1">
                <a:latin typeface="TimesNewRomanPSMT"/>
              </a:rPr>
              <a:t>màu</a:t>
            </a:r>
            <a:r>
              <a:rPr lang="en-US" sz="2200" dirty="0">
                <a:latin typeface="TimesNewRomanPSMT"/>
              </a:rPr>
              <a:t> </a:t>
            </a:r>
            <a:r>
              <a:rPr lang="en-US" sz="2200" dirty="0" err="1">
                <a:latin typeface="TimesNewRomanPSMT"/>
              </a:rPr>
              <a:t>vàng</a:t>
            </a:r>
            <a:r>
              <a:rPr lang="vi-VN" sz="2200" dirty="0">
                <a:latin typeface="TimesNewRomanPSMT"/>
              </a:rPr>
              <a:t>, hai vòng quay ngược chiều nhau, cli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2</a:t>
            </a:r>
            <a:r>
              <a:rPr lang="vi-VN" sz="2200" dirty="0">
                <a:latin typeface="TimesNewRomanPSMT"/>
              </a:rPr>
              <a:t>, hai vòng dừng lại, nhóm và từ ngữ nhóm cần tìm được xác định </a:t>
            </a:r>
            <a:r>
              <a:rPr lang="vi-VN" sz="2200" dirty="0">
                <a:solidFill>
                  <a:srgbClr val="00B050"/>
                </a:solidFill>
                <a:latin typeface="TimesNewRomanPSMT"/>
              </a:rPr>
              <a:t>ngẫu nhiên</a:t>
            </a:r>
            <a:r>
              <a:rPr lang="vi-VN" sz="2200" dirty="0">
                <a:latin typeface="TimesNewRomanPSMT"/>
              </a:rPr>
              <a:t>.</a:t>
            </a:r>
            <a:r>
              <a:rPr lang="en-GB" sz="2200" dirty="0">
                <a:latin typeface="TimesNewRomanPSMT"/>
              </a:rPr>
              <a:t> Click </a:t>
            </a:r>
            <a:r>
              <a:rPr lang="en-GB" sz="2200" dirty="0" err="1">
                <a:latin typeface="TimesNewRomanPSMT"/>
              </a:rPr>
              <a:t>vào</a:t>
            </a:r>
            <a:r>
              <a:rPr lang="en-GB" sz="2200" dirty="0">
                <a:latin typeface="TimesNewRomanPSMT"/>
              </a:rPr>
              <a:t> </a:t>
            </a:r>
            <a:r>
              <a:rPr lang="en-GB" sz="2200" dirty="0" err="1">
                <a:latin typeface="TimesNewRomanPSMT"/>
              </a:rPr>
              <a:t>câu</a:t>
            </a:r>
            <a:r>
              <a:rPr lang="en-GB" sz="2200" dirty="0">
                <a:latin typeface="TimesNewRomanPSMT"/>
              </a:rPr>
              <a:t> </a:t>
            </a:r>
            <a:r>
              <a:rPr lang="en-GB" sz="2200" dirty="0" err="1">
                <a:latin typeface="TimesNewRomanPSMT"/>
              </a:rPr>
              <a:t>được</a:t>
            </a:r>
            <a:r>
              <a:rPr lang="en-GB" sz="2200" dirty="0">
                <a:latin typeface="TimesNewRomanPSMT"/>
              </a:rPr>
              <a:t> </a:t>
            </a:r>
            <a:r>
              <a:rPr lang="en-GB" sz="2200" dirty="0" err="1">
                <a:latin typeface="TimesNewRomanPSMT"/>
              </a:rPr>
              <a:t>xác</a:t>
            </a:r>
            <a:r>
              <a:rPr lang="en-GB" sz="2200" dirty="0">
                <a:latin typeface="TimesNewRomanPSMT"/>
              </a:rPr>
              <a:t> </a:t>
            </a:r>
            <a:r>
              <a:rPr lang="en-GB" sz="2200" dirty="0" err="1">
                <a:latin typeface="TimesNewRomanPSMT"/>
              </a:rPr>
              <a:t>định</a:t>
            </a:r>
            <a:r>
              <a:rPr lang="en-GB" sz="2200" dirty="0">
                <a:latin typeface="TimesNewRomanPSMT"/>
              </a:rPr>
              <a:t> </a:t>
            </a:r>
            <a:r>
              <a:rPr lang="en-GB" sz="2200" dirty="0" err="1">
                <a:latin typeface="TimesNewRomanPSMT"/>
              </a:rPr>
              <a:t>ngẫu</a:t>
            </a:r>
            <a:r>
              <a:rPr lang="en-GB" sz="2200" dirty="0">
                <a:latin typeface="TimesNewRomanPSMT"/>
              </a:rPr>
              <a:t> </a:t>
            </a:r>
            <a:r>
              <a:rPr lang="en-GB" sz="2200" dirty="0" err="1">
                <a:latin typeface="TimesNewRomanPSMT"/>
              </a:rPr>
              <a:t>nhiên</a:t>
            </a:r>
            <a:r>
              <a:rPr lang="en-GB" sz="2200" dirty="0">
                <a:latin typeface="TimesNewRomanPSMT"/>
              </a:rPr>
              <a:t> </a:t>
            </a:r>
            <a:r>
              <a:rPr lang="en-GB" sz="2200" dirty="0" err="1">
                <a:latin typeface="TimesNewRomanPSMT"/>
              </a:rPr>
              <a:t>để</a:t>
            </a:r>
            <a:r>
              <a:rPr lang="en-GB" sz="2200" dirty="0">
                <a:latin typeface="TimesNewRomanPSMT"/>
              </a:rPr>
              <a:t> </a:t>
            </a:r>
            <a:r>
              <a:rPr lang="en-GB" sz="2200" dirty="0" err="1">
                <a:latin typeface="TimesNewRomanPSMT"/>
              </a:rPr>
              <a:t>đến</a:t>
            </a:r>
            <a:r>
              <a:rPr lang="en-GB" sz="2200" dirty="0">
                <a:latin typeface="TimesNewRomanPSMT"/>
              </a:rPr>
              <a:t> slide </a:t>
            </a:r>
            <a:r>
              <a:rPr lang="en-GB" sz="2200" dirty="0" err="1">
                <a:latin typeface="TimesNewRomanPSMT"/>
              </a:rPr>
              <a:t>có</a:t>
            </a:r>
            <a:r>
              <a:rPr lang="en-GB" sz="2200" dirty="0">
                <a:latin typeface="TimesNewRomanPSMT"/>
              </a:rPr>
              <a:t> </a:t>
            </a:r>
            <a:r>
              <a:rPr lang="en-GB" sz="2200" dirty="0" err="1">
                <a:solidFill>
                  <a:srgbClr val="00B050"/>
                </a:solidFill>
                <a:latin typeface="TimesNewRomanPSMT"/>
              </a:rPr>
              <a:t>gợi</a:t>
            </a:r>
            <a:r>
              <a:rPr lang="en-GB" sz="2200" dirty="0">
                <a:solidFill>
                  <a:srgbClr val="00B050"/>
                </a:solidFill>
                <a:latin typeface="TimesNewRomanPSMT"/>
              </a:rPr>
              <a:t> ý</a:t>
            </a:r>
            <a:r>
              <a:rPr lang="en-GB" sz="2200" dirty="0">
                <a:latin typeface="TimesNewRomanPSMT"/>
              </a:rPr>
              <a:t> </a:t>
            </a:r>
            <a:r>
              <a:rPr lang="en-GB" sz="2200" dirty="0" err="1">
                <a:latin typeface="TimesNewRomanPSMT"/>
              </a:rPr>
              <a:t>từ</a:t>
            </a:r>
            <a:r>
              <a:rPr lang="en-GB" sz="2200" dirty="0">
                <a:latin typeface="TimesNewRomanPSMT"/>
              </a:rPr>
              <a:t> </a:t>
            </a:r>
            <a:r>
              <a:rPr lang="en-GB" sz="2200" dirty="0" err="1">
                <a:latin typeface="TimesNewRomanPSMT"/>
              </a:rPr>
              <a:t>ngữ</a:t>
            </a:r>
            <a:r>
              <a:rPr lang="en-GB" sz="2200" dirty="0">
                <a:latin typeface="TimesNewRomanPSMT"/>
              </a:rPr>
              <a:t> </a:t>
            </a:r>
            <a:r>
              <a:rPr lang="en-GB" sz="2200" dirty="0" err="1">
                <a:latin typeface="TimesNewRomanPSMT"/>
              </a:rPr>
              <a:t>cần</a:t>
            </a:r>
            <a:r>
              <a:rPr lang="en-GB" sz="2200" dirty="0">
                <a:latin typeface="TimesNewRomanPSMT"/>
              </a:rPr>
              <a:t> </a:t>
            </a:r>
            <a:r>
              <a:rPr lang="en-GB" sz="2200" dirty="0" err="1">
                <a:latin typeface="TimesNewRomanPSMT"/>
              </a:rPr>
              <a:t>tìm</a:t>
            </a:r>
            <a:r>
              <a:rPr lang="en-GB" sz="2200" dirty="0">
                <a:latin typeface="TimesNewRomanPSMT"/>
              </a:rPr>
              <a:t>.</a:t>
            </a:r>
          </a:p>
        </p:txBody>
      </p:sp>
      <p:pic>
        <p:nvPicPr>
          <p:cNvPr id="6" name="Picture 5">
            <a:extLst>
              <a:ext uri="{FF2B5EF4-FFF2-40B4-BE49-F238E27FC236}">
                <a16:creationId xmlns:a16="http://schemas.microsoft.com/office/drawing/2014/main" id="{04CB498F-8FCE-FB60-EA73-8BCD285A71F5}"/>
              </a:ext>
            </a:extLst>
          </p:cNvPr>
          <p:cNvPicPr>
            <a:picLocks noChangeAspect="1"/>
          </p:cNvPicPr>
          <p:nvPr/>
        </p:nvPicPr>
        <p:blipFill>
          <a:blip r:embed="rId4"/>
          <a:srcRect l="9978" t="3457" r="6410"/>
          <a:stretch/>
        </p:blipFill>
        <p:spPr>
          <a:xfrm>
            <a:off x="4817535" y="2587924"/>
            <a:ext cx="3105490" cy="3701971"/>
          </a:xfrm>
          <a:prstGeom prst="rect">
            <a:avLst/>
          </a:prstGeom>
        </p:spPr>
      </p:pic>
      <p:pic>
        <p:nvPicPr>
          <p:cNvPr id="3" name="Picture 2">
            <a:extLst>
              <a:ext uri="{FF2B5EF4-FFF2-40B4-BE49-F238E27FC236}">
                <a16:creationId xmlns:a16="http://schemas.microsoft.com/office/drawing/2014/main" id="{1770C5D3-0691-5381-79CB-5C5B716192A7}"/>
              </a:ext>
            </a:extLst>
          </p:cNvPr>
          <p:cNvPicPr>
            <a:picLocks noChangeAspect="1"/>
          </p:cNvPicPr>
          <p:nvPr/>
        </p:nvPicPr>
        <p:blipFill>
          <a:blip r:embed="rId5"/>
          <a:stretch>
            <a:fillRect/>
          </a:stretch>
        </p:blipFill>
        <p:spPr>
          <a:xfrm>
            <a:off x="117513" y="2470566"/>
            <a:ext cx="4575257" cy="3806903"/>
          </a:xfrm>
          <a:prstGeom prst="rect">
            <a:avLst/>
          </a:prstGeom>
          <a:ln>
            <a:solidFill>
              <a:srgbClr val="00B050"/>
            </a:solidFill>
          </a:ln>
        </p:spPr>
      </p:pic>
    </p:spTree>
    <p:extLst>
      <p:ext uri="{BB962C8B-B14F-4D97-AF65-F5344CB8AC3E}">
        <p14:creationId xmlns:p14="http://schemas.microsoft.com/office/powerpoint/2010/main" val="399768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heel(1)">
                                      <p:cBhvr>
                                        <p:cTn id="52" dur="2000"/>
                                        <p:tgtEl>
                                          <p:spTgt spid="6"/>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2000"/>
                                        <p:tgtEl>
                                          <p:spTgt spid="11"/>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TextBox 6">
            <a:extLst>
              <a:ext uri="{FF2B5EF4-FFF2-40B4-BE49-F238E27FC236}">
                <a16:creationId xmlns:a16="http://schemas.microsoft.com/office/drawing/2014/main" id="{01C01532-390B-47A0-AD61-82D9CAC14917}"/>
              </a:ext>
            </a:extLst>
          </p:cNvPr>
          <p:cNvSpPr txBox="1"/>
          <p:nvPr/>
        </p:nvSpPr>
        <p:spPr>
          <a:xfrm>
            <a:off x="1787689" y="709912"/>
            <a:ext cx="9464244" cy="5816272"/>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xác</a:t>
            </a:r>
            <a:r>
              <a:rPr lang="en-GB" sz="2400" dirty="0">
                <a:latin typeface="TimesNewRomanPSMT"/>
              </a:rPr>
              <a:t> </a:t>
            </a:r>
            <a:r>
              <a:rPr lang="en-GB" sz="2400" dirty="0" err="1">
                <a:latin typeface="TimesNewRomanPSMT"/>
              </a:rPr>
              <a:t>định</a:t>
            </a:r>
            <a:r>
              <a:rPr lang="en-GB" sz="2400" dirty="0">
                <a:latin typeface="TimesNewRomanPSMT"/>
              </a:rPr>
              <a:t> </a:t>
            </a:r>
            <a:r>
              <a:rPr lang="en-GB" sz="2400" dirty="0" err="1">
                <a:latin typeface="TimesNewRomanPSMT"/>
              </a:rPr>
              <a:t>ngẫu</a:t>
            </a:r>
            <a:r>
              <a:rPr lang="en-GB" sz="2400" dirty="0">
                <a:latin typeface="TimesNewRomanPSMT"/>
              </a:rPr>
              <a:t> </a:t>
            </a:r>
            <a:r>
              <a:rPr lang="en-GB" sz="2400" dirty="0" err="1">
                <a:latin typeface="TimesNewRomanPSMT"/>
              </a:rPr>
              <a:t>nhiên</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a:t>
            </a:r>
            <a:r>
              <a:rPr lang="en-GB" sz="2400" dirty="0" err="1">
                <a:latin typeface="TimesNewRomanPSMT"/>
              </a:rPr>
              <a:t>không</a:t>
            </a:r>
            <a:r>
              <a:rPr lang="en-GB" sz="2400" dirty="0">
                <a:latin typeface="TimesNewRomanPSMT"/>
              </a:rPr>
              <a:t> </a:t>
            </a:r>
            <a:r>
              <a:rPr lang="en-GB" sz="2400" dirty="0" err="1">
                <a:latin typeface="TimesNewRomanPSMT"/>
              </a:rPr>
              <a:t>quá</a:t>
            </a:r>
            <a:r>
              <a:rPr lang="en-GB" sz="2400" dirty="0">
                <a:latin typeface="TimesNewRomanPSMT"/>
              </a:rPr>
              <a:t> </a:t>
            </a:r>
            <a:r>
              <a:rPr lang="en-GB" sz="2400" dirty="0">
                <a:solidFill>
                  <a:srgbClr val="00B050"/>
                </a:solidFill>
                <a:latin typeface="TimesNewRomanPSMT"/>
              </a:rPr>
              <a:t>2</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thứ</a:t>
            </a:r>
            <a:r>
              <a:rPr lang="en-GB" sz="2400" dirty="0">
                <a:latin typeface="TimesNewRomanPSMT"/>
              </a:rPr>
              <a:t> </a:t>
            </a:r>
            <a:r>
              <a:rPr lang="en-GB" sz="2400" dirty="0">
                <a:solidFill>
                  <a:srgbClr val="00B050"/>
                </a:solidFill>
                <a:latin typeface="TimesNewRomanPSMT"/>
              </a:rPr>
              <a:t>3</a:t>
            </a:r>
            <a:r>
              <a:rPr lang="en-GB" sz="2400" dirty="0">
                <a:latin typeface="TimesNewRomanPSMT"/>
              </a:rPr>
              <a:t> </a:t>
            </a:r>
            <a:r>
              <a:rPr lang="en-GB" sz="2400" dirty="0" err="1">
                <a:latin typeface="TimesNewRomanPSMT"/>
              </a:rPr>
              <a:t>trở</a:t>
            </a:r>
            <a:r>
              <a:rPr lang="en-GB" sz="2400" dirty="0">
                <a:latin typeface="TimesNewRomanPSMT"/>
              </a:rPr>
              <a:t> </a:t>
            </a:r>
            <a:r>
              <a:rPr lang="en-GB" sz="2400" dirty="0" err="1">
                <a:latin typeface="TimesNewRomanPSMT"/>
              </a:rPr>
              <a:t>đi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do GV </a:t>
            </a:r>
            <a:r>
              <a:rPr lang="en-GB" sz="2400" dirty="0" err="1">
                <a:latin typeface="TimesNewRomanPSMT"/>
              </a:rPr>
              <a:t>quyết</a:t>
            </a:r>
            <a:r>
              <a:rPr lang="en-GB" sz="2400" dirty="0">
                <a:latin typeface="TimesNewRomanPSMT"/>
              </a:rPr>
              <a:t> </a:t>
            </a:r>
            <a:r>
              <a:rPr lang="en-GB" sz="2400" dirty="0" err="1">
                <a:latin typeface="TimesNewRomanPSMT"/>
              </a:rPr>
              <a:t>định</a:t>
            </a:r>
            <a:r>
              <a:rPr lang="en-GB" sz="2400" dirty="0">
                <a:latin typeface="TimesNewRomanPSMT"/>
              </a:rPr>
              <a:t>. </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a:t>
            </a:r>
            <a:r>
              <a:rPr lang="vi-VN" sz="2400">
                <a:latin typeface="TimesNewRomanPSMT"/>
              </a:rPr>
              <a:t>y/từ </a:t>
            </a:r>
            <a:r>
              <a:rPr lang="vi-VN" sz="2400" dirty="0">
                <a:latin typeface="TimesNewRomanPSMT"/>
              </a:rPr>
              <a:t>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trả</a:t>
            </a:r>
            <a:r>
              <a:rPr lang="en-US" sz="2400" dirty="0">
                <a:latin typeface="TimesNewRomanPSMT"/>
              </a:rPr>
              <a:t> </a:t>
            </a:r>
            <a:r>
              <a:rPr lang="en-US" sz="2400" dirty="0" err="1">
                <a:latin typeface="TimesNewRomanPSMT"/>
              </a:rPr>
              <a:t>lời</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3731323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2111BCF4-D01A-402F-9B7A-BC3C5F2A16F0}"/>
              </a:ext>
            </a:extLst>
          </p:cNvPr>
          <p:cNvSpPr/>
          <p:nvPr/>
        </p:nvSpPr>
        <p:spPr>
          <a:xfrm>
            <a:off x="3417224" y="5196076"/>
            <a:ext cx="4891314" cy="1462319"/>
          </a:xfrm>
          <a:custGeom>
            <a:avLst/>
            <a:gdLst>
              <a:gd name="connsiteX0" fmla="*/ 1219480 w 4891314"/>
              <a:gd name="connsiteY0" fmla="*/ 0 h 1462319"/>
              <a:gd name="connsiteX1" fmla="*/ 3671835 w 4891314"/>
              <a:gd name="connsiteY1" fmla="*/ 0 h 1462319"/>
              <a:gd name="connsiteX2" fmla="*/ 3930869 w 4891314"/>
              <a:gd name="connsiteY2" fmla="*/ 1036136 h 1462319"/>
              <a:gd name="connsiteX3" fmla="*/ 4820282 w 4891314"/>
              <a:gd name="connsiteY3" fmla="*/ 1036136 h 1462319"/>
              <a:gd name="connsiteX4" fmla="*/ 4891314 w 4891314"/>
              <a:gd name="connsiteY4" fmla="*/ 1107168 h 1462319"/>
              <a:gd name="connsiteX5" fmla="*/ 4891314 w 4891314"/>
              <a:gd name="connsiteY5" fmla="*/ 1391287 h 1462319"/>
              <a:gd name="connsiteX6" fmla="*/ 4820282 w 4891314"/>
              <a:gd name="connsiteY6" fmla="*/ 1462319 h 1462319"/>
              <a:gd name="connsiteX7" fmla="*/ 71032 w 4891314"/>
              <a:gd name="connsiteY7" fmla="*/ 1462319 h 1462319"/>
              <a:gd name="connsiteX8" fmla="*/ 0 w 4891314"/>
              <a:gd name="connsiteY8" fmla="*/ 1391287 h 1462319"/>
              <a:gd name="connsiteX9" fmla="*/ 0 w 4891314"/>
              <a:gd name="connsiteY9" fmla="*/ 1107168 h 1462319"/>
              <a:gd name="connsiteX10" fmla="*/ 71032 w 4891314"/>
              <a:gd name="connsiteY10" fmla="*/ 1036136 h 1462319"/>
              <a:gd name="connsiteX11" fmla="*/ 960446 w 4891314"/>
              <a:gd name="connsiteY11" fmla="*/ 1036136 h 146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314" h="1462319">
                <a:moveTo>
                  <a:pt x="1219480" y="0"/>
                </a:moveTo>
                <a:lnTo>
                  <a:pt x="3671835" y="0"/>
                </a:lnTo>
                <a:lnTo>
                  <a:pt x="3930869" y="1036136"/>
                </a:lnTo>
                <a:lnTo>
                  <a:pt x="4820282" y="1036136"/>
                </a:lnTo>
                <a:cubicBezTo>
                  <a:pt x="4859512" y="1036136"/>
                  <a:pt x="4891314" y="1067938"/>
                  <a:pt x="4891314" y="1107168"/>
                </a:cubicBezTo>
                <a:lnTo>
                  <a:pt x="4891314" y="1391287"/>
                </a:lnTo>
                <a:cubicBezTo>
                  <a:pt x="4891314" y="1430517"/>
                  <a:pt x="4859512" y="1462319"/>
                  <a:pt x="4820282" y="1462319"/>
                </a:cubicBezTo>
                <a:lnTo>
                  <a:pt x="71032" y="1462319"/>
                </a:lnTo>
                <a:cubicBezTo>
                  <a:pt x="31802" y="1462319"/>
                  <a:pt x="0" y="1430517"/>
                  <a:pt x="0" y="1391287"/>
                </a:cubicBezTo>
                <a:lnTo>
                  <a:pt x="0" y="1107168"/>
                </a:lnTo>
                <a:cubicBezTo>
                  <a:pt x="0" y="1067938"/>
                  <a:pt x="31802" y="1036136"/>
                  <a:pt x="71032" y="1036136"/>
                </a:cubicBezTo>
                <a:lnTo>
                  <a:pt x="960446" y="1036136"/>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8" name="Group 107">
            <a:extLst>
              <a:ext uri="{FF2B5EF4-FFF2-40B4-BE49-F238E27FC236}">
                <a16:creationId xmlns:a16="http://schemas.microsoft.com/office/drawing/2014/main" id="{8218A869-2130-5A18-F1AC-2A7A662F1AB9}"/>
              </a:ext>
            </a:extLst>
          </p:cNvPr>
          <p:cNvGrpSpPr/>
          <p:nvPr/>
        </p:nvGrpSpPr>
        <p:grpSpPr>
          <a:xfrm>
            <a:off x="3508670" y="855006"/>
            <a:ext cx="4692606" cy="4686919"/>
            <a:chOff x="2447360" y="931387"/>
            <a:chExt cx="4611716" cy="4606127"/>
          </a:xfrm>
        </p:grpSpPr>
        <p:grpSp>
          <p:nvGrpSpPr>
            <p:cNvPr id="109" name="Group 108">
              <a:extLst>
                <a:ext uri="{FF2B5EF4-FFF2-40B4-BE49-F238E27FC236}">
                  <a16:creationId xmlns:a16="http://schemas.microsoft.com/office/drawing/2014/main" id="{3663173C-2D88-6FB2-140E-FAB3706F4F5D}"/>
                </a:ext>
              </a:extLst>
            </p:cNvPr>
            <p:cNvGrpSpPr/>
            <p:nvPr/>
          </p:nvGrpSpPr>
          <p:grpSpPr>
            <a:xfrm>
              <a:off x="2450535" y="931504"/>
              <a:ext cx="2290235" cy="2290237"/>
              <a:chOff x="2450535" y="871630"/>
              <a:chExt cx="2290235" cy="2290237"/>
            </a:xfrm>
          </p:grpSpPr>
          <p:sp>
            <p:nvSpPr>
              <p:cNvPr id="119" name="Freeform: Shape 118">
                <a:extLst>
                  <a:ext uri="{FF2B5EF4-FFF2-40B4-BE49-F238E27FC236}">
                    <a16:creationId xmlns:a16="http://schemas.microsoft.com/office/drawing/2014/main" id="{C20A549C-3E95-2581-50E8-58178DF4A7F4}"/>
                  </a:ext>
                </a:extLst>
              </p:cNvPr>
              <p:cNvSpPr/>
              <p:nvPr/>
            </p:nvSpPr>
            <p:spPr>
              <a:xfrm rot="5400000">
                <a:off x="2450534" y="871631"/>
                <a:ext cx="2290237" cy="2290235"/>
              </a:xfrm>
              <a:custGeom>
                <a:avLst/>
                <a:gdLst>
                  <a:gd name="connsiteX0" fmla="*/ 0 w 2290237"/>
                  <a:gd name="connsiteY0" fmla="*/ 0 h 2290235"/>
                  <a:gd name="connsiteX1" fmla="*/ 2290237 w 2290237"/>
                  <a:gd name="connsiteY1" fmla="*/ 0 h 2290235"/>
                  <a:gd name="connsiteX2" fmla="*/ 2290236 w 2290237"/>
                  <a:gd name="connsiteY2" fmla="*/ 2290235 h 2290235"/>
                  <a:gd name="connsiteX3" fmla="*/ 2087814 w 2290237"/>
                  <a:gd name="connsiteY3" fmla="*/ 2280014 h 2290235"/>
                  <a:gd name="connsiteX4" fmla="*/ 10221 w 2290237"/>
                  <a:gd name="connsiteY4" fmla="*/ 202421 h 2290235"/>
                  <a:gd name="connsiteX5" fmla="*/ 0 w 2290237"/>
                  <a:gd name="connsiteY5" fmla="*/ 0 h 2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7" h="2290235">
                    <a:moveTo>
                      <a:pt x="0" y="0"/>
                    </a:moveTo>
                    <a:lnTo>
                      <a:pt x="2290237" y="0"/>
                    </a:lnTo>
                    <a:lnTo>
                      <a:pt x="2290236" y="2290235"/>
                    </a:lnTo>
                    <a:lnTo>
                      <a:pt x="2087814" y="2280014"/>
                    </a:lnTo>
                    <a:cubicBezTo>
                      <a:pt x="992359" y="2168764"/>
                      <a:pt x="121471" y="1297876"/>
                      <a:pt x="10221" y="202421"/>
                    </a:cubicBezTo>
                    <a:lnTo>
                      <a:pt x="0" y="0"/>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TextBox 119">
                <a:extLst>
                  <a:ext uri="{FF2B5EF4-FFF2-40B4-BE49-F238E27FC236}">
                    <a16:creationId xmlns:a16="http://schemas.microsoft.com/office/drawing/2014/main" id="{054DB16E-6F13-E579-EAFF-BE18D496D8BC}"/>
                  </a:ext>
                </a:extLst>
              </p:cNvPr>
              <p:cNvSpPr txBox="1"/>
              <p:nvPr/>
            </p:nvSpPr>
            <p:spPr>
              <a:xfrm rot="18759484">
                <a:off x="2688357" y="1517330"/>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Nhóm 4</a:t>
                </a:r>
              </a:p>
            </p:txBody>
          </p:sp>
        </p:grpSp>
        <p:grpSp>
          <p:nvGrpSpPr>
            <p:cNvPr id="110" name="Group 109">
              <a:extLst>
                <a:ext uri="{FF2B5EF4-FFF2-40B4-BE49-F238E27FC236}">
                  <a16:creationId xmlns:a16="http://schemas.microsoft.com/office/drawing/2014/main" id="{5754A39F-6B61-E8A9-8C48-124B6CDAB41C}"/>
                </a:ext>
              </a:extLst>
            </p:cNvPr>
            <p:cNvGrpSpPr/>
            <p:nvPr/>
          </p:nvGrpSpPr>
          <p:grpSpPr>
            <a:xfrm>
              <a:off x="4768841" y="3247280"/>
              <a:ext cx="2290235" cy="2290234"/>
              <a:chOff x="4811893" y="3232992"/>
              <a:chExt cx="2290235" cy="2290234"/>
            </a:xfrm>
          </p:grpSpPr>
          <p:sp>
            <p:nvSpPr>
              <p:cNvPr id="117" name="Freeform: Shape 116">
                <a:extLst>
                  <a:ext uri="{FF2B5EF4-FFF2-40B4-BE49-F238E27FC236}">
                    <a16:creationId xmlns:a16="http://schemas.microsoft.com/office/drawing/2014/main" id="{20F4EDCC-036D-EBB7-382F-6D12CB555377}"/>
                  </a:ext>
                </a:extLst>
              </p:cNvPr>
              <p:cNvSpPr/>
              <p:nvPr/>
            </p:nvSpPr>
            <p:spPr>
              <a:xfrm rot="5400000">
                <a:off x="4811894" y="3232991"/>
                <a:ext cx="2290234" cy="2290235"/>
              </a:xfrm>
              <a:custGeom>
                <a:avLst/>
                <a:gdLst>
                  <a:gd name="connsiteX0" fmla="*/ 0 w 2290234"/>
                  <a:gd name="connsiteY0" fmla="*/ 2290235 h 2290235"/>
                  <a:gd name="connsiteX1" fmla="*/ 0 w 2290234"/>
                  <a:gd name="connsiteY1" fmla="*/ 0 h 2290235"/>
                  <a:gd name="connsiteX2" fmla="*/ 202420 w 2290234"/>
                  <a:gd name="connsiteY2" fmla="*/ 10221 h 2290235"/>
                  <a:gd name="connsiteX3" fmla="*/ 2280012 w 2290234"/>
                  <a:gd name="connsiteY3" fmla="*/ 2087814 h 2290235"/>
                  <a:gd name="connsiteX4" fmla="*/ 2290234 w 2290234"/>
                  <a:gd name="connsiteY4" fmla="*/ 2290235 h 2290235"/>
                  <a:gd name="connsiteX5" fmla="*/ 0 w 2290234"/>
                  <a:gd name="connsiteY5" fmla="*/ 2290235 h 2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4" h="2290235">
                    <a:moveTo>
                      <a:pt x="0" y="2290235"/>
                    </a:moveTo>
                    <a:lnTo>
                      <a:pt x="0" y="0"/>
                    </a:lnTo>
                    <a:lnTo>
                      <a:pt x="202420" y="10221"/>
                    </a:lnTo>
                    <a:cubicBezTo>
                      <a:pt x="1297875" y="121470"/>
                      <a:pt x="2168763" y="992358"/>
                      <a:pt x="2280012" y="2087814"/>
                    </a:cubicBezTo>
                    <a:lnTo>
                      <a:pt x="2290234" y="2290235"/>
                    </a:lnTo>
                    <a:lnTo>
                      <a:pt x="0" y="2290235"/>
                    </a:lnTo>
                    <a:close/>
                  </a:path>
                </a:pathLst>
              </a:cu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TextBox 117">
                <a:extLst>
                  <a:ext uri="{FF2B5EF4-FFF2-40B4-BE49-F238E27FC236}">
                    <a16:creationId xmlns:a16="http://schemas.microsoft.com/office/drawing/2014/main" id="{B96F6BD5-389B-A937-3173-2A0705533367}"/>
                  </a:ext>
                </a:extLst>
              </p:cNvPr>
              <p:cNvSpPr txBox="1"/>
              <p:nvPr/>
            </p:nvSpPr>
            <p:spPr>
              <a:xfrm rot="8009382">
                <a:off x="5745525" y="4388855"/>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Nhóm 2</a:t>
                </a:r>
              </a:p>
            </p:txBody>
          </p:sp>
        </p:grpSp>
        <p:grpSp>
          <p:nvGrpSpPr>
            <p:cNvPr id="111" name="Group 110">
              <a:extLst>
                <a:ext uri="{FF2B5EF4-FFF2-40B4-BE49-F238E27FC236}">
                  <a16:creationId xmlns:a16="http://schemas.microsoft.com/office/drawing/2014/main" id="{CBC06D1C-0483-BB36-0A5C-7E3D50C24E61}"/>
                </a:ext>
              </a:extLst>
            </p:cNvPr>
            <p:cNvGrpSpPr/>
            <p:nvPr/>
          </p:nvGrpSpPr>
          <p:grpSpPr>
            <a:xfrm>
              <a:off x="4767430" y="931387"/>
              <a:ext cx="2290236" cy="2290237"/>
              <a:chOff x="4811894" y="871629"/>
              <a:chExt cx="2290236" cy="2290237"/>
            </a:xfrm>
          </p:grpSpPr>
          <p:sp>
            <p:nvSpPr>
              <p:cNvPr id="115" name="Freeform: Shape 114">
                <a:extLst>
                  <a:ext uri="{FF2B5EF4-FFF2-40B4-BE49-F238E27FC236}">
                    <a16:creationId xmlns:a16="http://schemas.microsoft.com/office/drawing/2014/main" id="{08639527-7DBD-DE96-C41A-DAD4DB5FC082}"/>
                  </a:ext>
                </a:extLst>
              </p:cNvPr>
              <p:cNvSpPr/>
              <p:nvPr/>
            </p:nvSpPr>
            <p:spPr>
              <a:xfrm rot="5400000">
                <a:off x="4811893" y="871630"/>
                <a:ext cx="2290237" cy="2290236"/>
              </a:xfrm>
              <a:custGeom>
                <a:avLst/>
                <a:gdLst>
                  <a:gd name="connsiteX0" fmla="*/ 0 w 2290237"/>
                  <a:gd name="connsiteY0" fmla="*/ 2290236 h 2290236"/>
                  <a:gd name="connsiteX1" fmla="*/ 10221 w 2290237"/>
                  <a:gd name="connsiteY1" fmla="*/ 2087815 h 2290236"/>
                  <a:gd name="connsiteX2" fmla="*/ 2087814 w 2290237"/>
                  <a:gd name="connsiteY2" fmla="*/ 10222 h 2290236"/>
                  <a:gd name="connsiteX3" fmla="*/ 2290237 w 2290237"/>
                  <a:gd name="connsiteY3" fmla="*/ 0 h 2290236"/>
                  <a:gd name="connsiteX4" fmla="*/ 2290237 w 2290237"/>
                  <a:gd name="connsiteY4" fmla="*/ 2290236 h 2290236"/>
                  <a:gd name="connsiteX5" fmla="*/ 0 w 2290237"/>
                  <a:gd name="connsiteY5" fmla="*/ 2290236 h 22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7" h="2290236">
                    <a:moveTo>
                      <a:pt x="0" y="2290236"/>
                    </a:moveTo>
                    <a:lnTo>
                      <a:pt x="10221" y="2087815"/>
                    </a:lnTo>
                    <a:cubicBezTo>
                      <a:pt x="121471" y="992359"/>
                      <a:pt x="992359" y="121471"/>
                      <a:pt x="2087814" y="10222"/>
                    </a:cubicBezTo>
                    <a:lnTo>
                      <a:pt x="2290237" y="0"/>
                    </a:lnTo>
                    <a:lnTo>
                      <a:pt x="2290237" y="2290236"/>
                    </a:lnTo>
                    <a:lnTo>
                      <a:pt x="0" y="2290236"/>
                    </a:lnTo>
                    <a:close/>
                  </a:path>
                </a:pathLst>
              </a:cu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6" name="TextBox 115">
                <a:extLst>
                  <a:ext uri="{FF2B5EF4-FFF2-40B4-BE49-F238E27FC236}">
                    <a16:creationId xmlns:a16="http://schemas.microsoft.com/office/drawing/2014/main" id="{F9AEA9C7-9FFD-78A5-4BFB-06E105682976}"/>
                  </a:ext>
                </a:extLst>
              </p:cNvPr>
              <p:cNvSpPr txBox="1"/>
              <p:nvPr/>
            </p:nvSpPr>
            <p:spPr>
              <a:xfrm rot="2411817">
                <a:off x="5650654" y="1434480"/>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err="1">
                    <a:solidFill>
                      <a:schemeClr val="bg1"/>
                    </a:solidFill>
                    <a:latin typeface="Times New Roman" panose="02020603050405020304" pitchFamily="18" charset="0"/>
                    <a:cs typeface="Times New Roman" panose="02020603050405020304" pitchFamily="18" charset="0"/>
                  </a:rPr>
                  <a:t>Nhóm</a:t>
                </a:r>
                <a:r>
                  <a:rPr lang="en-US" sz="2200">
                    <a:solidFill>
                      <a:schemeClr val="bg1"/>
                    </a:solidFill>
                    <a:latin typeface="Times New Roman" panose="02020603050405020304" pitchFamily="18" charset="0"/>
                    <a:cs typeface="Times New Roman" panose="02020603050405020304" pitchFamily="18" charset="0"/>
                  </a:rPr>
                  <a:t> 1</a:t>
                </a:r>
              </a:p>
            </p:txBody>
          </p:sp>
        </p:grpSp>
        <p:grpSp>
          <p:nvGrpSpPr>
            <p:cNvPr id="112" name="Group 111">
              <a:extLst>
                <a:ext uri="{FF2B5EF4-FFF2-40B4-BE49-F238E27FC236}">
                  <a16:creationId xmlns:a16="http://schemas.microsoft.com/office/drawing/2014/main" id="{BEAD8F64-EE46-158A-1695-B0F7881A419B}"/>
                </a:ext>
              </a:extLst>
            </p:cNvPr>
            <p:cNvGrpSpPr/>
            <p:nvPr/>
          </p:nvGrpSpPr>
          <p:grpSpPr>
            <a:xfrm>
              <a:off x="2447360" y="3247279"/>
              <a:ext cx="2290235" cy="2290235"/>
              <a:chOff x="2450535" y="3232990"/>
              <a:chExt cx="2290235" cy="2290235"/>
            </a:xfrm>
          </p:grpSpPr>
          <p:sp>
            <p:nvSpPr>
              <p:cNvPr id="113" name="Freeform: Shape 112">
                <a:extLst>
                  <a:ext uri="{FF2B5EF4-FFF2-40B4-BE49-F238E27FC236}">
                    <a16:creationId xmlns:a16="http://schemas.microsoft.com/office/drawing/2014/main" id="{C122F7F1-A7AA-6B93-F5D9-1C0F42E4F20E}"/>
                  </a:ext>
                </a:extLst>
              </p:cNvPr>
              <p:cNvSpPr/>
              <p:nvPr/>
            </p:nvSpPr>
            <p:spPr>
              <a:xfrm rot="5400000">
                <a:off x="2450535" y="3232990"/>
                <a:ext cx="2290235" cy="2290235"/>
              </a:xfrm>
              <a:custGeom>
                <a:avLst/>
                <a:gdLst>
                  <a:gd name="connsiteX0" fmla="*/ 0 w 2290235"/>
                  <a:gd name="connsiteY0" fmla="*/ 2290235 h 2290235"/>
                  <a:gd name="connsiteX1" fmla="*/ 1 w 2290235"/>
                  <a:gd name="connsiteY1" fmla="*/ 0 h 2290235"/>
                  <a:gd name="connsiteX2" fmla="*/ 2290235 w 2290235"/>
                  <a:gd name="connsiteY2" fmla="*/ 0 h 2290235"/>
                  <a:gd name="connsiteX3" fmla="*/ 2280013 w 2290235"/>
                  <a:gd name="connsiteY3" fmla="*/ 202421 h 2290235"/>
                  <a:gd name="connsiteX4" fmla="*/ 202420 w 2290235"/>
                  <a:gd name="connsiteY4" fmla="*/ 2280014 h 2290235"/>
                  <a:gd name="connsiteX5" fmla="*/ 0 w 2290235"/>
                  <a:gd name="connsiteY5" fmla="*/ 2290235 h 2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5" h="2290235">
                    <a:moveTo>
                      <a:pt x="0" y="2290235"/>
                    </a:moveTo>
                    <a:lnTo>
                      <a:pt x="1" y="0"/>
                    </a:lnTo>
                    <a:lnTo>
                      <a:pt x="2290235" y="0"/>
                    </a:lnTo>
                    <a:lnTo>
                      <a:pt x="2280013" y="202421"/>
                    </a:lnTo>
                    <a:cubicBezTo>
                      <a:pt x="2168764" y="1297876"/>
                      <a:pt x="1297876" y="2168764"/>
                      <a:pt x="202420" y="2280014"/>
                    </a:cubicBezTo>
                    <a:lnTo>
                      <a:pt x="0" y="2290235"/>
                    </a:lnTo>
                    <a:close/>
                  </a:path>
                </a:pathLst>
              </a:cu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 name="TextBox 113">
                <a:extLst>
                  <a:ext uri="{FF2B5EF4-FFF2-40B4-BE49-F238E27FC236}">
                    <a16:creationId xmlns:a16="http://schemas.microsoft.com/office/drawing/2014/main" id="{CED4AAC1-B376-5081-CFE5-05FCCE0CE35D}"/>
                  </a:ext>
                </a:extLst>
              </p:cNvPr>
              <p:cNvSpPr txBox="1"/>
              <p:nvPr/>
            </p:nvSpPr>
            <p:spPr>
              <a:xfrm rot="13750379">
                <a:off x="2669729" y="4301082"/>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Nhóm 3</a:t>
                </a:r>
              </a:p>
            </p:txBody>
          </p:sp>
        </p:grpSp>
      </p:grpSp>
      <p:sp>
        <p:nvSpPr>
          <p:cNvPr id="20" name="Freeform: Shape 19">
            <a:extLst>
              <a:ext uri="{FF2B5EF4-FFF2-40B4-BE49-F238E27FC236}">
                <a16:creationId xmlns:a16="http://schemas.microsoft.com/office/drawing/2014/main" id="{A15615E3-19A9-9DE8-FD71-1061966F3E83}"/>
              </a:ext>
            </a:extLst>
          </p:cNvPr>
          <p:cNvSpPr/>
          <p:nvPr/>
        </p:nvSpPr>
        <p:spPr>
          <a:xfrm>
            <a:off x="3369015" y="709912"/>
            <a:ext cx="4987730" cy="4987730"/>
          </a:xfrm>
          <a:custGeom>
            <a:avLst/>
            <a:gdLst>
              <a:gd name="connsiteX0" fmla="*/ 3016845 w 6003986"/>
              <a:gd name="connsiteY0" fmla="*/ 214358 h 6003986"/>
              <a:gd name="connsiteX1" fmla="*/ 229211 w 6003986"/>
              <a:gd name="connsiteY1" fmla="*/ 3001992 h 6003986"/>
              <a:gd name="connsiteX2" fmla="*/ 3016845 w 6003986"/>
              <a:gd name="connsiteY2" fmla="*/ 5789626 h 6003986"/>
              <a:gd name="connsiteX3" fmla="*/ 5804479 w 6003986"/>
              <a:gd name="connsiteY3" fmla="*/ 3001992 h 6003986"/>
              <a:gd name="connsiteX4" fmla="*/ 3016845 w 6003986"/>
              <a:gd name="connsiteY4" fmla="*/ 214358 h 6003986"/>
              <a:gd name="connsiteX5" fmla="*/ 3001993 w 6003986"/>
              <a:gd name="connsiteY5" fmla="*/ 0 h 6003986"/>
              <a:gd name="connsiteX6" fmla="*/ 6003986 w 6003986"/>
              <a:gd name="connsiteY6" fmla="*/ 3001993 h 6003986"/>
              <a:gd name="connsiteX7" fmla="*/ 3001993 w 6003986"/>
              <a:gd name="connsiteY7" fmla="*/ 6003986 h 6003986"/>
              <a:gd name="connsiteX8" fmla="*/ 0 w 6003986"/>
              <a:gd name="connsiteY8" fmla="*/ 3001993 h 6003986"/>
              <a:gd name="connsiteX9" fmla="*/ 3001993 w 6003986"/>
              <a:gd name="connsiteY9" fmla="*/ 0 h 600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3986" h="6003986">
                <a:moveTo>
                  <a:pt x="3016845" y="214358"/>
                </a:moveTo>
                <a:cubicBezTo>
                  <a:pt x="1477277" y="214358"/>
                  <a:pt x="229211" y="1462424"/>
                  <a:pt x="229211" y="3001992"/>
                </a:cubicBezTo>
                <a:cubicBezTo>
                  <a:pt x="229211" y="4541560"/>
                  <a:pt x="1477277" y="5789626"/>
                  <a:pt x="3016845" y="5789626"/>
                </a:cubicBezTo>
                <a:cubicBezTo>
                  <a:pt x="4556413" y="5789626"/>
                  <a:pt x="5804479" y="4541560"/>
                  <a:pt x="5804479" y="3001992"/>
                </a:cubicBezTo>
                <a:cubicBezTo>
                  <a:pt x="5804479" y="1462424"/>
                  <a:pt x="4556413" y="214358"/>
                  <a:pt x="3016845" y="214358"/>
                </a:cubicBezTo>
                <a:close/>
                <a:moveTo>
                  <a:pt x="3001993" y="0"/>
                </a:moveTo>
                <a:cubicBezTo>
                  <a:pt x="4659948" y="0"/>
                  <a:pt x="6003986" y="1344038"/>
                  <a:pt x="6003986" y="3001993"/>
                </a:cubicBezTo>
                <a:cubicBezTo>
                  <a:pt x="6003986" y="4659948"/>
                  <a:pt x="4659948" y="6003986"/>
                  <a:pt x="3001993" y="6003986"/>
                </a:cubicBezTo>
                <a:cubicBezTo>
                  <a:pt x="1344038" y="6003986"/>
                  <a:pt x="0" y="4659948"/>
                  <a:pt x="0" y="3001993"/>
                </a:cubicBezTo>
                <a:cubicBezTo>
                  <a:pt x="0" y="1344038"/>
                  <a:pt x="1344038" y="0"/>
                  <a:pt x="3001993" y="0"/>
                </a:cubicBez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C4275C7B-A5AC-45C0-BD10-1E51B5716A03}"/>
              </a:ext>
            </a:extLst>
          </p:cNvPr>
          <p:cNvSpPr/>
          <p:nvPr/>
        </p:nvSpPr>
        <p:spPr>
          <a:xfrm>
            <a:off x="8116202" y="249084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0324510B-9606-42FA-A719-8D0E5B52DFC4}"/>
              </a:ext>
            </a:extLst>
          </p:cNvPr>
          <p:cNvSpPr/>
          <p:nvPr/>
        </p:nvSpPr>
        <p:spPr>
          <a:xfrm>
            <a:off x="8124810" y="3751791"/>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3C008CD5-8A00-4A7A-8B9E-A72461471E9D}"/>
              </a:ext>
            </a:extLst>
          </p:cNvPr>
          <p:cNvSpPr/>
          <p:nvPr/>
        </p:nvSpPr>
        <p:spPr>
          <a:xfrm>
            <a:off x="7465867" y="483442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5A51B806-11EC-422C-BAC6-D68511EA6FD3}"/>
              </a:ext>
            </a:extLst>
          </p:cNvPr>
          <p:cNvSpPr/>
          <p:nvPr/>
        </p:nvSpPr>
        <p:spPr>
          <a:xfrm>
            <a:off x="6406841" y="544454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33D5348B-0A7D-4F3D-A050-01FFBEA4809D}"/>
              </a:ext>
            </a:extLst>
          </p:cNvPr>
          <p:cNvSpPr/>
          <p:nvPr/>
        </p:nvSpPr>
        <p:spPr>
          <a:xfrm>
            <a:off x="5144103" y="543578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3AB213B6-BD8D-46B3-BB1E-A8C0E0031AA4}"/>
              </a:ext>
            </a:extLst>
          </p:cNvPr>
          <p:cNvSpPr/>
          <p:nvPr/>
        </p:nvSpPr>
        <p:spPr>
          <a:xfrm>
            <a:off x="4134063" y="4859214"/>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F7221059-27F5-4AC1-A56C-C29A7F56E43C}"/>
              </a:ext>
            </a:extLst>
          </p:cNvPr>
          <p:cNvSpPr/>
          <p:nvPr/>
        </p:nvSpPr>
        <p:spPr>
          <a:xfrm>
            <a:off x="3459435" y="3746764"/>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3DB28833-0117-40AE-BBA4-E477CD2E3BB3}"/>
              </a:ext>
            </a:extLst>
          </p:cNvPr>
          <p:cNvSpPr/>
          <p:nvPr/>
        </p:nvSpPr>
        <p:spPr>
          <a:xfrm>
            <a:off x="3459435" y="249084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1876F61F-60FC-4562-A3AD-841BF86B5453}"/>
              </a:ext>
            </a:extLst>
          </p:cNvPr>
          <p:cNvSpPr/>
          <p:nvPr/>
        </p:nvSpPr>
        <p:spPr>
          <a:xfrm>
            <a:off x="4138535" y="1376145"/>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1EF837C3-483C-4470-8FE9-077D460ACCD6}"/>
              </a:ext>
            </a:extLst>
          </p:cNvPr>
          <p:cNvSpPr/>
          <p:nvPr/>
        </p:nvSpPr>
        <p:spPr>
          <a:xfrm>
            <a:off x="5144103" y="805345"/>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AB812D6B-9290-43D0-87EE-7203A0FE581E}"/>
              </a:ext>
            </a:extLst>
          </p:cNvPr>
          <p:cNvSpPr/>
          <p:nvPr/>
        </p:nvSpPr>
        <p:spPr>
          <a:xfrm>
            <a:off x="6362126" y="78897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260451D4-2785-43D7-BE13-47FDB2CA7707}"/>
              </a:ext>
            </a:extLst>
          </p:cNvPr>
          <p:cNvSpPr/>
          <p:nvPr/>
        </p:nvSpPr>
        <p:spPr>
          <a:xfrm>
            <a:off x="7465867" y="1395634"/>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y2mate.com - VTV3Nhạc các vòng quay của Chiếc nón kì diệu 2013">
            <a:hlinkClick r:id="" action="ppaction://media"/>
            <a:extLst>
              <a:ext uri="{FF2B5EF4-FFF2-40B4-BE49-F238E27FC236}">
                <a16:creationId xmlns:a16="http://schemas.microsoft.com/office/drawing/2014/main" id="{6DC2A584-E81B-4E0C-436D-369683FF4A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6300" y="6248400"/>
            <a:ext cx="609600" cy="609600"/>
          </a:xfrm>
          <a:prstGeom prst="rect">
            <a:avLst/>
          </a:prstGeom>
        </p:spPr>
      </p:pic>
      <p:sp>
        <p:nvSpPr>
          <p:cNvPr id="23" name="TextBox 22">
            <a:hlinkClick r:id="rId5" action="ppaction://hlinksldjump"/>
            <a:extLst>
              <a:ext uri="{FF2B5EF4-FFF2-40B4-BE49-F238E27FC236}">
                <a16:creationId xmlns:a16="http://schemas.microsoft.com/office/drawing/2014/main" id="{60411064-BDFA-42EF-B35C-F8F0E548D8EA}"/>
              </a:ext>
            </a:extLst>
          </p:cNvPr>
          <p:cNvSpPr txBox="1"/>
          <p:nvPr/>
        </p:nvSpPr>
        <p:spPr>
          <a:xfrm>
            <a:off x="9045133" y="6070809"/>
            <a:ext cx="3076136" cy="738664"/>
          </a:xfrm>
          <a:prstGeom prst="rect">
            <a:avLst/>
          </a:prstGeom>
          <a:solidFill>
            <a:schemeClr val="bg1"/>
          </a:solidFill>
          <a:ln>
            <a:solidFill>
              <a:srgbClr val="00B050"/>
            </a:solidFill>
          </a:ln>
        </p:spPr>
        <p:txBody>
          <a:bodyPr wrap="square">
            <a:spAutoFit/>
          </a:bodyPr>
          <a:lstStyle/>
          <a:p>
            <a:pPr algn="just"/>
            <a:r>
              <a:rPr lang="en-US" sz="1400" dirty="0">
                <a:solidFill>
                  <a:srgbClr val="FF0000"/>
                </a:solidFill>
                <a:latin typeface="Arial" panose="020B0604020202020204" pitchFamily="34" charset="0"/>
                <a:cs typeface="Arial" panose="020B0604020202020204" pitchFamily="34" charset="0"/>
              </a:rPr>
              <a:t>Click </a:t>
            </a:r>
            <a:r>
              <a:rPr lang="en-US" sz="1400" dirty="0" err="1">
                <a:solidFill>
                  <a:srgbClr val="FF0000"/>
                </a:solidFill>
                <a:latin typeface="Arial" panose="020B0604020202020204" pitchFamily="34" charset="0"/>
                <a:cs typeface="Arial" panose="020B0604020202020204" pitchFamily="34" charset="0"/>
              </a:rPr>
              <a:t>vào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đây</a:t>
            </a:r>
            <a:r>
              <a:rPr lang="vi-VN" sz="1400" dirty="0">
                <a:solidFill>
                  <a:srgbClr val="FF0000"/>
                </a:solidFill>
                <a:latin typeface="Arial" panose="020B0604020202020204" pitchFamily="34" charset="0"/>
                <a:cs typeface="Arial" panose="020B0604020202020204" pitchFamily="34" charset="0"/>
              </a:rPr>
              <a:t>       </a:t>
            </a:r>
            <a:r>
              <a:rPr lang="en-US" sz="1400" dirty="0">
                <a:solidFill>
                  <a:srgbClr val="FF0000"/>
                </a:solidFill>
                <a:latin typeface="Arial" panose="020B0604020202020204" pitchFamily="34" charset="0"/>
                <a:cs typeface="Arial" panose="020B0604020202020204" pitchFamily="34" charset="0"/>
              </a:rPr>
              <a:t> </a:t>
            </a:r>
            <a:r>
              <a:rPr lang="vi-VN" sz="1400" dirty="0">
                <a:solidFill>
                  <a:srgbClr val="FF0000"/>
                </a:solidFill>
                <a:latin typeface="Arial" panose="020B0604020202020204" pitchFamily="34" charset="0"/>
                <a:cs typeface="Arial" panose="020B0604020202020204" pitchFamily="34" charset="0"/>
              </a:rPr>
              <a:t>(</a:t>
            </a:r>
            <a:r>
              <a:rPr lang="en-US" sz="1400" dirty="0" err="1">
                <a:solidFill>
                  <a:srgbClr val="FF0000"/>
                </a:solidFill>
                <a:latin typeface="Arial" panose="020B0604020202020204" pitchFamily="34" charset="0"/>
                <a:cs typeface="Arial" panose="020B0604020202020204" pitchFamily="34" charset="0"/>
              </a:rPr>
              <a:t>khi</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thư</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kí</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thông</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báo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đã</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tìm</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đủ</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đáp</a:t>
            </a:r>
            <a:r>
              <a:rPr lang="en-US" sz="1400" dirty="0">
                <a:solidFill>
                  <a:srgbClr val="FF0000"/>
                </a:solidFill>
                <a:latin typeface="Arial" panose="020B0604020202020204" pitchFamily="34" charset="0"/>
                <a:cs typeface="Arial" panose="020B0604020202020204" pitchFamily="34" charset="0"/>
              </a:rPr>
              <a:t> </a:t>
            </a:r>
            <a:r>
              <a:rPr lang="vi-VN" sz="1400">
                <a:solidFill>
                  <a:srgbClr val="FF0000"/>
                </a:solidFill>
                <a:latin typeface="Arial" panose="020B0604020202020204" pitchFamily="34" charset="0"/>
                <a:cs typeface="Arial" panose="020B0604020202020204" pitchFamily="34" charset="0"/>
              </a:rPr>
              <a:t>án </a:t>
            </a:r>
            <a:r>
              <a:rPr lang="en-US" sz="1400">
                <a:solidFill>
                  <a:srgbClr val="FF0000"/>
                </a:solidFill>
                <a:latin typeface="Arial" panose="020B0604020202020204" pitchFamily="34" charset="0"/>
                <a:cs typeface="Arial" panose="020B0604020202020204" pitchFamily="34" charset="0"/>
              </a:rPr>
              <a:t>11 </a:t>
            </a:r>
            <a:r>
              <a:rPr lang="en-US" sz="1400" dirty="0" err="1">
                <a:solidFill>
                  <a:srgbClr val="FF0000"/>
                </a:solidFill>
                <a:latin typeface="Arial" panose="020B0604020202020204" pitchFamily="34" charset="0"/>
                <a:cs typeface="Arial" panose="020B0604020202020204" pitchFamily="34" charset="0"/>
              </a:rPr>
              <a:t>câu</a:t>
            </a:r>
            <a:r>
              <a:rPr lang="vi-VN" sz="1400" dirty="0">
                <a:solidFill>
                  <a:srgbClr val="FF0000"/>
                </a:solidFill>
                <a:latin typeface="Arial" panose="020B0604020202020204" pitchFamily="34" charset="0"/>
                <a:cs typeface="Arial" panose="020B0604020202020204" pitchFamily="34" charset="0"/>
              </a:rPr>
              <a:t>) để về slide nêu thông điệp của từ khoá </a:t>
            </a:r>
            <a:endParaRPr lang="en-US" sz="1400" dirty="0">
              <a:solidFill>
                <a:srgbClr val="FF0000"/>
              </a:solidFill>
              <a:latin typeface="Arial" panose="020B0604020202020204" pitchFamily="34" charset="0"/>
              <a:cs typeface="Arial" panose="020B0604020202020204" pitchFamily="34" charset="0"/>
            </a:endParaRPr>
          </a:p>
        </p:txBody>
      </p:sp>
      <p:pic>
        <p:nvPicPr>
          <p:cNvPr id="26" name="Graphic 25" descr="Right pointing backhand index">
            <a:hlinkClick r:id="rId5" action="ppaction://hlinksldjump"/>
            <a:extLst>
              <a:ext uri="{FF2B5EF4-FFF2-40B4-BE49-F238E27FC236}">
                <a16:creationId xmlns:a16="http://schemas.microsoft.com/office/drawing/2014/main" id="{A5241310-A329-A95F-362A-C23D402E1F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50082" y="6083509"/>
            <a:ext cx="264869" cy="264869"/>
          </a:xfrm>
          <a:prstGeom prst="rect">
            <a:avLst/>
          </a:prstGeom>
        </p:spPr>
      </p:pic>
      <p:pic>
        <p:nvPicPr>
          <p:cNvPr id="27" name="image4.png">
            <a:extLst>
              <a:ext uri="{FF2B5EF4-FFF2-40B4-BE49-F238E27FC236}">
                <a16:creationId xmlns:a16="http://schemas.microsoft.com/office/drawing/2014/main" id="{97AFBD54-C343-AB5D-1B40-1B89FE98DBD3}"/>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63" name="Group 11">
            <a:extLst>
              <a:ext uri="{FF2B5EF4-FFF2-40B4-BE49-F238E27FC236}">
                <a16:creationId xmlns:a16="http://schemas.microsoft.com/office/drawing/2014/main" id="{551AA780-2775-3997-7808-87745846C952}"/>
              </a:ext>
            </a:extLst>
          </p:cNvPr>
          <p:cNvGrpSpPr>
            <a:grpSpLocks/>
          </p:cNvGrpSpPr>
          <p:nvPr/>
        </p:nvGrpSpPr>
        <p:grpSpPr bwMode="auto">
          <a:xfrm>
            <a:off x="806095" y="167994"/>
            <a:ext cx="625171" cy="541918"/>
            <a:chOff x="0" y="0"/>
            <a:chExt cx="666" cy="559"/>
          </a:xfrm>
        </p:grpSpPr>
        <p:sp>
          <p:nvSpPr>
            <p:cNvPr id="64" name="Freeform 12">
              <a:extLst>
                <a:ext uri="{FF2B5EF4-FFF2-40B4-BE49-F238E27FC236}">
                  <a16:creationId xmlns:a16="http://schemas.microsoft.com/office/drawing/2014/main" id="{8FF2386B-C870-9274-3BCD-1FBB122CD7B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8" name="Group 67">
            <a:extLst>
              <a:ext uri="{FF2B5EF4-FFF2-40B4-BE49-F238E27FC236}">
                <a16:creationId xmlns:a16="http://schemas.microsoft.com/office/drawing/2014/main" id="{A8E736F6-76FC-9690-96A4-6FBADFBECA60}"/>
              </a:ext>
            </a:extLst>
          </p:cNvPr>
          <p:cNvGrpSpPr/>
          <p:nvPr/>
        </p:nvGrpSpPr>
        <p:grpSpPr>
          <a:xfrm>
            <a:off x="3890532" y="1207776"/>
            <a:ext cx="3897088" cy="3911575"/>
            <a:chOff x="2488359" y="1294400"/>
            <a:chExt cx="3897088" cy="3911575"/>
          </a:xfrm>
        </p:grpSpPr>
        <p:sp>
          <p:nvSpPr>
            <p:cNvPr id="33" name="Freeform: Shape 32">
              <a:hlinkClick r:id="rId9" action="ppaction://hlinksldjump"/>
              <a:extLst>
                <a:ext uri="{FF2B5EF4-FFF2-40B4-BE49-F238E27FC236}">
                  <a16:creationId xmlns:a16="http://schemas.microsoft.com/office/drawing/2014/main" id="{4289974D-3ACA-3A2A-1315-B1BB968AF180}"/>
                </a:ext>
              </a:extLst>
            </p:cNvPr>
            <p:cNvSpPr/>
            <p:nvPr/>
          </p:nvSpPr>
          <p:spPr>
            <a:xfrm rot="1965109">
              <a:off x="4049797" y="1294400"/>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9973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hlinkClick r:id="rId10" action="ppaction://hlinksldjump"/>
              <a:extLst>
                <a:ext uri="{FF2B5EF4-FFF2-40B4-BE49-F238E27FC236}">
                  <a16:creationId xmlns:a16="http://schemas.microsoft.com/office/drawing/2014/main" id="{A031F303-B203-0224-7A13-199F387FFD38}"/>
                </a:ext>
              </a:extLst>
            </p:cNvPr>
            <p:cNvSpPr/>
            <p:nvPr/>
          </p:nvSpPr>
          <p:spPr>
            <a:xfrm rot="3921206">
              <a:off x="4613562" y="1518319"/>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63636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hlinkClick r:id="rId11" action="ppaction://hlinksldjump"/>
              <a:extLst>
                <a:ext uri="{FF2B5EF4-FFF2-40B4-BE49-F238E27FC236}">
                  <a16:creationId xmlns:a16="http://schemas.microsoft.com/office/drawing/2014/main" id="{BAC5B2CA-CAE5-0742-A13B-32E85D0EECCC}"/>
                </a:ext>
              </a:extLst>
            </p:cNvPr>
            <p:cNvSpPr/>
            <p:nvPr/>
          </p:nvSpPr>
          <p:spPr>
            <a:xfrm rot="5895371">
              <a:off x="4963257" y="2004908"/>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9E480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54">
              <a:hlinkClick r:id="rId12" action="ppaction://hlinksldjump"/>
              <a:extLst>
                <a:ext uri="{FF2B5EF4-FFF2-40B4-BE49-F238E27FC236}">
                  <a16:creationId xmlns:a16="http://schemas.microsoft.com/office/drawing/2014/main" id="{2B04D2D1-D0D4-5756-4249-4D4CA8BA3286}"/>
                </a:ext>
              </a:extLst>
            </p:cNvPr>
            <p:cNvSpPr/>
            <p:nvPr/>
          </p:nvSpPr>
          <p:spPr>
            <a:xfrm rot="7868704">
              <a:off x="4996052" y="2606525"/>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26447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55">
              <a:hlinkClick r:id="rId13" action="ppaction://hlinksldjump"/>
              <a:extLst>
                <a:ext uri="{FF2B5EF4-FFF2-40B4-BE49-F238E27FC236}">
                  <a16:creationId xmlns:a16="http://schemas.microsoft.com/office/drawing/2014/main" id="{4D0D1FDF-FA83-75A8-8AE5-7D7DF8B24CD8}"/>
                </a:ext>
              </a:extLst>
            </p:cNvPr>
            <p:cNvSpPr/>
            <p:nvPr/>
          </p:nvSpPr>
          <p:spPr>
            <a:xfrm rot="9823349">
              <a:off x="4704050" y="3127526"/>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70AD4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Shape 58">
              <a:hlinkClick r:id="rId14" action="ppaction://hlinksldjump"/>
              <a:extLst>
                <a:ext uri="{FF2B5EF4-FFF2-40B4-BE49-F238E27FC236}">
                  <a16:creationId xmlns:a16="http://schemas.microsoft.com/office/drawing/2014/main" id="{F44B5264-5226-71A2-DBD1-9B708E96342E}"/>
                </a:ext>
              </a:extLst>
            </p:cNvPr>
            <p:cNvSpPr/>
            <p:nvPr/>
          </p:nvSpPr>
          <p:spPr>
            <a:xfrm rot="11790357">
              <a:off x="4174064" y="3402994"/>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5B9BD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59">
              <a:hlinkClick r:id="rId15" action="ppaction://hlinksldjump"/>
              <a:extLst>
                <a:ext uri="{FF2B5EF4-FFF2-40B4-BE49-F238E27FC236}">
                  <a16:creationId xmlns:a16="http://schemas.microsoft.com/office/drawing/2014/main" id="{BE342B57-5E34-9AF5-1EAF-B8C99EBC4876}"/>
                </a:ext>
              </a:extLst>
            </p:cNvPr>
            <p:cNvSpPr/>
            <p:nvPr/>
          </p:nvSpPr>
          <p:spPr>
            <a:xfrm rot="13738079">
              <a:off x="3576585" y="3350019"/>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FFC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Shape 61">
              <a:hlinkClick r:id="rId16" action="ppaction://hlinksldjump"/>
              <a:extLst>
                <a:ext uri="{FF2B5EF4-FFF2-40B4-BE49-F238E27FC236}">
                  <a16:creationId xmlns:a16="http://schemas.microsoft.com/office/drawing/2014/main" id="{11257B5E-8311-D614-EBB4-ADB0A14E67AE}"/>
                </a:ext>
              </a:extLst>
            </p:cNvPr>
            <p:cNvSpPr/>
            <p:nvPr/>
          </p:nvSpPr>
          <p:spPr>
            <a:xfrm rot="15713660">
              <a:off x="3101931" y="2990382"/>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A5A5A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Shape 64">
              <a:hlinkClick r:id="rId17" action="ppaction://hlinksldjump"/>
              <a:extLst>
                <a:ext uri="{FF2B5EF4-FFF2-40B4-BE49-F238E27FC236}">
                  <a16:creationId xmlns:a16="http://schemas.microsoft.com/office/drawing/2014/main" id="{BD071B91-D667-2461-288E-B8B744EF49A3}"/>
                </a:ext>
              </a:extLst>
            </p:cNvPr>
            <p:cNvSpPr/>
            <p:nvPr/>
          </p:nvSpPr>
          <p:spPr>
            <a:xfrm rot="17688703">
              <a:off x="2901945" y="2427583"/>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ED7D3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Shape 65">
              <a:hlinkClick r:id="rId18" action="ppaction://hlinksldjump"/>
              <a:extLst>
                <a:ext uri="{FF2B5EF4-FFF2-40B4-BE49-F238E27FC236}">
                  <a16:creationId xmlns:a16="http://schemas.microsoft.com/office/drawing/2014/main" id="{C98A6956-B8D7-820E-362F-4A9E210BDBD8}"/>
                </a:ext>
              </a:extLst>
            </p:cNvPr>
            <p:cNvSpPr/>
            <p:nvPr/>
          </p:nvSpPr>
          <p:spPr>
            <a:xfrm rot="19625723">
              <a:off x="3044122" y="1851283"/>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4472C4"/>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Freeform: Shape 66">
              <a:hlinkClick r:id="rId19" action="ppaction://hlinksldjump"/>
              <a:extLst>
                <a:ext uri="{FF2B5EF4-FFF2-40B4-BE49-F238E27FC236}">
                  <a16:creationId xmlns:a16="http://schemas.microsoft.com/office/drawing/2014/main" id="{4B109BD5-2357-C79B-E121-158DD6697B08}"/>
                </a:ext>
              </a:extLst>
            </p:cNvPr>
            <p:cNvSpPr/>
            <p:nvPr/>
          </p:nvSpPr>
          <p:spPr>
            <a:xfrm>
              <a:off x="3464668" y="1418562"/>
              <a:ext cx="975809" cy="1802981"/>
            </a:xfrm>
            <a:custGeom>
              <a:avLst/>
              <a:gdLst>
                <a:gd name="connsiteX0" fmla="*/ 0 w 975809"/>
                <a:gd name="connsiteY0" fmla="*/ 286021 h 1802981"/>
                <a:gd name="connsiteX1" fmla="*/ 147297 w 975809"/>
                <a:gd name="connsiteY1" fmla="*/ 201454 h 1802981"/>
                <a:gd name="connsiteX2" fmla="*/ 857800 w 975809"/>
                <a:gd name="connsiteY2" fmla="*/ 3033 h 1802981"/>
                <a:gd name="connsiteX3" fmla="*/ 975809 w 975809"/>
                <a:gd name="connsiteY3" fmla="*/ 0 h 1802981"/>
                <a:gd name="connsiteX4" fmla="*/ 975809 w 975809"/>
                <a:gd name="connsiteY4" fmla="*/ 1802981 h 1802981"/>
                <a:gd name="connsiteX5" fmla="*/ 0 w 975809"/>
                <a:gd name="connsiteY5" fmla="*/ 286021 h 180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809" h="1802981">
                  <a:moveTo>
                    <a:pt x="0" y="286021"/>
                  </a:moveTo>
                  <a:lnTo>
                    <a:pt x="147297" y="201454"/>
                  </a:lnTo>
                  <a:cubicBezTo>
                    <a:pt x="374117" y="86118"/>
                    <a:pt x="615601" y="20987"/>
                    <a:pt x="857800" y="3033"/>
                  </a:cubicBezTo>
                  <a:lnTo>
                    <a:pt x="975809" y="0"/>
                  </a:lnTo>
                  <a:lnTo>
                    <a:pt x="975809" y="1802981"/>
                  </a:lnTo>
                  <a:lnTo>
                    <a:pt x="0" y="286021"/>
                  </a:lnTo>
                  <a:close/>
                </a:path>
              </a:pathLst>
            </a:custGeom>
            <a:solidFill>
              <a:srgbClr val="255E9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2" name="TextBox 91">
              <a:hlinkClick r:id="rId9" action="ppaction://hlinksldjump"/>
              <a:extLst>
                <a:ext uri="{FF2B5EF4-FFF2-40B4-BE49-F238E27FC236}">
                  <a16:creationId xmlns:a16="http://schemas.microsoft.com/office/drawing/2014/main" id="{C8CA8A5D-F359-CF7D-7BF9-D17562612E46}"/>
                </a:ext>
              </a:extLst>
            </p:cNvPr>
            <p:cNvSpPr txBox="1"/>
            <p:nvPr/>
          </p:nvSpPr>
          <p:spPr>
            <a:xfrm rot="6226526">
              <a:off x="4404882" y="1812331"/>
              <a:ext cx="849913"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200">
                  <a:solidFill>
                    <a:schemeClr val="bg1"/>
                  </a:solidFill>
                  <a:latin typeface="Times New Roman" panose="02020603050405020304" pitchFamily="18" charset="0"/>
                  <a:cs typeface="Times New Roman" panose="02020603050405020304" pitchFamily="18" charset="0"/>
                </a:rPr>
                <a:t>Câu 1</a:t>
              </a:r>
            </a:p>
          </p:txBody>
        </p:sp>
        <p:sp>
          <p:nvSpPr>
            <p:cNvPr id="93" name="TextBox 92">
              <a:hlinkClick r:id="rId10" action="ppaction://hlinksldjump"/>
              <a:extLst>
                <a:ext uri="{FF2B5EF4-FFF2-40B4-BE49-F238E27FC236}">
                  <a16:creationId xmlns:a16="http://schemas.microsoft.com/office/drawing/2014/main" id="{22288BC1-1A31-9B85-9729-2AD9F97F4DEC}"/>
                </a:ext>
              </a:extLst>
            </p:cNvPr>
            <p:cNvSpPr txBox="1"/>
            <p:nvPr/>
          </p:nvSpPr>
          <p:spPr>
            <a:xfrm rot="8135146">
              <a:off x="4983601" y="2233494"/>
              <a:ext cx="849913"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200">
                  <a:solidFill>
                    <a:schemeClr val="bg1"/>
                  </a:solidFill>
                  <a:latin typeface="Times New Roman" panose="02020603050405020304" pitchFamily="18" charset="0"/>
                  <a:cs typeface="Times New Roman" panose="02020603050405020304" pitchFamily="18" charset="0"/>
                </a:rPr>
                <a:t>Câu 2</a:t>
              </a:r>
            </a:p>
          </p:txBody>
        </p:sp>
        <p:sp>
          <p:nvSpPr>
            <p:cNvPr id="94" name="TextBox 93">
              <a:hlinkClick r:id="rId11" action="ppaction://hlinksldjump"/>
              <a:extLst>
                <a:ext uri="{FF2B5EF4-FFF2-40B4-BE49-F238E27FC236}">
                  <a16:creationId xmlns:a16="http://schemas.microsoft.com/office/drawing/2014/main" id="{A79B3B5C-25B4-3006-DFEC-446D6E7595AA}"/>
                </a:ext>
              </a:extLst>
            </p:cNvPr>
            <p:cNvSpPr txBox="1"/>
            <p:nvPr/>
          </p:nvSpPr>
          <p:spPr>
            <a:xfrm rot="10446790">
              <a:off x="5236384" y="2914567"/>
              <a:ext cx="849913"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200">
                  <a:solidFill>
                    <a:schemeClr val="bg1"/>
                  </a:solidFill>
                  <a:latin typeface="Times New Roman" panose="02020603050405020304" pitchFamily="18" charset="0"/>
                  <a:cs typeface="Times New Roman" panose="02020603050405020304" pitchFamily="18" charset="0"/>
                </a:rPr>
                <a:t>Câu 3</a:t>
              </a:r>
            </a:p>
          </p:txBody>
        </p:sp>
        <p:sp>
          <p:nvSpPr>
            <p:cNvPr id="95" name="TextBox 94">
              <a:hlinkClick r:id="rId12" action="ppaction://hlinksldjump"/>
              <a:extLst>
                <a:ext uri="{FF2B5EF4-FFF2-40B4-BE49-F238E27FC236}">
                  <a16:creationId xmlns:a16="http://schemas.microsoft.com/office/drawing/2014/main" id="{4DB12DCA-5EDB-94C5-A5B3-FDBE4C32C605}"/>
                </a:ext>
              </a:extLst>
            </p:cNvPr>
            <p:cNvSpPr txBox="1"/>
            <p:nvPr/>
          </p:nvSpPr>
          <p:spPr>
            <a:xfrm rot="12072847">
              <a:off x="5144414" y="3568173"/>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4</a:t>
              </a:r>
            </a:p>
          </p:txBody>
        </p:sp>
        <p:sp>
          <p:nvSpPr>
            <p:cNvPr id="96" name="TextBox 95">
              <a:hlinkClick r:id="rId13" action="ppaction://hlinksldjump"/>
              <a:extLst>
                <a:ext uri="{FF2B5EF4-FFF2-40B4-BE49-F238E27FC236}">
                  <a16:creationId xmlns:a16="http://schemas.microsoft.com/office/drawing/2014/main" id="{A24915EA-4950-A12C-7B7F-C2FA911CCA1F}"/>
                </a:ext>
              </a:extLst>
            </p:cNvPr>
            <p:cNvSpPr txBox="1"/>
            <p:nvPr/>
          </p:nvSpPr>
          <p:spPr>
            <a:xfrm rot="14074981">
              <a:off x="4660223" y="4079828"/>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5</a:t>
              </a:r>
            </a:p>
          </p:txBody>
        </p:sp>
        <p:sp>
          <p:nvSpPr>
            <p:cNvPr id="97" name="TextBox 96">
              <a:hlinkClick r:id="rId14" action="ppaction://hlinksldjump"/>
              <a:extLst>
                <a:ext uri="{FF2B5EF4-FFF2-40B4-BE49-F238E27FC236}">
                  <a16:creationId xmlns:a16="http://schemas.microsoft.com/office/drawing/2014/main" id="{155A9BA2-5918-B167-73D9-1DC757F67A10}"/>
                </a:ext>
              </a:extLst>
            </p:cNvPr>
            <p:cNvSpPr txBox="1"/>
            <p:nvPr/>
          </p:nvSpPr>
          <p:spPr>
            <a:xfrm rot="16200000">
              <a:off x="4003926" y="4261989"/>
              <a:ext cx="849913"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6</a:t>
              </a:r>
            </a:p>
          </p:txBody>
        </p:sp>
        <p:sp>
          <p:nvSpPr>
            <p:cNvPr id="98" name="TextBox 97">
              <a:hlinkClick r:id="rId15" action="ppaction://hlinksldjump"/>
              <a:extLst>
                <a:ext uri="{FF2B5EF4-FFF2-40B4-BE49-F238E27FC236}">
                  <a16:creationId xmlns:a16="http://schemas.microsoft.com/office/drawing/2014/main" id="{CA551498-BC47-F235-6117-4A9B8DC9B54D}"/>
                </a:ext>
              </a:extLst>
            </p:cNvPr>
            <p:cNvSpPr txBox="1"/>
            <p:nvPr/>
          </p:nvSpPr>
          <p:spPr>
            <a:xfrm rot="18047653">
              <a:off x="3371576" y="4045199"/>
              <a:ext cx="849913"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200">
                  <a:solidFill>
                    <a:schemeClr val="bg1"/>
                  </a:solidFill>
                  <a:latin typeface="Times New Roman" panose="02020603050405020304" pitchFamily="18" charset="0"/>
                  <a:cs typeface="Times New Roman" panose="02020603050405020304" pitchFamily="18" charset="0"/>
                </a:rPr>
                <a:t>Câu 7</a:t>
              </a:r>
            </a:p>
          </p:txBody>
        </p:sp>
        <p:sp>
          <p:nvSpPr>
            <p:cNvPr id="99" name="TextBox 98">
              <a:hlinkClick r:id="rId16" action="ppaction://hlinksldjump"/>
              <a:extLst>
                <a:ext uri="{FF2B5EF4-FFF2-40B4-BE49-F238E27FC236}">
                  <a16:creationId xmlns:a16="http://schemas.microsoft.com/office/drawing/2014/main" id="{9679655A-F498-4508-D3D7-938332AE7B4A}"/>
                </a:ext>
              </a:extLst>
            </p:cNvPr>
            <p:cNvSpPr txBox="1"/>
            <p:nvPr/>
          </p:nvSpPr>
          <p:spPr>
            <a:xfrm rot="20413828">
              <a:off x="2920699" y="3513659"/>
              <a:ext cx="849913"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200">
                  <a:solidFill>
                    <a:schemeClr val="bg1"/>
                  </a:solidFill>
                  <a:latin typeface="Times New Roman" panose="02020603050405020304" pitchFamily="18" charset="0"/>
                  <a:cs typeface="Times New Roman" panose="02020603050405020304" pitchFamily="18" charset="0"/>
                </a:rPr>
                <a:t>Câu 8</a:t>
              </a:r>
            </a:p>
          </p:txBody>
        </p:sp>
        <p:sp>
          <p:nvSpPr>
            <p:cNvPr id="100" name="TextBox 99">
              <a:hlinkClick r:id="rId17" action="ppaction://hlinksldjump"/>
              <a:extLst>
                <a:ext uri="{FF2B5EF4-FFF2-40B4-BE49-F238E27FC236}">
                  <a16:creationId xmlns:a16="http://schemas.microsoft.com/office/drawing/2014/main" id="{C22AB1B8-AB45-9456-E7E6-40452C04FBE1}"/>
                </a:ext>
              </a:extLst>
            </p:cNvPr>
            <p:cNvSpPr txBox="1"/>
            <p:nvPr/>
          </p:nvSpPr>
          <p:spPr>
            <a:xfrm rot="361227">
              <a:off x="2781336" y="2881997"/>
              <a:ext cx="849913"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200">
                  <a:solidFill>
                    <a:schemeClr val="bg1"/>
                  </a:solidFill>
                  <a:latin typeface="Times New Roman" panose="02020603050405020304" pitchFamily="18" charset="0"/>
                  <a:cs typeface="Times New Roman" panose="02020603050405020304" pitchFamily="18" charset="0"/>
                </a:rPr>
                <a:t>Câu 9</a:t>
              </a:r>
            </a:p>
          </p:txBody>
        </p:sp>
        <p:sp>
          <p:nvSpPr>
            <p:cNvPr id="101" name="TextBox 100">
              <a:hlinkClick r:id="rId18" action="ppaction://hlinksldjump"/>
              <a:extLst>
                <a:ext uri="{FF2B5EF4-FFF2-40B4-BE49-F238E27FC236}">
                  <a16:creationId xmlns:a16="http://schemas.microsoft.com/office/drawing/2014/main" id="{45391991-2048-CBB2-EBEF-A03E09101365}"/>
                </a:ext>
              </a:extLst>
            </p:cNvPr>
            <p:cNvSpPr txBox="1"/>
            <p:nvPr/>
          </p:nvSpPr>
          <p:spPr>
            <a:xfrm rot="2334042">
              <a:off x="3061678" y="2272740"/>
              <a:ext cx="990977" cy="43088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200">
                  <a:solidFill>
                    <a:schemeClr val="bg1"/>
                  </a:solidFill>
                  <a:latin typeface="Times New Roman" panose="02020603050405020304" pitchFamily="18" charset="0"/>
                  <a:cs typeface="Times New Roman" panose="02020603050405020304" pitchFamily="18" charset="0"/>
                </a:rPr>
                <a:t>Câu 10</a:t>
              </a:r>
            </a:p>
          </p:txBody>
        </p:sp>
        <p:sp>
          <p:nvSpPr>
            <p:cNvPr id="102" name="TextBox 101">
              <a:hlinkClick r:id="rId19" action="ppaction://hlinksldjump"/>
              <a:extLst>
                <a:ext uri="{FF2B5EF4-FFF2-40B4-BE49-F238E27FC236}">
                  <a16:creationId xmlns:a16="http://schemas.microsoft.com/office/drawing/2014/main" id="{DB1ED3C7-45D6-5906-0EFB-A97030C0999A}"/>
                </a:ext>
              </a:extLst>
            </p:cNvPr>
            <p:cNvSpPr txBox="1"/>
            <p:nvPr/>
          </p:nvSpPr>
          <p:spPr>
            <a:xfrm rot="4441469">
              <a:off x="3637566" y="1861233"/>
              <a:ext cx="990977"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Câu 11</a:t>
              </a:r>
            </a:p>
          </p:txBody>
        </p:sp>
      </p:grpSp>
      <p:grpSp>
        <p:nvGrpSpPr>
          <p:cNvPr id="4" name="Group 3">
            <a:extLst>
              <a:ext uri="{FF2B5EF4-FFF2-40B4-BE49-F238E27FC236}">
                <a16:creationId xmlns:a16="http://schemas.microsoft.com/office/drawing/2014/main" id="{C051463A-FF52-CF46-60AF-CDEE8FD1A178}"/>
              </a:ext>
            </a:extLst>
          </p:cNvPr>
          <p:cNvGrpSpPr/>
          <p:nvPr/>
        </p:nvGrpSpPr>
        <p:grpSpPr>
          <a:xfrm>
            <a:off x="5779875" y="4681837"/>
            <a:ext cx="167643" cy="1016627"/>
            <a:chOff x="6020022" y="4597691"/>
            <a:chExt cx="167643" cy="1016627"/>
          </a:xfrm>
        </p:grpSpPr>
        <p:sp>
          <p:nvSpPr>
            <p:cNvPr id="57" name="Freeform: Shape 56">
              <a:extLst>
                <a:ext uri="{FF2B5EF4-FFF2-40B4-BE49-F238E27FC236}">
                  <a16:creationId xmlns:a16="http://schemas.microsoft.com/office/drawing/2014/main" id="{F32E9A07-4288-4076-9003-628BE5AAFEDE}"/>
                </a:ext>
              </a:extLst>
            </p:cNvPr>
            <p:cNvSpPr/>
            <p:nvPr/>
          </p:nvSpPr>
          <p:spPr>
            <a:xfrm rot="10800000" flipV="1">
              <a:off x="6020022" y="4597691"/>
              <a:ext cx="167641" cy="920154"/>
            </a:xfrm>
            <a:custGeom>
              <a:avLst/>
              <a:gdLst>
                <a:gd name="connsiteX0" fmla="*/ 1 w 167641"/>
                <a:gd name="connsiteY0" fmla="*/ 835791 h 835791"/>
                <a:gd name="connsiteX1" fmla="*/ 167641 w 167641"/>
                <a:gd name="connsiteY1" fmla="*/ 835791 h 835791"/>
                <a:gd name="connsiteX2" fmla="*/ 167641 w 167641"/>
                <a:gd name="connsiteY2" fmla="*/ 165397 h 835791"/>
                <a:gd name="connsiteX3" fmla="*/ 83821 w 167641"/>
                <a:gd name="connsiteY3" fmla="*/ 0 h 835791"/>
                <a:gd name="connsiteX4" fmla="*/ 0 w 167641"/>
                <a:gd name="connsiteY4" fmla="*/ 165397 h 835791"/>
                <a:gd name="connsiteX5" fmla="*/ 1 w 167641"/>
                <a:gd name="connsiteY5" fmla="*/ 165397 h 8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1" h="835791">
                  <a:moveTo>
                    <a:pt x="1" y="835791"/>
                  </a:moveTo>
                  <a:lnTo>
                    <a:pt x="167641" y="835791"/>
                  </a:lnTo>
                  <a:lnTo>
                    <a:pt x="167641" y="165397"/>
                  </a:lnTo>
                  <a:lnTo>
                    <a:pt x="83821" y="0"/>
                  </a:lnTo>
                  <a:lnTo>
                    <a:pt x="0" y="165397"/>
                  </a:lnTo>
                  <a:lnTo>
                    <a:pt x="1" y="165397"/>
                  </a:lnTo>
                  <a:close/>
                </a:path>
              </a:pathLst>
            </a:custGeom>
            <a:gradFill flip="none" rotWithShape="1">
              <a:gsLst>
                <a:gs pos="40000">
                  <a:srgbClr val="D6B700"/>
                </a:gs>
                <a:gs pos="0">
                  <a:srgbClr val="FFFF00"/>
                </a:gs>
                <a:gs pos="100000">
                  <a:schemeClr val="accent4">
                    <a:lumMod val="75000"/>
                  </a:schemeClr>
                </a:gs>
              </a:gsLst>
              <a:lin ang="10800000" scaled="1"/>
              <a:tileRect/>
            </a:gra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3F04EA17-A3B7-4FF8-9E9F-7564078AB629}"/>
                </a:ext>
              </a:extLst>
            </p:cNvPr>
            <p:cNvSpPr/>
            <p:nvPr/>
          </p:nvSpPr>
          <p:spPr>
            <a:xfrm>
              <a:off x="6020022" y="5446675"/>
              <a:ext cx="167643" cy="167643"/>
            </a:xfrm>
            <a:prstGeom prst="ellipse">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1" name="Oval 40">
            <a:extLst>
              <a:ext uri="{FF2B5EF4-FFF2-40B4-BE49-F238E27FC236}">
                <a16:creationId xmlns:a16="http://schemas.microsoft.com/office/drawing/2014/main" id="{8F2B030E-EE1D-4C13-83E1-057024D71677}"/>
              </a:ext>
            </a:extLst>
          </p:cNvPr>
          <p:cNvSpPr/>
          <p:nvPr/>
        </p:nvSpPr>
        <p:spPr>
          <a:xfrm>
            <a:off x="5743099" y="3077824"/>
            <a:ext cx="241360" cy="241360"/>
          </a:xfrm>
          <a:prstGeom prst="ellipse">
            <a:avLst/>
          </a:prstGeom>
          <a:gradFill flip="none" rotWithShape="1">
            <a:gsLst>
              <a:gs pos="40000">
                <a:srgbClr val="D6B700"/>
              </a:gs>
              <a:gs pos="0">
                <a:srgbClr val="FFFF00"/>
              </a:gs>
              <a:gs pos="100000">
                <a:schemeClr val="accent4">
                  <a:lumMod val="75000"/>
                </a:schemeClr>
              </a:gs>
            </a:gsLst>
            <a:path path="circle">
              <a:fillToRect l="50000" t="50000" r="50000" b="50000"/>
            </a:path>
            <a:tileRect/>
          </a:gradFill>
          <a:ln>
            <a:noFill/>
          </a:ln>
          <a:scene3d>
            <a:camera prst="orthographicFront"/>
            <a:lightRig rig="threePt" dir="t"/>
          </a:scene3d>
          <a:sp3d>
            <a:bevelT w="273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4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5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5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5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4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4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45"/>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46"/>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47"/>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4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4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50"/>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19199" fill="hold"/>
                                        <p:tgtEl>
                                          <p:spTgt spid="16"/>
                                        </p:tgtEl>
                                      </p:cBhvr>
                                    </p:cmd>
                                  </p:childTnLst>
                                </p:cTn>
                              </p:par>
                              <p:par>
                                <p:cTn id="34" presetID="8" presetClass="emph" presetSubtype="0" repeatCount="indefinite" fill="hold" nodeType="withEffect">
                                  <p:stCondLst>
                                    <p:cond delay="0"/>
                                  </p:stCondLst>
                                  <p:childTnLst>
                                    <p:animRot by="-21600000">
                                      <p:cBhvr>
                                        <p:cTn id="35" dur="500" fill="hold"/>
                                        <p:tgtEl>
                                          <p:spTgt spid="108"/>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500" fill="hold"/>
                                        <p:tgtEl>
                                          <p:spTgt spid="68"/>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8" presetClass="emph" presetSubtype="0" decel="50000" fill="hold" nodeType="clickEffect">
                                  <p:stCondLst>
                                    <p:cond delay="1000"/>
                                  </p:stCondLst>
                                  <p:childTnLst>
                                    <p:animRot by="-21600000">
                                      <p:cBhvr>
                                        <p:cTn id="41" dur="1000" fill="hold"/>
                                        <p:tgtEl>
                                          <p:spTgt spid="108"/>
                                        </p:tgtEl>
                                        <p:attrNameLst>
                                          <p:attrName>r</p:attrName>
                                        </p:attrNameLst>
                                      </p:cBhvr>
                                    </p:animRot>
                                  </p:childTnLst>
                                </p:cTn>
                              </p:par>
                              <p:par>
                                <p:cTn id="42" presetID="8" presetClass="emph" presetSubtype="0" decel="50000" fill="hold" nodeType="withEffect">
                                  <p:stCondLst>
                                    <p:cond delay="1000"/>
                                  </p:stCondLst>
                                  <p:childTnLst>
                                    <p:animRot by="21600000">
                                      <p:cBhvr>
                                        <p:cTn id="43" dur="1000" fill="hold"/>
                                        <p:tgtEl>
                                          <p:spTgt spid="68"/>
                                        </p:tgtEl>
                                        <p:attrNameLst>
                                          <p:attrName>r</p:attrName>
                                        </p:attrNameLst>
                                      </p:cBhvr>
                                    </p:animRot>
                                  </p:childTnLst>
                                </p:cTn>
                              </p:par>
                            </p:childTnLst>
                          </p:cTn>
                        </p:par>
                      </p:childTnLst>
                    </p:cTn>
                  </p:par>
                </p:childTnLst>
              </p:cTn>
              <p:nextCondLst>
                <p:cond evt="onClick" delay="0">
                  <p:tgtEl>
                    <p:spTgt spid="4"/>
                  </p:tgtEl>
                </p:cond>
              </p:nextCondLst>
            </p:seq>
            <p:audio>
              <p:cMediaNode showWhenStopped="0">
                <p:cTn id="44" repeatCount="indefinite" fill="hold" display="0">
                  <p:stCondLst>
                    <p:cond delay="indefinite"/>
                  </p:stCondLst>
                  <p:endCondLst>
                    <p:cond evt="onStopAudio" delay="0">
                      <p:tgtEl>
                        <p:sldTgt/>
                      </p:tgtEl>
                    </p:cond>
                  </p:endCondLst>
                </p:cTn>
                <p:tgtEl>
                  <p:spTgt spid="16"/>
                </p:tgtEl>
              </p:cMediaNode>
            </p:audio>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32697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479447" y="807709"/>
            <a:ext cx="9233107" cy="106067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r>
              <a:rPr lang="vi-VN"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ũ khí có cấu tạo, nguyên lí hoạt động đơn giản và được chế tạo, sản xuất thủ công hoặc công nghiệp</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126837"/>
            <a:ext cx="5144698" cy="106067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chemeClr val="tx1"/>
                </a:solidFill>
                <a:latin typeface="Times New Roman" panose="02020603050405020304" pitchFamily="18" charset="0"/>
                <a:cs typeface="Times New Roman" panose="02020603050405020304" pitchFamily="18" charset="0"/>
              </a:rPr>
              <a:t>VŨ KHÍ THÔ </a:t>
            </a:r>
            <a:r>
              <a:rPr lang="en-GB" sz="3600" b="1">
                <a:solidFill>
                  <a:srgbClr val="FF0000"/>
                </a:solidFill>
                <a:latin typeface="Times New Roman" panose="02020603050405020304" pitchFamily="18" charset="0"/>
                <a:cs typeface="Times New Roman" panose="02020603050405020304" pitchFamily="18" charset="0"/>
              </a:rPr>
              <a:t>S</a:t>
            </a:r>
            <a:r>
              <a:rPr lang="en-GB" sz="3600" b="1">
                <a:solidFill>
                  <a:schemeClr val="tx1"/>
                </a:solidFill>
                <a:latin typeface="Times New Roman" panose="02020603050405020304" pitchFamily="18" charset="0"/>
                <a:cs typeface="Times New Roman" panose="02020603050405020304" pitchFamily="18" charset="0"/>
              </a:rPr>
              <a:t>Ơ</a:t>
            </a:r>
            <a:endParaRPr lang="en-US" sz="54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9201DF4C-7427-7DEF-FFA2-CC7ED2C36582}"/>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DA58683A-2707-51DF-2DBA-90DE02D8FA7A}"/>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05E05A18-C335-E078-67CF-4C65EC0845DE}"/>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0A27462E-97AD-793D-A4DC-71E777BD633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6FA3278D-14E1-1919-02B8-A50AA8EAFA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5F15ADCD-5FC5-5E8A-3A83-CE5ED124FE1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9E75CEC1-02F6-3E5B-4439-BF9E7330B4D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A9272293-F0D8-350A-D13A-B06CF731A46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9C31E0F0-6704-B597-174E-FE1A493D36B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22F1CF98-42A7-BAAE-8176-1762C624C4F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D7848FE6-39DC-1315-5A79-F6A2B14D304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E96018C3-5AC3-3580-ED4F-09368A2DCC1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590FEECB-54C8-7D87-9C79-340EFD6EA7A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ABDD4456-0AF2-C306-D93C-99051586740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3329F7D6-70E0-94A8-6D53-90479DE2BB5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E1F052CA-A5F9-4568-65B3-526CE5F05A4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BEDAE3E6-6A9D-EECC-D1F0-FBE8C575869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073D144E-469A-981F-3DDF-8724592B645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CD59B063-3696-12C2-8C9D-C1A817BE9F6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7FA63D44-0976-08F5-8DD0-B48ADBFDB2E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BE928F8A-C807-C35D-0D00-4C3B3604D71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744A824F-4001-CB28-890D-A9207F124BC3}"/>
              </a:ext>
            </a:extLst>
          </p:cNvPr>
          <p:cNvSpPr txBox="1"/>
          <p:nvPr/>
        </p:nvSpPr>
        <p:spPr>
          <a:xfrm>
            <a:off x="839329" y="3460863"/>
            <a:ext cx="10513342" cy="1200329"/>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I/3 Bài 7 SGK: </a:t>
            </a:r>
            <a:r>
              <a:rPr lang="en-GB" sz="2400">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Sử dụng vũ khí quân dụng, vũ khí thể thao, </a:t>
            </a:r>
            <a:r>
              <a:rPr lang="en-US" sz="2400">
                <a:solidFill>
                  <a:srgbClr val="FF0000"/>
                </a:solidFill>
                <a:latin typeface="Arial" panose="020B0604020202020204" pitchFamily="34" charset="0"/>
                <a:cs typeface="Arial" panose="020B0604020202020204" pitchFamily="34" charset="0"/>
              </a:rPr>
              <a:t>vũ khí thô sơ</a:t>
            </a:r>
            <a:r>
              <a:rPr lang="en-US" sz="2400">
                <a:latin typeface="Arial" panose="020B0604020202020204" pitchFamily="34" charset="0"/>
                <a:cs typeface="Arial" panose="020B0604020202020204" pitchFamily="34" charset="0"/>
              </a:rPr>
              <a:t>, công cụ hỗ trợ phải tuân thủ quy định của pháp luật, chỉ sử dụng trong những trường hợp pháp luật quy định</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550538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19334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2</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346761" y="816335"/>
            <a:ext cx="9498479" cy="94429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t>
            </a:r>
            <a:r>
              <a:rPr lang="vi-VN"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ửa những chỗ hư hỏng, sai sót</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051393"/>
            <a:ext cx="5144698" cy="94429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S</a:t>
            </a:r>
            <a:r>
              <a:rPr lang="en-GB" sz="3200" b="1">
                <a:solidFill>
                  <a:srgbClr val="FF0000"/>
                </a:solidFill>
                <a:latin typeface="Times New Roman" panose="02020603050405020304" pitchFamily="18" charset="0"/>
                <a:cs typeface="Times New Roman" panose="02020603050405020304" pitchFamily="18" charset="0"/>
              </a:rPr>
              <a:t>Ử</a:t>
            </a:r>
            <a:r>
              <a:rPr lang="en-GB" sz="3200" b="1">
                <a:solidFill>
                  <a:schemeClr val="tx1"/>
                </a:solidFill>
                <a:latin typeface="Times New Roman" panose="02020603050405020304" pitchFamily="18" charset="0"/>
                <a:cs typeface="Times New Roman" panose="02020603050405020304" pitchFamily="18" charset="0"/>
              </a:rPr>
              <a:t>A CHỮA</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E7CA663F-2C2B-00D8-9CC2-C7E5EE6F8774}"/>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DF2586B4-4CE3-742F-D3FE-2C2279E29DED}"/>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C296A5B8-B764-22A5-074B-87C0268A1DA8}"/>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4DCD4EA0-AD31-C806-4009-5BA7B65C20D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9871299F-4CCC-2064-8BBB-12405B1830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167CFA6D-AF78-660D-16F4-092E996AE0C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267B6271-A74D-EB18-0713-7EE0441DD06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7B4EA44E-565E-46F6-01C1-B15DF51530F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F9C34E5B-FD03-C29F-D5EF-853FD630689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01C6E1DC-D9E5-8E47-255D-4AF373A2987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0D69549B-2979-863D-D851-CB84FC5DE74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1D28E08D-9EEC-FA21-8C3B-A0944F52457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EDE4A167-81DB-D7D6-FDE4-0A21C22162D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026F0098-DB94-24DB-2BEB-95A12C16FA8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15CB897E-D91A-1571-ACC4-F0A9A96B2CF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9B25ACE0-FB97-6E6B-953D-2B19FC0E49B4}"/>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952C16DC-01CB-B1A0-45E9-AE5C332570DD}"/>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1C58E2B8-E1DA-2724-F78A-F8947715D343}"/>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84220C18-2DE7-28AD-F212-2C2E01B34A5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A2967DD4-C357-1589-6099-4C9C6FAA328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7370B7C9-BB3C-C64C-DB92-E7B3310DFE2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8FD60C40-FC87-3DF8-BA3E-65E846DF9A2E}"/>
              </a:ext>
            </a:extLst>
          </p:cNvPr>
          <p:cNvSpPr txBox="1"/>
          <p:nvPr/>
        </p:nvSpPr>
        <p:spPr>
          <a:xfrm>
            <a:off x="839329" y="3234112"/>
            <a:ext cx="10513342" cy="1938992"/>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I/2 Bài 7 SGK: </a:t>
            </a:r>
            <a:r>
              <a:rPr lang="en-GB" sz="2400">
                <a:latin typeface="Arial" panose="020B0604020202020204" pitchFamily="34" charset="0"/>
                <a:cs typeface="Arial" panose="020B0604020202020204" pitchFamily="34" charset="0"/>
              </a:rPr>
              <a:t>Một trong những nguyên tắc quản lí, sử dụng vũ khí, vật liệu nổ và công cụ hỗ trợ là “N</a:t>
            </a:r>
            <a:r>
              <a:rPr lang="en-US" sz="2400">
                <a:latin typeface="Arial" panose="020B0604020202020204" pitchFamily="34" charset="0"/>
                <a:cs typeface="Arial" panose="020B0604020202020204" pitchFamily="34" charset="0"/>
              </a:rPr>
              <a:t>ghiên cứu, chế tạo, sản xuất, kinh doanh, trang bị, mang, xuất khẩu, nhập khẩu, vận chuyển, </a:t>
            </a:r>
            <a:r>
              <a:rPr lang="en-US" sz="2400">
                <a:solidFill>
                  <a:srgbClr val="FF0000"/>
                </a:solidFill>
                <a:latin typeface="Arial" panose="020B0604020202020204" pitchFamily="34" charset="0"/>
                <a:cs typeface="Arial" panose="020B0604020202020204" pitchFamily="34" charset="0"/>
              </a:rPr>
              <a:t>sửa chữa</a:t>
            </a:r>
            <a:r>
              <a:rPr lang="en-US" sz="2400">
                <a:latin typeface="Arial" panose="020B0604020202020204" pitchFamily="34" charset="0"/>
                <a:cs typeface="Arial" panose="020B0604020202020204" pitchFamily="34" charset="0"/>
              </a:rPr>
              <a:t>, sử dụng vũ khí, vật liệu nổ, công cụ hỗ trợ phải được cơ quan có thẩm quyền cấp giấy phép, giấy xác nhận.</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380163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16808" y="231187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3</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436440" y="831219"/>
            <a:ext cx="9319121" cy="105148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rPr>
              <a:t>C</a:t>
            </a:r>
            <a:r>
              <a:rPr lang="vi-VN" sz="2400" b="1">
                <a:solidFill>
                  <a:srgbClr val="000000"/>
                </a:solidFill>
                <a:effectLst/>
                <a:latin typeface="Times New Roman" panose="02020603050405020304" pitchFamily="18" charset="0"/>
                <a:ea typeface="Calibri" panose="020F0502020204030204" pitchFamily="34" charset="0"/>
              </a:rPr>
              <a:t>hỉ tính chất dùng cho quân đội</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159876"/>
            <a:ext cx="5144698" cy="96440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QUÂN </a:t>
            </a:r>
            <a:r>
              <a:rPr lang="en-US" sz="3200" b="1">
                <a:solidFill>
                  <a:srgbClr val="FF0000"/>
                </a:solidFill>
                <a:latin typeface="Times New Roman" panose="02020603050405020304" pitchFamily="18" charset="0"/>
                <a:cs typeface="Times New Roman" panose="02020603050405020304" pitchFamily="18" charset="0"/>
              </a:rPr>
              <a:t>D</a:t>
            </a:r>
            <a:r>
              <a:rPr lang="en-US" sz="3200" b="1">
                <a:solidFill>
                  <a:schemeClr val="tx1"/>
                </a:solidFill>
                <a:latin typeface="Times New Roman" panose="02020603050405020304" pitchFamily="18" charset="0"/>
                <a:cs typeface="Times New Roman" panose="02020603050405020304" pitchFamily="18" charset="0"/>
              </a:rPr>
              <a:t>ỤNG</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EA067A95-E84E-14C6-E61A-93E4B7FCAF54}"/>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3DB91CED-8423-EB75-A67C-EFE89F182F01}"/>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049293E9-9EEB-1E77-84F7-AE20262DA6F2}"/>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1AAC14FA-049E-D450-3E2D-34AB59A1956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86525E60-64CC-1B95-E390-DE1D668ECC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F35756AF-A5FD-58BD-280E-381E4FD8232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5895BC2C-171B-4E20-B208-7D50C999A56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0713FBCD-F32D-208F-DCB9-D72AAF102B6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2DB91AAD-465F-9B39-B2F4-FCA6DE447C2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6F091A5C-AB90-4226-8B23-D79558874EE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FD35DCF1-8EEE-C389-30FE-550AAFA0F20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160939D0-A9B9-EB9B-7014-E33DFDE0037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E401363F-AD8D-3458-9A76-84FE9951774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E75E079B-5C2B-222A-81B7-D7B0338CCC7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B0798117-B309-C696-1CAD-E620C6A13F7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435DC3C2-9678-76F5-0509-AEA7B9286D43}"/>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781CB300-FB20-1841-6A1F-A1E14AA45B0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7EF9F609-678D-F299-A80C-DD14D1983F5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86D05AEA-EB03-BB71-D9C5-15E1AE3FDD5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DCF77FA4-F0EE-F10F-BA58-8F3CFE133AE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10FDF9C2-5DA0-0007-CBAE-13D3AB59F60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179B0506-BB8B-6E9D-8CE3-0D1F3769D9FC}"/>
              </a:ext>
            </a:extLst>
          </p:cNvPr>
          <p:cNvSpPr txBox="1"/>
          <p:nvPr/>
        </p:nvSpPr>
        <p:spPr>
          <a:xfrm>
            <a:off x="839329" y="3389083"/>
            <a:ext cx="10513342" cy="1569660"/>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I/3 Bài 7 SGK: </a:t>
            </a:r>
            <a:r>
              <a:rPr lang="en-GB" sz="2400">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Bộ trưởng Bộ Quốc phòng, Bộ trưởng Bộ Công an căn cứ tính chất, yêu cầu, nhiệm vụ quy định việc trang bị vũ khí </a:t>
            </a:r>
            <a:r>
              <a:rPr lang="en-US" sz="2400">
                <a:solidFill>
                  <a:srgbClr val="FF0000"/>
                </a:solidFill>
                <a:latin typeface="Arial" panose="020B0604020202020204" pitchFamily="34" charset="0"/>
                <a:cs typeface="Arial" panose="020B0604020202020204" pitchFamily="34" charset="0"/>
              </a:rPr>
              <a:t>quân dụng</a:t>
            </a:r>
            <a:r>
              <a:rPr lang="en-US" sz="2400">
                <a:latin typeface="Arial" panose="020B0604020202020204" pitchFamily="34" charset="0"/>
                <a:cs typeface="Arial" panose="020B0604020202020204" pitchFamily="34" charset="0"/>
              </a:rPr>
              <a:t>, vũ khí thể thao, vũ khí thô sơ, công cụ hỗ trợ cho các đối tượng thuộc phạm vi quản lí</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553433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CCFC9B5-177D-4B65-BD37-DBC183A92363}"/>
              </a:ext>
            </a:extLst>
          </p:cNvPr>
          <p:cNvSpPr txBox="1"/>
          <p:nvPr/>
        </p:nvSpPr>
        <p:spPr>
          <a:xfrm>
            <a:off x="197647" y="1108398"/>
            <a:ext cx="2963564" cy="4524315"/>
          </a:xfrm>
          <a:prstGeom prst="rect">
            <a:avLst/>
          </a:prstGeom>
          <a:noFill/>
          <a:ln>
            <a:solidFill>
              <a:srgbClr val="00B050"/>
            </a:solidFill>
          </a:ln>
        </p:spPr>
        <p:txBody>
          <a:bodyPr wrap="square">
            <a:spAutoFit/>
          </a:bodyPr>
          <a:lstStyle/>
          <a:p>
            <a:r>
              <a:rPr lang="en-US" sz="2000" b="0" i="0" kern="0" dirty="0">
                <a:solidFill>
                  <a:srgbClr val="00B050"/>
                </a:solidFill>
                <a:effectLst/>
                <a:latin typeface="Noto Serif" panose="020B0604020202020204" pitchFamily="18" charset="0"/>
              </a:rPr>
              <a:t>HS </a:t>
            </a:r>
            <a:r>
              <a:rPr lang="en-US" sz="2000" b="0" i="0" kern="0" dirty="0" err="1">
                <a:solidFill>
                  <a:srgbClr val="00B050"/>
                </a:solidFill>
                <a:effectLst/>
                <a:latin typeface="Noto Serif" panose="020B0604020202020204" pitchFamily="18" charset="0"/>
              </a:rPr>
              <a:t>xem</a:t>
            </a:r>
            <a:r>
              <a:rPr lang="en-US" sz="2000" b="0" i="0" kern="0" dirty="0">
                <a:solidFill>
                  <a:srgbClr val="00B050"/>
                </a:solidFill>
                <a:effectLst/>
                <a:latin typeface="Noto Serif" panose="020B0604020202020204" pitchFamily="18" charset="0"/>
              </a:rPr>
              <a:t> </a:t>
            </a:r>
            <a:r>
              <a:rPr lang="en-US" sz="2000" b="0" i="0" kern="0" dirty="0" err="1">
                <a:solidFill>
                  <a:srgbClr val="00B050"/>
                </a:solidFill>
                <a:effectLst/>
                <a:latin typeface="Noto Serif" panose="020B0604020202020204" pitchFamily="18" charset="0"/>
              </a:rPr>
              <a:t>trước</a:t>
            </a:r>
            <a:r>
              <a:rPr lang="en-US" sz="2000" b="0" i="0" kern="0" dirty="0">
                <a:solidFill>
                  <a:srgbClr val="00B050"/>
                </a:solidFill>
                <a:effectLst/>
                <a:latin typeface="Noto Serif" panose="020B0604020202020204" pitchFamily="18" charset="0"/>
              </a:rPr>
              <a:t> ở </a:t>
            </a:r>
            <a:r>
              <a:rPr lang="en-US" sz="2000" b="0" i="0" kern="0" dirty="0" err="1">
                <a:solidFill>
                  <a:srgbClr val="00B050"/>
                </a:solidFill>
                <a:effectLst/>
                <a:latin typeface="Noto Serif" panose="020B0604020202020204" pitchFamily="18" charset="0"/>
              </a:rPr>
              <a:t>nhà</a:t>
            </a:r>
            <a:r>
              <a:rPr lang="en-US" sz="2000" b="0" i="0" kern="0" dirty="0">
                <a:solidFill>
                  <a:srgbClr val="00B050"/>
                </a:solidFill>
                <a:effectLst/>
                <a:latin typeface="Noto Serif" panose="020B0604020202020204" pitchFamily="18" charset="0"/>
              </a:rPr>
              <a:t>:</a:t>
            </a:r>
            <a:endParaRPr lang="vi-VN" sz="2000" b="0" i="0" kern="0" dirty="0">
              <a:solidFill>
                <a:srgbClr val="00B050"/>
              </a:solidFill>
              <a:effectLst/>
              <a:latin typeface="Noto Serif" panose="020B0604020202020204" pitchFamily="18" charset="0"/>
            </a:endParaRPr>
          </a:p>
          <a:p>
            <a:endParaRPr lang="en-US" sz="2000" b="0" i="0" kern="0" dirty="0">
              <a:solidFill>
                <a:srgbClr val="00B050"/>
              </a:solidFill>
              <a:effectLst/>
              <a:latin typeface="Noto Serif" panose="020B0604020202020204" pitchFamily="18" charset="0"/>
            </a:endParaRPr>
          </a:p>
          <a:p>
            <a:pPr algn="just"/>
            <a:r>
              <a:rPr lang="en-US" sz="1200" b="0" i="0" kern="0" dirty="0">
                <a:solidFill>
                  <a:srgbClr val="00B050"/>
                </a:solidFill>
                <a:effectLst/>
                <a:latin typeface="Noto Serif" panose="020B0604020202020204" pitchFamily="18" charset="0"/>
                <a:hlinkClick r:id="rId3"/>
              </a:rPr>
              <a:t>https://youtu.be/5POY4Mo61c4</a:t>
            </a:r>
            <a:r>
              <a:rPr lang="vi-VN" sz="1200" b="0" i="0" kern="0" dirty="0">
                <a:solidFill>
                  <a:srgbClr val="00B050"/>
                </a:solidFill>
                <a:effectLst/>
                <a:latin typeface="Noto Serif" panose="020B0604020202020204" pitchFamily="18" charset="0"/>
              </a:rPr>
              <a:t> </a:t>
            </a:r>
            <a:r>
              <a:rPr lang="vi-VN" sz="1600" i="1" kern="0" dirty="0">
                <a:solidFill>
                  <a:srgbClr val="0000FF"/>
                </a:solidFill>
                <a:effectLst/>
                <a:latin typeface="Noto Serif" panose="020B0604020202020204" pitchFamily="18" charset="0"/>
              </a:rPr>
              <a:t>(</a:t>
            </a:r>
            <a:r>
              <a:rPr lang="en-US" sz="1600" i="1" dirty="0" err="1">
                <a:solidFill>
                  <a:srgbClr val="0000FF"/>
                </a:solidFill>
                <a:effectLst/>
                <a:latin typeface="Roboto" panose="02000000000000000000" pitchFamily="2" charset="0"/>
              </a:rPr>
              <a:t>Kêu</a:t>
            </a:r>
            <a:r>
              <a:rPr lang="en-US" sz="1600" i="1" dirty="0">
                <a:solidFill>
                  <a:srgbClr val="0000FF"/>
                </a:solidFill>
                <a:effectLst/>
                <a:latin typeface="Roboto" panose="02000000000000000000" pitchFamily="2" charset="0"/>
              </a:rPr>
              <a:t> </a:t>
            </a:r>
            <a:r>
              <a:rPr lang="en-US" sz="1600" i="1" dirty="0" err="1">
                <a:solidFill>
                  <a:srgbClr val="0000FF"/>
                </a:solidFill>
                <a:effectLst/>
                <a:latin typeface="Roboto" panose="02000000000000000000" pitchFamily="2" charset="0"/>
              </a:rPr>
              <a:t>gọi</a:t>
            </a:r>
            <a:r>
              <a:rPr lang="en-US" sz="1600" i="1" dirty="0">
                <a:solidFill>
                  <a:srgbClr val="0000FF"/>
                </a:solidFill>
                <a:effectLst/>
                <a:latin typeface="Roboto" panose="02000000000000000000" pitchFamily="2" charset="0"/>
              </a:rPr>
              <a:t> </a:t>
            </a:r>
            <a:r>
              <a:rPr lang="en-US" sz="1600" i="1" dirty="0" err="1">
                <a:solidFill>
                  <a:srgbClr val="0000FF"/>
                </a:solidFill>
                <a:effectLst/>
                <a:latin typeface="Roboto" panose="02000000000000000000" pitchFamily="2" charset="0"/>
              </a:rPr>
              <a:t>toàn</a:t>
            </a:r>
            <a:r>
              <a:rPr lang="en-US" sz="1600" i="1" dirty="0">
                <a:solidFill>
                  <a:srgbClr val="0000FF"/>
                </a:solidFill>
                <a:effectLst/>
                <a:latin typeface="Roboto" panose="02000000000000000000" pitchFamily="2" charset="0"/>
              </a:rPr>
              <a:t> </a:t>
            </a:r>
            <a:r>
              <a:rPr lang="en-US" sz="1600" i="1" dirty="0" err="1">
                <a:solidFill>
                  <a:srgbClr val="0000FF"/>
                </a:solidFill>
                <a:effectLst/>
                <a:latin typeface="Roboto" panose="02000000000000000000" pitchFamily="2" charset="0"/>
              </a:rPr>
              <a:t>dân</a:t>
            </a:r>
            <a:r>
              <a:rPr lang="en-US" sz="1600" i="1" dirty="0">
                <a:solidFill>
                  <a:srgbClr val="0000FF"/>
                </a:solidFill>
                <a:effectLst/>
                <a:latin typeface="Roboto" panose="02000000000000000000" pitchFamily="2" charset="0"/>
              </a:rPr>
              <a:t> </a:t>
            </a:r>
            <a:r>
              <a:rPr lang="en-US" sz="1600" i="1" dirty="0" err="1">
                <a:solidFill>
                  <a:srgbClr val="0000FF"/>
                </a:solidFill>
                <a:effectLst/>
                <a:latin typeface="Roboto" panose="02000000000000000000" pitchFamily="2" charset="0"/>
              </a:rPr>
              <a:t>giao</a:t>
            </a:r>
            <a:r>
              <a:rPr lang="en-US" sz="1600" i="1" dirty="0">
                <a:solidFill>
                  <a:srgbClr val="0000FF"/>
                </a:solidFill>
                <a:effectLst/>
                <a:latin typeface="Roboto" panose="02000000000000000000" pitchFamily="2" charset="0"/>
              </a:rPr>
              <a:t> </a:t>
            </a:r>
            <a:r>
              <a:rPr lang="en-US" sz="1600" i="1" dirty="0" err="1">
                <a:solidFill>
                  <a:srgbClr val="0000FF"/>
                </a:solidFill>
                <a:effectLst/>
                <a:latin typeface="Roboto" panose="02000000000000000000" pitchFamily="2" charset="0"/>
              </a:rPr>
              <a:t>nộp</a:t>
            </a:r>
            <a:r>
              <a:rPr lang="en-US" sz="1600" i="1" dirty="0">
                <a:solidFill>
                  <a:srgbClr val="0000FF"/>
                </a:solidFill>
                <a:effectLst/>
                <a:latin typeface="Roboto" panose="02000000000000000000" pitchFamily="2" charset="0"/>
              </a:rPr>
              <a:t>, </a:t>
            </a:r>
            <a:r>
              <a:rPr lang="en-US" sz="1600" i="1" dirty="0" err="1">
                <a:solidFill>
                  <a:srgbClr val="0000FF"/>
                </a:solidFill>
                <a:effectLst/>
                <a:latin typeface="Roboto" panose="02000000000000000000" pitchFamily="2" charset="0"/>
              </a:rPr>
              <a:t>thu</a:t>
            </a:r>
            <a:r>
              <a:rPr lang="en-US" sz="1600" i="1" dirty="0">
                <a:solidFill>
                  <a:srgbClr val="0000FF"/>
                </a:solidFill>
                <a:effectLst/>
                <a:latin typeface="Roboto" panose="02000000000000000000" pitchFamily="2" charset="0"/>
              </a:rPr>
              <a:t> </a:t>
            </a:r>
            <a:r>
              <a:rPr lang="en-US" sz="1600" i="1" dirty="0" err="1">
                <a:solidFill>
                  <a:srgbClr val="0000FF"/>
                </a:solidFill>
                <a:effectLst/>
                <a:latin typeface="Roboto" panose="02000000000000000000" pitchFamily="2" charset="0"/>
              </a:rPr>
              <a:t>hồi</a:t>
            </a:r>
            <a:r>
              <a:rPr lang="en-US" sz="1600" i="1" dirty="0">
                <a:solidFill>
                  <a:srgbClr val="0000FF"/>
                </a:solidFill>
                <a:effectLst/>
                <a:latin typeface="Roboto" panose="02000000000000000000" pitchFamily="2" charset="0"/>
              </a:rPr>
              <a:t> </a:t>
            </a:r>
            <a:r>
              <a:rPr lang="en-US" sz="1600" i="1" dirty="0" err="1">
                <a:solidFill>
                  <a:srgbClr val="0000FF"/>
                </a:solidFill>
                <a:effectLst/>
                <a:latin typeface="Roboto" panose="02000000000000000000" pitchFamily="2" charset="0"/>
              </a:rPr>
              <a:t>vũ</a:t>
            </a:r>
            <a:r>
              <a:rPr lang="en-US" sz="1600" i="1" dirty="0">
                <a:solidFill>
                  <a:srgbClr val="0000FF"/>
                </a:solidFill>
                <a:effectLst/>
                <a:latin typeface="Roboto" panose="02000000000000000000" pitchFamily="2" charset="0"/>
              </a:rPr>
              <a:t> </a:t>
            </a:r>
            <a:r>
              <a:rPr lang="en-US" sz="1600" i="1" dirty="0" err="1">
                <a:solidFill>
                  <a:srgbClr val="0000FF"/>
                </a:solidFill>
                <a:effectLst/>
                <a:latin typeface="Roboto" panose="02000000000000000000" pitchFamily="2" charset="0"/>
              </a:rPr>
              <a:t>khí</a:t>
            </a:r>
            <a:r>
              <a:rPr lang="en-US" sz="1600" i="1" dirty="0">
                <a:solidFill>
                  <a:srgbClr val="0000FF"/>
                </a:solidFill>
                <a:effectLst/>
                <a:latin typeface="Roboto" panose="02000000000000000000" pitchFamily="2" charset="0"/>
              </a:rPr>
              <a:t>, </a:t>
            </a:r>
            <a:r>
              <a:rPr lang="en-US" sz="1600" i="1" dirty="0" err="1">
                <a:solidFill>
                  <a:srgbClr val="0000FF"/>
                </a:solidFill>
                <a:effectLst/>
                <a:latin typeface="Roboto" panose="02000000000000000000" pitchFamily="2" charset="0"/>
              </a:rPr>
              <a:t>vật</a:t>
            </a:r>
            <a:r>
              <a:rPr lang="en-US" sz="1600" i="1" dirty="0">
                <a:solidFill>
                  <a:srgbClr val="0000FF"/>
                </a:solidFill>
                <a:effectLst/>
                <a:latin typeface="Roboto" panose="02000000000000000000" pitchFamily="2" charset="0"/>
              </a:rPr>
              <a:t> </a:t>
            </a:r>
            <a:r>
              <a:rPr lang="en-US" sz="1600" i="1" dirty="0" err="1">
                <a:solidFill>
                  <a:srgbClr val="0000FF"/>
                </a:solidFill>
                <a:effectLst/>
                <a:latin typeface="Roboto" panose="02000000000000000000" pitchFamily="2" charset="0"/>
              </a:rPr>
              <a:t>liệu</a:t>
            </a:r>
            <a:r>
              <a:rPr lang="en-US" sz="1600" i="1" dirty="0">
                <a:solidFill>
                  <a:srgbClr val="0000FF"/>
                </a:solidFill>
                <a:effectLst/>
                <a:latin typeface="Roboto" panose="02000000000000000000" pitchFamily="2" charset="0"/>
              </a:rPr>
              <a:t> </a:t>
            </a:r>
            <a:r>
              <a:rPr lang="en-US" sz="1600" i="1" dirty="0" err="1">
                <a:solidFill>
                  <a:srgbClr val="0000FF"/>
                </a:solidFill>
                <a:effectLst/>
                <a:latin typeface="Roboto" panose="02000000000000000000" pitchFamily="2" charset="0"/>
              </a:rPr>
              <a:t>nổ</a:t>
            </a:r>
            <a:r>
              <a:rPr lang="en-US" sz="1600" i="1" dirty="0">
                <a:solidFill>
                  <a:srgbClr val="0000FF"/>
                </a:solidFill>
                <a:effectLst/>
                <a:latin typeface="Roboto" panose="02000000000000000000" pitchFamily="2" charset="0"/>
              </a:rPr>
              <a:t>, </a:t>
            </a:r>
            <a:r>
              <a:rPr lang="en-US" sz="1600" i="1" dirty="0" err="1">
                <a:solidFill>
                  <a:srgbClr val="0000FF"/>
                </a:solidFill>
                <a:effectLst/>
                <a:latin typeface="Roboto" panose="02000000000000000000" pitchFamily="2" charset="0"/>
              </a:rPr>
              <a:t>công</a:t>
            </a:r>
            <a:r>
              <a:rPr lang="en-US" sz="1600" i="1" dirty="0">
                <a:solidFill>
                  <a:srgbClr val="0000FF"/>
                </a:solidFill>
                <a:effectLst/>
                <a:latin typeface="Roboto" panose="02000000000000000000" pitchFamily="2" charset="0"/>
              </a:rPr>
              <a:t> </a:t>
            </a:r>
            <a:r>
              <a:rPr lang="en-US" sz="1600" i="1" dirty="0" err="1">
                <a:solidFill>
                  <a:srgbClr val="0000FF"/>
                </a:solidFill>
                <a:effectLst/>
                <a:latin typeface="Roboto" panose="02000000000000000000" pitchFamily="2" charset="0"/>
              </a:rPr>
              <a:t>cụ</a:t>
            </a:r>
            <a:r>
              <a:rPr lang="en-US" sz="1600" i="1" dirty="0">
                <a:solidFill>
                  <a:srgbClr val="0000FF"/>
                </a:solidFill>
                <a:effectLst/>
                <a:latin typeface="Roboto" panose="02000000000000000000" pitchFamily="2" charset="0"/>
              </a:rPr>
              <a:t> </a:t>
            </a:r>
            <a:r>
              <a:rPr lang="en-US" sz="1600" i="1" dirty="0" err="1">
                <a:solidFill>
                  <a:srgbClr val="0000FF"/>
                </a:solidFill>
                <a:effectLst/>
                <a:latin typeface="Roboto" panose="02000000000000000000" pitchFamily="2" charset="0"/>
              </a:rPr>
              <a:t>hỗ</a:t>
            </a:r>
            <a:r>
              <a:rPr lang="en-US" sz="1600" i="1" dirty="0">
                <a:solidFill>
                  <a:srgbClr val="0000FF"/>
                </a:solidFill>
                <a:effectLst/>
                <a:latin typeface="Roboto" panose="02000000000000000000" pitchFamily="2" charset="0"/>
              </a:rPr>
              <a:t> </a:t>
            </a:r>
            <a:r>
              <a:rPr lang="en-US" sz="1600" i="1" dirty="0" err="1">
                <a:solidFill>
                  <a:srgbClr val="0000FF"/>
                </a:solidFill>
                <a:effectLst/>
                <a:latin typeface="Roboto" panose="02000000000000000000" pitchFamily="2" charset="0"/>
              </a:rPr>
              <a:t>trợ</a:t>
            </a:r>
            <a:r>
              <a:rPr lang="en-US" sz="1600" i="1" dirty="0">
                <a:solidFill>
                  <a:srgbClr val="0000FF"/>
                </a:solidFill>
                <a:effectLst/>
                <a:latin typeface="Roboto" panose="02000000000000000000" pitchFamily="2" charset="0"/>
              </a:rPr>
              <a:t> </a:t>
            </a:r>
            <a:r>
              <a:rPr lang="en-US" sz="1600" i="1" dirty="0" err="1">
                <a:solidFill>
                  <a:srgbClr val="0000FF"/>
                </a:solidFill>
                <a:effectLst/>
                <a:latin typeface="Roboto" panose="02000000000000000000" pitchFamily="2" charset="0"/>
              </a:rPr>
              <a:t>và</a:t>
            </a:r>
            <a:r>
              <a:rPr lang="en-US" sz="1600" i="1" dirty="0">
                <a:solidFill>
                  <a:srgbClr val="0000FF"/>
                </a:solidFill>
                <a:effectLst/>
                <a:latin typeface="Roboto" panose="02000000000000000000" pitchFamily="2" charset="0"/>
              </a:rPr>
              <a:t> </a:t>
            </a:r>
            <a:r>
              <a:rPr lang="en-US" sz="1600" i="1" dirty="0" err="1">
                <a:solidFill>
                  <a:srgbClr val="0000FF"/>
                </a:solidFill>
                <a:effectLst/>
                <a:latin typeface="Roboto" panose="02000000000000000000" pitchFamily="2" charset="0"/>
              </a:rPr>
              <a:t>pháo</a:t>
            </a:r>
            <a:r>
              <a:rPr lang="vi-VN" sz="1600" i="1" kern="0" dirty="0">
                <a:solidFill>
                  <a:srgbClr val="0000FF"/>
                </a:solidFill>
                <a:latin typeface="Noto Serif" panose="020B0604020202020204" pitchFamily="18" charset="0"/>
              </a:rPr>
              <a:t>)</a:t>
            </a:r>
          </a:p>
          <a:p>
            <a:pPr algn="just"/>
            <a:endParaRPr lang="vi-VN" sz="1600" i="1" kern="0" dirty="0">
              <a:solidFill>
                <a:srgbClr val="0000FF"/>
              </a:solidFill>
              <a:latin typeface="Noto Serif" panose="020B0604020202020204" pitchFamily="18" charset="0"/>
            </a:endParaRPr>
          </a:p>
          <a:p>
            <a:pPr algn="just"/>
            <a:r>
              <a:rPr lang="en-US" sz="1200" i="1" dirty="0">
                <a:solidFill>
                  <a:srgbClr val="0000FF"/>
                </a:solidFill>
                <a:effectLst/>
                <a:latin typeface="Roboto" panose="02000000000000000000" pitchFamily="2" charset="0"/>
                <a:hlinkClick r:id="rId4"/>
              </a:rPr>
              <a:t>https://media-cdn-v2.laodong.vn/storage/newsportal/2023/8/14/1228695/videos/Vu-Khi.mp4</a:t>
            </a:r>
            <a:r>
              <a:rPr lang="vi-VN" sz="1200" i="1" kern="0" dirty="0">
                <a:solidFill>
                  <a:srgbClr val="0000FF"/>
                </a:solidFill>
                <a:effectLst/>
                <a:latin typeface="Noto Serif" panose="020B0604020202020204" pitchFamily="18" charset="0"/>
              </a:rPr>
              <a:t> </a:t>
            </a:r>
            <a:r>
              <a:rPr lang="vi-VN" sz="1600" i="1" kern="0" dirty="0">
                <a:solidFill>
                  <a:srgbClr val="0000FF"/>
                </a:solidFill>
                <a:effectLst/>
                <a:latin typeface="Noto Serif" panose="020B0604020202020204" pitchFamily="18" charset="0"/>
              </a:rPr>
              <a:t>(</a:t>
            </a:r>
            <a:r>
              <a:rPr lang="vi-VN" sz="1600" i="1" dirty="0">
                <a:solidFill>
                  <a:srgbClr val="0000FF"/>
                </a:solidFill>
                <a:effectLst/>
                <a:latin typeface="Roboto" panose="02000000000000000000" pitchFamily="2" charset="0"/>
              </a:rPr>
              <a:t>Vận động người dân vùng cao, biên giới giao nộp vũ khí vật liệu nổ</a:t>
            </a:r>
            <a:r>
              <a:rPr lang="vi-VN" sz="1600" i="1" dirty="0">
                <a:solidFill>
                  <a:srgbClr val="0000FF"/>
                </a:solidFill>
                <a:latin typeface="Roboto" panose="02000000000000000000" pitchFamily="2" charset="0"/>
              </a:rPr>
              <a:t>)</a:t>
            </a:r>
          </a:p>
          <a:p>
            <a:pPr algn="just"/>
            <a:endParaRPr lang="vi-VN" sz="1600" i="1" dirty="0">
              <a:solidFill>
                <a:srgbClr val="0000FF"/>
              </a:solidFill>
              <a:effectLst/>
              <a:latin typeface="Roboto" panose="02000000000000000000" pitchFamily="2" charset="0"/>
            </a:endParaRPr>
          </a:p>
          <a:p>
            <a:pPr algn="just"/>
            <a:r>
              <a:rPr lang="vi-VN" sz="1200" i="1" dirty="0">
                <a:solidFill>
                  <a:srgbClr val="0000FF"/>
                </a:solidFill>
                <a:effectLst/>
                <a:latin typeface="Roboto" panose="02000000000000000000" pitchFamily="2" charset="0"/>
                <a:hlinkClick r:id="rId5"/>
              </a:rPr>
              <a:t>https://image.tienphong.vn/w1000/Uploaded/2024/krpexlpve-byrylex/2023_07_07/z4495652145166-2c0b1729e5cc56cf4da34b8d1d72b39b-7183.jpg</a:t>
            </a:r>
            <a:r>
              <a:rPr lang="vi-VN" sz="1200" i="1" dirty="0">
                <a:solidFill>
                  <a:srgbClr val="0000FF"/>
                </a:solidFill>
                <a:effectLst/>
                <a:latin typeface="Roboto" panose="02000000000000000000" pitchFamily="2" charset="0"/>
              </a:rPr>
              <a:t> </a:t>
            </a:r>
            <a:r>
              <a:rPr lang="vi-VN" sz="1600" i="1" dirty="0">
                <a:solidFill>
                  <a:srgbClr val="0000FF"/>
                </a:solidFill>
                <a:effectLst/>
                <a:latin typeface="Roboto" panose="02000000000000000000" pitchFamily="2" charset="0"/>
              </a:rPr>
              <a:t>(Đổi gạo lấy vũ khí, công cụ hỗ trợ và vật liệu nổ)</a:t>
            </a:r>
          </a:p>
        </p:txBody>
      </p:sp>
      <p:pic>
        <p:nvPicPr>
          <p:cNvPr id="7" name="image4.png">
            <a:extLst>
              <a:ext uri="{FF2B5EF4-FFF2-40B4-BE49-F238E27FC236}">
                <a16:creationId xmlns:a16="http://schemas.microsoft.com/office/drawing/2014/main" id="{84DC9F8B-FCB7-4803-AB24-734C4D9C8592}"/>
              </a:ext>
            </a:extLst>
          </p:cNvPr>
          <p:cNvPicPr>
            <a:picLocks noChangeAspect="1"/>
          </p:cNvPicPr>
          <p:nvPr/>
        </p:nvPicPr>
        <p:blipFill>
          <a:blip r:embed="rId6" cstate="print"/>
          <a:stretch>
            <a:fillRect/>
          </a:stretch>
        </p:blipFill>
        <p:spPr>
          <a:xfrm>
            <a:off x="25259" y="-5836"/>
            <a:ext cx="590190" cy="559401"/>
          </a:xfrm>
          <a:prstGeom prst="rect">
            <a:avLst/>
          </a:prstGeom>
        </p:spPr>
      </p:pic>
      <p:grpSp>
        <p:nvGrpSpPr>
          <p:cNvPr id="8" name="Group 11">
            <a:extLst>
              <a:ext uri="{FF2B5EF4-FFF2-40B4-BE49-F238E27FC236}">
                <a16:creationId xmlns:a16="http://schemas.microsoft.com/office/drawing/2014/main" id="{1731D18A-744E-4ED1-9D1E-C769A287F554}"/>
              </a:ext>
            </a:extLst>
          </p:cNvPr>
          <p:cNvGrpSpPr>
            <a:grpSpLocks/>
          </p:cNvGrpSpPr>
          <p:nvPr/>
        </p:nvGrpSpPr>
        <p:grpSpPr bwMode="auto">
          <a:xfrm>
            <a:off x="641575" y="51793"/>
            <a:ext cx="590189" cy="495737"/>
            <a:chOff x="0" y="0"/>
            <a:chExt cx="666" cy="559"/>
          </a:xfrm>
        </p:grpSpPr>
        <p:sp>
          <p:nvSpPr>
            <p:cNvPr id="9" name="Freeform 12">
              <a:extLst>
                <a:ext uri="{FF2B5EF4-FFF2-40B4-BE49-F238E27FC236}">
                  <a16:creationId xmlns:a16="http://schemas.microsoft.com/office/drawing/2014/main" id="{F94326BF-8486-44DF-B188-E3A87A46E05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3" name="Picture 2">
            <a:extLst>
              <a:ext uri="{FF2B5EF4-FFF2-40B4-BE49-F238E27FC236}">
                <a16:creationId xmlns:a16="http://schemas.microsoft.com/office/drawing/2014/main" id="{BA7BF8B2-0AC8-492F-862C-AAF0F35B3A91}"/>
              </a:ext>
            </a:extLst>
          </p:cNvPr>
          <p:cNvPicPr>
            <a:picLocks noChangeAspect="1"/>
          </p:cNvPicPr>
          <p:nvPr/>
        </p:nvPicPr>
        <p:blipFill>
          <a:blip r:embed="rId7"/>
          <a:stretch>
            <a:fillRect/>
          </a:stretch>
        </p:blipFill>
        <p:spPr>
          <a:xfrm>
            <a:off x="3344091" y="463714"/>
            <a:ext cx="8650262" cy="6087325"/>
          </a:xfrm>
          <a:prstGeom prst="rect">
            <a:avLst/>
          </a:prstGeom>
        </p:spPr>
      </p:pic>
    </p:spTree>
    <p:extLst>
      <p:ext uri="{BB962C8B-B14F-4D97-AF65-F5344CB8AC3E}">
        <p14:creationId xmlns:p14="http://schemas.microsoft.com/office/powerpoint/2010/main" val="1563493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317618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4</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235291" y="827769"/>
            <a:ext cx="9721418" cy="184935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t>
            </a:r>
            <a:r>
              <a:rPr lang="vi-VN"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hương tiện, động vật nghiệp vụ được sử dụng để thi hành công vụ, thực hiện nhiệm vụ bảo vệ nhằm hạn chế, ngăn chặn người có hành vi vi phạm pháp luật chống trả, trốn chạy; bảo vệ người thi hành công vụ, người thực hiện nhiệm vụ bảo vệ hoặc báo hiệu khẩn cấp</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985932"/>
            <a:ext cx="5144698" cy="104090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CÔNG C</a:t>
            </a:r>
            <a:r>
              <a:rPr lang="en-US" sz="3200" b="1">
                <a:solidFill>
                  <a:srgbClr val="FF0000"/>
                </a:solidFill>
                <a:latin typeface="Times New Roman" panose="02020603050405020304" pitchFamily="18" charset="0"/>
                <a:cs typeface="Times New Roman" panose="02020603050405020304" pitchFamily="18" charset="0"/>
              </a:rPr>
              <a:t>Ụ</a:t>
            </a:r>
            <a:r>
              <a:rPr lang="en-US" sz="3200" b="1">
                <a:solidFill>
                  <a:schemeClr val="tx1"/>
                </a:solidFill>
                <a:latin typeface="Times New Roman" panose="02020603050405020304" pitchFamily="18" charset="0"/>
                <a:cs typeface="Times New Roman" panose="02020603050405020304" pitchFamily="18" charset="0"/>
              </a:rPr>
              <a:t> HỖ TRỢ</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2BED3236-D8A4-12D1-63B2-1CD323851C1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9A1AFD88-F707-A3AB-EFEE-3EDE2E9D0E31}"/>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8C024A72-EAD1-0C3E-AE42-B992C63B5809}"/>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D9CF0FB1-2F54-502E-F414-7DFA6BA40FB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0166269A-1B61-5163-317A-2B4B77927D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1A00237D-CE34-8749-8FAA-5FE823ECE68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2A908553-8857-16E4-C6B8-6FBAA96F1D4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D9C7700C-F2C8-1E2B-E385-816CC5F05FA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82E81958-7910-0D18-3798-67AAF525BBA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23A6E6DE-6A39-D95E-386C-C274CCB0C40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48E129E6-4B25-650A-9F1B-3678458D269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B9BFC62B-3D22-EF8F-9354-1BB7D941014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66284F69-57E5-79A5-62B1-97F475F4FA7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3DE07A9F-D577-4C26-6444-2FE5ACBAEC1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52E86841-1CBD-53F1-70BA-A30B3C20168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774D00A7-1A63-4606-BBBC-548331AC754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487794AB-E059-D232-2F2D-3495AFB04B8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29C58347-7672-61E7-BC17-A084C6FC1A90}"/>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AAFA0A36-9BB8-F5FE-5A82-20EBF338509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311DF899-0143-917F-FB93-182AFEACCBB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EEE125B2-82E5-BE84-3B26-EA580472170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978F96F1-C358-60ED-78C9-32704DCA7349}"/>
              </a:ext>
            </a:extLst>
          </p:cNvPr>
          <p:cNvSpPr txBox="1"/>
          <p:nvPr/>
        </p:nvSpPr>
        <p:spPr>
          <a:xfrm>
            <a:off x="839329" y="4291889"/>
            <a:ext cx="10513342" cy="1200329"/>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I/3 Bài 7 SGK: </a:t>
            </a:r>
            <a:r>
              <a:rPr lang="en-GB" sz="2400">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Sử dụng vũ khí quân dụng, vũ khí thể thao, vũ khí thô sơ, </a:t>
            </a:r>
            <a:r>
              <a:rPr lang="en-US" sz="2400">
                <a:solidFill>
                  <a:srgbClr val="FF0000"/>
                </a:solidFill>
                <a:latin typeface="Arial" panose="020B0604020202020204" pitchFamily="34" charset="0"/>
                <a:cs typeface="Arial" panose="020B0604020202020204" pitchFamily="34" charset="0"/>
              </a:rPr>
              <a:t>công cụ hỗ trợ </a:t>
            </a:r>
            <a:r>
              <a:rPr lang="en-US" sz="2400">
                <a:latin typeface="Arial" panose="020B0604020202020204" pitchFamily="34" charset="0"/>
                <a:cs typeface="Arial" panose="020B0604020202020204" pitchFamily="34" charset="0"/>
              </a:rPr>
              <a:t>phải tuân thủ quy định của pháp luật, chỉ sử dụng trong những trường hợp pháp luật quy định</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653634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19718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5</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368687" y="819142"/>
            <a:ext cx="9454627" cy="93810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lang="vi-VN"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ái dùng để làm một việc gì, để đạt được một mục đích nào đó</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058330"/>
            <a:ext cx="5144698" cy="93810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PHƯƠ</a:t>
            </a:r>
            <a:r>
              <a:rPr lang="en-US" sz="3200" b="1">
                <a:solidFill>
                  <a:srgbClr val="FF0000"/>
                </a:solidFill>
                <a:latin typeface="Times New Roman" panose="02020603050405020304" pitchFamily="18" charset="0"/>
                <a:cs typeface="Times New Roman" panose="02020603050405020304" pitchFamily="18" charset="0"/>
              </a:rPr>
              <a:t>N</a:t>
            </a:r>
            <a:r>
              <a:rPr lang="en-US" sz="3200" b="1">
                <a:solidFill>
                  <a:schemeClr val="tx1"/>
                </a:solidFill>
                <a:latin typeface="Times New Roman" panose="02020603050405020304" pitchFamily="18" charset="0"/>
                <a:cs typeface="Times New Roman" panose="02020603050405020304" pitchFamily="18" charset="0"/>
              </a:rPr>
              <a:t>G TIỆN</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FCA4149B-A723-7CD5-53BB-2145E849C809}"/>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69689228-A9CC-3695-C9C0-01A011FC6680}"/>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4F3F13A3-8B97-6763-4001-85FD2D510255}"/>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C30242B5-E022-C742-A41D-C8045590169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04" name="Picture 1103" descr="A blue and white alarm clock with bells&#10;&#10;Description automatically generated">
            <a:extLst>
              <a:ext uri="{FF2B5EF4-FFF2-40B4-BE49-F238E27FC236}">
                <a16:creationId xmlns:a16="http://schemas.microsoft.com/office/drawing/2014/main" id="{70F31493-7D25-CF5D-B33B-B4B2D2D91F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105" name="Oval 1104">
            <a:extLst>
              <a:ext uri="{FF2B5EF4-FFF2-40B4-BE49-F238E27FC236}">
                <a16:creationId xmlns:a16="http://schemas.microsoft.com/office/drawing/2014/main" id="{8CFF1D58-0020-4B42-EE74-55C3F7A8B31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106" name="Oval 1105">
            <a:extLst>
              <a:ext uri="{FF2B5EF4-FFF2-40B4-BE49-F238E27FC236}">
                <a16:creationId xmlns:a16="http://schemas.microsoft.com/office/drawing/2014/main" id="{6E26BE96-6FB3-A2D0-0A6C-0CB4B29F059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107" name="Oval 1106">
            <a:extLst>
              <a:ext uri="{FF2B5EF4-FFF2-40B4-BE49-F238E27FC236}">
                <a16:creationId xmlns:a16="http://schemas.microsoft.com/office/drawing/2014/main" id="{B2AFDCDE-EF16-DE29-BC30-74E3CDEF1FA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108" name="Oval 1107">
            <a:extLst>
              <a:ext uri="{FF2B5EF4-FFF2-40B4-BE49-F238E27FC236}">
                <a16:creationId xmlns:a16="http://schemas.microsoft.com/office/drawing/2014/main" id="{89F508C5-A413-89CA-CC2A-B1FC0F25A24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09" name="Oval 1108">
            <a:extLst>
              <a:ext uri="{FF2B5EF4-FFF2-40B4-BE49-F238E27FC236}">
                <a16:creationId xmlns:a16="http://schemas.microsoft.com/office/drawing/2014/main" id="{58D7CE75-A959-3960-8178-4494DF86A16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110" name="Oval 1109">
            <a:extLst>
              <a:ext uri="{FF2B5EF4-FFF2-40B4-BE49-F238E27FC236}">
                <a16:creationId xmlns:a16="http://schemas.microsoft.com/office/drawing/2014/main" id="{DD70C808-5148-082B-AF55-BA35B74EE85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11" name="Oval 1110">
            <a:extLst>
              <a:ext uri="{FF2B5EF4-FFF2-40B4-BE49-F238E27FC236}">
                <a16:creationId xmlns:a16="http://schemas.microsoft.com/office/drawing/2014/main" id="{16DE88F0-12E6-C704-7194-4CCC4E62B70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112" name="Oval 1111">
            <a:extLst>
              <a:ext uri="{FF2B5EF4-FFF2-40B4-BE49-F238E27FC236}">
                <a16:creationId xmlns:a16="http://schemas.microsoft.com/office/drawing/2014/main" id="{3E57F3D2-E396-AFDD-0E22-99B795D44E1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113" name="Oval 1112">
            <a:extLst>
              <a:ext uri="{FF2B5EF4-FFF2-40B4-BE49-F238E27FC236}">
                <a16:creationId xmlns:a16="http://schemas.microsoft.com/office/drawing/2014/main" id="{617073B9-2B2D-0C04-9DA0-F8063A1B837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114" name="Oval 1113">
            <a:extLst>
              <a:ext uri="{FF2B5EF4-FFF2-40B4-BE49-F238E27FC236}">
                <a16:creationId xmlns:a16="http://schemas.microsoft.com/office/drawing/2014/main" id="{CA55B77C-3F98-FE11-1090-976528361CF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115" name="Oval 1114">
            <a:extLst>
              <a:ext uri="{FF2B5EF4-FFF2-40B4-BE49-F238E27FC236}">
                <a16:creationId xmlns:a16="http://schemas.microsoft.com/office/drawing/2014/main" id="{58279A1D-C65E-11D3-3A52-CFD10D4C7B6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16" name="Oval 1115">
            <a:extLst>
              <a:ext uri="{FF2B5EF4-FFF2-40B4-BE49-F238E27FC236}">
                <a16:creationId xmlns:a16="http://schemas.microsoft.com/office/drawing/2014/main" id="{38550C24-EF94-B8B9-2B3A-A62277A1703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17" name="Oval 1116">
            <a:extLst>
              <a:ext uri="{FF2B5EF4-FFF2-40B4-BE49-F238E27FC236}">
                <a16:creationId xmlns:a16="http://schemas.microsoft.com/office/drawing/2014/main" id="{589A712F-55E1-9CCF-01B7-B09176E5319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18" name="Oval 1117">
            <a:extLst>
              <a:ext uri="{FF2B5EF4-FFF2-40B4-BE49-F238E27FC236}">
                <a16:creationId xmlns:a16="http://schemas.microsoft.com/office/drawing/2014/main" id="{C6BBE6E1-4283-404B-13CB-C186C9158692}"/>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19" name="Oval 1118">
            <a:extLst>
              <a:ext uri="{FF2B5EF4-FFF2-40B4-BE49-F238E27FC236}">
                <a16:creationId xmlns:a16="http://schemas.microsoft.com/office/drawing/2014/main" id="{5B4F720E-100A-D28C-7F43-F2BD05DDCC40}"/>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20" name="Oval 1119">
            <a:extLst>
              <a:ext uri="{FF2B5EF4-FFF2-40B4-BE49-F238E27FC236}">
                <a16:creationId xmlns:a16="http://schemas.microsoft.com/office/drawing/2014/main" id="{F9CC2E16-8321-156D-82F7-17114B0E954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21" name="TextBox 1120">
            <a:extLst>
              <a:ext uri="{FF2B5EF4-FFF2-40B4-BE49-F238E27FC236}">
                <a16:creationId xmlns:a16="http://schemas.microsoft.com/office/drawing/2014/main" id="{B6D596F4-DC3A-1691-4142-C088C81FB92B}"/>
              </a:ext>
            </a:extLst>
          </p:cNvPr>
          <p:cNvSpPr txBox="1"/>
          <p:nvPr/>
        </p:nvSpPr>
        <p:spPr>
          <a:xfrm>
            <a:off x="839329" y="3290196"/>
            <a:ext cx="10513342" cy="1938992"/>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I/1 Bài 7 SGK: </a:t>
            </a:r>
            <a:r>
              <a:rPr lang="en-GB" sz="2400">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Vũ khí là thiết bị, </a:t>
            </a:r>
            <a:r>
              <a:rPr lang="en-US" sz="2400">
                <a:solidFill>
                  <a:srgbClr val="FF0000"/>
                </a:solidFill>
                <a:latin typeface="Arial" panose="020B0604020202020204" pitchFamily="34" charset="0"/>
                <a:cs typeface="Arial" panose="020B0604020202020204" pitchFamily="34" charset="0"/>
              </a:rPr>
              <a:t>phương tiện </a:t>
            </a:r>
            <a:r>
              <a:rPr lang="en-US" sz="2400">
                <a:latin typeface="Arial" panose="020B0604020202020204" pitchFamily="34" charset="0"/>
                <a:cs typeface="Arial" panose="020B0604020202020204" pitchFamily="34" charset="0"/>
              </a:rPr>
              <a:t>hoặc tổ hợp những phương tiện được chế tạo, sản xuất có khả năng gây sát thương, nguy hại cho tính mạng, sức khoẻ của con người, phá huỷ kết cấu vật chất, bao gồm: vũ khí quân dụng, súng săn, vũ khí thô sơ, vũ khí thể thao và vũ khí khác có tính năng, tác dụng tương tự</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830983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105"/>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106"/>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10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10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10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1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11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11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1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11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1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11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1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1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1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2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105"/>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21"/>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264820"/>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6</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285502" y="812540"/>
            <a:ext cx="9620997"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a:solidFill>
                  <a:schemeClr val="tx1"/>
                </a:solidFill>
                <a:effectLst/>
                <a:latin typeface="Times New Roman" panose="02020603050405020304" pitchFamily="18" charset="0"/>
                <a:ea typeface="Calibri" panose="020F0502020204030204" pitchFamily="34" charset="0"/>
              </a:rPr>
              <a:t>S</a:t>
            </a:r>
            <a:r>
              <a:rPr lang="en-US" sz="2400" b="1">
                <a:solidFill>
                  <a:schemeClr val="tx1"/>
                </a:solidFill>
                <a:effectLst/>
                <a:latin typeface="Times New Roman" panose="02020603050405020304" pitchFamily="18" charset="0"/>
                <a:ea typeface="Calibri" panose="020F0502020204030204" pitchFamily="34" charset="0"/>
              </a:rPr>
              <a:t>úng được chế tạo, sản xuất thủ công hoặc công nghiệp, được sử dụng để săn bắn</a:t>
            </a:r>
            <a:endParaRPr lang="vi-VN" sz="307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079191"/>
            <a:ext cx="5144698"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SÚN</a:t>
            </a:r>
            <a:r>
              <a:rPr lang="en-US" sz="3200" b="1">
                <a:solidFill>
                  <a:srgbClr val="FF0000"/>
                </a:solidFill>
                <a:latin typeface="Times New Roman" panose="02020603050405020304" pitchFamily="18" charset="0"/>
                <a:cs typeface="Times New Roman" panose="02020603050405020304" pitchFamily="18" charset="0"/>
              </a:rPr>
              <a:t>G</a:t>
            </a:r>
            <a:r>
              <a:rPr lang="en-US" sz="3200" b="1">
                <a:solidFill>
                  <a:schemeClr val="tx1"/>
                </a:solidFill>
                <a:latin typeface="Times New Roman" panose="02020603050405020304" pitchFamily="18" charset="0"/>
                <a:cs typeface="Times New Roman" panose="02020603050405020304" pitchFamily="18" charset="0"/>
              </a:rPr>
              <a:t> SĂN</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A16D00AE-CDD3-2488-50CC-07CA48C6FF58}"/>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33208F68-2E6C-7487-06A3-A4D8017C3199}"/>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04803C08-C941-4C1A-9467-907C1A9C9766}"/>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4DD748CA-44A2-EEB2-9B94-7B022C79987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04" name="Picture 1103" descr="A blue and white alarm clock with bells&#10;&#10;Description automatically generated">
            <a:extLst>
              <a:ext uri="{FF2B5EF4-FFF2-40B4-BE49-F238E27FC236}">
                <a16:creationId xmlns:a16="http://schemas.microsoft.com/office/drawing/2014/main" id="{9D518385-5808-1065-8DBD-E09D138965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105" name="Oval 1104">
            <a:extLst>
              <a:ext uri="{FF2B5EF4-FFF2-40B4-BE49-F238E27FC236}">
                <a16:creationId xmlns:a16="http://schemas.microsoft.com/office/drawing/2014/main" id="{CF6654BE-EC57-ADA4-B4C5-E0B06A74B4E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106" name="Oval 1105">
            <a:extLst>
              <a:ext uri="{FF2B5EF4-FFF2-40B4-BE49-F238E27FC236}">
                <a16:creationId xmlns:a16="http://schemas.microsoft.com/office/drawing/2014/main" id="{45A9DF93-1BCF-DF79-E182-8C3B6BC2C1B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107" name="Oval 1106">
            <a:extLst>
              <a:ext uri="{FF2B5EF4-FFF2-40B4-BE49-F238E27FC236}">
                <a16:creationId xmlns:a16="http://schemas.microsoft.com/office/drawing/2014/main" id="{AA1E2082-9DF9-FA0E-BEC0-0D939256743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108" name="Oval 1107">
            <a:extLst>
              <a:ext uri="{FF2B5EF4-FFF2-40B4-BE49-F238E27FC236}">
                <a16:creationId xmlns:a16="http://schemas.microsoft.com/office/drawing/2014/main" id="{16D96D5C-A9F1-3411-09FA-27EC6EB8C17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09" name="Oval 1108">
            <a:extLst>
              <a:ext uri="{FF2B5EF4-FFF2-40B4-BE49-F238E27FC236}">
                <a16:creationId xmlns:a16="http://schemas.microsoft.com/office/drawing/2014/main" id="{517CC76B-2A93-6A89-145B-19CCD96D60C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110" name="Oval 1109">
            <a:extLst>
              <a:ext uri="{FF2B5EF4-FFF2-40B4-BE49-F238E27FC236}">
                <a16:creationId xmlns:a16="http://schemas.microsoft.com/office/drawing/2014/main" id="{390CA74D-9686-EF32-E02F-D95D6EDD670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11" name="Oval 1110">
            <a:extLst>
              <a:ext uri="{FF2B5EF4-FFF2-40B4-BE49-F238E27FC236}">
                <a16:creationId xmlns:a16="http://schemas.microsoft.com/office/drawing/2014/main" id="{FB461C85-8C88-5146-6621-5899437E7F0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112" name="Oval 1111">
            <a:extLst>
              <a:ext uri="{FF2B5EF4-FFF2-40B4-BE49-F238E27FC236}">
                <a16:creationId xmlns:a16="http://schemas.microsoft.com/office/drawing/2014/main" id="{503E35B8-CFC4-67EE-10DE-64852613A5C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113" name="Oval 1112">
            <a:extLst>
              <a:ext uri="{FF2B5EF4-FFF2-40B4-BE49-F238E27FC236}">
                <a16:creationId xmlns:a16="http://schemas.microsoft.com/office/drawing/2014/main" id="{36792204-FD2C-EE85-A082-463E3E2F8AA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114" name="Oval 1113">
            <a:extLst>
              <a:ext uri="{FF2B5EF4-FFF2-40B4-BE49-F238E27FC236}">
                <a16:creationId xmlns:a16="http://schemas.microsoft.com/office/drawing/2014/main" id="{95920168-EC38-9967-0C3C-19465B871F5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115" name="Oval 1114">
            <a:extLst>
              <a:ext uri="{FF2B5EF4-FFF2-40B4-BE49-F238E27FC236}">
                <a16:creationId xmlns:a16="http://schemas.microsoft.com/office/drawing/2014/main" id="{E4F17EF4-833A-3852-CDBC-E3B2F3FE703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16" name="Oval 1115">
            <a:extLst>
              <a:ext uri="{FF2B5EF4-FFF2-40B4-BE49-F238E27FC236}">
                <a16:creationId xmlns:a16="http://schemas.microsoft.com/office/drawing/2014/main" id="{9FB0FCAC-952C-CDF3-CC7A-91F51DD882F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17" name="Oval 1116">
            <a:extLst>
              <a:ext uri="{FF2B5EF4-FFF2-40B4-BE49-F238E27FC236}">
                <a16:creationId xmlns:a16="http://schemas.microsoft.com/office/drawing/2014/main" id="{F9829530-85E2-1661-50A0-81F8442F031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18" name="Oval 1117">
            <a:extLst>
              <a:ext uri="{FF2B5EF4-FFF2-40B4-BE49-F238E27FC236}">
                <a16:creationId xmlns:a16="http://schemas.microsoft.com/office/drawing/2014/main" id="{F7D30F2B-FD2A-5D63-188B-5D60B1CE804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19" name="Oval 1118">
            <a:extLst>
              <a:ext uri="{FF2B5EF4-FFF2-40B4-BE49-F238E27FC236}">
                <a16:creationId xmlns:a16="http://schemas.microsoft.com/office/drawing/2014/main" id="{6B7AFE23-B7BD-08AB-4E99-47A54FC326A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20" name="Oval 1119">
            <a:extLst>
              <a:ext uri="{FF2B5EF4-FFF2-40B4-BE49-F238E27FC236}">
                <a16:creationId xmlns:a16="http://schemas.microsoft.com/office/drawing/2014/main" id="{3D4BAEAB-468A-FB50-7362-0E82301FCE4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21" name="TextBox 1120">
            <a:extLst>
              <a:ext uri="{FF2B5EF4-FFF2-40B4-BE49-F238E27FC236}">
                <a16:creationId xmlns:a16="http://schemas.microsoft.com/office/drawing/2014/main" id="{AAD5E085-1D86-8810-E049-D0A5C2A61D01}"/>
              </a:ext>
            </a:extLst>
          </p:cNvPr>
          <p:cNvSpPr txBox="1"/>
          <p:nvPr/>
        </p:nvSpPr>
        <p:spPr>
          <a:xfrm>
            <a:off x="839329" y="3345918"/>
            <a:ext cx="10513342" cy="1938992"/>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I/1 Bài 7 SGK: </a:t>
            </a:r>
            <a:r>
              <a:rPr lang="en-GB" sz="2400">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Vũ khí là thiết bị, phương tiện hoặc tổ hợp những phương tiện được chế tạo, sản xuất có khả năng gây sát thương, nguy hại cho tính mạng, sức khoẻ của con người, phá huỷ kết cấu vật chất, bao gồm: vũ khí quân dụng, </a:t>
            </a:r>
            <a:r>
              <a:rPr lang="en-US" sz="2400">
                <a:solidFill>
                  <a:srgbClr val="FF0000"/>
                </a:solidFill>
                <a:latin typeface="Arial" panose="020B0604020202020204" pitchFamily="34" charset="0"/>
                <a:cs typeface="Arial" panose="020B0604020202020204" pitchFamily="34" charset="0"/>
              </a:rPr>
              <a:t>súng săn</a:t>
            </a:r>
            <a:r>
              <a:rPr lang="en-US" sz="2400">
                <a:latin typeface="Arial" panose="020B0604020202020204" pitchFamily="34" charset="0"/>
                <a:cs typeface="Arial" panose="020B0604020202020204" pitchFamily="34" charset="0"/>
              </a:rPr>
              <a:t>, vũ khí thô sơ, vũ khí thể thao và vũ khí khác có tính năng, tác dụng tương tự</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825609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105"/>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106"/>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10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10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10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1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11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11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1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11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1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11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1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1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1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2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105"/>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21"/>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56359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7</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368366" y="835907"/>
            <a:ext cx="9455269" cy="1292282"/>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t>
            </a:r>
            <a:r>
              <a:rPr lang="vi-VN"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 phẩm dưới tác động của xung kích thích ban đầu gây ra phản ứng hoá học nhanh, mạnh, toả nhiệt, sinh khí, phát sáng, tạo ra tiếng nổ, bao gồm thuốc nổ và phụ kiện nổ</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428369"/>
            <a:ext cx="5144698" cy="93085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V</a:t>
            </a:r>
            <a:r>
              <a:rPr lang="en-US" sz="3200" b="1">
                <a:solidFill>
                  <a:schemeClr val="tx1"/>
                </a:solidFill>
                <a:latin typeface="Times New Roman" panose="02020603050405020304" pitchFamily="18" charset="0"/>
                <a:cs typeface="Times New Roman" panose="02020603050405020304" pitchFamily="18" charset="0"/>
              </a:rPr>
              <a:t>ẬT LIỆU NỔ</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5FFE1B9C-1285-AF88-ABBC-50A58A26D4D8}"/>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BB56933F-E0BD-6D1E-D79C-FFCA665733BD}"/>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F7DB28F3-C67F-68A8-C3F6-7FF19EE10167}"/>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EC493280-62BB-6C36-8FE5-3907BABF637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0CE69DCB-592F-080D-32CE-EC0170CB8B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805F03F6-C392-BFA4-5B8F-C232EA847F9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09479B2B-6CD1-1501-5101-8843ADD72FA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BFD85DB2-9F0D-52E4-EADA-813636D2626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A7A706C1-CACB-8D8A-E56E-C34227696DE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9D29F498-19CB-75F5-A696-E4F0D560644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CF36B5BD-6438-C459-6C46-9AE94AB7C1E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03686B69-C0EC-C823-41B9-C041A5A4D59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64A8A838-02F7-7E99-DE5D-3DBE6E95589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E2CDB44C-496C-90F3-785F-B314935AA7C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BB3E0B1A-9E54-B658-BBE4-BE071AF64CB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867252CC-1A0E-3EB9-318E-C67BA943CB3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4027259B-F421-F3C9-C894-2109931FBDE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CFF76A6E-397E-3B55-1DA3-CFC861778A0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8D706AA2-4C67-3690-1B1D-285C960B11E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4B4DE20E-A1A8-F360-E85B-8C39FD9EB9CD}"/>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AE15C374-01C4-AAE4-8BA1-FA6C1780537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BB265241-CA75-A9F6-A089-D1C8ED80BD26}"/>
              </a:ext>
            </a:extLst>
          </p:cNvPr>
          <p:cNvSpPr txBox="1"/>
          <p:nvPr/>
        </p:nvSpPr>
        <p:spPr>
          <a:xfrm>
            <a:off x="839329" y="3588721"/>
            <a:ext cx="10513342" cy="1200329"/>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I/3 Bài 7 SGK: </a:t>
            </a:r>
            <a:r>
              <a:rPr lang="en-GB" sz="2400">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Chỉ các tổ chức, doanh nghiệp đủ điều kiện theo quy định của pháp luật mới được nghiên cứu, chế tạo, sản xuất, kinh doanh, vận chuyển, sử dụng </a:t>
            </a:r>
            <a:r>
              <a:rPr lang="en-US" sz="2400">
                <a:solidFill>
                  <a:srgbClr val="FF0000"/>
                </a:solidFill>
                <a:latin typeface="Arial" panose="020B0604020202020204" pitchFamily="34" charset="0"/>
                <a:cs typeface="Arial" panose="020B0604020202020204" pitchFamily="34" charset="0"/>
              </a:rPr>
              <a:t>vật liệu nổ</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818176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340530"/>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8</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469838" y="812540"/>
            <a:ext cx="9252324" cy="112485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0000"/>
                </a:solidFill>
                <a:effectLst/>
                <a:latin typeface="Times New Roman" panose="02020603050405020304" pitchFamily="18" charset="0"/>
                <a:ea typeface="Calibri" panose="020F0502020204030204" pitchFamily="34" charset="0"/>
              </a:rPr>
              <a:t>Tính chất quân sự và có trang bị vũ khí</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190624"/>
            <a:ext cx="5144698" cy="96021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V</a:t>
            </a:r>
            <a:r>
              <a:rPr lang="en-US" sz="3200" b="1">
                <a:solidFill>
                  <a:srgbClr val="FF0000"/>
                </a:solidFill>
                <a:latin typeface="Times New Roman" panose="02020603050405020304" pitchFamily="18" charset="0"/>
                <a:cs typeface="Times New Roman" panose="02020603050405020304" pitchFamily="18" charset="0"/>
              </a:rPr>
              <a:t>Ũ </a:t>
            </a:r>
            <a:r>
              <a:rPr lang="en-US" sz="3200" b="1">
                <a:solidFill>
                  <a:schemeClr val="tx1"/>
                </a:solidFill>
                <a:latin typeface="Times New Roman" panose="02020603050405020304" pitchFamily="18" charset="0"/>
                <a:cs typeface="Times New Roman" panose="02020603050405020304" pitchFamily="18" charset="0"/>
              </a:rPr>
              <a:t>TRANG</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0109497A-85EF-17BE-27EB-8B471EE7C321}"/>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4082400F-FEFE-565E-E288-76899B299E50}"/>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BF9C134B-FC32-C096-6038-DB01C5983EAD}"/>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99DBDCC5-F979-FA15-1FBB-5F66589CDA56}"/>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DB19B8DE-F9C1-ED5F-AC67-358EF17FB3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0C82DDF9-F214-9021-E5FB-9DBFDF3BCE4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6341533E-0A8D-68C1-6995-E439CFD7E7F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4EC76655-FDC9-E8FD-9A1F-16CDF45FF5D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7730FF69-A202-A907-35FD-7ADA9102255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47836A3B-853A-3637-DBA1-C833D46C6B4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EB5823E9-786A-8A37-A267-9A478705D4A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55FC11EF-6536-8877-26F9-EDA5EE7ADBB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A966E96D-78C5-4B82-48BE-C549579259E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B52BCCF6-73C4-5740-EB5C-C56726A586F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239D28B1-21DD-F0DE-BF2C-6DEF6402F22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65341E8F-8B1B-235F-4CF8-606F5FCFB53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624817BC-0DBC-4D1E-212A-E757E0BA7D0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82053D89-430E-24EC-DABB-F5E0C67027B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98AAA724-39CB-4C1B-2173-739C8CCD1834}"/>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0E78EC7D-7EF1-3A8D-9887-58827A5024C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B314012E-EB60-695A-ED6A-DAD2D9CB4F2C}"/>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07DA4F0A-F390-2A9F-C340-DA0EAB263E32}"/>
              </a:ext>
            </a:extLst>
          </p:cNvPr>
          <p:cNvSpPr txBox="1"/>
          <p:nvPr/>
        </p:nvSpPr>
        <p:spPr>
          <a:xfrm>
            <a:off x="737771" y="3426831"/>
            <a:ext cx="10716459" cy="1200329"/>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I/3 Bài 7 SGK: </a:t>
            </a:r>
            <a:r>
              <a:rPr lang="en-GB" sz="2400">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Đối tượng được trang bị vũ khí quân dụng, vũ khí thể thao, vũ khí thô sơ, công cụ hỗ trợ, bao gồm: Lực lượng </a:t>
            </a:r>
            <a:r>
              <a:rPr lang="en-US" sz="2400">
                <a:solidFill>
                  <a:srgbClr val="FF0000"/>
                </a:solidFill>
                <a:latin typeface="Arial" panose="020B0604020202020204" pitchFamily="34" charset="0"/>
                <a:cs typeface="Arial" panose="020B0604020202020204" pitchFamily="34" charset="0"/>
              </a:rPr>
              <a:t>vũ trang </a:t>
            </a:r>
            <a:r>
              <a:rPr lang="en-US" sz="2400">
                <a:latin typeface="Arial" panose="020B0604020202020204" pitchFamily="34" charset="0"/>
                <a:cs typeface="Arial" panose="020B0604020202020204" pitchFamily="34" charset="0"/>
              </a:rPr>
              <a:t>nhân dân, Cảnh sát biển và một số lực lượng khác theo quy định của pháp luật</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219227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51851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9</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234777" y="829793"/>
            <a:ext cx="9722447" cy="122362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Khai với nhà chức trách những việc có liên quan đến mình hay những việc mình biết</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352067"/>
            <a:ext cx="5144698" cy="986692"/>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K</a:t>
            </a:r>
            <a:r>
              <a:rPr lang="en-US" sz="3200" b="1">
                <a:solidFill>
                  <a:schemeClr val="tx1"/>
                </a:solidFill>
                <a:latin typeface="Times New Roman" panose="02020603050405020304" pitchFamily="18" charset="0"/>
                <a:cs typeface="Times New Roman" panose="02020603050405020304" pitchFamily="18" charset="0"/>
              </a:rPr>
              <a:t>HAI BÁO</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8BDC5363-9F27-E749-0BC6-694936085004}"/>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81995E5A-2026-ECF8-1D4B-DF2488606313}"/>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4F618CA7-0CB1-F12C-8A46-56AA32A9C7E6}"/>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770ECA43-443F-4C19-8CBC-165CF03B4C26}"/>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C75F5D41-7235-7A8E-63C9-710E538149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ACD93F7D-A4CE-73AD-89A7-E7D0AD34D96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62429D95-4E09-5546-504E-3725AC2BE45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DE6C6129-A30F-83B7-1B7E-C04C62CC192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1B1F86A6-9E7F-DDB0-5167-C725C76C424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A4D96F85-A334-E40F-D9EF-25C55089F7F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EAB314D7-D91D-25A7-D9D9-D3800BC8BA2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C536A19C-B5C7-55EB-33FA-6008453E34E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6E3C72EE-77F3-A013-029D-693006D9F17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890299E6-4226-0059-5CD1-D038496E552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2AED2E8B-3101-1817-1A42-7CC153461CE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A3CCD351-6896-C7D0-74DD-BD9CCD712C4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4965FEFD-745C-D813-D21D-3343AE40AE9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187EA2EB-B79D-051A-C338-3DCCCF12BA1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1AEDE35F-8A3C-0BB6-FECA-5F0BB7BBF0E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7507F2C4-41A8-5FCF-6311-3768B524D192}"/>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1575EAEA-8E4C-C16D-1A9A-AD0E88E5FF9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C0ABEFA2-3A8A-5699-10E4-058224968E9F}"/>
              </a:ext>
            </a:extLst>
          </p:cNvPr>
          <p:cNvSpPr txBox="1"/>
          <p:nvPr/>
        </p:nvSpPr>
        <p:spPr>
          <a:xfrm>
            <a:off x="839329" y="3601338"/>
            <a:ext cx="10513342" cy="1938992"/>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I/4 Bài 7 SGK: </a:t>
            </a:r>
            <a:r>
              <a:rPr lang="en-GB" sz="2400">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Cơ quan, tổ chức, cá nhân phải trình báo, </a:t>
            </a:r>
            <a:r>
              <a:rPr lang="en-US" sz="2400">
                <a:solidFill>
                  <a:srgbClr val="FF0000"/>
                </a:solidFill>
                <a:latin typeface="Arial" panose="020B0604020202020204" pitchFamily="34" charset="0"/>
                <a:cs typeface="Arial" panose="020B0604020202020204" pitchFamily="34" charset="0"/>
              </a:rPr>
              <a:t>khai báo</a:t>
            </a:r>
            <a:r>
              <a:rPr lang="en-US" sz="2400">
                <a:latin typeface="Arial" panose="020B0604020202020204" pitchFamily="34" charset="0"/>
                <a:cs typeface="Arial" panose="020B0604020202020204" pitchFamily="34" charset="0"/>
              </a:rPr>
              <a:t>, giao nộp vũ khí, vật liệu nổ, công cụ hỗ trợ cho cơ quan quân sự, cơ quan Công an hoặc Uỷ ban nhân dân nơi gần nhất trong trường hợp không thuộc đối tượng trang bị, sử dụng theo quy định của pháp luật mà có từ bất kì nguồn nào hoặc phát hiện, thu nhặt được</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00297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336944"/>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10</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171949" y="833587"/>
            <a:ext cx="9848103"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r>
              <a:rPr lang="vi-VN"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ũ khí được chế tạo, sản xuất thủ công hoặc công nghiệp, được sử dụng để luyện tập, thi đấu thể thao</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151315"/>
            <a:ext cx="5144698"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VŨ KHÍ T</a:t>
            </a:r>
            <a:r>
              <a:rPr lang="en-GB" sz="3200" b="1">
                <a:solidFill>
                  <a:srgbClr val="FF0000"/>
                </a:solidFill>
                <a:latin typeface="Times New Roman" panose="02020603050405020304" pitchFamily="18" charset="0"/>
                <a:cs typeface="Times New Roman" panose="02020603050405020304" pitchFamily="18" charset="0"/>
              </a:rPr>
              <a:t>H</a:t>
            </a:r>
            <a:r>
              <a:rPr lang="en-GB" sz="3200" b="1">
                <a:solidFill>
                  <a:schemeClr val="tx1"/>
                </a:solidFill>
                <a:latin typeface="Times New Roman" panose="02020603050405020304" pitchFamily="18" charset="0"/>
                <a:cs typeface="Times New Roman" panose="02020603050405020304" pitchFamily="18" charset="0"/>
              </a:rPr>
              <a:t>Ể THAO</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AF147B72-842F-21E0-3CCE-47E4225EA4B1}"/>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F6FF3D51-9F87-2056-7F84-5C88D37C807D}"/>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5B707B2E-865E-A7BC-C67E-21E52E878288}"/>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8F6481B4-94C0-B3DA-6733-39F62736E6B6}"/>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71DF3918-00CE-2E0C-2D1E-852E619DF8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05853BE7-58D3-1288-F2C1-5701396028E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287D3051-7129-7B92-2833-87EEBF504C8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081E7E38-DE28-0909-391A-411CF59DB22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317B3BF4-7A74-5564-44A0-3EB7D758E8C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44596D24-04D6-A524-ED16-3BE1204F58B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A7525155-B797-70A9-8227-5538407C4C1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5BE68785-EB6D-3668-F2CA-99BFB421E5A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5EF5ED68-C89B-331D-2594-4FF7A6E12C4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38FF24D8-C3D7-96F1-B0CF-F5F38A43906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E80674B1-9FF9-10A8-1280-A09DF870D6B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454A3456-960B-8D57-D743-E8CAAB2ACB4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3BBB3D7A-58BC-B71A-C888-823E4FAE861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3ED750AC-F640-FC52-BC7A-DB4232BE679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7BD4D078-56FB-BFF2-8579-EB27A667F58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91B0BDEF-98D1-FA00-9A71-CB3DBDC1503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9201CA47-672A-43D0-1986-1B56B37C758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9146E0CE-023B-1772-68A0-13B3CAED518B}"/>
              </a:ext>
            </a:extLst>
          </p:cNvPr>
          <p:cNvSpPr txBox="1"/>
          <p:nvPr/>
        </p:nvSpPr>
        <p:spPr>
          <a:xfrm>
            <a:off x="839329" y="3461338"/>
            <a:ext cx="10513342" cy="1938992"/>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I/1 Bài 7 SGK: </a:t>
            </a:r>
            <a:r>
              <a:rPr lang="en-GB" sz="2400">
                <a:latin typeface="Arial" panose="020B0604020202020204" pitchFamily="34" charset="0"/>
                <a:cs typeface="Arial" panose="020B0604020202020204" pitchFamily="34" charset="0"/>
              </a:rPr>
              <a:t>“</a:t>
            </a:r>
            <a:r>
              <a:rPr lang="en-US" sz="2400">
                <a:latin typeface="Arial" panose="020B0604020202020204" pitchFamily="34" charset="0"/>
                <a:cs typeface="Arial" panose="020B0604020202020204" pitchFamily="34" charset="0"/>
              </a:rPr>
              <a:t>Vũ khí là thiết bị, phương tiện hoặc tổ hợp những phương tiện được chế tạo, sản xuất có khả năng gây sát thương, nguy hại cho tính mạng, sức khoẻ của con người, phá huỷ kết cấu vật chất, bao gồm: vũ khí quân dụng, súng săn, vũ khí thô sơ, </a:t>
            </a:r>
            <a:r>
              <a:rPr lang="en-US" sz="2400">
                <a:solidFill>
                  <a:srgbClr val="FF0000"/>
                </a:solidFill>
                <a:latin typeface="Arial" panose="020B0604020202020204" pitchFamily="34" charset="0"/>
                <a:cs typeface="Arial" panose="020B0604020202020204" pitchFamily="34" charset="0"/>
              </a:rPr>
              <a:t>vũ khí thể thao </a:t>
            </a:r>
            <a:r>
              <a:rPr lang="en-US" sz="2400">
                <a:latin typeface="Arial" panose="020B0604020202020204" pitchFamily="34" charset="0"/>
                <a:cs typeface="Arial" panose="020B0604020202020204" pitchFamily="34" charset="0"/>
              </a:rPr>
              <a:t>và vũ khí khác có tính năng, tác dụng tương tự</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9406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4"/>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248124"/>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11</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323895" y="819143"/>
            <a:ext cx="9544210"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Bán hoặc huỷ bỏ công khai tài sản cố định không dùng nữa</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23651" y="2062495"/>
            <a:ext cx="5144698"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THANH L</a:t>
            </a:r>
            <a:r>
              <a:rPr lang="en-GB" sz="3200" b="1">
                <a:solidFill>
                  <a:srgbClr val="FF0000"/>
                </a:solidFill>
                <a:latin typeface="Times New Roman" panose="02020603050405020304" pitchFamily="18" charset="0"/>
                <a:cs typeface="Times New Roman" panose="02020603050405020304" pitchFamily="18" charset="0"/>
              </a:rPr>
              <a:t>Í</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4A0F916D-DD09-168A-B32D-53EF37466563}"/>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AA746602-445F-B1D4-D03A-68097E7A33EF}"/>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DC6FDBEA-8FE8-924D-D442-216B834C7ED8}"/>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F03DD52C-0121-9072-4F7E-3C6C9088417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E51262C2-4F56-5681-46EC-7E4BFD4988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AC353E7D-C870-85FC-F0DC-84F99309183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DCC17E40-3BDD-78FB-E20B-0C11F658D1E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9E51819B-317D-39A9-8447-EAA95749DF9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C0FC3D84-BD16-3ACA-70F6-B25DFC1CE49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0FBE0C63-2520-EEBA-34BE-5FC8BD97842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7302BEA7-3A39-6D3C-E7D2-925D7376EEB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E5BAB568-195F-A9AF-B8DD-BF15D22792F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A9B17EA1-43AF-577A-91B4-84D52484CB9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2A28114D-CEA5-47F8-C838-92D49CCDD6B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6024C93E-2B23-B176-07B6-CFFD00F0B61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64BB4D53-0657-F3EF-893D-22AF0A19748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F3BB94DD-B00D-21E2-A0C8-956610DDB30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275C34D9-05BC-D515-452C-32EAFE6EEB4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8225B5E0-266B-2A94-9818-B7B60B15B95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4B60A320-397F-3B52-5F3C-7700BFA1747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FFACEBBF-1E29-B3A9-4A12-DCFA50AFD4A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6" name="TextBox 1105">
            <a:extLst>
              <a:ext uri="{FF2B5EF4-FFF2-40B4-BE49-F238E27FC236}">
                <a16:creationId xmlns:a16="http://schemas.microsoft.com/office/drawing/2014/main" id="{51C85E20-99E1-FB12-E000-392CCA9C0670}"/>
              </a:ext>
            </a:extLst>
          </p:cNvPr>
          <p:cNvSpPr txBox="1"/>
          <p:nvPr/>
        </p:nvSpPr>
        <p:spPr>
          <a:xfrm>
            <a:off x="839329" y="3323309"/>
            <a:ext cx="10513342" cy="1569660"/>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I/2 Bài 7 SGK: </a:t>
            </a:r>
            <a:r>
              <a:rPr lang="en-GB" sz="2400">
                <a:latin typeface="Arial" panose="020B0604020202020204" pitchFamily="34" charset="0"/>
                <a:cs typeface="Arial" panose="020B0604020202020204" pitchFamily="34" charset="0"/>
              </a:rPr>
              <a:t>Một trong những nguyên tắc quản lí, sử dụng vũ khí, vật liệu nổ và công cụ hỗ trợ là “</a:t>
            </a:r>
            <a:r>
              <a:rPr lang="en-US" sz="2400">
                <a:latin typeface="Arial" panose="020B0604020202020204" pitchFamily="34" charset="0"/>
                <a:cs typeface="Arial" panose="020B0604020202020204" pitchFamily="34" charset="0"/>
              </a:rPr>
              <a:t>Vũ khí, vật liệu nổ, công cụ hỗ trợ không còn nhu cầu sử dụng, hết hạn sử dụng hoặc không còn khả năng sử dụng phải được thu hồi, </a:t>
            </a:r>
            <a:r>
              <a:rPr lang="en-US" sz="2400">
                <a:solidFill>
                  <a:srgbClr val="FF0000"/>
                </a:solidFill>
                <a:latin typeface="Arial" panose="020B0604020202020204" pitchFamily="34" charset="0"/>
                <a:cs typeface="Arial" panose="020B0604020202020204" pitchFamily="34" charset="0"/>
              </a:rPr>
              <a:t>thanh lí </a:t>
            </a:r>
            <a:r>
              <a:rPr lang="en-US" sz="2400">
                <a:latin typeface="Arial" panose="020B0604020202020204" pitchFamily="34" charset="0"/>
                <a:cs typeface="Arial" panose="020B0604020202020204" pitchFamily="34" charset="0"/>
              </a:rPr>
              <a:t>hoặc tiêu huỷ theo quy định của pháp luật</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74187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8"/>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entr" presetSubtype="0" fill="hold" grpId="0" nodeType="withEffect">
                                  <p:stCondLst>
                                    <p:cond delay="0"/>
                                  </p:stCondLst>
                                  <p:childTnLst>
                                    <p:set>
                                      <p:cBhvr>
                                        <p:cTn id="57" dur="1" fill="hold">
                                          <p:stCondLst>
                                            <p:cond delay="0"/>
                                          </p:stCondLst>
                                        </p:cTn>
                                        <p:tgtEl>
                                          <p:spTgt spid="1106"/>
                                        </p:tgtEl>
                                        <p:attrNameLst>
                                          <p:attrName>style.visibility</p:attrName>
                                        </p:attrNameLst>
                                      </p:cBhvr>
                                      <p:to>
                                        <p:strVal val="visible"/>
                                      </p:to>
                                    </p:set>
                                  </p:childTnLst>
                                </p:cTn>
                              </p:par>
                              <p:par>
                                <p:cTn id="58" presetID="1" presetClass="mediacall" presetSubtype="0" fill="hold" nodeType="withEffect">
                                  <p:stCondLst>
                                    <p:cond delay="0"/>
                                  </p:stCondLst>
                                  <p:childTnLst>
                                    <p:cmd type="call" cmd="playFrom(0.0)">
                                      <p:cBhvr>
                                        <p:cTn id="59"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TextBox 8">
            <a:extLst>
              <a:ext uri="{FF2B5EF4-FFF2-40B4-BE49-F238E27FC236}">
                <a16:creationId xmlns:a16="http://schemas.microsoft.com/office/drawing/2014/main" id="{4CD6042C-3D0D-415F-8C2C-7DEF056162DA}"/>
              </a:ext>
            </a:extLst>
          </p:cNvPr>
          <p:cNvSpPr txBox="1"/>
          <p:nvPr/>
        </p:nvSpPr>
        <p:spPr>
          <a:xfrm>
            <a:off x="4978463" y="296978"/>
            <a:ext cx="3645774"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6F57EE1-66AA-4F77-6345-CCE4606286FF}"/>
              </a:ext>
            </a:extLst>
          </p:cNvPr>
          <p:cNvSpPr txBox="1"/>
          <p:nvPr/>
        </p:nvSpPr>
        <p:spPr>
          <a:xfrm>
            <a:off x="1735347" y="5334688"/>
            <a:ext cx="8721306" cy="1054135"/>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r>
              <a:rPr lang="en-US" sz="2400" i="1" dirty="0">
                <a:solidFill>
                  <a:srgbClr val="FF0000"/>
                </a:solidFill>
                <a:latin typeface="Times New Roman" panose="02020603050405020304" pitchFamily="18" charset="0"/>
                <a:cs typeface="Times New Roman" panose="02020603050405020304" pitchFamily="18" charset="0"/>
              </a:rPr>
              <a:t>“</a:t>
            </a:r>
            <a:r>
              <a:rPr lang="en-US" sz="2400" i="1" dirty="0" err="1">
                <a:solidFill>
                  <a:srgbClr val="ED0000"/>
                </a:solidFill>
                <a:effectLst/>
                <a:latin typeface="Times New Roman" panose="02020603050405020304" pitchFamily="18" charset="0"/>
                <a:ea typeface="Calibri" panose="020F0502020204030204" pitchFamily="34" charset="0"/>
              </a:rPr>
              <a:t>Sử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dụng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vũ</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khí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quân</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dụng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vũ</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khí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thể</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thao</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vũ</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khí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thô</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sơ</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công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cụ</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hỗ</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trợ</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phải</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tuân</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thủ</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quy</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định</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của</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pháp</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luật</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chỉ</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sử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dụng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trong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những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trường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hợp</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pháp</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luật</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quy</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định</a:t>
            </a:r>
            <a:r>
              <a:rPr lang="en-GB" sz="2400" i="1" dirty="0">
                <a:solidFill>
                  <a:srgbClr val="FF0000"/>
                </a:solidFill>
                <a:effectLst/>
                <a:latin typeface="Times New Roman" panose="02020603050405020304" pitchFamily="18" charset="0"/>
                <a:ea typeface="Calibri" panose="020F0502020204030204" pitchFamily="34" charset="0"/>
              </a:rPr>
              <a:t>.</a:t>
            </a:r>
            <a:r>
              <a:rPr lang="vi-VN" sz="2400" i="1" dirty="0">
                <a:solidFill>
                  <a:srgbClr val="FF0000"/>
                </a:solidFill>
                <a:latin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4E7FA63-6EC6-A727-278A-457148451AFD}"/>
              </a:ext>
            </a:extLst>
          </p:cNvPr>
          <p:cNvPicPr>
            <a:picLocks noChangeAspect="1"/>
          </p:cNvPicPr>
          <p:nvPr/>
        </p:nvPicPr>
        <p:blipFill>
          <a:blip r:embed="rId4"/>
          <a:stretch>
            <a:fillRect/>
          </a:stretch>
        </p:blipFill>
        <p:spPr>
          <a:xfrm>
            <a:off x="1735347" y="868410"/>
            <a:ext cx="8721306" cy="4307780"/>
          </a:xfrm>
          <a:prstGeom prst="rect">
            <a:avLst/>
          </a:prstGeom>
          <a:ln>
            <a:solidFill>
              <a:srgbClr val="00B050"/>
            </a:solidFill>
          </a:ln>
        </p:spPr>
      </p:pic>
    </p:spTree>
    <p:extLst>
      <p:ext uri="{BB962C8B-B14F-4D97-AF65-F5344CB8AC3E}">
        <p14:creationId xmlns:p14="http://schemas.microsoft.com/office/powerpoint/2010/main" val="379777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C3110-9D19-F2E5-5915-9B4E6FFDE7DF}"/>
            </a:ext>
          </a:extLst>
        </p:cNvPr>
        <p:cNvGrpSpPr/>
        <p:nvPr/>
      </p:nvGrpSpPr>
      <p:grpSpPr>
        <a:xfrm>
          <a:off x="0" y="0"/>
          <a:ext cx="0" cy="0"/>
          <a:chOff x="0" y="0"/>
          <a:chExt cx="0" cy="0"/>
        </a:xfrm>
      </p:grpSpPr>
      <p:grpSp>
        <p:nvGrpSpPr>
          <p:cNvPr id="4" name="Group 2">
            <a:extLst>
              <a:ext uri="{FF2B5EF4-FFF2-40B4-BE49-F238E27FC236}">
                <a16:creationId xmlns:a16="http://schemas.microsoft.com/office/drawing/2014/main" id="{3BEFBC9F-650B-2E5A-B015-AAF4F6944420}"/>
              </a:ext>
            </a:extLst>
          </p:cNvPr>
          <p:cNvGrpSpPr>
            <a:grpSpLocks/>
          </p:cNvGrpSpPr>
          <p:nvPr/>
        </p:nvGrpSpPr>
        <p:grpSpPr bwMode="auto">
          <a:xfrm>
            <a:off x="3472" y="76434"/>
            <a:ext cx="12192000" cy="6787448"/>
            <a:chOff x="226" y="5517"/>
            <a:chExt cx="14145" cy="10801"/>
          </a:xfrm>
        </p:grpSpPr>
        <p:sp>
          <p:nvSpPr>
            <p:cNvPr id="5" name="Line 3">
              <a:extLst>
                <a:ext uri="{FF2B5EF4-FFF2-40B4-BE49-F238E27FC236}">
                  <a16:creationId xmlns:a16="http://schemas.microsoft.com/office/drawing/2014/main" id="{3E21B300-5CEC-FF4E-6873-393B14F40E4B}"/>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id="{782CC899-A8B5-1527-9DAC-4F52F9AEC54F}"/>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id="{FC49F2A6-90EF-299F-A042-817C990A3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6F67253E-54CE-C762-754F-80CDB92CB99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4.png">
            <a:extLst>
              <a:ext uri="{FF2B5EF4-FFF2-40B4-BE49-F238E27FC236}">
                <a16:creationId xmlns:a16="http://schemas.microsoft.com/office/drawing/2014/main" id="{CE4702CD-9794-D37C-BEE9-F17B4FB18846}"/>
              </a:ext>
            </a:extLst>
          </p:cNvPr>
          <p:cNvPicPr>
            <a:picLocks noChangeAspect="1"/>
          </p:cNvPicPr>
          <p:nvPr/>
        </p:nvPicPr>
        <p:blipFill>
          <a:blip r:embed="rId5" cstate="print"/>
          <a:stretch>
            <a:fillRect/>
          </a:stretch>
        </p:blipFill>
        <p:spPr>
          <a:xfrm>
            <a:off x="25259" y="-5836"/>
            <a:ext cx="590190" cy="559401"/>
          </a:xfrm>
          <a:prstGeom prst="rect">
            <a:avLst/>
          </a:prstGeom>
        </p:spPr>
      </p:pic>
      <p:sp>
        <p:nvSpPr>
          <p:cNvPr id="10" name="Rectangle 13">
            <a:extLst>
              <a:ext uri="{FF2B5EF4-FFF2-40B4-BE49-F238E27FC236}">
                <a16:creationId xmlns:a16="http://schemas.microsoft.com/office/drawing/2014/main" id="{68A86AC7-D4FB-0C57-1FCC-E468F1170295}"/>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11" name="Group 11">
            <a:extLst>
              <a:ext uri="{FF2B5EF4-FFF2-40B4-BE49-F238E27FC236}">
                <a16:creationId xmlns:a16="http://schemas.microsoft.com/office/drawing/2014/main" id="{AE7705F0-171D-905F-8BDE-2925EA5351CC}"/>
              </a:ext>
            </a:extLst>
          </p:cNvPr>
          <p:cNvGrpSpPr>
            <a:grpSpLocks/>
          </p:cNvGrpSpPr>
          <p:nvPr/>
        </p:nvGrpSpPr>
        <p:grpSpPr bwMode="auto">
          <a:xfrm>
            <a:off x="641575" y="51793"/>
            <a:ext cx="590189" cy="495737"/>
            <a:chOff x="0" y="0"/>
            <a:chExt cx="666" cy="559"/>
          </a:xfrm>
        </p:grpSpPr>
        <p:sp>
          <p:nvSpPr>
            <p:cNvPr id="12" name="Freeform 12">
              <a:extLst>
                <a:ext uri="{FF2B5EF4-FFF2-40B4-BE49-F238E27FC236}">
                  <a16:creationId xmlns:a16="http://schemas.microsoft.com/office/drawing/2014/main" id="{1C9BAEBB-158E-7185-72E9-12F81E26E60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Rectangle 17">
            <a:extLst>
              <a:ext uri="{FF2B5EF4-FFF2-40B4-BE49-F238E27FC236}">
                <a16:creationId xmlns:a16="http://schemas.microsoft.com/office/drawing/2014/main" id="{6FAE81E1-96D7-14BC-3BA6-89C8705116F6}"/>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id="{F706897B-EE49-E202-3740-87801CADB45F}"/>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id="{FC3A84EA-331C-6F7B-618D-02122B76D594}"/>
              </a:ext>
            </a:extLst>
          </p:cNvPr>
          <p:cNvSpPr txBox="1"/>
          <p:nvPr/>
        </p:nvSpPr>
        <p:spPr>
          <a:xfrm>
            <a:off x="3164295" y="1149614"/>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7 (</a:t>
            </a:r>
            <a:r>
              <a:rPr lang="en-GB" sz="3200" b="1" dirty="0" err="1">
                <a:solidFill>
                  <a:srgbClr val="00B050"/>
                </a:solidFill>
                <a:latin typeface="Times New Roman" panose="02020603050405020304" pitchFamily="18" charset="0"/>
                <a:cs typeface="Times New Roman" panose="02020603050405020304" pitchFamily="18" charset="0"/>
              </a:rPr>
              <a:t>Tiết</a:t>
            </a:r>
            <a:r>
              <a:rPr lang="en-GB" sz="3200" b="1" dirty="0">
                <a:solidFill>
                  <a:srgbClr val="00B050"/>
                </a:solidFill>
                <a:latin typeface="Times New Roman" panose="02020603050405020304" pitchFamily="18" charset="0"/>
                <a:cs typeface="Times New Roman" panose="02020603050405020304" pitchFamily="18" charset="0"/>
              </a:rPr>
              <a:t> 2)</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5420F29F-964C-9BF9-03CB-198C9347A4A3}"/>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11</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F4C85FA5-ACFD-1CBD-EE24-39F5BF9A3C4D}"/>
              </a:ext>
            </a:extLst>
          </p:cNvPr>
          <p:cNvSpPr/>
          <p:nvPr/>
        </p:nvSpPr>
        <p:spPr>
          <a:xfrm>
            <a:off x="2399169" y="1954019"/>
            <a:ext cx="9420218" cy="1200329"/>
          </a:xfrm>
          <a:prstGeom prst="rect">
            <a:avLst/>
          </a:prstGeom>
          <a:noFill/>
        </p:spPr>
        <p:txBody>
          <a:bodyPr wrap="square" lIns="91440" tIns="45720" rIns="91440" bIns="45720">
            <a:spAutoFit/>
          </a:bodyPr>
          <a:lstStyle/>
          <a:p>
            <a:pPr algn="ctr"/>
            <a: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PHÁP LUẬT VỀ QUẢN LÍ VŨ KHÍ,</a:t>
            </a:r>
            <a:b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br>
            <a: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VẬT LIỆU NỔ, CÔNG CỤ HỖ TRỢ</a:t>
            </a:r>
            <a:endParaRPr lang="vi-VN"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54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7E49A-E367-7F26-1686-8091BC0BC8D2}"/>
            </a:ext>
          </a:extLst>
        </p:cNvPr>
        <p:cNvGrpSpPr/>
        <p:nvPr/>
      </p:nvGrpSpPr>
      <p:grpSpPr>
        <a:xfrm>
          <a:off x="0" y="0"/>
          <a:ext cx="0" cy="0"/>
          <a:chOff x="0" y="0"/>
          <a:chExt cx="0" cy="0"/>
        </a:xfrm>
      </p:grpSpPr>
      <p:grpSp>
        <p:nvGrpSpPr>
          <p:cNvPr id="4" name="Group 2">
            <a:extLst>
              <a:ext uri="{FF2B5EF4-FFF2-40B4-BE49-F238E27FC236}">
                <a16:creationId xmlns:a16="http://schemas.microsoft.com/office/drawing/2014/main" id="{3532D6D5-7BCA-FF4F-ACF8-49EB3D78EDB7}"/>
              </a:ext>
            </a:extLst>
          </p:cNvPr>
          <p:cNvGrpSpPr>
            <a:grpSpLocks/>
          </p:cNvGrpSpPr>
          <p:nvPr/>
        </p:nvGrpSpPr>
        <p:grpSpPr bwMode="auto">
          <a:xfrm>
            <a:off x="3472" y="76434"/>
            <a:ext cx="12192000" cy="6787448"/>
            <a:chOff x="226" y="5517"/>
            <a:chExt cx="14145" cy="10801"/>
          </a:xfrm>
        </p:grpSpPr>
        <p:sp>
          <p:nvSpPr>
            <p:cNvPr id="5" name="Line 3">
              <a:extLst>
                <a:ext uri="{FF2B5EF4-FFF2-40B4-BE49-F238E27FC236}">
                  <a16:creationId xmlns:a16="http://schemas.microsoft.com/office/drawing/2014/main" id="{940DF600-61B0-5F15-4518-79065D9730B9}"/>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id="{F01B1456-AE36-74F2-E88F-FBE89730A93E}"/>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id="{EF327E2D-9365-1F52-33DD-2F6A7807D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737414CB-57FD-BD41-058C-3168D0EAC2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4.png">
            <a:extLst>
              <a:ext uri="{FF2B5EF4-FFF2-40B4-BE49-F238E27FC236}">
                <a16:creationId xmlns:a16="http://schemas.microsoft.com/office/drawing/2014/main" id="{E1FAD71B-BED9-D9C6-417D-7F72E7B36C61}"/>
              </a:ext>
            </a:extLst>
          </p:cNvPr>
          <p:cNvPicPr>
            <a:picLocks noChangeAspect="1"/>
          </p:cNvPicPr>
          <p:nvPr/>
        </p:nvPicPr>
        <p:blipFill>
          <a:blip r:embed="rId5" cstate="print"/>
          <a:stretch>
            <a:fillRect/>
          </a:stretch>
        </p:blipFill>
        <p:spPr>
          <a:xfrm>
            <a:off x="25259" y="-5836"/>
            <a:ext cx="590190" cy="559401"/>
          </a:xfrm>
          <a:prstGeom prst="rect">
            <a:avLst/>
          </a:prstGeom>
        </p:spPr>
      </p:pic>
      <p:sp>
        <p:nvSpPr>
          <p:cNvPr id="10" name="Rectangle 13">
            <a:extLst>
              <a:ext uri="{FF2B5EF4-FFF2-40B4-BE49-F238E27FC236}">
                <a16:creationId xmlns:a16="http://schemas.microsoft.com/office/drawing/2014/main" id="{6099E884-B107-87D2-C544-C5263ADFCDE7}"/>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11" name="Group 11">
            <a:extLst>
              <a:ext uri="{FF2B5EF4-FFF2-40B4-BE49-F238E27FC236}">
                <a16:creationId xmlns:a16="http://schemas.microsoft.com/office/drawing/2014/main" id="{89E32EAE-EA45-D775-34E3-9166597855FA}"/>
              </a:ext>
            </a:extLst>
          </p:cNvPr>
          <p:cNvGrpSpPr>
            <a:grpSpLocks/>
          </p:cNvGrpSpPr>
          <p:nvPr/>
        </p:nvGrpSpPr>
        <p:grpSpPr bwMode="auto">
          <a:xfrm>
            <a:off x="641575" y="51793"/>
            <a:ext cx="590189" cy="495737"/>
            <a:chOff x="0" y="0"/>
            <a:chExt cx="666" cy="559"/>
          </a:xfrm>
        </p:grpSpPr>
        <p:sp>
          <p:nvSpPr>
            <p:cNvPr id="12" name="Freeform 12">
              <a:extLst>
                <a:ext uri="{FF2B5EF4-FFF2-40B4-BE49-F238E27FC236}">
                  <a16:creationId xmlns:a16="http://schemas.microsoft.com/office/drawing/2014/main" id="{41B73720-2770-656C-F9AB-44D0E53CA03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Rectangle 17">
            <a:extLst>
              <a:ext uri="{FF2B5EF4-FFF2-40B4-BE49-F238E27FC236}">
                <a16:creationId xmlns:a16="http://schemas.microsoft.com/office/drawing/2014/main" id="{F4645E27-56B8-8D68-D8B6-801D8CD70E5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id="{667A6B39-3BBB-640B-2958-DB9DD1F7CEE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id="{3D7A956C-5F57-92B2-063D-7FE41D64A31D}"/>
              </a:ext>
            </a:extLst>
          </p:cNvPr>
          <p:cNvSpPr txBox="1"/>
          <p:nvPr/>
        </p:nvSpPr>
        <p:spPr>
          <a:xfrm>
            <a:off x="3164295" y="1149614"/>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7 (</a:t>
            </a:r>
            <a:r>
              <a:rPr lang="en-GB" sz="3200" b="1" dirty="0" err="1">
                <a:solidFill>
                  <a:srgbClr val="00B050"/>
                </a:solidFill>
                <a:latin typeface="Times New Roman" panose="02020603050405020304" pitchFamily="18" charset="0"/>
                <a:cs typeface="Times New Roman" panose="02020603050405020304" pitchFamily="18" charset="0"/>
              </a:rPr>
              <a:t>Tiết</a:t>
            </a:r>
            <a:r>
              <a:rPr lang="en-GB" sz="3200" b="1" dirty="0">
                <a:solidFill>
                  <a:srgbClr val="00B050"/>
                </a:solidFill>
                <a:latin typeface="Times New Roman" panose="02020603050405020304" pitchFamily="18" charset="0"/>
                <a:cs typeface="Times New Roman" panose="02020603050405020304" pitchFamily="18" charset="0"/>
              </a:rPr>
              <a:t> 1)</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A68F2267-07FE-D7D3-A70A-CB3C834736A1}"/>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11</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9F26C120-FD79-17ED-7057-1AEDA241C132}"/>
              </a:ext>
            </a:extLst>
          </p:cNvPr>
          <p:cNvSpPr/>
          <p:nvPr/>
        </p:nvSpPr>
        <p:spPr>
          <a:xfrm>
            <a:off x="2399169" y="1954019"/>
            <a:ext cx="9420218" cy="1200329"/>
          </a:xfrm>
          <a:prstGeom prst="rect">
            <a:avLst/>
          </a:prstGeom>
          <a:noFill/>
        </p:spPr>
        <p:txBody>
          <a:bodyPr wrap="square" lIns="91440" tIns="45720" rIns="91440" bIns="45720">
            <a:spAutoFit/>
          </a:bodyPr>
          <a:lstStyle/>
          <a:p>
            <a:pPr algn="ctr"/>
            <a: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PHÁP LUẬT VỀ QUẢN LÍ VŨ KHÍ,</a:t>
            </a:r>
            <a:b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br>
            <a:r>
              <a:rPr lang="en-GB"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VẬT LIỆU NỔ, CÔNG CỤ HỖ TRỢ</a:t>
            </a:r>
            <a:endParaRPr lang="vi-VN" sz="36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45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2231B44E-1293-5C40-9E52-70482A8F3670}"/>
              </a:ext>
            </a:extLst>
          </p:cNvPr>
          <p:cNvSpPr txBox="1"/>
          <p:nvPr/>
        </p:nvSpPr>
        <p:spPr>
          <a:xfrm>
            <a:off x="1508682" y="154454"/>
            <a:ext cx="10351624" cy="3359894"/>
          </a:xfrm>
          <a:prstGeom prst="rect">
            <a:avLst/>
          </a:prstGeom>
          <a:solidFill>
            <a:schemeClr val="accent6">
              <a:lumMod val="40000"/>
              <a:lumOff val="60000"/>
            </a:schemeClr>
          </a:solidFill>
          <a:ln>
            <a:solidFill>
              <a:srgbClr val="00B050"/>
            </a:solidFill>
          </a:ln>
        </p:spPr>
        <p:txBody>
          <a:bodyPr wrap="square">
            <a:spAutoFit/>
          </a:bodyPr>
          <a:lstStyle/>
          <a:p>
            <a:r>
              <a:rPr lang="en-US" sz="2400" b="1" dirty="0" err="1">
                <a:solidFill>
                  <a:srgbClr val="0000FF"/>
                </a:solidFill>
                <a:latin typeface="Times New Roman" panose="02020603050405020304" pitchFamily="18" charset="0"/>
                <a:cs typeface="Times New Roman" panose="02020603050405020304" pitchFamily="18" charset="0"/>
              </a:rPr>
              <a:t>Khởi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động</a:t>
            </a:r>
            <a:r>
              <a:rPr lang="en-US" sz="2400" b="1" dirty="0">
                <a:solidFill>
                  <a:srgbClr val="0000FF"/>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a:p>
            <a:pPr algn="just">
              <a:lnSpc>
                <a:spcPts val="2800"/>
              </a:lnSpc>
              <a:spcBef>
                <a:spcPts val="600"/>
              </a:spcBef>
              <a:spcAft>
                <a:spcPts val="600"/>
              </a:spcAft>
            </a:pPr>
            <a:r>
              <a:rPr lang="en-US" sz="2400" dirty="0">
                <a:latin typeface="Times New Roman" panose="02020603050405020304" pitchFamily="18" charset="0"/>
                <a:cs typeface="Times New Roman" panose="02020603050405020304" pitchFamily="18" charset="0"/>
              </a:rPr>
              <a:t>1.</a:t>
            </a:r>
            <a:r>
              <a:rPr lang="vi-VN" sz="2400" dirty="0">
                <a:latin typeface="Times New Roman" panose="02020603050405020304" pitchFamily="18" charset="0"/>
                <a:cs typeface="Times New Roman" panose="02020603050405020304" pitchFamily="18" charset="0"/>
              </a:rPr>
              <a:t> Bạn Minh nói: “Nhà mình có một thanh kiếm là đồ gia bảo. Mình </a:t>
            </a:r>
            <a:r>
              <a:rPr lang="en-US" sz="2400" dirty="0" err="1">
                <a:solidFill>
                  <a:srgbClr val="0000FF"/>
                </a:solidFill>
                <a:latin typeface="Times New Roman" panose="02020603050405020304" pitchFamily="18" charset="0"/>
                <a:cs typeface="Times New Roman" panose="02020603050405020304" pitchFamily="18" charset="0"/>
              </a:rPr>
              <a:t>định</a:t>
            </a:r>
            <a:r>
              <a:rPr lang="vi-VN" sz="2400" dirty="0">
                <a:latin typeface="Times New Roman" panose="02020603050405020304" pitchFamily="18" charset="0"/>
                <a:cs typeface="Times New Roman" panose="02020603050405020304" pitchFamily="18" charset="0"/>
              </a:rPr>
              <a:t> sử dụng thanh kiếm này tập võ và tự vệ khi cần thiết”. </a:t>
            </a:r>
          </a:p>
          <a:p>
            <a:pPr algn="just">
              <a:lnSpc>
                <a:spcPts val="2800"/>
              </a:lnSpc>
              <a:spcBef>
                <a:spcPts val="600"/>
              </a:spcBef>
              <a:spcAft>
                <a:spcPts val="600"/>
              </a:spcAft>
            </a:pPr>
            <a:r>
              <a:rPr lang="en-US" sz="2400" spc="-90" dirty="0">
                <a:latin typeface="Times New Roman" panose="02020603050405020304" pitchFamily="18" charset="0"/>
                <a:cs typeface="Times New Roman" panose="02020603050405020304" pitchFamily="18" charset="0"/>
              </a:rPr>
              <a:t>2. </a:t>
            </a:r>
            <a:r>
              <a:rPr lang="vi-VN" sz="2400" dirty="0">
                <a:latin typeface="Times New Roman" panose="02020603050405020304" pitchFamily="18" charset="0"/>
                <a:cs typeface="Times New Roman" panose="02020603050405020304" pitchFamily="18" charset="0"/>
              </a:rPr>
              <a:t>Ông Thiện có một khẩu súng ngắn quân dụng cũ. Ông nói: “Khẩu súng này đã bị hỏng, không sử dụng được cũng không làm hại ai, tôi </a:t>
            </a:r>
            <a:r>
              <a:rPr lang="en-US" sz="2400" dirty="0" err="1">
                <a:solidFill>
                  <a:srgbClr val="0000FF"/>
                </a:solidFill>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giữ lại làm kỉ niệm chiến trường”. </a:t>
            </a:r>
          </a:p>
          <a:p>
            <a:pPr algn="just">
              <a:lnSpc>
                <a:spcPts val="2800"/>
              </a:lnSpc>
              <a:spcBef>
                <a:spcPts val="600"/>
              </a:spcBef>
              <a:spcAft>
                <a:spcPts val="600"/>
              </a:spcAft>
            </a:pPr>
            <a:r>
              <a:rPr lang="en-US" sz="2400" dirty="0">
                <a:latin typeface="Times New Roman" panose="02020603050405020304" pitchFamily="18" charset="0"/>
                <a:cs typeface="Times New Roman" panose="02020603050405020304" pitchFamily="18" charset="0"/>
              </a:rPr>
              <a:t>3. </a:t>
            </a:r>
            <a:r>
              <a:rPr lang="vi-VN" sz="2400" dirty="0">
                <a:latin typeface="Times New Roman" panose="02020603050405020304" pitchFamily="18" charset="0"/>
                <a:cs typeface="Times New Roman" panose="02020603050405020304" pitchFamily="18" charset="0"/>
              </a:rPr>
              <a:t>Bạn Thanh phát hiện một ổ đạn pháo còn sót lại sau chiến tranh ở khu vườn sau nhà. Thanh </a:t>
            </a:r>
            <a:r>
              <a:rPr lang="vi-VN" sz="2400" dirty="0">
                <a:solidFill>
                  <a:srgbClr val="0000FF"/>
                </a:solidFill>
                <a:latin typeface="Times New Roman" panose="02020603050405020304" pitchFamily="18" charset="0"/>
                <a:cs typeface="Times New Roman" panose="02020603050405020304" pitchFamily="18" charset="0"/>
              </a:rPr>
              <a:t>định</a:t>
            </a:r>
            <a:r>
              <a:rPr lang="vi-VN" sz="2400" dirty="0">
                <a:latin typeface="Times New Roman" panose="02020603050405020304" pitchFamily="18" charset="0"/>
                <a:cs typeface="Times New Roman" panose="02020603050405020304" pitchFamily="18" charset="0"/>
              </a:rPr>
              <a:t> giấu kín, không báo cho ai biết, sau đó đào lên, mang bán sắt vụn.</a:t>
            </a:r>
            <a:endParaRPr lang="en-US" sz="2400" dirty="0">
              <a:latin typeface="Times New Roman" panose="02020603050405020304" pitchFamily="18" charset="0"/>
              <a:cs typeface="Times New Roman" panose="02020603050405020304" pitchFamily="18" charset="0"/>
            </a:endParaRPr>
          </a:p>
        </p:txBody>
      </p:sp>
      <p:pic>
        <p:nvPicPr>
          <p:cNvPr id="6" name="image4.png">
            <a:extLst>
              <a:ext uri="{FF2B5EF4-FFF2-40B4-BE49-F238E27FC236}">
                <a16:creationId xmlns:a16="http://schemas.microsoft.com/office/drawing/2014/main" id="{7919EE22-BB43-4091-87CC-5D2BB38FB3E9}"/>
              </a:ext>
            </a:extLst>
          </p:cNvPr>
          <p:cNvPicPr>
            <a:picLocks noChangeAspect="1"/>
          </p:cNvPicPr>
          <p:nvPr/>
        </p:nvPicPr>
        <p:blipFill>
          <a:blip r:embed="rId3" cstate="print"/>
          <a:stretch>
            <a:fillRect/>
          </a:stretch>
        </p:blipFill>
        <p:spPr>
          <a:xfrm>
            <a:off x="25259" y="-5836"/>
            <a:ext cx="590190" cy="559401"/>
          </a:xfrm>
          <a:prstGeom prst="rect">
            <a:avLst/>
          </a:prstGeom>
        </p:spPr>
      </p:pic>
      <p:grpSp>
        <p:nvGrpSpPr>
          <p:cNvPr id="7" name="Group 11">
            <a:extLst>
              <a:ext uri="{FF2B5EF4-FFF2-40B4-BE49-F238E27FC236}">
                <a16:creationId xmlns:a16="http://schemas.microsoft.com/office/drawing/2014/main" id="{03718FE0-4945-4AEE-9167-AB4F6A94A6BC}"/>
              </a:ext>
            </a:extLst>
          </p:cNvPr>
          <p:cNvGrpSpPr>
            <a:grpSpLocks/>
          </p:cNvGrpSpPr>
          <p:nvPr/>
        </p:nvGrpSpPr>
        <p:grpSpPr bwMode="auto">
          <a:xfrm>
            <a:off x="641575" y="51793"/>
            <a:ext cx="590189" cy="495737"/>
            <a:chOff x="0" y="0"/>
            <a:chExt cx="666" cy="559"/>
          </a:xfrm>
        </p:grpSpPr>
        <p:sp>
          <p:nvSpPr>
            <p:cNvPr id="8" name="Freeform 12">
              <a:extLst>
                <a:ext uri="{FF2B5EF4-FFF2-40B4-BE49-F238E27FC236}">
                  <a16:creationId xmlns:a16="http://schemas.microsoft.com/office/drawing/2014/main" id="{21F7E41A-9D1E-42CA-88D7-A2574AAE2135}"/>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Hộp Văn bản 2">
            <a:extLst>
              <a:ext uri="{FF2B5EF4-FFF2-40B4-BE49-F238E27FC236}">
                <a16:creationId xmlns:a16="http://schemas.microsoft.com/office/drawing/2014/main" id="{54024314-FB77-A70F-33EB-854EAC36496F}"/>
              </a:ext>
            </a:extLst>
          </p:cNvPr>
          <p:cNvSpPr txBox="1"/>
          <p:nvPr/>
        </p:nvSpPr>
        <p:spPr>
          <a:xfrm>
            <a:off x="331694" y="3789928"/>
            <a:ext cx="11528612" cy="2913618"/>
          </a:xfrm>
          <a:prstGeom prst="rect">
            <a:avLst/>
          </a:prstGeom>
          <a:solidFill>
            <a:schemeClr val="bg1"/>
          </a:solidFill>
          <a:ln>
            <a:solidFill>
              <a:srgbClr val="00B050"/>
            </a:solidFill>
          </a:ln>
        </p:spPr>
        <p:txBody>
          <a:bodyPr wrap="square">
            <a:spAutoFit/>
          </a:bodyPr>
          <a:lstStyle/>
          <a:p>
            <a:pPr algn="just">
              <a:lnSpc>
                <a:spcPts val="2780"/>
              </a:lnSpc>
              <a:spcBef>
                <a:spcPts val="600"/>
              </a:spcBef>
              <a:spcAft>
                <a:spcPts val="600"/>
              </a:spcAft>
            </a:pPr>
            <a:r>
              <a:rPr lang="en-US" sz="2400" b="1" dirty="0" err="1">
                <a:solidFill>
                  <a:srgbClr val="0000FF"/>
                </a:solidFill>
                <a:latin typeface="Times New Roman" panose="02020603050405020304" pitchFamily="18" charset="0"/>
                <a:cs typeface="Times New Roman" panose="02020603050405020304" pitchFamily="18" charset="0"/>
              </a:rPr>
              <a:t>Gợi</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ý</a:t>
            </a:r>
            <a:r>
              <a:rPr lang="en-US" sz="2400" b="1" dirty="0">
                <a:solidFill>
                  <a:srgbClr val="0000FF"/>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1. </a:t>
            </a:r>
            <a:r>
              <a:rPr lang="en-US" sz="2400" dirty="0">
                <a:latin typeface="Times New Roman" panose="02020603050405020304" pitchFamily="18" charset="0"/>
                <a:cs typeface="Times New Roman" panose="02020603050405020304" pitchFamily="18" charset="0"/>
              </a:rPr>
              <a:t>G</a:t>
            </a:r>
            <a:r>
              <a:rPr lang="vi-VN" sz="2400" dirty="0">
                <a:latin typeface="Times New Roman" panose="02020603050405020304" pitchFamily="18" charset="0"/>
                <a:cs typeface="Times New Roman" panose="02020603050405020304" pitchFamily="18" charset="0"/>
              </a:rPr>
              <a:t>ia đình Minh </a:t>
            </a:r>
            <a:r>
              <a:rPr lang="vi-VN" sz="2400" dirty="0">
                <a:solidFill>
                  <a:srgbClr val="0070C0"/>
                </a:solidFill>
                <a:latin typeface="Times New Roman" panose="02020603050405020304" pitchFamily="18" charset="0"/>
                <a:cs typeface="Times New Roman" panose="02020603050405020304" pitchFamily="18" charset="0"/>
              </a:rPr>
              <a:t>cần khai báo </a:t>
            </a:r>
            <a:r>
              <a:rPr lang="vi-VN" sz="2400" dirty="0">
                <a:latin typeface="Times New Roman" panose="02020603050405020304" pitchFamily="18" charset="0"/>
                <a:cs typeface="Times New Roman" panose="02020603050405020304" pitchFamily="18" charset="0"/>
              </a:rPr>
              <a:t>để được cấp Giấy xác nhận khai báo vũ khí thô sơ. Minh không được phép dùng đồ gia bảo để luyện tập thể thao và tự vệ. </a:t>
            </a:r>
          </a:p>
          <a:p>
            <a:pPr algn="just">
              <a:lnSpc>
                <a:spcPts val="2780"/>
              </a:lnSpc>
              <a:spcBef>
                <a:spcPts val="600"/>
              </a:spcBef>
              <a:spcAft>
                <a:spcPts val="600"/>
              </a:spcAft>
            </a:pPr>
            <a:r>
              <a:rPr lang="vi-VN" sz="2400" dirty="0">
                <a:solidFill>
                  <a:srgbClr val="FF0000"/>
                </a:solidFill>
                <a:latin typeface="Times New Roman" panose="02020603050405020304" pitchFamily="18" charset="0"/>
                <a:cs typeface="Times New Roman" panose="02020603050405020304" pitchFamily="18" charset="0"/>
              </a:rPr>
              <a:t>2. </a:t>
            </a:r>
            <a:r>
              <a:rPr lang="vi-VN" sz="2400" dirty="0">
                <a:latin typeface="Times New Roman" panose="02020603050405020304" pitchFamily="18" charset="0"/>
                <a:cs typeface="Times New Roman" panose="02020603050405020304" pitchFamily="18" charset="0"/>
              </a:rPr>
              <a:t>Ông Thiện </a:t>
            </a:r>
            <a:r>
              <a:rPr lang="vi-VN" sz="2400" dirty="0">
                <a:solidFill>
                  <a:srgbClr val="0070C0"/>
                </a:solidFill>
                <a:latin typeface="Times New Roman" panose="02020603050405020304" pitchFamily="18" charset="0"/>
                <a:cs typeface="Times New Roman" panose="02020603050405020304" pitchFamily="18" charset="0"/>
              </a:rPr>
              <a:t>không được phép </a:t>
            </a:r>
            <a:r>
              <a:rPr lang="vi-VN" sz="2400" dirty="0">
                <a:latin typeface="Times New Roman" panose="02020603050405020304" pitchFamily="18" charset="0"/>
                <a:cs typeface="Times New Roman" panose="02020603050405020304" pitchFamily="18" charset="0"/>
              </a:rPr>
              <a:t>giữ khẩu súng ngắn đã hỏng để làm kỉ niệm vì đó là hành vi chiếm đoạt phế phẩm vũ khí. </a:t>
            </a:r>
          </a:p>
          <a:p>
            <a:pPr algn="just">
              <a:lnSpc>
                <a:spcPts val="2780"/>
              </a:lnSpc>
              <a:spcBef>
                <a:spcPts val="600"/>
              </a:spcBef>
              <a:spcAft>
                <a:spcPts val="600"/>
              </a:spcAft>
            </a:pPr>
            <a:r>
              <a:rPr lang="vi-VN" sz="2400" dirty="0">
                <a:solidFill>
                  <a:srgbClr val="FF0000"/>
                </a:solidFill>
                <a:latin typeface="Times New Roman" panose="02020603050405020304" pitchFamily="18" charset="0"/>
                <a:cs typeface="Times New Roman" panose="02020603050405020304" pitchFamily="18" charset="0"/>
              </a:rPr>
              <a:t>3. </a:t>
            </a:r>
            <a:r>
              <a:rPr lang="vi-VN" sz="2400" dirty="0">
                <a:latin typeface="Times New Roman" panose="02020603050405020304" pitchFamily="18" charset="0"/>
                <a:cs typeface="Times New Roman" panose="02020603050405020304" pitchFamily="18" charset="0"/>
              </a:rPr>
              <a:t>Hành vi mà Thanh định thực hiện là hành vi chiếm đoạt, mua bán vũ khí quân dụng (ổ đạn pháo). Đó là hành vi bị nghiêm cấm. Thanh cần </a:t>
            </a:r>
            <a:r>
              <a:rPr lang="vi-VN" sz="2400" dirty="0">
                <a:solidFill>
                  <a:srgbClr val="0070C0"/>
                </a:solidFill>
                <a:latin typeface="Times New Roman" panose="02020603050405020304" pitchFamily="18" charset="0"/>
                <a:cs typeface="Times New Roman" panose="02020603050405020304" pitchFamily="18" charset="0"/>
              </a:rPr>
              <a:t>báo ngay </a:t>
            </a:r>
            <a:r>
              <a:rPr lang="vi-VN" sz="2400" dirty="0">
                <a:latin typeface="Times New Roman" panose="02020603050405020304" pitchFamily="18" charset="0"/>
                <a:cs typeface="Times New Roman" panose="02020603050405020304" pitchFamily="18" charset="0"/>
              </a:rPr>
              <a:t>cho cơ quan công an, quân đội, Uỷ ban nhân dân cấp xã nơi gần nhất để thu gom. </a:t>
            </a:r>
          </a:p>
        </p:txBody>
      </p:sp>
    </p:spTree>
    <p:extLst>
      <p:ext uri="{BB962C8B-B14F-4D97-AF65-F5344CB8AC3E}">
        <p14:creationId xmlns:p14="http://schemas.microsoft.com/office/powerpoint/2010/main" val="428726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B643F910-F3A0-FE7E-754E-383678F70901}"/>
              </a:ext>
            </a:extLst>
          </p:cNvPr>
          <p:cNvSpPr txBox="1"/>
          <p:nvPr/>
        </p:nvSpPr>
        <p:spPr>
          <a:xfrm>
            <a:off x="201725" y="1137277"/>
            <a:ext cx="5671382" cy="830997"/>
          </a:xfrm>
          <a:prstGeom prst="rect">
            <a:avLst/>
          </a:prstGeom>
          <a:noFill/>
        </p:spPr>
        <p:txBody>
          <a:bodyPr wrap="square">
            <a:spAutoFit/>
          </a:bodyPr>
          <a:lstStyle/>
          <a:p>
            <a:pPr algn="just"/>
            <a:r>
              <a:rPr lang="en-US" sz="2400" b="1" dirty="0">
                <a:solidFill>
                  <a:srgbClr val="00B050"/>
                </a:solidFill>
                <a:latin typeface="Times New Roman" panose="02020603050405020304" pitchFamily="18" charset="0"/>
                <a:cs typeface="Times New Roman" panose="02020603050405020304" pitchFamily="18" charset="0"/>
              </a:rPr>
              <a:t>5. </a:t>
            </a:r>
            <a:r>
              <a:rPr lang="en-US" sz="2400" b="1" dirty="0" err="1">
                <a:solidFill>
                  <a:srgbClr val="00B050"/>
                </a:solidFill>
                <a:latin typeface="Times New Roman" panose="02020603050405020304" pitchFamily="18" charset="0"/>
                <a:cs typeface="Times New Roman" panose="02020603050405020304" pitchFamily="18" charset="0"/>
              </a:rPr>
              <a:t>Hành</a:t>
            </a:r>
            <a:r>
              <a:rPr lang="en-US" sz="2400" b="1" dirty="0">
                <a:solidFill>
                  <a:srgbClr val="00B050"/>
                </a:solidFill>
                <a:latin typeface="Times New Roman" panose="02020603050405020304" pitchFamily="18" charset="0"/>
                <a:cs typeface="Times New Roman" panose="02020603050405020304" pitchFamily="18" charset="0"/>
              </a:rPr>
              <a:t> vi </a:t>
            </a:r>
            <a:r>
              <a:rPr lang="en-US" sz="2400" b="1" dirty="0" err="1">
                <a:solidFill>
                  <a:srgbClr val="00B050"/>
                </a:solidFill>
                <a:latin typeface="Times New Roman" panose="02020603050405020304" pitchFamily="18" charset="0"/>
                <a:cs typeface="Times New Roman" panose="02020603050405020304" pitchFamily="18" charset="0"/>
              </a:rPr>
              <a:t>bị</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nghiêm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cấm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trong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quản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lí</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sử</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dụng</a:t>
            </a:r>
            <a:r>
              <a:rPr lang="en-US" sz="2400" b="1" dirty="0">
                <a:solidFill>
                  <a:srgbClr val="00B050"/>
                </a:solidFill>
                <a:latin typeface="Times New Roman" panose="02020603050405020304" pitchFamily="18" charset="0"/>
                <a:cs typeface="Times New Roman" panose="02020603050405020304" pitchFamily="18" charset="0"/>
              </a:rPr>
              <a:t> </a:t>
            </a:r>
            <a:r>
              <a:rPr lang="vi-VN" sz="2400" b="1" dirty="0">
                <a:solidFill>
                  <a:srgbClr val="00B050"/>
                </a:solidFill>
                <a:latin typeface="Times New Roman" panose="02020603050405020304" pitchFamily="18" charset="0"/>
                <a:cs typeface="Times New Roman" panose="02020603050405020304" pitchFamily="18" charset="0"/>
              </a:rPr>
              <a:t>vũ khí</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vật</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liệu</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nổ</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công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cụ</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hỗ</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trợ</a:t>
            </a:r>
            <a:r>
              <a:rPr lang="en-US" sz="2400" b="1" dirty="0">
                <a:solidFill>
                  <a:srgbClr val="00B050"/>
                </a:solidFill>
                <a:latin typeface="Times New Roman" panose="02020603050405020304" pitchFamily="18" charset="0"/>
                <a:cs typeface="Times New Roman" panose="02020603050405020304" pitchFamily="18" charset="0"/>
              </a:rPr>
              <a:t> </a:t>
            </a:r>
          </a:p>
        </p:txBody>
      </p:sp>
      <p:sp>
        <p:nvSpPr>
          <p:cNvPr id="6" name="Hộp Văn bản 5">
            <a:extLst>
              <a:ext uri="{FF2B5EF4-FFF2-40B4-BE49-F238E27FC236}">
                <a16:creationId xmlns:a16="http://schemas.microsoft.com/office/drawing/2014/main" id="{77D47F87-78A3-8E96-E05E-75B7F1C67520}"/>
              </a:ext>
            </a:extLst>
          </p:cNvPr>
          <p:cNvSpPr txBox="1"/>
          <p:nvPr/>
        </p:nvSpPr>
        <p:spPr>
          <a:xfrm>
            <a:off x="260185" y="3259005"/>
            <a:ext cx="5554462" cy="2982548"/>
          </a:xfrm>
          <a:prstGeom prst="rect">
            <a:avLst/>
          </a:prstGeom>
          <a:solidFill>
            <a:schemeClr val="accent2">
              <a:lumMod val="40000"/>
              <a:lumOff val="60000"/>
            </a:schemeClr>
          </a:solidFill>
          <a:ln>
            <a:solidFill>
              <a:srgbClr val="00B050"/>
            </a:solidFill>
          </a:ln>
        </p:spPr>
        <p:txBody>
          <a:bodyPr wrap="square">
            <a:spAutoFit/>
          </a:bodyPr>
          <a:lstStyle/>
          <a:p>
            <a:pPr>
              <a:lnSpc>
                <a:spcPts val="2880"/>
              </a:lnSpc>
              <a:spcBef>
                <a:spcPts val="600"/>
              </a:spcBef>
              <a:spcAft>
                <a:spcPts val="600"/>
              </a:spcAft>
            </a:pPr>
            <a:r>
              <a:rPr lang="vi-VN" sz="2400" b="1" dirty="0">
                <a:solidFill>
                  <a:srgbClr val="0000FF"/>
                </a:solidFill>
                <a:latin typeface="Times New Roman" panose="02020603050405020304" pitchFamily="18" charset="0"/>
                <a:cs typeface="Times New Roman" panose="02020603050405020304" pitchFamily="18" charset="0"/>
              </a:rPr>
              <a:t>Khám phá</a:t>
            </a:r>
            <a:endParaRPr lang="en-US" sz="2400" b="1" dirty="0">
              <a:solidFill>
                <a:srgbClr val="0000FF"/>
              </a:solidFill>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en-US" sz="2400" dirty="0">
                <a:solidFill>
                  <a:srgbClr val="ED0000"/>
                </a:solidFill>
                <a:latin typeface="Times New Roman" panose="02020603050405020304" pitchFamily="18" charset="0"/>
                <a:cs typeface="Times New Roman" panose="02020603050405020304" pitchFamily="18" charset="0"/>
              </a:rPr>
              <a:t>5.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trợ</a:t>
            </a:r>
            <a:r>
              <a:rPr lang="en-US"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vi-VN" sz="2400" dirty="0">
                <a:solidFill>
                  <a:srgbClr val="ED0000"/>
                </a:solidFill>
                <a:latin typeface="Times New Roman" panose="02020603050405020304" pitchFamily="18" charset="0"/>
                <a:cs typeface="Times New Roman" panose="02020603050405020304" pitchFamily="18" charset="0"/>
              </a:rPr>
              <a:t>6. </a:t>
            </a:r>
            <a:r>
              <a:rPr lang="vi-VN" sz="2400" dirty="0">
                <a:latin typeface="Times New Roman" panose="02020603050405020304" pitchFamily="18" charset="0"/>
                <a:cs typeface="Times New Roman" panose="02020603050405020304" pitchFamily="18" charset="0"/>
              </a:rPr>
              <a:t>Các hành vi </a:t>
            </a:r>
            <a:r>
              <a:rPr lang="vi-VN" sz="2400" dirty="0" err="1">
                <a:latin typeface="Times New Roman" panose="02020603050405020304" pitchFamily="18" charset="0"/>
                <a:cs typeface="Times New Roman" panose="02020603050405020304" pitchFamily="18" charset="0"/>
              </a:rPr>
              <a:t>vi</a:t>
            </a:r>
            <a:r>
              <a:rPr lang="vi-VN" sz="2400" dirty="0">
                <a:latin typeface="Times New Roman" panose="02020603050405020304" pitchFamily="18" charset="0"/>
                <a:cs typeface="Times New Roman" panose="02020603050405020304" pitchFamily="18" charset="0"/>
              </a:rPr>
              <a:t> phạm pháp luật về quản lí, sử dụng vũ khí, vật liệu nổ và công cụ hỗ trợ bị xử lí như thế nào?</a:t>
            </a:r>
            <a:endParaRPr lang="en-US" sz="2400" dirty="0">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27511B90-AD10-8424-2206-C7A2B3FF2C69}"/>
              </a:ext>
            </a:extLst>
          </p:cNvPr>
          <p:cNvSpPr txBox="1"/>
          <p:nvPr/>
        </p:nvSpPr>
        <p:spPr>
          <a:xfrm>
            <a:off x="201726" y="2127271"/>
            <a:ext cx="5671382" cy="830997"/>
          </a:xfrm>
          <a:prstGeom prst="rect">
            <a:avLst/>
          </a:prstGeom>
          <a:noFill/>
        </p:spPr>
        <p:txBody>
          <a:bodyPr wrap="square">
            <a:spAutoFit/>
          </a:bodyPr>
          <a:lstStyle/>
          <a:p>
            <a:pPr algn="just"/>
            <a:r>
              <a:rPr lang="en-US" sz="2400" b="1" dirty="0">
                <a:solidFill>
                  <a:srgbClr val="00B050"/>
                </a:solidFill>
                <a:latin typeface="Times New Roman" panose="02020603050405020304" pitchFamily="18" charset="0"/>
                <a:cs typeface="Times New Roman" panose="02020603050405020304" pitchFamily="18" charset="0"/>
              </a:rPr>
              <a:t>6. </a:t>
            </a:r>
            <a:r>
              <a:rPr lang="en-US" sz="2400" b="1" dirty="0" err="1">
                <a:solidFill>
                  <a:srgbClr val="00B050"/>
                </a:solidFill>
                <a:latin typeface="Times New Roman" panose="02020603050405020304" pitchFamily="18" charset="0"/>
                <a:cs typeface="Times New Roman" panose="02020603050405020304" pitchFamily="18" charset="0"/>
              </a:rPr>
              <a:t>Xử</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lí</a:t>
            </a:r>
            <a:r>
              <a:rPr lang="en-US" sz="2400" b="1" dirty="0">
                <a:solidFill>
                  <a:srgbClr val="00B050"/>
                </a:solidFill>
                <a:latin typeface="Times New Roman" panose="02020603050405020304" pitchFamily="18" charset="0"/>
                <a:cs typeface="Times New Roman" panose="02020603050405020304" pitchFamily="18" charset="0"/>
              </a:rPr>
              <a:t> vi </a:t>
            </a:r>
            <a:r>
              <a:rPr lang="en-US" sz="2400" b="1" dirty="0" err="1">
                <a:solidFill>
                  <a:srgbClr val="00B050"/>
                </a:solidFill>
                <a:latin typeface="Times New Roman" panose="02020603050405020304" pitchFamily="18" charset="0"/>
                <a:cs typeface="Times New Roman" panose="02020603050405020304" pitchFamily="18" charset="0"/>
              </a:rPr>
              <a:t>phạm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pháp</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luật</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về</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quản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lí</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sử</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dụng</a:t>
            </a:r>
            <a:r>
              <a:rPr lang="en-US" sz="2400" b="1" dirty="0">
                <a:solidFill>
                  <a:srgbClr val="00B050"/>
                </a:solidFill>
                <a:latin typeface="Times New Roman" panose="02020603050405020304" pitchFamily="18" charset="0"/>
                <a:cs typeface="Times New Roman" panose="02020603050405020304" pitchFamily="18" charset="0"/>
              </a:rPr>
              <a:t> </a:t>
            </a:r>
            <a:r>
              <a:rPr lang="vi-VN" sz="2400" b="1" dirty="0">
                <a:solidFill>
                  <a:srgbClr val="00B050"/>
                </a:solidFill>
                <a:latin typeface="Times New Roman" panose="02020603050405020304" pitchFamily="18" charset="0"/>
                <a:cs typeface="Times New Roman" panose="02020603050405020304" pitchFamily="18" charset="0"/>
              </a:rPr>
              <a:t>vũ khí</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vật</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liệu</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nổ</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và</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công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cụ</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hỗ</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trợ</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12" name="TextBox 12">
            <a:extLst>
              <a:ext uri="{FF2B5EF4-FFF2-40B4-BE49-F238E27FC236}">
                <a16:creationId xmlns:a16="http://schemas.microsoft.com/office/drawing/2014/main" id="{18B31323-7237-3253-472B-EEBD74D5B298}"/>
              </a:ext>
            </a:extLst>
          </p:cNvPr>
          <p:cNvSpPr txBox="1"/>
          <p:nvPr/>
        </p:nvSpPr>
        <p:spPr>
          <a:xfrm>
            <a:off x="6216759" y="1344020"/>
            <a:ext cx="5715056" cy="4901342"/>
          </a:xfrm>
          <a:prstGeom prst="rect">
            <a:avLst/>
          </a:prstGeom>
          <a:noFill/>
          <a:ln>
            <a:solidFill>
              <a:srgbClr val="00B050"/>
            </a:solidFill>
          </a:ln>
        </p:spPr>
        <p:txBody>
          <a:bodyPr wrap="square">
            <a:spAutoFit/>
          </a:bodyPr>
          <a:lstStyle/>
          <a:p>
            <a:pPr algn="ctr">
              <a:lnSpc>
                <a:spcPts val="2880"/>
              </a:lnSpc>
              <a:spcBef>
                <a:spcPts val="600"/>
              </a:spcBef>
              <a:spcAft>
                <a:spcPts val="600"/>
              </a:spcAft>
            </a:pPr>
            <a:r>
              <a:rPr lang="vi-VN" sz="2400" dirty="0">
                <a:solidFill>
                  <a:srgbClr val="FF0000"/>
                </a:solidFill>
                <a:latin typeface="Times New Roman" panose="02020603050405020304" pitchFamily="18" charset="0"/>
                <a:cs typeface="Times New Roman" panose="02020603050405020304" pitchFamily="18" charset="0"/>
              </a:rPr>
              <a:t>Phiếu học tập 7.3</a:t>
            </a:r>
            <a:endParaRPr lang="en-GB" sz="2400" dirty="0">
              <a:solidFill>
                <a:srgbClr val="FF0000"/>
              </a:solidFill>
              <a:latin typeface="Times New Roman" panose="02020603050405020304" pitchFamily="18" charset="0"/>
              <a:cs typeface="Times New Roman" panose="02020603050405020304" pitchFamily="18" charset="0"/>
            </a:endParaRPr>
          </a:p>
          <a:p>
            <a:pPr marL="342900" indent="-342900" algn="just">
              <a:lnSpc>
                <a:spcPts val="2600"/>
              </a:lnSpc>
              <a:spcBef>
                <a:spcPts val="600"/>
              </a:spcBef>
              <a:spcAft>
                <a:spcPts val="600"/>
              </a:spcAft>
              <a:buFont typeface="Wingdings" panose="05000000000000000000" pitchFamily="2" charset="2"/>
              <a:buChar char="v"/>
            </a:pPr>
            <a:r>
              <a:rPr lang="en-GB" sz="2400" dirty="0" err="1">
                <a:latin typeface="Times New Roman" panose="02020603050405020304" pitchFamily="18" charset="0"/>
                <a:cs typeface="Times New Roman" panose="02020603050405020304" pitchFamily="18" charset="0"/>
              </a:rPr>
              <a:t>Nhiệm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vụ</a:t>
            </a:r>
            <a:r>
              <a:rPr lang="en-GB" sz="2400" dirty="0">
                <a:latin typeface="Times New Roman" panose="02020603050405020304" pitchFamily="18" charset="0"/>
                <a:cs typeface="Times New Roman" panose="02020603050405020304" pitchFamily="18" charset="0"/>
              </a:rPr>
              <a:t> (HS </a:t>
            </a:r>
            <a:r>
              <a:rPr lang="en-GB" sz="2400" dirty="0" err="1">
                <a:latin typeface="Times New Roman" panose="02020603050405020304" pitchFamily="18" charset="0"/>
                <a:cs typeface="Times New Roman" panose="02020603050405020304" pitchFamily="18" charset="0"/>
              </a:rPr>
              <a:t>làm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việc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theo</a:t>
            </a:r>
            <a:r>
              <a:rPr lang="en-GB" sz="2400" dirty="0">
                <a:latin typeface="Times New Roman" panose="02020603050405020304" pitchFamily="18" charset="0"/>
                <a:cs typeface="Times New Roman" panose="02020603050405020304" pitchFamily="18" charset="0"/>
              </a:rPr>
              <a:t> </a:t>
            </a:r>
            <a:r>
              <a:rPr lang="en-GB" sz="2400" dirty="0" err="1">
                <a:solidFill>
                  <a:srgbClr val="00B050"/>
                </a:solidFill>
                <a:latin typeface="Times New Roman" panose="02020603050405020304" pitchFamily="18" charset="0"/>
                <a:cs typeface="Times New Roman" panose="02020603050405020304" pitchFamily="18" charset="0"/>
              </a:rPr>
              <a:t>cặp</a:t>
            </a:r>
            <a:r>
              <a:rPr lang="en-GB" sz="2400" dirty="0">
                <a:solidFill>
                  <a:srgbClr val="00B050"/>
                </a:solidFill>
                <a:latin typeface="Times New Roman" panose="02020603050405020304" pitchFamily="18" charset="0"/>
                <a:cs typeface="Times New Roman" panose="02020603050405020304" pitchFamily="18" charset="0"/>
              </a:rPr>
              <a:t> ở 4 </a:t>
            </a:r>
            <a:r>
              <a:rPr lang="en-GB" sz="2400" dirty="0" err="1">
                <a:solidFill>
                  <a:srgbClr val="00B050"/>
                </a:solidFill>
                <a:latin typeface="Times New Roman" panose="02020603050405020304" pitchFamily="18" charset="0"/>
                <a:cs typeface="Times New Roman" panose="02020603050405020304" pitchFamily="18" charset="0"/>
              </a:rPr>
              <a:t>khu</a:t>
            </a:r>
            <a:r>
              <a:rPr lang="en-GB" sz="2400" dirty="0">
                <a:solidFill>
                  <a:srgbClr val="00B050"/>
                </a:solidFill>
                <a:latin typeface="Times New Roman" panose="02020603050405020304" pitchFamily="18" charset="0"/>
                <a:cs typeface="Times New Roman" panose="02020603050405020304" pitchFamily="18" charset="0"/>
              </a:rPr>
              <a:t> </a:t>
            </a:r>
            <a:r>
              <a:rPr lang="en-GB" sz="2400" dirty="0" err="1">
                <a:solidFill>
                  <a:srgbClr val="00B050"/>
                </a:solidFill>
                <a:latin typeface="Times New Roman" panose="02020603050405020304" pitchFamily="18" charset="0"/>
                <a:cs typeface="Times New Roman" panose="02020603050405020304" pitchFamily="18" charset="0"/>
              </a:rPr>
              <a:t>vực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hoặc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theo</a:t>
            </a:r>
            <a:r>
              <a:rPr lang="en-GB" sz="2400" dirty="0">
                <a:latin typeface="Times New Roman" panose="02020603050405020304" pitchFamily="18" charset="0"/>
                <a:cs typeface="Times New Roman" panose="02020603050405020304" pitchFamily="18" charset="0"/>
              </a:rPr>
              <a:t> </a:t>
            </a:r>
            <a:r>
              <a:rPr lang="en-GB" sz="2400" dirty="0">
                <a:solidFill>
                  <a:srgbClr val="00B050"/>
                </a:solidFill>
                <a:latin typeface="Times New Roman" panose="02020603050405020304" pitchFamily="18" charset="0"/>
                <a:cs typeface="Times New Roman" panose="02020603050405020304" pitchFamily="18" charset="0"/>
              </a:rPr>
              <a:t>4 </a:t>
            </a:r>
            <a:r>
              <a:rPr lang="en-GB" sz="2400" dirty="0" err="1">
                <a:solidFill>
                  <a:srgbClr val="00B050"/>
                </a:solidFill>
                <a:latin typeface="Times New Roman" panose="02020603050405020304" pitchFamily="18" charset="0"/>
                <a:cs typeface="Times New Roman" panose="02020603050405020304" pitchFamily="18" charset="0"/>
              </a:rPr>
              <a:t>nhóm</a:t>
            </a:r>
            <a:r>
              <a:rPr lang="en-GB" sz="2400" dirty="0">
                <a:latin typeface="Times New Roman" panose="02020603050405020304" pitchFamily="18" charset="0"/>
                <a:cs typeface="Times New Roman" panose="02020603050405020304" pitchFamily="18" charset="0"/>
              </a:rPr>
              <a:t>):</a:t>
            </a:r>
          </a:p>
          <a:p>
            <a:pPr algn="just">
              <a:lnSpc>
                <a:spcPts val="2600"/>
              </a:lnSpc>
              <a:spcBef>
                <a:spcPts val="600"/>
              </a:spcBef>
              <a:spcAft>
                <a:spcPts val="600"/>
              </a:spcAft>
            </a:pPr>
            <a:r>
              <a:rPr lang="en-GB" sz="2400" dirty="0">
                <a:latin typeface="Times New Roman" panose="02020603050405020304" pitchFamily="18" charset="0"/>
                <a:cs typeface="Times New Roman" panose="02020603050405020304" pitchFamily="18" charset="0"/>
              </a:rPr>
              <a:t>Đ</a:t>
            </a:r>
            <a:r>
              <a:rPr lang="vi-VN" sz="2400" dirty="0">
                <a:latin typeface="Times New Roman" panose="02020603050405020304" pitchFamily="18" charset="0"/>
                <a:cs typeface="Times New Roman" panose="02020603050405020304" pitchFamily="18" charset="0"/>
              </a:rPr>
              <a:t>ọc câu hỏi khám phá 5, 6</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thông</a:t>
            </a:r>
            <a:r>
              <a:rPr lang="en-GB" sz="2400" dirty="0">
                <a:latin typeface="Times New Roman" panose="02020603050405020304" pitchFamily="18" charset="0"/>
                <a:cs typeface="Times New Roman" panose="02020603050405020304" pitchFamily="18" charset="0"/>
              </a:rPr>
              <a:t> tin </a:t>
            </a:r>
            <a:r>
              <a:rPr lang="en-GB" sz="2400" dirty="0" err="1">
                <a:latin typeface="Times New Roman" panose="02020603050405020304" pitchFamily="18" charset="0"/>
                <a:cs typeface="Times New Roman" panose="02020603050405020304" pitchFamily="18" charset="0"/>
              </a:rPr>
              <a:t>mục</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I/5, 6</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trang</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51, 52 </a:t>
            </a:r>
            <a:r>
              <a:rPr lang="en-GB" sz="2400" dirty="0">
                <a:latin typeface="Times New Roman" panose="02020603050405020304" pitchFamily="18" charset="0"/>
                <a:cs typeface="Times New Roman" panose="02020603050405020304" pitchFamily="18" charset="0"/>
              </a:rPr>
              <a:t>SGK) </a:t>
            </a:r>
            <a:r>
              <a:rPr lang="vi-VN" sz="2400" dirty="0">
                <a:latin typeface="Times New Roman" panose="02020603050405020304" pitchFamily="18" charset="0"/>
                <a:cs typeface="Times New Roman" panose="02020603050405020304" pitchFamily="18" charset="0"/>
              </a:rPr>
              <a:t>và lập </a:t>
            </a:r>
            <a:r>
              <a:rPr lang="en-GB" sz="2400" dirty="0">
                <a:latin typeface="Times New Roman" panose="02020603050405020304" pitchFamily="18" charset="0"/>
                <a:cs typeface="Times New Roman" panose="02020603050405020304" pitchFamily="18" charset="0"/>
              </a:rPr>
              <a:t>LĐTD</a:t>
            </a:r>
            <a:r>
              <a:rPr lang="vi-VN" sz="2400" dirty="0">
                <a:latin typeface="Times New Roman" panose="02020603050405020304" pitchFamily="18" charset="0"/>
                <a:cs typeface="Times New Roman" panose="02020603050405020304" pitchFamily="18" charset="0"/>
              </a:rPr>
              <a:t>: </a:t>
            </a:r>
          </a:p>
          <a:p>
            <a:pPr algn="just">
              <a:lnSpc>
                <a:spcPts val="2600"/>
              </a:lnSpc>
              <a:spcBef>
                <a:spcPts val="600"/>
              </a:spcBef>
              <a:spcAft>
                <a:spcPts val="600"/>
              </a:spcAft>
            </a:pPr>
            <a:r>
              <a:rPr lang="en-GB" sz="2400"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Một số </a:t>
            </a:r>
            <a:r>
              <a:rPr lang="en-US" sz="2400" i="1" dirty="0" err="1">
                <a:latin typeface="Times New Roman" panose="02020603050405020304" pitchFamily="18" charset="0"/>
                <a:cs typeface="Times New Roman" panose="02020603050405020304" pitchFamily="18" charset="0"/>
              </a:rPr>
              <a:t>hành</a:t>
            </a:r>
            <a:r>
              <a:rPr lang="en-US" sz="2400" i="1" dirty="0">
                <a:latin typeface="Times New Roman" panose="02020603050405020304" pitchFamily="18" charset="0"/>
                <a:cs typeface="Times New Roman" panose="02020603050405020304" pitchFamily="18" charset="0"/>
              </a:rPr>
              <a:t> vi </a:t>
            </a:r>
            <a:r>
              <a:rPr lang="en-US" sz="2400" i="1" dirty="0" err="1">
                <a:latin typeface="Times New Roman" panose="02020603050405020304" pitchFamily="18" charset="0"/>
                <a:cs typeface="Times New Roman" panose="02020603050405020304" pitchFamily="18" charset="0"/>
              </a:rPr>
              <a:t>bị</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nghiêm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cấm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quản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dụng</a:t>
            </a:r>
            <a:r>
              <a:rPr lang="en-US"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VK</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liệu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nổ</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cụ</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hỗ</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trợ</a:t>
            </a:r>
            <a:r>
              <a:rPr lang="vi-VN" sz="2400" i="1"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a:t>
            </a:r>
            <a:r>
              <a:rPr lang="en-GB" sz="2400" dirty="0" err="1">
                <a:latin typeface="Times New Roman" panose="02020603050405020304" pitchFamily="18" charset="0"/>
                <a:cs typeface="Times New Roman" panose="02020603050405020304" pitchFamily="18" charset="0"/>
              </a:rPr>
              <a:t>Khu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vực</a:t>
            </a:r>
            <a:r>
              <a:rPr lang="en-GB" sz="2400" dirty="0">
                <a:latin typeface="Times New Roman" panose="02020603050405020304" pitchFamily="18" charset="0"/>
                <a:cs typeface="Times New Roman" panose="02020603050405020304" pitchFamily="18" charset="0"/>
              </a:rPr>
              <a:t> </a:t>
            </a:r>
            <a:r>
              <a:rPr lang="en-GB" sz="2400" dirty="0">
                <a:solidFill>
                  <a:srgbClr val="00B050"/>
                </a:solidFill>
                <a:latin typeface="Times New Roman" panose="02020603050405020304" pitchFamily="18" charset="0"/>
                <a:cs typeface="Times New Roman" panose="02020603050405020304" pitchFamily="18" charset="0"/>
              </a:rPr>
              <a:t>1, 2</a:t>
            </a:r>
            <a:r>
              <a:rPr lang="en-GB" sz="2400" dirty="0">
                <a:latin typeface="Times New Roman" panose="02020603050405020304" pitchFamily="18" charset="0"/>
                <a:cs typeface="Times New Roman" panose="02020603050405020304" pitchFamily="18" charset="0"/>
              </a:rPr>
              <a:t>/N</a:t>
            </a:r>
            <a:r>
              <a:rPr lang="vi-VN" sz="2400" dirty="0">
                <a:latin typeface="Times New Roman" panose="02020603050405020304" pitchFamily="18" charset="0"/>
                <a:cs typeface="Times New Roman" panose="02020603050405020304" pitchFamily="18" charset="0"/>
              </a:rPr>
              <a:t>hóm </a:t>
            </a:r>
            <a:r>
              <a:rPr lang="vi-VN" sz="2400" dirty="0">
                <a:solidFill>
                  <a:srgbClr val="00B050"/>
                </a:solidFill>
                <a:latin typeface="Times New Roman" panose="02020603050405020304" pitchFamily="18" charset="0"/>
                <a:cs typeface="Times New Roman" panose="02020603050405020304" pitchFamily="18" charset="0"/>
              </a:rPr>
              <a:t>1,</a:t>
            </a:r>
            <a:r>
              <a:rPr lang="en-GB" sz="2400" dirty="0">
                <a:solidFill>
                  <a:srgbClr val="00B050"/>
                </a:solidFill>
                <a:latin typeface="Times New Roman" panose="02020603050405020304" pitchFamily="18" charset="0"/>
                <a:cs typeface="Times New Roman" panose="02020603050405020304" pitchFamily="18" charset="0"/>
              </a:rPr>
              <a:t> </a:t>
            </a:r>
            <a:r>
              <a:rPr lang="vi-VN" sz="2400" dirty="0">
                <a:solidFill>
                  <a:srgbClr val="00B050"/>
                </a:solidFill>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algn="just">
              <a:lnSpc>
                <a:spcPts val="2600"/>
              </a:lnSpc>
              <a:spcBef>
                <a:spcPts val="600"/>
              </a:spcBef>
              <a:spcAft>
                <a:spcPts val="600"/>
              </a:spcAft>
            </a:pPr>
            <a:r>
              <a:rPr lang="en-GB" sz="2400"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Xử lí vi phạm pháp luật về quản lí, sử dụng VK, vật liệu nổ và công cụ hỗ trợ </a:t>
            </a:r>
            <a:r>
              <a:rPr lang="vi-VN" sz="2400" dirty="0">
                <a:latin typeface="Times New Roman" panose="02020603050405020304" pitchFamily="18" charset="0"/>
                <a:cs typeface="Times New Roman" panose="02020603050405020304" pitchFamily="18" charset="0"/>
              </a:rPr>
              <a:t>(</a:t>
            </a:r>
            <a:r>
              <a:rPr lang="en-GB" sz="2400" dirty="0" err="1">
                <a:latin typeface="Times New Roman" panose="02020603050405020304" pitchFamily="18" charset="0"/>
                <a:cs typeface="Times New Roman" panose="02020603050405020304" pitchFamily="18" charset="0"/>
              </a:rPr>
              <a:t>Khu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vực</a:t>
            </a:r>
            <a:r>
              <a:rPr lang="en-GB" sz="2400" dirty="0">
                <a:latin typeface="Times New Roman" panose="02020603050405020304" pitchFamily="18" charset="0"/>
                <a:cs typeface="Times New Roman" panose="02020603050405020304" pitchFamily="18" charset="0"/>
              </a:rPr>
              <a:t> </a:t>
            </a:r>
            <a:r>
              <a:rPr lang="en-GB" sz="2400" dirty="0">
                <a:solidFill>
                  <a:srgbClr val="00B050"/>
                </a:solidFill>
                <a:latin typeface="Times New Roman" panose="02020603050405020304" pitchFamily="18" charset="0"/>
                <a:cs typeface="Times New Roman" panose="02020603050405020304" pitchFamily="18" charset="0"/>
              </a:rPr>
              <a:t>3, 4</a:t>
            </a:r>
            <a:r>
              <a:rPr lang="en-GB" sz="2400" dirty="0">
                <a:latin typeface="Times New Roman" panose="02020603050405020304" pitchFamily="18" charset="0"/>
                <a:cs typeface="Times New Roman" panose="02020603050405020304" pitchFamily="18" charset="0"/>
              </a:rPr>
              <a:t>/N</a:t>
            </a:r>
            <a:r>
              <a:rPr lang="vi-VN" sz="2400" dirty="0">
                <a:latin typeface="Times New Roman" panose="02020603050405020304" pitchFamily="18" charset="0"/>
                <a:cs typeface="Times New Roman" panose="02020603050405020304" pitchFamily="18" charset="0"/>
              </a:rPr>
              <a:t>hóm </a:t>
            </a:r>
            <a:r>
              <a:rPr lang="vi-VN" sz="2400" dirty="0">
                <a:solidFill>
                  <a:srgbClr val="00B050"/>
                </a:solidFill>
                <a:latin typeface="Times New Roman" panose="02020603050405020304" pitchFamily="18" charset="0"/>
                <a:cs typeface="Times New Roman" panose="02020603050405020304" pitchFamily="18" charset="0"/>
              </a:rPr>
              <a:t>3,</a:t>
            </a:r>
            <a:r>
              <a:rPr lang="en-GB" sz="2400" dirty="0">
                <a:solidFill>
                  <a:srgbClr val="00B050"/>
                </a:solidFill>
                <a:latin typeface="Times New Roman" panose="02020603050405020304" pitchFamily="18" charset="0"/>
                <a:cs typeface="Times New Roman" panose="02020603050405020304" pitchFamily="18" charset="0"/>
              </a:rPr>
              <a:t> </a:t>
            </a:r>
            <a:r>
              <a:rPr lang="vi-VN" sz="2400" dirty="0">
                <a:solidFill>
                  <a:srgbClr val="00B050"/>
                </a:solidFill>
                <a:latin typeface="Times New Roman" panose="02020603050405020304" pitchFamily="18" charset="0"/>
                <a:cs typeface="Times New Roman" panose="02020603050405020304" pitchFamily="18" charset="0"/>
              </a:rPr>
              <a:t>4</a:t>
            </a:r>
            <a:r>
              <a:rPr lang="vi-VN" sz="2400"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a:t>
            </a:r>
          </a:p>
          <a:p>
            <a:pPr marL="342900" indent="-342900" algn="just">
              <a:lnSpc>
                <a:spcPts val="2600"/>
              </a:lnSpc>
              <a:spcBef>
                <a:spcPts val="600"/>
              </a:spcBef>
              <a:spcAft>
                <a:spcPts val="600"/>
              </a:spcAft>
              <a:buFont typeface="Wingdings" panose="05000000000000000000" pitchFamily="2" charset="2"/>
              <a:buChar char="v"/>
            </a:pPr>
            <a:r>
              <a:rPr lang="en-GB" sz="2400" dirty="0" err="1">
                <a:latin typeface="Times New Roman" panose="02020603050405020304" pitchFamily="18" charset="0"/>
                <a:cs typeface="Times New Roman" panose="02020603050405020304" pitchFamily="18" charset="0"/>
              </a:rPr>
              <a:t>Thời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gian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thực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hiện</a:t>
            </a:r>
            <a:r>
              <a:rPr lang="en-GB" sz="2400" dirty="0">
                <a:latin typeface="Times New Roman" panose="02020603050405020304" pitchFamily="18" charset="0"/>
                <a:cs typeface="Times New Roman" panose="02020603050405020304" pitchFamily="18" charset="0"/>
              </a:rPr>
              <a:t>: </a:t>
            </a:r>
            <a:r>
              <a:rPr lang="en-GB" sz="2400" dirty="0">
                <a:solidFill>
                  <a:srgbClr val="00B050"/>
                </a:solidFill>
                <a:latin typeface="Times New Roman" panose="02020603050405020304" pitchFamily="18" charset="0"/>
                <a:cs typeface="Times New Roman" panose="02020603050405020304" pitchFamily="18" charset="0"/>
              </a:rPr>
              <a:t>05</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phút</a:t>
            </a:r>
            <a:r>
              <a:rPr lang="en-GB"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2" name="Hộp Văn bản 3">
            <a:extLst>
              <a:ext uri="{FF2B5EF4-FFF2-40B4-BE49-F238E27FC236}">
                <a16:creationId xmlns:a16="http://schemas.microsoft.com/office/drawing/2014/main" id="{B06976E3-52ED-F2AC-0CC4-D487C8BE8388}"/>
              </a:ext>
            </a:extLst>
          </p:cNvPr>
          <p:cNvSpPr txBox="1"/>
          <p:nvPr/>
        </p:nvSpPr>
        <p:spPr>
          <a:xfrm>
            <a:off x="1604667" y="109292"/>
            <a:ext cx="10220988" cy="830997"/>
          </a:xfrm>
          <a:prstGeom prst="rect">
            <a:avLst/>
          </a:prstGeom>
          <a:noFill/>
        </p:spPr>
        <p:txBody>
          <a:bodyPr wrap="square">
            <a:spAutoFit/>
          </a:bodyPr>
          <a:lstStyle/>
          <a:p>
            <a:pPr algn="just"/>
            <a:r>
              <a:rPr lang="vi-VN" sz="2300" b="1" dirty="0">
                <a:solidFill>
                  <a:srgbClr val="00B050"/>
                </a:solidFill>
                <a:latin typeface="+mj-lt"/>
              </a:rPr>
              <a:t>I. MỘT SỐ NỘI DUNG CƠ BẢN CỦA PHÁP LUẬT VỀ QUẢN LÍ,  SỬ DỤNG VŨ KHÍ, VẬT LIỆU NỔ VÀ CÔNG CỤ HỖ TRỢ</a:t>
            </a:r>
            <a:endParaRPr lang="en-US" sz="2300" b="1" dirty="0">
              <a:solidFill>
                <a:srgbClr val="00B050"/>
              </a:solidFill>
              <a:latin typeface="+mj-lt"/>
            </a:endParaRPr>
          </a:p>
        </p:txBody>
      </p:sp>
      <p:pic>
        <p:nvPicPr>
          <p:cNvPr id="11" name="image4.png">
            <a:extLst>
              <a:ext uri="{FF2B5EF4-FFF2-40B4-BE49-F238E27FC236}">
                <a16:creationId xmlns:a16="http://schemas.microsoft.com/office/drawing/2014/main" id="{9B70E90E-19E0-44DD-8645-8BB90218415C}"/>
              </a:ext>
            </a:extLst>
          </p:cNvPr>
          <p:cNvPicPr>
            <a:picLocks noChangeAspect="1"/>
          </p:cNvPicPr>
          <p:nvPr/>
        </p:nvPicPr>
        <p:blipFill>
          <a:blip r:embed="rId3" cstate="print"/>
          <a:stretch>
            <a:fillRect/>
          </a:stretch>
        </p:blipFill>
        <p:spPr>
          <a:xfrm>
            <a:off x="25259" y="-5836"/>
            <a:ext cx="590190" cy="559401"/>
          </a:xfrm>
          <a:prstGeom prst="rect">
            <a:avLst/>
          </a:prstGeom>
        </p:spPr>
      </p:pic>
      <p:grpSp>
        <p:nvGrpSpPr>
          <p:cNvPr id="13" name="Group 11">
            <a:extLst>
              <a:ext uri="{FF2B5EF4-FFF2-40B4-BE49-F238E27FC236}">
                <a16:creationId xmlns:a16="http://schemas.microsoft.com/office/drawing/2014/main" id="{CB18D72A-83CF-4215-8108-615AB3F70C38}"/>
              </a:ext>
            </a:extLst>
          </p:cNvPr>
          <p:cNvGrpSpPr>
            <a:grpSpLocks/>
          </p:cNvGrpSpPr>
          <p:nvPr/>
        </p:nvGrpSpPr>
        <p:grpSpPr bwMode="auto">
          <a:xfrm>
            <a:off x="641575" y="51793"/>
            <a:ext cx="590189" cy="495737"/>
            <a:chOff x="0" y="0"/>
            <a:chExt cx="666" cy="559"/>
          </a:xfrm>
        </p:grpSpPr>
        <p:sp>
          <p:nvSpPr>
            <p:cNvPr id="14" name="Freeform 12">
              <a:extLst>
                <a:ext uri="{FF2B5EF4-FFF2-40B4-BE49-F238E27FC236}">
                  <a16:creationId xmlns:a16="http://schemas.microsoft.com/office/drawing/2014/main" id="{756C7CA7-BEDB-439C-8192-BB1E57F954E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51064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10" grpId="0"/>
      <p:bldP spid="12" grpId="0" animBg="1"/>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AF57DBA-2B7E-2C9B-B3BF-CB13ADD81FD3}"/>
              </a:ext>
            </a:extLst>
          </p:cNvPr>
          <p:cNvPicPr>
            <a:picLocks noChangeAspect="1"/>
          </p:cNvPicPr>
          <p:nvPr/>
        </p:nvPicPr>
        <p:blipFill>
          <a:blip r:embed="rId5"/>
          <a:stretch>
            <a:fillRect/>
          </a:stretch>
        </p:blipFill>
        <p:spPr>
          <a:xfrm>
            <a:off x="861644" y="6181631"/>
            <a:ext cx="11383107" cy="676369"/>
          </a:xfrm>
          <a:prstGeom prst="rect">
            <a:avLst/>
          </a:prstGeom>
        </p:spPr>
      </p:pic>
      <p:pic>
        <p:nvPicPr>
          <p:cNvPr id="7" name="Hình ảnh 6">
            <a:extLst>
              <a:ext uri="{FF2B5EF4-FFF2-40B4-BE49-F238E27FC236}">
                <a16:creationId xmlns:a16="http://schemas.microsoft.com/office/drawing/2014/main" id="{864F1873-756D-6C36-5C43-740251FC315C}"/>
              </a:ext>
            </a:extLst>
          </p:cNvPr>
          <p:cNvPicPr>
            <a:picLocks noChangeAspect="1"/>
          </p:cNvPicPr>
          <p:nvPr/>
        </p:nvPicPr>
        <p:blipFill>
          <a:blip r:embed="rId6"/>
          <a:stretch>
            <a:fillRect/>
          </a:stretch>
        </p:blipFill>
        <p:spPr>
          <a:xfrm>
            <a:off x="1196773" y="826478"/>
            <a:ext cx="304843" cy="5355154"/>
          </a:xfrm>
          <a:prstGeom prst="rect">
            <a:avLst/>
          </a:prstGeom>
        </p:spPr>
      </p:pic>
      <p:pic>
        <p:nvPicPr>
          <p:cNvPr id="9" name="Hình ảnh 8">
            <a:extLst>
              <a:ext uri="{FF2B5EF4-FFF2-40B4-BE49-F238E27FC236}">
                <a16:creationId xmlns:a16="http://schemas.microsoft.com/office/drawing/2014/main" id="{CE0BF2E3-301A-ED96-3770-789B91597EB6}"/>
              </a:ext>
            </a:extLst>
          </p:cNvPr>
          <p:cNvPicPr>
            <a:picLocks noChangeAspect="1"/>
          </p:cNvPicPr>
          <p:nvPr/>
        </p:nvPicPr>
        <p:blipFill>
          <a:blip r:embed="rId7"/>
          <a:stretch>
            <a:fillRect/>
          </a:stretch>
        </p:blipFill>
        <p:spPr>
          <a:xfrm>
            <a:off x="1501034" y="589748"/>
            <a:ext cx="10426569" cy="577379"/>
          </a:xfrm>
          <a:prstGeom prst="rect">
            <a:avLst/>
          </a:prstGeom>
        </p:spPr>
      </p:pic>
      <p:pic>
        <p:nvPicPr>
          <p:cNvPr id="13" name="Hình ảnh 12">
            <a:extLst>
              <a:ext uri="{FF2B5EF4-FFF2-40B4-BE49-F238E27FC236}">
                <a16:creationId xmlns:a16="http://schemas.microsoft.com/office/drawing/2014/main" id="{6BD89F2A-7692-C938-94D8-47F5D3D4C091}"/>
              </a:ext>
            </a:extLst>
          </p:cNvPr>
          <p:cNvPicPr>
            <a:picLocks noChangeAspect="1"/>
          </p:cNvPicPr>
          <p:nvPr/>
        </p:nvPicPr>
        <p:blipFill>
          <a:blip r:embed="rId8"/>
          <a:stretch>
            <a:fillRect/>
          </a:stretch>
        </p:blipFill>
        <p:spPr>
          <a:xfrm>
            <a:off x="1504369" y="2199034"/>
            <a:ext cx="10384651" cy="1252308"/>
          </a:xfrm>
          <a:prstGeom prst="rect">
            <a:avLst/>
          </a:prstGeom>
        </p:spPr>
      </p:pic>
      <p:pic>
        <p:nvPicPr>
          <p:cNvPr id="15" name="Hình ảnh 14">
            <a:extLst>
              <a:ext uri="{FF2B5EF4-FFF2-40B4-BE49-F238E27FC236}">
                <a16:creationId xmlns:a16="http://schemas.microsoft.com/office/drawing/2014/main" id="{BE190B53-78A5-A9C9-0661-3888E586F5F9}"/>
              </a:ext>
            </a:extLst>
          </p:cNvPr>
          <p:cNvPicPr>
            <a:picLocks noChangeAspect="1"/>
          </p:cNvPicPr>
          <p:nvPr/>
        </p:nvPicPr>
        <p:blipFill>
          <a:blip r:embed="rId9"/>
          <a:stretch>
            <a:fillRect/>
          </a:stretch>
        </p:blipFill>
        <p:spPr>
          <a:xfrm>
            <a:off x="1502463" y="3489705"/>
            <a:ext cx="10426568" cy="970157"/>
          </a:xfrm>
          <a:prstGeom prst="rect">
            <a:avLst/>
          </a:prstGeom>
        </p:spPr>
      </p:pic>
      <p:pic>
        <p:nvPicPr>
          <p:cNvPr id="17" name="Hình ảnh 16">
            <a:extLst>
              <a:ext uri="{FF2B5EF4-FFF2-40B4-BE49-F238E27FC236}">
                <a16:creationId xmlns:a16="http://schemas.microsoft.com/office/drawing/2014/main" id="{1EE99E56-52FC-2EC1-229E-E787F67C86E1}"/>
              </a:ext>
            </a:extLst>
          </p:cNvPr>
          <p:cNvPicPr>
            <a:picLocks noChangeAspect="1"/>
          </p:cNvPicPr>
          <p:nvPr/>
        </p:nvPicPr>
        <p:blipFill>
          <a:blip r:embed="rId10"/>
          <a:stretch>
            <a:fillRect/>
          </a:stretch>
        </p:blipFill>
        <p:spPr>
          <a:xfrm>
            <a:off x="1503456" y="4458298"/>
            <a:ext cx="10407991" cy="970158"/>
          </a:xfrm>
          <a:prstGeom prst="rect">
            <a:avLst/>
          </a:prstGeom>
        </p:spPr>
      </p:pic>
      <p:pic>
        <p:nvPicPr>
          <p:cNvPr id="19" name="Hình ảnh 18">
            <a:extLst>
              <a:ext uri="{FF2B5EF4-FFF2-40B4-BE49-F238E27FC236}">
                <a16:creationId xmlns:a16="http://schemas.microsoft.com/office/drawing/2014/main" id="{1AC3F483-142D-24A8-B1F9-EF6B11F81A69}"/>
              </a:ext>
            </a:extLst>
          </p:cNvPr>
          <p:cNvPicPr>
            <a:picLocks noChangeAspect="1"/>
          </p:cNvPicPr>
          <p:nvPr/>
        </p:nvPicPr>
        <p:blipFill>
          <a:blip r:embed="rId11"/>
          <a:stretch>
            <a:fillRect/>
          </a:stretch>
        </p:blipFill>
        <p:spPr>
          <a:xfrm>
            <a:off x="1503456" y="5497444"/>
            <a:ext cx="10407991" cy="577379"/>
          </a:xfrm>
          <a:prstGeom prst="rect">
            <a:avLst/>
          </a:prstGeom>
        </p:spPr>
      </p:pic>
      <p:pic>
        <p:nvPicPr>
          <p:cNvPr id="10" name="image4.png">
            <a:extLst>
              <a:ext uri="{FF2B5EF4-FFF2-40B4-BE49-F238E27FC236}">
                <a16:creationId xmlns:a16="http://schemas.microsoft.com/office/drawing/2014/main" id="{EA4B1822-CAC3-4CF1-82DB-A2808BDC1F2C}"/>
              </a:ext>
            </a:extLst>
          </p:cNvPr>
          <p:cNvPicPr>
            <a:picLocks noChangeAspect="1"/>
          </p:cNvPicPr>
          <p:nvPr/>
        </p:nvPicPr>
        <p:blipFill>
          <a:blip r:embed="rId12" cstate="print"/>
          <a:stretch>
            <a:fillRect/>
          </a:stretch>
        </p:blipFill>
        <p:spPr>
          <a:xfrm>
            <a:off x="25259" y="-5836"/>
            <a:ext cx="590190" cy="559401"/>
          </a:xfrm>
          <a:prstGeom prst="rect">
            <a:avLst/>
          </a:prstGeom>
        </p:spPr>
      </p:pic>
      <p:grpSp>
        <p:nvGrpSpPr>
          <p:cNvPr id="12" name="Group 11">
            <a:extLst>
              <a:ext uri="{FF2B5EF4-FFF2-40B4-BE49-F238E27FC236}">
                <a16:creationId xmlns:a16="http://schemas.microsoft.com/office/drawing/2014/main" id="{514E7DC5-B454-46D8-B666-29BA435FB9D0}"/>
              </a:ext>
            </a:extLst>
          </p:cNvPr>
          <p:cNvGrpSpPr>
            <a:grpSpLocks/>
          </p:cNvGrpSpPr>
          <p:nvPr/>
        </p:nvGrpSpPr>
        <p:grpSpPr bwMode="auto">
          <a:xfrm>
            <a:off x="641575" y="51793"/>
            <a:ext cx="590189" cy="495737"/>
            <a:chOff x="0" y="0"/>
            <a:chExt cx="666" cy="559"/>
          </a:xfrm>
        </p:grpSpPr>
        <p:sp>
          <p:nvSpPr>
            <p:cNvPr id="14" name="Freeform 12">
              <a:extLst>
                <a:ext uri="{FF2B5EF4-FFF2-40B4-BE49-F238E27FC236}">
                  <a16:creationId xmlns:a16="http://schemas.microsoft.com/office/drawing/2014/main" id="{B3AAF54E-0E0D-468E-98D9-21028DB75D5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 name="mot_ca_nhan_so_huu_vu_khi_vat_lieu_no_cong_cu__c9ad81a5-99ab-487b-ab15-97b94311e8ce">
            <a:hlinkClick r:id="" action="ppaction://media"/>
            <a:extLst>
              <a:ext uri="{FF2B5EF4-FFF2-40B4-BE49-F238E27FC236}">
                <a16:creationId xmlns:a16="http://schemas.microsoft.com/office/drawing/2014/main" id="{B2097189-C89A-6546-7558-5E76708FD595}"/>
              </a:ext>
            </a:extLst>
          </p:cNvPr>
          <p:cNvPicPr>
            <a:picLocks noChangeAspect="1"/>
          </p:cNvPicPr>
          <p:nvPr>
            <a:audioFile r:link="rId1"/>
            <p:extLst>
              <p:ext uri="{DAA4B4D4-6D71-4841-9C94-3DE7FCFB9230}">
                <p14:media xmlns:p14="http://schemas.microsoft.com/office/powerpoint/2010/main" r:embed="rId2">
                  <p14:trim st="81085" end="5976.2857"/>
                </p14:media>
              </p:ext>
            </p:extLst>
          </p:nvPr>
        </p:nvPicPr>
        <p:blipFill>
          <a:blip r:embed="rId13"/>
          <a:stretch>
            <a:fillRect/>
          </a:stretch>
        </p:blipFill>
        <p:spPr>
          <a:xfrm>
            <a:off x="-904036" y="81182"/>
            <a:ext cx="609600" cy="609600"/>
          </a:xfrm>
          <a:prstGeom prst="rect">
            <a:avLst/>
          </a:prstGeom>
        </p:spPr>
      </p:pic>
      <p:pic>
        <p:nvPicPr>
          <p:cNvPr id="4" name="mot_ca_nhan_so_huu_vu_khi_vat_lieu_no_cong_cu__c9ad81a5-99ab-487b-ab15-97b94311e8ce">
            <a:hlinkClick r:id="" action="ppaction://media"/>
            <a:extLst>
              <a:ext uri="{FF2B5EF4-FFF2-40B4-BE49-F238E27FC236}">
                <a16:creationId xmlns:a16="http://schemas.microsoft.com/office/drawing/2014/main" id="{DC989D7C-506B-5DB1-0869-6C6D3DFFB245}"/>
              </a:ext>
            </a:extLst>
          </p:cNvPr>
          <p:cNvPicPr>
            <a:picLocks noChangeAspect="1"/>
          </p:cNvPicPr>
          <p:nvPr>
            <a:audioFile r:link="rId1"/>
            <p:extLst>
              <p:ext uri="{DAA4B4D4-6D71-4841-9C94-3DE7FCFB9230}">
                <p14:media xmlns:p14="http://schemas.microsoft.com/office/powerpoint/2010/main" r:embed="rId2">
                  <p14:trim st="95248"/>
                </p14:media>
              </p:ext>
            </p:extLst>
          </p:nvPr>
        </p:nvPicPr>
        <p:blipFill>
          <a:blip r:embed="rId13"/>
          <a:stretch>
            <a:fillRect/>
          </a:stretch>
        </p:blipFill>
        <p:spPr>
          <a:xfrm>
            <a:off x="-904036" y="896175"/>
            <a:ext cx="609600" cy="609600"/>
          </a:xfrm>
          <a:prstGeom prst="rect">
            <a:avLst/>
          </a:prstGeom>
        </p:spPr>
      </p:pic>
      <p:pic>
        <p:nvPicPr>
          <p:cNvPr id="8" name="mot_ca_nhan_so_huu_vu_khi_vat_lieu_no_cong_cu__c9ad81a5-99ab-487b-ab15-97b94311e8ce">
            <a:hlinkClick r:id="" action="ppaction://media"/>
            <a:extLst>
              <a:ext uri="{FF2B5EF4-FFF2-40B4-BE49-F238E27FC236}">
                <a16:creationId xmlns:a16="http://schemas.microsoft.com/office/drawing/2014/main" id="{8260816B-59A6-2CAD-6A6C-599515B7E74A}"/>
              </a:ext>
            </a:extLst>
          </p:cNvPr>
          <p:cNvPicPr>
            <a:picLocks noChangeAspect="1"/>
          </p:cNvPicPr>
          <p:nvPr>
            <a:audioFile r:link="rId1"/>
            <p:extLst>
              <p:ext uri="{DAA4B4D4-6D71-4841-9C94-3DE7FCFB9230}">
                <p14:media xmlns:p14="http://schemas.microsoft.com/office/powerpoint/2010/main" r:embed="rId2">
                  <p14:trim end="92041.2857"/>
                </p14:media>
              </p:ext>
            </p:extLst>
          </p:nvPr>
        </p:nvPicPr>
        <p:blipFill>
          <a:blip r:embed="rId13"/>
          <a:stretch>
            <a:fillRect/>
          </a:stretch>
        </p:blipFill>
        <p:spPr>
          <a:xfrm>
            <a:off x="-904036" y="1711168"/>
            <a:ext cx="609600" cy="609600"/>
          </a:xfrm>
          <a:prstGeom prst="rect">
            <a:avLst/>
          </a:prstGeom>
        </p:spPr>
      </p:pic>
      <p:pic>
        <p:nvPicPr>
          <p:cNvPr id="18" name="mot_ca_nhan_so_huu_vu_khi_vat_lieu_no_cong_cu__c9ad81a5-99ab-487b-ab15-97b94311e8ce">
            <a:hlinkClick r:id="" action="ppaction://media"/>
            <a:extLst>
              <a:ext uri="{FF2B5EF4-FFF2-40B4-BE49-F238E27FC236}">
                <a16:creationId xmlns:a16="http://schemas.microsoft.com/office/drawing/2014/main" id="{E5439591-B6D5-D1F4-B234-D32F9823A656}"/>
              </a:ext>
            </a:extLst>
          </p:cNvPr>
          <p:cNvPicPr>
            <a:picLocks noChangeAspect="1"/>
          </p:cNvPicPr>
          <p:nvPr>
            <a:audioFile r:link="rId1"/>
            <p:extLst>
              <p:ext uri="{DAA4B4D4-6D71-4841-9C94-3DE7FCFB9230}">
                <p14:media xmlns:p14="http://schemas.microsoft.com/office/powerpoint/2010/main" r:embed="rId2">
                  <p14:trim st="8160" end="83862.2857"/>
                </p14:media>
              </p:ext>
            </p:extLst>
          </p:nvPr>
        </p:nvPicPr>
        <p:blipFill>
          <a:blip r:embed="rId13"/>
          <a:stretch>
            <a:fillRect/>
          </a:stretch>
        </p:blipFill>
        <p:spPr>
          <a:xfrm>
            <a:off x="-904036" y="2526161"/>
            <a:ext cx="609600" cy="609600"/>
          </a:xfrm>
          <a:prstGeom prst="rect">
            <a:avLst/>
          </a:prstGeom>
        </p:spPr>
      </p:pic>
      <p:pic>
        <p:nvPicPr>
          <p:cNvPr id="21" name="mot_ca_nhan_so_huu_vu_khi_vat_lieu_no_cong_cu__c9ad81a5-99ab-487b-ab15-97b94311e8ce">
            <a:hlinkClick r:id="" action="ppaction://media"/>
            <a:extLst>
              <a:ext uri="{FF2B5EF4-FFF2-40B4-BE49-F238E27FC236}">
                <a16:creationId xmlns:a16="http://schemas.microsoft.com/office/drawing/2014/main" id="{42EAACF3-49A3-58D5-3EAC-4F7FE43E4A6E}"/>
              </a:ext>
            </a:extLst>
          </p:cNvPr>
          <p:cNvPicPr>
            <a:picLocks noChangeAspect="1"/>
          </p:cNvPicPr>
          <p:nvPr>
            <a:audioFile r:link="rId1"/>
            <p:extLst>
              <p:ext uri="{DAA4B4D4-6D71-4841-9C94-3DE7FCFB9230}">
                <p14:media xmlns:p14="http://schemas.microsoft.com/office/powerpoint/2010/main" r:embed="rId2">
                  <p14:trim st="17283" end="77425.2857"/>
                </p14:media>
              </p:ext>
            </p:extLst>
          </p:nvPr>
        </p:nvPicPr>
        <p:blipFill>
          <a:blip r:embed="rId13"/>
          <a:stretch>
            <a:fillRect/>
          </a:stretch>
        </p:blipFill>
        <p:spPr>
          <a:xfrm>
            <a:off x="-904036" y="3341154"/>
            <a:ext cx="609600" cy="609600"/>
          </a:xfrm>
          <a:prstGeom prst="rect">
            <a:avLst/>
          </a:prstGeom>
        </p:spPr>
      </p:pic>
      <p:pic>
        <p:nvPicPr>
          <p:cNvPr id="23" name="mot_ca_nhan_so_huu_vu_khi_vat_lieu_no_cong_cu__c9ad81a5-99ab-487b-ab15-97b94311e8ce">
            <a:hlinkClick r:id="" action="ppaction://media"/>
            <a:extLst>
              <a:ext uri="{FF2B5EF4-FFF2-40B4-BE49-F238E27FC236}">
                <a16:creationId xmlns:a16="http://schemas.microsoft.com/office/drawing/2014/main" id="{83B3A9D2-F49E-6A12-0E48-CC6F85310C87}"/>
              </a:ext>
            </a:extLst>
          </p:cNvPr>
          <p:cNvPicPr>
            <a:picLocks noChangeAspect="1"/>
          </p:cNvPicPr>
          <p:nvPr>
            <a:audioFile r:link="rId1"/>
            <p:extLst>
              <p:ext uri="{DAA4B4D4-6D71-4841-9C94-3DE7FCFB9230}">
                <p14:media xmlns:p14="http://schemas.microsoft.com/office/powerpoint/2010/main" r:embed="rId2">
                  <p14:trim st="23756" end="66377.2857"/>
                </p14:media>
              </p:ext>
            </p:extLst>
          </p:nvPr>
        </p:nvPicPr>
        <p:blipFill>
          <a:blip r:embed="rId13"/>
          <a:stretch>
            <a:fillRect/>
          </a:stretch>
        </p:blipFill>
        <p:spPr>
          <a:xfrm>
            <a:off x="-904036" y="4156147"/>
            <a:ext cx="609600" cy="609600"/>
          </a:xfrm>
          <a:prstGeom prst="rect">
            <a:avLst/>
          </a:prstGeom>
        </p:spPr>
      </p:pic>
      <p:pic>
        <p:nvPicPr>
          <p:cNvPr id="25" name="mot_ca_nhan_so_huu_vu_khi_vat_lieu_no_cong_cu__c9ad81a5-99ab-487b-ab15-97b94311e8ce">
            <a:hlinkClick r:id="" action="ppaction://media"/>
            <a:extLst>
              <a:ext uri="{FF2B5EF4-FFF2-40B4-BE49-F238E27FC236}">
                <a16:creationId xmlns:a16="http://schemas.microsoft.com/office/drawing/2014/main" id="{466BED39-C83E-0067-BB93-D9895D068EA7}"/>
              </a:ext>
            </a:extLst>
          </p:cNvPr>
          <p:cNvPicPr>
            <a:picLocks noChangeAspect="1"/>
          </p:cNvPicPr>
          <p:nvPr>
            <a:audioFile r:link="rId1"/>
            <p:extLst>
              <p:ext uri="{DAA4B4D4-6D71-4841-9C94-3DE7FCFB9230}">
                <p14:media xmlns:p14="http://schemas.microsoft.com/office/powerpoint/2010/main" r:embed="rId2">
                  <p14:trim st="35281" end="55116.2857"/>
                </p14:media>
              </p:ext>
            </p:extLst>
          </p:nvPr>
        </p:nvPicPr>
        <p:blipFill>
          <a:blip r:embed="rId13"/>
          <a:stretch>
            <a:fillRect/>
          </a:stretch>
        </p:blipFill>
        <p:spPr>
          <a:xfrm>
            <a:off x="-904036" y="5786133"/>
            <a:ext cx="609600" cy="609600"/>
          </a:xfrm>
          <a:prstGeom prst="rect">
            <a:avLst/>
          </a:prstGeom>
        </p:spPr>
      </p:pic>
      <p:pic>
        <p:nvPicPr>
          <p:cNvPr id="27" name="mot_ca_nhan_so_huu_vu_khi_vat_lieu_no_cong_cu__c9ad81a5-99ab-487b-ab15-97b94311e8ce">
            <a:hlinkClick r:id="" action="ppaction://media"/>
            <a:extLst>
              <a:ext uri="{FF2B5EF4-FFF2-40B4-BE49-F238E27FC236}">
                <a16:creationId xmlns:a16="http://schemas.microsoft.com/office/drawing/2014/main" id="{4443F1CA-D47D-DBA7-BE88-69D3A338410E}"/>
              </a:ext>
            </a:extLst>
          </p:cNvPr>
          <p:cNvPicPr>
            <a:picLocks noChangeAspect="1"/>
          </p:cNvPicPr>
          <p:nvPr>
            <a:audioFile r:link="rId1"/>
            <p:extLst>
              <p:ext uri="{DAA4B4D4-6D71-4841-9C94-3DE7FCFB9230}">
                <p14:media xmlns:p14="http://schemas.microsoft.com/office/powerpoint/2010/main" r:embed="rId2">
                  <p14:trim st="45345" end="43582.2857"/>
                </p14:media>
              </p:ext>
            </p:extLst>
          </p:nvPr>
        </p:nvPicPr>
        <p:blipFill>
          <a:blip r:embed="rId13"/>
          <a:stretch>
            <a:fillRect/>
          </a:stretch>
        </p:blipFill>
        <p:spPr>
          <a:xfrm>
            <a:off x="-904036" y="4971140"/>
            <a:ext cx="609600" cy="609600"/>
          </a:xfrm>
          <a:prstGeom prst="rect">
            <a:avLst/>
          </a:prstGeom>
        </p:spPr>
      </p:pic>
      <p:pic>
        <p:nvPicPr>
          <p:cNvPr id="28" name="mot_ca_nhan_so_huu_vu_khi_vat_lieu_no_cong_cu__c9ad81a5-99ab-487b-ab15-97b94311e8ce">
            <a:hlinkClick r:id="" action="ppaction://media"/>
            <a:extLst>
              <a:ext uri="{FF2B5EF4-FFF2-40B4-BE49-F238E27FC236}">
                <a16:creationId xmlns:a16="http://schemas.microsoft.com/office/drawing/2014/main" id="{03FD7491-1AE8-D87E-0535-D7044C2F67BF}"/>
              </a:ext>
            </a:extLst>
          </p:cNvPr>
          <p:cNvPicPr>
            <a:picLocks noChangeAspect="1"/>
          </p:cNvPicPr>
          <p:nvPr>
            <a:audioFile r:link="rId1"/>
            <p:extLst>
              <p:ext uri="{DAA4B4D4-6D71-4841-9C94-3DE7FCFB9230}">
                <p14:media xmlns:p14="http://schemas.microsoft.com/office/powerpoint/2010/main" r:embed="rId2">
                  <p14:trim st="57103" end="29703.2857"/>
                </p14:media>
              </p:ext>
            </p:extLst>
          </p:nvPr>
        </p:nvPicPr>
        <p:blipFill>
          <a:blip r:embed="rId13"/>
          <a:stretch>
            <a:fillRect/>
          </a:stretch>
        </p:blipFill>
        <p:spPr>
          <a:xfrm>
            <a:off x="-904036" y="-603063"/>
            <a:ext cx="609600" cy="609600"/>
          </a:xfrm>
          <a:prstGeom prst="rect">
            <a:avLst/>
          </a:prstGeom>
        </p:spPr>
      </p:pic>
      <p:pic>
        <p:nvPicPr>
          <p:cNvPr id="29" name="mot_ca_nhan_so_huu_vu_khi_vat_lieu_no_cong_cu__c9ad81a5-99ab-487b-ab15-97b94311e8ce">
            <a:hlinkClick r:id="" action="ppaction://media"/>
            <a:extLst>
              <a:ext uri="{FF2B5EF4-FFF2-40B4-BE49-F238E27FC236}">
                <a16:creationId xmlns:a16="http://schemas.microsoft.com/office/drawing/2014/main" id="{466E49F0-C857-E175-EB20-740A25DEBABB}"/>
              </a:ext>
            </a:extLst>
          </p:cNvPr>
          <p:cNvPicPr>
            <a:picLocks noChangeAspect="1"/>
          </p:cNvPicPr>
          <p:nvPr>
            <a:audioFile r:link="rId1"/>
            <p:extLst>
              <p:ext uri="{DAA4B4D4-6D71-4841-9C94-3DE7FCFB9230}">
                <p14:media xmlns:p14="http://schemas.microsoft.com/office/powerpoint/2010/main" r:embed="rId2">
                  <p14:trim st="71494" end="19631.2857"/>
                </p14:media>
              </p:ext>
            </p:extLst>
          </p:nvPr>
        </p:nvPicPr>
        <p:blipFill>
          <a:blip r:embed="rId13"/>
          <a:stretch>
            <a:fillRect/>
          </a:stretch>
        </p:blipFill>
        <p:spPr>
          <a:xfrm>
            <a:off x="-904036" y="6472018"/>
            <a:ext cx="609600" cy="609600"/>
          </a:xfrm>
          <a:prstGeom prst="rect">
            <a:avLst/>
          </a:prstGeom>
        </p:spPr>
      </p:pic>
      <p:pic>
        <p:nvPicPr>
          <p:cNvPr id="6" name="Picture 5">
            <a:extLst>
              <a:ext uri="{FF2B5EF4-FFF2-40B4-BE49-F238E27FC236}">
                <a16:creationId xmlns:a16="http://schemas.microsoft.com/office/drawing/2014/main" id="{05FF9FE7-1A52-DCA5-BAD0-47943A551B2A}"/>
              </a:ext>
            </a:extLst>
          </p:cNvPr>
          <p:cNvPicPr>
            <a:picLocks noChangeAspect="1"/>
          </p:cNvPicPr>
          <p:nvPr/>
        </p:nvPicPr>
        <p:blipFill>
          <a:blip r:embed="rId14"/>
          <a:stretch>
            <a:fillRect/>
          </a:stretch>
        </p:blipFill>
        <p:spPr>
          <a:xfrm>
            <a:off x="1501034" y="1278497"/>
            <a:ext cx="10407991" cy="813729"/>
          </a:xfrm>
          <a:prstGeom prst="rect">
            <a:avLst/>
          </a:prstGeom>
        </p:spPr>
      </p:pic>
    </p:spTree>
    <p:extLst>
      <p:ext uri="{BB962C8B-B14F-4D97-AF65-F5344CB8AC3E}">
        <p14:creationId xmlns:p14="http://schemas.microsoft.com/office/powerpoint/2010/main" val="358529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3693" fill="hold"/>
                                        <p:tgtEl>
                                          <p:spTgt spid="2"/>
                                        </p:tgtEl>
                                      </p:cBhvr>
                                    </p:cmd>
                                  </p:childTnLst>
                                </p:cTn>
                              </p:par>
                            </p:childTnLst>
                          </p:cTn>
                        </p:par>
                        <p:par>
                          <p:cTn id="13" fill="hold">
                            <p:stCondLst>
                              <p:cond delay="14693"/>
                            </p:stCondLst>
                            <p:childTnLst>
                              <p:par>
                                <p:cTn id="14" presetID="1" presetClass="mediacall" presetSubtype="0" fill="hold" nodeType="afterEffect">
                                  <p:stCondLst>
                                    <p:cond delay="0"/>
                                  </p:stCondLst>
                                  <p:childTnLst>
                                    <p:cmd type="call" cmd="playFrom(0.0)">
                                      <p:cBhvr>
                                        <p:cTn id="15" dur="5506" fill="hold"/>
                                        <p:tgtEl>
                                          <p:spTgt spid="4"/>
                                        </p:tgtEl>
                                      </p:cBhvr>
                                    </p:cmd>
                                  </p:childTnLst>
                                </p:cTn>
                              </p:par>
                            </p:childTnLst>
                          </p:cTn>
                        </p:par>
                        <p:par>
                          <p:cTn id="16" fill="hold">
                            <p:stCondLst>
                              <p:cond delay="20199"/>
                            </p:stCondLst>
                            <p:childTnLst>
                              <p:par>
                                <p:cTn id="17" presetID="31"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par>
                          <p:cTn id="23" fill="hold">
                            <p:stCondLst>
                              <p:cond delay="21199"/>
                            </p:stCondLst>
                            <p:childTnLst>
                              <p:par>
                                <p:cTn id="24" presetID="53" presetClass="entr" presetSubtype="16"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par>
                          <p:cTn id="29" fill="hold">
                            <p:stCondLst>
                              <p:cond delay="21699"/>
                            </p:stCondLst>
                            <p:childTnLst>
                              <p:par>
                                <p:cTn id="30" presetID="1" presetClass="mediacall" presetSubtype="0" fill="hold" nodeType="afterEffect">
                                  <p:stCondLst>
                                    <p:cond delay="0"/>
                                  </p:stCondLst>
                                  <p:childTnLst>
                                    <p:cmd type="call" cmd="playFrom(0.0)">
                                      <p:cBhvr>
                                        <p:cTn id="31" dur="8713" fill="hold"/>
                                        <p:tgtEl>
                                          <p:spTgt spid="8"/>
                                        </p:tgtEl>
                                      </p:cBhvr>
                                    </p:cmd>
                                  </p:childTnLst>
                                </p:cTn>
                              </p:par>
                            </p:childTnLst>
                          </p:cTn>
                        </p:par>
                        <p:par>
                          <p:cTn id="32" fill="hold">
                            <p:stCondLst>
                              <p:cond delay="30412"/>
                            </p:stCondLst>
                            <p:childTnLst>
                              <p:par>
                                <p:cTn id="33" presetID="42"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par>
                          <p:cTn id="38" fill="hold">
                            <p:stCondLst>
                              <p:cond delay="31412"/>
                            </p:stCondLst>
                            <p:childTnLst>
                              <p:par>
                                <p:cTn id="39" presetID="1" presetClass="mediacall" presetSubtype="0" fill="hold" nodeType="afterEffect">
                                  <p:stCondLst>
                                    <p:cond delay="0"/>
                                  </p:stCondLst>
                                  <p:childTnLst>
                                    <p:cmd type="call" cmd="playFrom(0.0)">
                                      <p:cBhvr>
                                        <p:cTn id="40" dur="8732" fill="hold"/>
                                        <p:tgtEl>
                                          <p:spTgt spid="18"/>
                                        </p:tgtEl>
                                      </p:cBhvr>
                                    </p:cmd>
                                  </p:childTnLst>
                                </p:cTn>
                              </p:par>
                            </p:childTnLst>
                          </p:cTn>
                        </p:par>
                        <p:par>
                          <p:cTn id="41" fill="hold">
                            <p:stCondLst>
                              <p:cond delay="40144"/>
                            </p:stCondLst>
                            <p:childTnLst>
                              <p:par>
                                <p:cTn id="42" presetID="1" presetClass="mediacall" presetSubtype="0" fill="hold" nodeType="afterEffect">
                                  <p:stCondLst>
                                    <p:cond delay="0"/>
                                  </p:stCondLst>
                                  <p:childTnLst>
                                    <p:cmd type="call" cmd="playFrom(0.0)">
                                      <p:cBhvr>
                                        <p:cTn id="43" dur="6046" fill="hold"/>
                                        <p:tgtEl>
                                          <p:spTgt spid="21"/>
                                        </p:tgtEl>
                                      </p:cBhvr>
                                    </p:cmd>
                                  </p:childTnLst>
                                </p:cTn>
                              </p:par>
                            </p:childTnLst>
                          </p:cTn>
                        </p:par>
                        <p:par>
                          <p:cTn id="44" fill="hold">
                            <p:stCondLst>
                              <p:cond delay="46190"/>
                            </p:stCondLst>
                            <p:childTnLst>
                              <p:par>
                                <p:cTn id="45" presetID="53" presetClass="entr" presetSubtype="16"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par>
                          <p:cTn id="50" fill="hold">
                            <p:stCondLst>
                              <p:cond delay="46690"/>
                            </p:stCondLst>
                            <p:childTnLst>
                              <p:par>
                                <p:cTn id="51" presetID="1" presetClass="mediacall" presetSubtype="0" fill="hold" nodeType="afterEffect">
                                  <p:stCondLst>
                                    <p:cond delay="0"/>
                                  </p:stCondLst>
                                  <p:childTnLst>
                                    <p:cmd type="call" cmd="playFrom(0.0)">
                                      <p:cBhvr>
                                        <p:cTn id="52" dur="10621" fill="hold"/>
                                        <p:tgtEl>
                                          <p:spTgt spid="23"/>
                                        </p:tgtEl>
                                      </p:cBhvr>
                                    </p:cmd>
                                  </p:childTnLst>
                                </p:cTn>
                              </p:par>
                            </p:childTnLst>
                          </p:cTn>
                        </p:par>
                        <p:par>
                          <p:cTn id="53" fill="hold">
                            <p:stCondLst>
                              <p:cond delay="57311"/>
                            </p:stCondLst>
                            <p:childTnLst>
                              <p:par>
                                <p:cTn id="54" presetID="1" presetClass="mediacall" presetSubtype="0" fill="hold" nodeType="afterEffect">
                                  <p:stCondLst>
                                    <p:cond delay="0"/>
                                  </p:stCondLst>
                                  <p:childTnLst>
                                    <p:cmd type="call" cmd="playFrom(0.0)">
                                      <p:cBhvr>
                                        <p:cTn id="55" dur="10357" fill="hold"/>
                                        <p:tgtEl>
                                          <p:spTgt spid="25"/>
                                        </p:tgtEl>
                                      </p:cBhvr>
                                    </p:cmd>
                                  </p:childTnLst>
                                </p:cTn>
                              </p:par>
                            </p:childTnLst>
                          </p:cTn>
                        </p:par>
                        <p:par>
                          <p:cTn id="56" fill="hold">
                            <p:stCondLst>
                              <p:cond delay="67668"/>
                            </p:stCondLst>
                            <p:childTnLst>
                              <p:par>
                                <p:cTn id="57" presetID="42"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childTnLst>
                          </p:cTn>
                        </p:par>
                        <p:par>
                          <p:cTn id="62" fill="hold">
                            <p:stCondLst>
                              <p:cond delay="68668"/>
                            </p:stCondLst>
                            <p:childTnLst>
                              <p:par>
                                <p:cTn id="63" presetID="1" presetClass="mediacall" presetSubtype="0" fill="hold" nodeType="afterEffect">
                                  <p:stCondLst>
                                    <p:cond delay="0"/>
                                  </p:stCondLst>
                                  <p:childTnLst>
                                    <p:cmd type="call" cmd="playFrom(0.0)">
                                      <p:cBhvr>
                                        <p:cTn id="64" dur="11827" fill="hold"/>
                                        <p:tgtEl>
                                          <p:spTgt spid="27"/>
                                        </p:tgtEl>
                                      </p:cBhvr>
                                    </p:cmd>
                                  </p:childTnLst>
                                </p:cTn>
                              </p:par>
                            </p:childTnLst>
                          </p:cTn>
                        </p:par>
                        <p:par>
                          <p:cTn id="65" fill="hold">
                            <p:stCondLst>
                              <p:cond delay="80495"/>
                            </p:stCondLst>
                            <p:childTnLst>
                              <p:par>
                                <p:cTn id="66" presetID="42" presetClass="entr" presetSubtype="0" fill="hold" nodeType="after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1000"/>
                                        <p:tgtEl>
                                          <p:spTgt spid="17"/>
                                        </p:tgtEl>
                                      </p:cBhvr>
                                    </p:animEffect>
                                    <p:anim calcmode="lin" valueType="num">
                                      <p:cBhvr>
                                        <p:cTn id="69" dur="1000" fill="hold"/>
                                        <p:tgtEl>
                                          <p:spTgt spid="17"/>
                                        </p:tgtEl>
                                        <p:attrNameLst>
                                          <p:attrName>ppt_x</p:attrName>
                                        </p:attrNameLst>
                                      </p:cBhvr>
                                      <p:tavLst>
                                        <p:tav tm="0">
                                          <p:val>
                                            <p:strVal val="#ppt_x"/>
                                          </p:val>
                                        </p:tav>
                                        <p:tav tm="100000">
                                          <p:val>
                                            <p:strVal val="#ppt_x"/>
                                          </p:val>
                                        </p:tav>
                                      </p:tavLst>
                                    </p:anim>
                                    <p:anim calcmode="lin" valueType="num">
                                      <p:cBhvr>
                                        <p:cTn id="70" dur="1000" fill="hold"/>
                                        <p:tgtEl>
                                          <p:spTgt spid="17"/>
                                        </p:tgtEl>
                                        <p:attrNameLst>
                                          <p:attrName>ppt_y</p:attrName>
                                        </p:attrNameLst>
                                      </p:cBhvr>
                                      <p:tavLst>
                                        <p:tav tm="0">
                                          <p:val>
                                            <p:strVal val="#ppt_y+.1"/>
                                          </p:val>
                                        </p:tav>
                                        <p:tav tm="100000">
                                          <p:val>
                                            <p:strVal val="#ppt_y"/>
                                          </p:val>
                                        </p:tav>
                                      </p:tavLst>
                                    </p:anim>
                                  </p:childTnLst>
                                </p:cTn>
                              </p:par>
                            </p:childTnLst>
                          </p:cTn>
                        </p:par>
                        <p:par>
                          <p:cTn id="71" fill="hold">
                            <p:stCondLst>
                              <p:cond delay="81495"/>
                            </p:stCondLst>
                            <p:childTnLst>
                              <p:par>
                                <p:cTn id="72" presetID="1" presetClass="mediacall" presetSubtype="0" fill="hold" nodeType="afterEffect">
                                  <p:stCondLst>
                                    <p:cond delay="0"/>
                                  </p:stCondLst>
                                  <p:childTnLst>
                                    <p:cmd type="call" cmd="playFrom(0.0)">
                                      <p:cBhvr>
                                        <p:cTn id="73" dur="13948" fill="hold"/>
                                        <p:tgtEl>
                                          <p:spTgt spid="28"/>
                                        </p:tgtEl>
                                      </p:cBhvr>
                                    </p:cmd>
                                  </p:childTnLst>
                                </p:cTn>
                              </p:par>
                            </p:childTnLst>
                          </p:cTn>
                        </p:par>
                        <p:par>
                          <p:cTn id="74" fill="hold">
                            <p:stCondLst>
                              <p:cond delay="95443"/>
                            </p:stCondLst>
                            <p:childTnLst>
                              <p:par>
                                <p:cTn id="75" presetID="53" presetClass="entr" presetSubtype="16" fill="hold" nodeType="after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childTnLst>
                          </p:cTn>
                        </p:par>
                        <p:par>
                          <p:cTn id="80" fill="hold">
                            <p:stCondLst>
                              <p:cond delay="95943"/>
                            </p:stCondLst>
                            <p:childTnLst>
                              <p:par>
                                <p:cTn id="81" presetID="1" presetClass="mediacall" presetSubtype="0" fill="hold" nodeType="afterEffect">
                                  <p:stCondLst>
                                    <p:cond delay="0"/>
                                  </p:stCondLst>
                                  <p:childTnLst>
                                    <p:cmd type="call" cmd="playFrom(0.0)">
                                      <p:cBhvr>
                                        <p:cTn id="82" dur="9629"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3" fill="hold" display="0">
                  <p:stCondLst>
                    <p:cond delay="indefinite"/>
                  </p:stCondLst>
                  <p:endCondLst>
                    <p:cond evt="onStopAudio" delay="0">
                      <p:tgtEl>
                        <p:sldTgt/>
                      </p:tgtEl>
                    </p:cond>
                  </p:endCondLst>
                </p:cTn>
                <p:tgtEl>
                  <p:spTgt spid="2"/>
                </p:tgtEl>
              </p:cMediaNode>
            </p:audio>
            <p:audio>
              <p:cMediaNode vol="80000">
                <p:cTn id="84" fill="hold" display="0">
                  <p:stCondLst>
                    <p:cond delay="indefinite"/>
                  </p:stCondLst>
                  <p:endCondLst>
                    <p:cond evt="onStopAudio" delay="0">
                      <p:tgtEl>
                        <p:sldTgt/>
                      </p:tgtEl>
                    </p:cond>
                  </p:endCondLst>
                </p:cTn>
                <p:tgtEl>
                  <p:spTgt spid="4"/>
                </p:tgtEl>
              </p:cMediaNode>
            </p:audio>
            <p:audio>
              <p:cMediaNode vol="80000">
                <p:cTn id="85" fill="hold" display="0">
                  <p:stCondLst>
                    <p:cond delay="indefinite"/>
                  </p:stCondLst>
                  <p:endCondLst>
                    <p:cond evt="onStopAudio" delay="0">
                      <p:tgtEl>
                        <p:sldTgt/>
                      </p:tgtEl>
                    </p:cond>
                  </p:endCondLst>
                </p:cTn>
                <p:tgtEl>
                  <p:spTgt spid="8"/>
                </p:tgtEl>
              </p:cMediaNode>
            </p:audio>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3"/>
                </p:tgtEl>
              </p:cMediaNode>
            </p:audio>
            <p:audio>
              <p:cMediaNode vol="80000">
                <p:cTn id="89" fill="hold" display="0">
                  <p:stCondLst>
                    <p:cond delay="indefinite"/>
                  </p:stCondLst>
                  <p:endCondLst>
                    <p:cond evt="onStopAudio" delay="0">
                      <p:tgtEl>
                        <p:sldTgt/>
                      </p:tgtEl>
                    </p:cond>
                  </p:endCondLst>
                </p:cTn>
                <p:tgtEl>
                  <p:spTgt spid="25"/>
                </p:tgtEl>
              </p:cMediaNode>
            </p:audio>
            <p:audio>
              <p:cMediaNode vol="80000">
                <p:cTn id="90" fill="hold" display="0">
                  <p:stCondLst>
                    <p:cond delay="indefinite"/>
                  </p:stCondLst>
                  <p:endCondLst>
                    <p:cond evt="onStopAudio" delay="0">
                      <p:tgtEl>
                        <p:sldTgt/>
                      </p:tgtEl>
                    </p:cond>
                  </p:endCondLst>
                </p:cTn>
                <p:tgtEl>
                  <p:spTgt spid="27"/>
                </p:tgtEl>
              </p:cMediaNode>
            </p:audio>
            <p:audio>
              <p:cMediaNode vol="80000">
                <p:cTn id="91" fill="hold" display="0">
                  <p:stCondLst>
                    <p:cond delay="indefinite"/>
                  </p:stCondLst>
                  <p:endCondLst>
                    <p:cond evt="onStopAudio" delay="0">
                      <p:tgtEl>
                        <p:sldTgt/>
                      </p:tgtEl>
                    </p:cond>
                  </p:endCondLst>
                </p:cTn>
                <p:tgtEl>
                  <p:spTgt spid="28"/>
                </p:tgtEl>
              </p:cMediaNode>
            </p:audio>
            <p:audio>
              <p:cMediaNode vol="80000">
                <p:cTn id="92" fill="hold" display="0">
                  <p:stCondLst>
                    <p:cond delay="indefinite"/>
                  </p:stCondLst>
                  <p:endCondLst>
                    <p:cond evt="onStopAudio" delay="0">
                      <p:tgtEl>
                        <p:sldTgt/>
                      </p:tgtEl>
                    </p:cond>
                  </p:endCondLst>
                </p:cTn>
                <p:tgtEl>
                  <p:spTgt spid="29"/>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3A954AF-DA9D-737F-2F41-D384E38BAA6F}"/>
              </a:ext>
            </a:extLst>
          </p:cNvPr>
          <p:cNvPicPr>
            <a:picLocks noChangeAspect="1"/>
          </p:cNvPicPr>
          <p:nvPr/>
        </p:nvPicPr>
        <p:blipFill>
          <a:blip r:embed="rId7"/>
          <a:stretch>
            <a:fillRect/>
          </a:stretch>
        </p:blipFill>
        <p:spPr>
          <a:xfrm>
            <a:off x="1078302" y="45945"/>
            <a:ext cx="10722634" cy="601470"/>
          </a:xfrm>
          <a:prstGeom prst="rect">
            <a:avLst/>
          </a:prstGeom>
        </p:spPr>
      </p:pic>
      <p:pic>
        <p:nvPicPr>
          <p:cNvPr id="5" name="Hình ảnh 4">
            <a:extLst>
              <a:ext uri="{FF2B5EF4-FFF2-40B4-BE49-F238E27FC236}">
                <a16:creationId xmlns:a16="http://schemas.microsoft.com/office/drawing/2014/main" id="{CA9935A2-3B4F-57EB-1909-F759618E766A}"/>
              </a:ext>
            </a:extLst>
          </p:cNvPr>
          <p:cNvPicPr>
            <a:picLocks noChangeAspect="1"/>
          </p:cNvPicPr>
          <p:nvPr/>
        </p:nvPicPr>
        <p:blipFill>
          <a:blip r:embed="rId8"/>
          <a:stretch>
            <a:fillRect/>
          </a:stretch>
        </p:blipFill>
        <p:spPr>
          <a:xfrm>
            <a:off x="1402913" y="625250"/>
            <a:ext cx="352474" cy="5965333"/>
          </a:xfrm>
          <a:prstGeom prst="rect">
            <a:avLst/>
          </a:prstGeom>
        </p:spPr>
      </p:pic>
      <p:pic>
        <p:nvPicPr>
          <p:cNvPr id="7" name="Hình ảnh 6">
            <a:extLst>
              <a:ext uri="{FF2B5EF4-FFF2-40B4-BE49-F238E27FC236}">
                <a16:creationId xmlns:a16="http://schemas.microsoft.com/office/drawing/2014/main" id="{D10679A8-1FA0-85AA-A1B1-45A91B6A01AB}"/>
              </a:ext>
            </a:extLst>
          </p:cNvPr>
          <p:cNvPicPr>
            <a:picLocks noChangeAspect="1"/>
          </p:cNvPicPr>
          <p:nvPr/>
        </p:nvPicPr>
        <p:blipFill>
          <a:blip r:embed="rId9"/>
          <a:stretch>
            <a:fillRect/>
          </a:stretch>
        </p:blipFill>
        <p:spPr>
          <a:xfrm>
            <a:off x="1748866" y="766344"/>
            <a:ext cx="4108470" cy="438211"/>
          </a:xfrm>
          <a:prstGeom prst="rect">
            <a:avLst/>
          </a:prstGeom>
        </p:spPr>
      </p:pic>
      <p:pic>
        <p:nvPicPr>
          <p:cNvPr id="9" name="Hình ảnh 8">
            <a:extLst>
              <a:ext uri="{FF2B5EF4-FFF2-40B4-BE49-F238E27FC236}">
                <a16:creationId xmlns:a16="http://schemas.microsoft.com/office/drawing/2014/main" id="{11972BD4-98C6-902B-D381-44A408D6E49A}"/>
              </a:ext>
            </a:extLst>
          </p:cNvPr>
          <p:cNvPicPr>
            <a:picLocks noChangeAspect="1"/>
          </p:cNvPicPr>
          <p:nvPr/>
        </p:nvPicPr>
        <p:blipFill>
          <a:blip r:embed="rId10"/>
          <a:stretch>
            <a:fillRect/>
          </a:stretch>
        </p:blipFill>
        <p:spPr>
          <a:xfrm>
            <a:off x="1755388" y="6108201"/>
            <a:ext cx="9738884" cy="733527"/>
          </a:xfrm>
          <a:prstGeom prst="rect">
            <a:avLst/>
          </a:prstGeom>
        </p:spPr>
      </p:pic>
      <p:pic>
        <p:nvPicPr>
          <p:cNvPr id="11" name="Hình ảnh 10">
            <a:extLst>
              <a:ext uri="{FF2B5EF4-FFF2-40B4-BE49-F238E27FC236}">
                <a16:creationId xmlns:a16="http://schemas.microsoft.com/office/drawing/2014/main" id="{9AABD158-4652-57A5-745C-30B81DF4B532}"/>
              </a:ext>
            </a:extLst>
          </p:cNvPr>
          <p:cNvPicPr>
            <a:picLocks noChangeAspect="1"/>
          </p:cNvPicPr>
          <p:nvPr/>
        </p:nvPicPr>
        <p:blipFill>
          <a:blip r:embed="rId11"/>
          <a:stretch>
            <a:fillRect/>
          </a:stretch>
        </p:blipFill>
        <p:spPr>
          <a:xfrm>
            <a:off x="1806361" y="1195929"/>
            <a:ext cx="247685" cy="4708952"/>
          </a:xfrm>
          <a:prstGeom prst="rect">
            <a:avLst/>
          </a:prstGeom>
        </p:spPr>
      </p:pic>
      <p:pic>
        <p:nvPicPr>
          <p:cNvPr id="13" name="Hình ảnh 12">
            <a:extLst>
              <a:ext uri="{FF2B5EF4-FFF2-40B4-BE49-F238E27FC236}">
                <a16:creationId xmlns:a16="http://schemas.microsoft.com/office/drawing/2014/main" id="{D871B5F3-8340-DA0D-6240-94D99DD9884E}"/>
              </a:ext>
            </a:extLst>
          </p:cNvPr>
          <p:cNvPicPr>
            <a:picLocks noChangeAspect="1"/>
          </p:cNvPicPr>
          <p:nvPr/>
        </p:nvPicPr>
        <p:blipFill>
          <a:blip r:embed="rId12"/>
          <a:stretch>
            <a:fillRect/>
          </a:stretch>
        </p:blipFill>
        <p:spPr>
          <a:xfrm>
            <a:off x="2029836" y="1247685"/>
            <a:ext cx="6415424" cy="276264"/>
          </a:xfrm>
          <a:prstGeom prst="rect">
            <a:avLst/>
          </a:prstGeom>
          <a:solidFill>
            <a:schemeClr val="accent4">
              <a:lumMod val="20000"/>
              <a:lumOff val="80000"/>
            </a:schemeClr>
          </a:solidFill>
          <a:ln>
            <a:noFill/>
          </a:ln>
          <a:effectLst>
            <a:outerShdw blurRad="50800" dist="38100" dir="8100000" algn="tr" rotWithShape="0">
              <a:schemeClr val="tx1">
                <a:alpha val="40000"/>
              </a:schemeClr>
            </a:outerShdw>
          </a:effectLst>
        </p:spPr>
      </p:pic>
      <p:pic>
        <p:nvPicPr>
          <p:cNvPr id="15" name="Hình ảnh 14">
            <a:extLst>
              <a:ext uri="{FF2B5EF4-FFF2-40B4-BE49-F238E27FC236}">
                <a16:creationId xmlns:a16="http://schemas.microsoft.com/office/drawing/2014/main" id="{85A2386D-0CEA-1406-E625-57CF1858F430}"/>
              </a:ext>
            </a:extLst>
          </p:cNvPr>
          <p:cNvPicPr>
            <a:picLocks noChangeAspect="1"/>
          </p:cNvPicPr>
          <p:nvPr/>
        </p:nvPicPr>
        <p:blipFill>
          <a:blip r:embed="rId13"/>
          <a:stretch>
            <a:fillRect/>
          </a:stretch>
        </p:blipFill>
        <p:spPr>
          <a:xfrm>
            <a:off x="2029836" y="1618655"/>
            <a:ext cx="9426042" cy="866896"/>
          </a:xfrm>
          <a:prstGeom prst="rect">
            <a:avLst/>
          </a:prstGeom>
          <a:solidFill>
            <a:schemeClr val="bg1"/>
          </a:solidFill>
          <a:effectLst>
            <a:outerShdw blurRad="50800" dist="50800" dir="5400000" algn="ctr" rotWithShape="0">
              <a:schemeClr val="tx1">
                <a:alpha val="39000"/>
              </a:schemeClr>
            </a:outerShdw>
          </a:effectLst>
        </p:spPr>
      </p:pic>
      <p:pic>
        <p:nvPicPr>
          <p:cNvPr id="17" name="Hình ảnh 16">
            <a:extLst>
              <a:ext uri="{FF2B5EF4-FFF2-40B4-BE49-F238E27FC236}">
                <a16:creationId xmlns:a16="http://schemas.microsoft.com/office/drawing/2014/main" id="{5F1C1BCC-CC12-D673-30D9-49E7410B330F}"/>
              </a:ext>
            </a:extLst>
          </p:cNvPr>
          <p:cNvPicPr>
            <a:picLocks noChangeAspect="1"/>
          </p:cNvPicPr>
          <p:nvPr/>
        </p:nvPicPr>
        <p:blipFill>
          <a:blip r:embed="rId14"/>
          <a:stretch>
            <a:fillRect/>
          </a:stretch>
        </p:blipFill>
        <p:spPr>
          <a:xfrm>
            <a:off x="2029835" y="2534271"/>
            <a:ext cx="9426043" cy="571580"/>
          </a:xfrm>
          <a:prstGeom prst="rect">
            <a:avLst/>
          </a:prstGeom>
          <a:effectLst>
            <a:outerShdw blurRad="50800" dist="50800" dir="5400000" algn="ctr" rotWithShape="0">
              <a:schemeClr val="tx1">
                <a:alpha val="40000"/>
              </a:schemeClr>
            </a:outerShdw>
          </a:effectLst>
        </p:spPr>
      </p:pic>
      <p:pic>
        <p:nvPicPr>
          <p:cNvPr id="19" name="Hình ảnh 18">
            <a:extLst>
              <a:ext uri="{FF2B5EF4-FFF2-40B4-BE49-F238E27FC236}">
                <a16:creationId xmlns:a16="http://schemas.microsoft.com/office/drawing/2014/main" id="{3B3CF48C-5C62-A531-D9C8-E1A910A661EB}"/>
              </a:ext>
            </a:extLst>
          </p:cNvPr>
          <p:cNvPicPr>
            <a:picLocks noChangeAspect="1"/>
          </p:cNvPicPr>
          <p:nvPr/>
        </p:nvPicPr>
        <p:blipFill>
          <a:blip r:embed="rId15"/>
          <a:stretch>
            <a:fillRect/>
          </a:stretch>
        </p:blipFill>
        <p:spPr>
          <a:xfrm>
            <a:off x="2047087" y="3162263"/>
            <a:ext cx="9426043" cy="533474"/>
          </a:xfrm>
          <a:prstGeom prst="rect">
            <a:avLst/>
          </a:prstGeom>
          <a:effectLst>
            <a:outerShdw blurRad="50800" dist="50800" dir="5400000" algn="ctr" rotWithShape="0">
              <a:schemeClr val="tx1">
                <a:alpha val="39000"/>
              </a:schemeClr>
            </a:outerShdw>
          </a:effectLst>
        </p:spPr>
      </p:pic>
      <p:pic>
        <p:nvPicPr>
          <p:cNvPr id="21" name="Hình ảnh 20">
            <a:extLst>
              <a:ext uri="{FF2B5EF4-FFF2-40B4-BE49-F238E27FC236}">
                <a16:creationId xmlns:a16="http://schemas.microsoft.com/office/drawing/2014/main" id="{70127CE5-83EC-86CA-6101-456B3C57747E}"/>
              </a:ext>
            </a:extLst>
          </p:cNvPr>
          <p:cNvPicPr>
            <a:picLocks noChangeAspect="1"/>
          </p:cNvPicPr>
          <p:nvPr/>
        </p:nvPicPr>
        <p:blipFill>
          <a:blip r:embed="rId16"/>
          <a:stretch>
            <a:fillRect/>
          </a:stretch>
        </p:blipFill>
        <p:spPr>
          <a:xfrm>
            <a:off x="2029834" y="3772137"/>
            <a:ext cx="9426041" cy="828791"/>
          </a:xfrm>
          <a:prstGeom prst="rect">
            <a:avLst/>
          </a:prstGeom>
          <a:effectLst>
            <a:outerShdw blurRad="50800" dist="50800" dir="5400000" algn="ctr" rotWithShape="0">
              <a:schemeClr val="tx1">
                <a:alpha val="36000"/>
              </a:schemeClr>
            </a:outerShdw>
          </a:effectLst>
        </p:spPr>
      </p:pic>
      <p:pic>
        <p:nvPicPr>
          <p:cNvPr id="23" name="Hình ảnh 22">
            <a:extLst>
              <a:ext uri="{FF2B5EF4-FFF2-40B4-BE49-F238E27FC236}">
                <a16:creationId xmlns:a16="http://schemas.microsoft.com/office/drawing/2014/main" id="{48784133-DDF3-54B3-5433-2EA972D37D1B}"/>
              </a:ext>
            </a:extLst>
          </p:cNvPr>
          <p:cNvPicPr>
            <a:picLocks noChangeAspect="1"/>
          </p:cNvPicPr>
          <p:nvPr/>
        </p:nvPicPr>
        <p:blipFill>
          <a:blip r:embed="rId17"/>
          <a:stretch>
            <a:fillRect/>
          </a:stretch>
        </p:blipFill>
        <p:spPr>
          <a:xfrm>
            <a:off x="2055711" y="4658876"/>
            <a:ext cx="8830823" cy="266737"/>
          </a:xfrm>
          <a:prstGeom prst="rect">
            <a:avLst/>
          </a:prstGeom>
          <a:effectLst>
            <a:outerShdw blurRad="50800" dist="50800" dir="5400000" algn="ctr" rotWithShape="0">
              <a:schemeClr val="tx1">
                <a:alpha val="37000"/>
              </a:schemeClr>
            </a:outerShdw>
          </a:effectLst>
        </p:spPr>
      </p:pic>
      <p:pic>
        <p:nvPicPr>
          <p:cNvPr id="25" name="Hình ảnh 24">
            <a:extLst>
              <a:ext uri="{FF2B5EF4-FFF2-40B4-BE49-F238E27FC236}">
                <a16:creationId xmlns:a16="http://schemas.microsoft.com/office/drawing/2014/main" id="{985C64CB-F8F7-FF31-3084-C682AFD3BCD4}"/>
              </a:ext>
            </a:extLst>
          </p:cNvPr>
          <p:cNvPicPr>
            <a:picLocks noChangeAspect="1"/>
          </p:cNvPicPr>
          <p:nvPr/>
        </p:nvPicPr>
        <p:blipFill>
          <a:blip r:embed="rId18"/>
          <a:stretch>
            <a:fillRect/>
          </a:stretch>
        </p:blipFill>
        <p:spPr>
          <a:xfrm>
            <a:off x="2040890" y="5050614"/>
            <a:ext cx="8830823" cy="323895"/>
          </a:xfrm>
          <a:prstGeom prst="rect">
            <a:avLst/>
          </a:prstGeom>
          <a:effectLst>
            <a:outerShdw blurRad="50800" dist="50800" dir="5400000" algn="ctr" rotWithShape="0">
              <a:schemeClr val="tx1">
                <a:alpha val="40000"/>
              </a:schemeClr>
            </a:outerShdw>
          </a:effectLst>
        </p:spPr>
      </p:pic>
      <p:pic>
        <p:nvPicPr>
          <p:cNvPr id="27" name="Hình ảnh 26">
            <a:extLst>
              <a:ext uri="{FF2B5EF4-FFF2-40B4-BE49-F238E27FC236}">
                <a16:creationId xmlns:a16="http://schemas.microsoft.com/office/drawing/2014/main" id="{A9DE3CF6-7D4E-2DA6-5C84-4C5456C04C98}"/>
              </a:ext>
            </a:extLst>
          </p:cNvPr>
          <p:cNvPicPr>
            <a:picLocks noChangeAspect="1"/>
          </p:cNvPicPr>
          <p:nvPr/>
        </p:nvPicPr>
        <p:blipFill>
          <a:blip r:embed="rId19"/>
          <a:stretch>
            <a:fillRect/>
          </a:stretch>
        </p:blipFill>
        <p:spPr>
          <a:xfrm>
            <a:off x="2033726" y="5499510"/>
            <a:ext cx="9426041" cy="562054"/>
          </a:xfrm>
          <a:prstGeom prst="rect">
            <a:avLst/>
          </a:prstGeom>
          <a:effectLst>
            <a:outerShdw blurRad="50800" dist="50800" dir="5400000" algn="ctr" rotWithShape="0">
              <a:schemeClr val="tx1">
                <a:alpha val="40000"/>
              </a:schemeClr>
            </a:outerShdw>
          </a:effectLst>
        </p:spPr>
      </p:pic>
      <p:pic>
        <p:nvPicPr>
          <p:cNvPr id="16" name="image4.png">
            <a:extLst>
              <a:ext uri="{FF2B5EF4-FFF2-40B4-BE49-F238E27FC236}">
                <a16:creationId xmlns:a16="http://schemas.microsoft.com/office/drawing/2014/main" id="{33DFC32C-9897-4C3B-8D12-95A89F873D5C}"/>
              </a:ext>
            </a:extLst>
          </p:cNvPr>
          <p:cNvPicPr>
            <a:picLocks noChangeAspect="1"/>
          </p:cNvPicPr>
          <p:nvPr/>
        </p:nvPicPr>
        <p:blipFill>
          <a:blip r:embed="rId20" cstate="print"/>
          <a:stretch>
            <a:fillRect/>
          </a:stretch>
        </p:blipFill>
        <p:spPr>
          <a:xfrm>
            <a:off x="98645" y="20178"/>
            <a:ext cx="443418" cy="420286"/>
          </a:xfrm>
          <a:prstGeom prst="rect">
            <a:avLst/>
          </a:prstGeom>
        </p:spPr>
      </p:pic>
      <p:grpSp>
        <p:nvGrpSpPr>
          <p:cNvPr id="18" name="Group 11">
            <a:extLst>
              <a:ext uri="{FF2B5EF4-FFF2-40B4-BE49-F238E27FC236}">
                <a16:creationId xmlns:a16="http://schemas.microsoft.com/office/drawing/2014/main" id="{6688C70C-EC27-40B8-BA97-BAD0E8AAB69B}"/>
              </a:ext>
            </a:extLst>
          </p:cNvPr>
          <p:cNvGrpSpPr>
            <a:grpSpLocks/>
          </p:cNvGrpSpPr>
          <p:nvPr/>
        </p:nvGrpSpPr>
        <p:grpSpPr bwMode="auto">
          <a:xfrm>
            <a:off x="566912" y="33848"/>
            <a:ext cx="443417" cy="409700"/>
            <a:chOff x="0" y="0"/>
            <a:chExt cx="666" cy="559"/>
          </a:xfrm>
        </p:grpSpPr>
        <p:sp>
          <p:nvSpPr>
            <p:cNvPr id="20" name="Freeform 12">
              <a:extLst>
                <a:ext uri="{FF2B5EF4-FFF2-40B4-BE49-F238E27FC236}">
                  <a16:creationId xmlns:a16="http://schemas.microsoft.com/office/drawing/2014/main" id="{2981D2C2-A91B-4973-BB36-53BB4356586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 name="xu_li_vi_pham_phap_luat_ve_quan_li_su_dung_vu__74e488d1-5cfd-490a-aa94-a6659f0b738a">
            <a:hlinkClick r:id="" action="ppaction://media"/>
            <a:extLst>
              <a:ext uri="{FF2B5EF4-FFF2-40B4-BE49-F238E27FC236}">
                <a16:creationId xmlns:a16="http://schemas.microsoft.com/office/drawing/2014/main" id="{B00282D4-4BB3-46FA-061F-EA108CCE5B7A}"/>
              </a:ext>
            </a:extLst>
          </p:cNvPr>
          <p:cNvPicPr>
            <a:picLocks noChangeAspect="1"/>
          </p:cNvPicPr>
          <p:nvPr>
            <a:audioFile r:link="rId1"/>
            <p:extLst>
              <p:ext uri="{DAA4B4D4-6D71-4841-9C94-3DE7FCFB9230}">
                <p14:media xmlns:p14="http://schemas.microsoft.com/office/powerpoint/2010/main" r:embed="rId2">
                  <p14:trim end="107354.204"/>
                </p14:media>
              </p:ext>
            </p:extLst>
          </p:nvPr>
        </p:nvPicPr>
        <p:blipFill>
          <a:blip r:embed="rId21"/>
          <a:stretch>
            <a:fillRect/>
          </a:stretch>
        </p:blipFill>
        <p:spPr>
          <a:xfrm>
            <a:off x="-575978" y="33848"/>
            <a:ext cx="471036" cy="471036"/>
          </a:xfrm>
          <a:prstGeom prst="rect">
            <a:avLst/>
          </a:prstGeom>
        </p:spPr>
      </p:pic>
      <p:pic>
        <p:nvPicPr>
          <p:cNvPr id="10" name="xu_li_vi_pham_phap_luat_ve_quan_li_su_dung_vu__74e488d1-5cfd-490a-aa94-a6659f0b738a">
            <a:hlinkClick r:id="" action="ppaction://media"/>
            <a:extLst>
              <a:ext uri="{FF2B5EF4-FFF2-40B4-BE49-F238E27FC236}">
                <a16:creationId xmlns:a16="http://schemas.microsoft.com/office/drawing/2014/main" id="{A5A1DC94-7BF8-6BC3-C439-D208B861FAB4}"/>
              </a:ext>
            </a:extLst>
          </p:cNvPr>
          <p:cNvPicPr>
            <a:picLocks noChangeAspect="1"/>
          </p:cNvPicPr>
          <p:nvPr>
            <a:audioFile r:link="rId1"/>
            <p:extLst>
              <p:ext uri="{DAA4B4D4-6D71-4841-9C94-3DE7FCFB9230}">
                <p14:media xmlns:p14="http://schemas.microsoft.com/office/powerpoint/2010/main" r:embed="rId2">
                  <p14:trim st="17506" end="89301.204"/>
                </p14:media>
              </p:ext>
            </p:extLst>
          </p:nvPr>
        </p:nvPicPr>
        <p:blipFill>
          <a:blip r:embed="rId21"/>
          <a:stretch>
            <a:fillRect/>
          </a:stretch>
        </p:blipFill>
        <p:spPr>
          <a:xfrm>
            <a:off x="-575978" y="1079876"/>
            <a:ext cx="471036" cy="471036"/>
          </a:xfrm>
          <a:prstGeom prst="rect">
            <a:avLst/>
          </a:prstGeom>
        </p:spPr>
      </p:pic>
      <p:pic>
        <p:nvPicPr>
          <p:cNvPr id="14" name="xu_li_vi_pham_phap_luat_ve_quan_li_su_dung_vu__74e488d1-5cfd-490a-aa94-a6659f0b738a">
            <a:hlinkClick r:id="" action="ppaction://media"/>
            <a:extLst>
              <a:ext uri="{FF2B5EF4-FFF2-40B4-BE49-F238E27FC236}">
                <a16:creationId xmlns:a16="http://schemas.microsoft.com/office/drawing/2014/main" id="{C5037DC3-527F-7E5B-B89B-2AB988615226}"/>
              </a:ext>
            </a:extLst>
          </p:cNvPr>
          <p:cNvPicPr>
            <a:picLocks noChangeAspect="1"/>
          </p:cNvPicPr>
          <p:nvPr>
            <a:audioFile r:link="rId1"/>
            <p:extLst>
              <p:ext uri="{DAA4B4D4-6D71-4841-9C94-3DE7FCFB9230}">
                <p14:media xmlns:p14="http://schemas.microsoft.com/office/powerpoint/2010/main" r:embed="rId2">
                  <p14:trim st="23431" end="74523.204"/>
                </p14:media>
              </p:ext>
            </p:extLst>
          </p:nvPr>
        </p:nvPicPr>
        <p:blipFill>
          <a:blip r:embed="rId21"/>
          <a:stretch>
            <a:fillRect/>
          </a:stretch>
        </p:blipFill>
        <p:spPr>
          <a:xfrm>
            <a:off x="-575978" y="1602890"/>
            <a:ext cx="471036" cy="471036"/>
          </a:xfrm>
          <a:prstGeom prst="rect">
            <a:avLst/>
          </a:prstGeom>
        </p:spPr>
      </p:pic>
      <p:pic>
        <p:nvPicPr>
          <p:cNvPr id="24" name="xu_li_vi_pham_phap_luat_ve_quan_li_su_dung_vu__74e488d1-5cfd-490a-aa94-a6659f0b738a">
            <a:hlinkClick r:id="" action="ppaction://media"/>
            <a:extLst>
              <a:ext uri="{FF2B5EF4-FFF2-40B4-BE49-F238E27FC236}">
                <a16:creationId xmlns:a16="http://schemas.microsoft.com/office/drawing/2014/main" id="{9F177F63-2AAE-AAB2-10E2-98DDD9B30221}"/>
              </a:ext>
            </a:extLst>
          </p:cNvPr>
          <p:cNvPicPr>
            <a:picLocks noChangeAspect="1"/>
          </p:cNvPicPr>
          <p:nvPr>
            <a:audioFile r:link="rId1"/>
            <p:extLst>
              <p:ext uri="{DAA4B4D4-6D71-4841-9C94-3DE7FCFB9230}">
                <p14:media xmlns:p14="http://schemas.microsoft.com/office/powerpoint/2010/main" r:embed="rId2">
                  <p14:trim st="38829" end="64027.204"/>
                </p14:media>
              </p:ext>
            </p:extLst>
          </p:nvPr>
        </p:nvPicPr>
        <p:blipFill>
          <a:blip r:embed="rId21"/>
          <a:stretch>
            <a:fillRect/>
          </a:stretch>
        </p:blipFill>
        <p:spPr>
          <a:xfrm>
            <a:off x="-575978" y="2125904"/>
            <a:ext cx="471036" cy="471036"/>
          </a:xfrm>
          <a:prstGeom prst="rect">
            <a:avLst/>
          </a:prstGeom>
        </p:spPr>
      </p:pic>
      <p:pic>
        <p:nvPicPr>
          <p:cNvPr id="28" name="xu_li_vi_pham_phap_luat_ve_quan_li_su_dung_vu__74e488d1-5cfd-490a-aa94-a6659f0b738a">
            <a:hlinkClick r:id="" action="ppaction://media"/>
            <a:extLst>
              <a:ext uri="{FF2B5EF4-FFF2-40B4-BE49-F238E27FC236}">
                <a16:creationId xmlns:a16="http://schemas.microsoft.com/office/drawing/2014/main" id="{F240059F-C39C-66E3-9480-F95E98C26E82}"/>
              </a:ext>
            </a:extLst>
          </p:cNvPr>
          <p:cNvPicPr>
            <a:picLocks noChangeAspect="1"/>
          </p:cNvPicPr>
          <p:nvPr>
            <a:audioFile r:link="rId1"/>
            <p:extLst>
              <p:ext uri="{DAA4B4D4-6D71-4841-9C94-3DE7FCFB9230}">
                <p14:media xmlns:p14="http://schemas.microsoft.com/office/powerpoint/2010/main" r:embed="rId2">
                  <p14:trim st="48742" end="55401.204"/>
                </p14:media>
              </p:ext>
            </p:extLst>
          </p:nvPr>
        </p:nvPicPr>
        <p:blipFill>
          <a:blip r:embed="rId21"/>
          <a:stretch>
            <a:fillRect/>
          </a:stretch>
        </p:blipFill>
        <p:spPr>
          <a:xfrm>
            <a:off x="-575978" y="2648918"/>
            <a:ext cx="471036" cy="471036"/>
          </a:xfrm>
          <a:prstGeom prst="rect">
            <a:avLst/>
          </a:prstGeom>
        </p:spPr>
      </p:pic>
      <p:pic>
        <p:nvPicPr>
          <p:cNvPr id="30" name="xu_li_vi_pham_phap_luat_ve_quan_li_su_dung_vu__74e488d1-5cfd-490a-aa94-a6659f0b738a">
            <a:hlinkClick r:id="" action="ppaction://media"/>
            <a:extLst>
              <a:ext uri="{FF2B5EF4-FFF2-40B4-BE49-F238E27FC236}">
                <a16:creationId xmlns:a16="http://schemas.microsoft.com/office/drawing/2014/main" id="{110CE13A-B4C6-BBD2-6904-737982AF54C7}"/>
              </a:ext>
            </a:extLst>
          </p:cNvPr>
          <p:cNvPicPr>
            <a:picLocks noChangeAspect="1"/>
          </p:cNvPicPr>
          <p:nvPr>
            <a:audioFile r:link="rId1"/>
            <p:extLst>
              <p:ext uri="{DAA4B4D4-6D71-4841-9C94-3DE7FCFB9230}">
                <p14:media xmlns:p14="http://schemas.microsoft.com/office/powerpoint/2010/main" r:embed="rId2">
                  <p14:trim st="57630" end="37923.204"/>
                </p14:media>
              </p:ext>
            </p:extLst>
          </p:nvPr>
        </p:nvPicPr>
        <p:blipFill>
          <a:blip r:embed="rId21"/>
          <a:stretch>
            <a:fillRect/>
          </a:stretch>
        </p:blipFill>
        <p:spPr>
          <a:xfrm>
            <a:off x="-575978" y="3171932"/>
            <a:ext cx="471036" cy="471036"/>
          </a:xfrm>
          <a:prstGeom prst="rect">
            <a:avLst/>
          </a:prstGeom>
        </p:spPr>
      </p:pic>
      <p:pic>
        <p:nvPicPr>
          <p:cNvPr id="32" name="xu_li_vi_pham_phap_luat_ve_quan_li_su_dung_vu__74e488d1-5cfd-490a-aa94-a6659f0b738a">
            <a:hlinkClick r:id="" action="ppaction://media"/>
            <a:extLst>
              <a:ext uri="{FF2B5EF4-FFF2-40B4-BE49-F238E27FC236}">
                <a16:creationId xmlns:a16="http://schemas.microsoft.com/office/drawing/2014/main" id="{D8BB6B25-4471-B493-5648-2156E99D3010}"/>
              </a:ext>
            </a:extLst>
          </p:cNvPr>
          <p:cNvPicPr>
            <a:picLocks noChangeAspect="1"/>
          </p:cNvPicPr>
          <p:nvPr>
            <a:audioFile r:link="rId1"/>
            <p:extLst>
              <p:ext uri="{DAA4B4D4-6D71-4841-9C94-3DE7FCFB9230}">
                <p14:media xmlns:p14="http://schemas.microsoft.com/office/powerpoint/2010/main" r:embed="rId2">
                  <p14:trim st="74898" end="29871.204"/>
                </p14:media>
              </p:ext>
            </p:extLst>
          </p:nvPr>
        </p:nvPicPr>
        <p:blipFill>
          <a:blip r:embed="rId21"/>
          <a:stretch>
            <a:fillRect/>
          </a:stretch>
        </p:blipFill>
        <p:spPr>
          <a:xfrm>
            <a:off x="-575978" y="3694946"/>
            <a:ext cx="471036" cy="471036"/>
          </a:xfrm>
          <a:prstGeom prst="rect">
            <a:avLst/>
          </a:prstGeom>
        </p:spPr>
      </p:pic>
      <p:pic>
        <p:nvPicPr>
          <p:cNvPr id="34" name="xu_li_vi_pham_phap_luat_ve_quan_li_su_dung_vu__74e488d1-5cfd-490a-aa94-a6659f0b738a">
            <a:hlinkClick r:id="" action="ppaction://media"/>
            <a:extLst>
              <a:ext uri="{FF2B5EF4-FFF2-40B4-BE49-F238E27FC236}">
                <a16:creationId xmlns:a16="http://schemas.microsoft.com/office/drawing/2014/main" id="{E29C2212-50C6-9DA4-D0EA-DB4A3CA1A849}"/>
              </a:ext>
            </a:extLst>
          </p:cNvPr>
          <p:cNvPicPr>
            <a:picLocks noChangeAspect="1"/>
          </p:cNvPicPr>
          <p:nvPr>
            <a:audioFile r:link="rId1"/>
            <p:extLst>
              <p:ext uri="{DAA4B4D4-6D71-4841-9C94-3DE7FCFB9230}">
                <p14:media xmlns:p14="http://schemas.microsoft.com/office/powerpoint/2010/main" r:embed="rId2">
                  <p14:trim st="82700" end="20146.204"/>
                </p14:media>
              </p:ext>
            </p:extLst>
          </p:nvPr>
        </p:nvPicPr>
        <p:blipFill>
          <a:blip r:embed="rId21"/>
          <a:stretch>
            <a:fillRect/>
          </a:stretch>
        </p:blipFill>
        <p:spPr>
          <a:xfrm>
            <a:off x="-575978" y="4217960"/>
            <a:ext cx="471036" cy="471036"/>
          </a:xfrm>
          <a:prstGeom prst="rect">
            <a:avLst/>
          </a:prstGeom>
        </p:spPr>
      </p:pic>
      <p:pic>
        <p:nvPicPr>
          <p:cNvPr id="36" name="xu_li_vi_pham_phap_luat_ve_quan_li_su_dung_vu__74e488d1-5cfd-490a-aa94-a6659f0b738a">
            <a:hlinkClick r:id="" action="ppaction://media"/>
            <a:extLst>
              <a:ext uri="{FF2B5EF4-FFF2-40B4-BE49-F238E27FC236}">
                <a16:creationId xmlns:a16="http://schemas.microsoft.com/office/drawing/2014/main" id="{927715F4-6044-6AE5-786B-DDF522DE182C}"/>
              </a:ext>
            </a:extLst>
          </p:cNvPr>
          <p:cNvPicPr>
            <a:picLocks noChangeAspect="1"/>
          </p:cNvPicPr>
          <p:nvPr>
            <a:audioFile r:link="rId1"/>
            <p:extLst>
              <p:ext uri="{DAA4B4D4-6D71-4841-9C94-3DE7FCFB9230}">
                <p14:media xmlns:p14="http://schemas.microsoft.com/office/powerpoint/2010/main" r:embed="rId2">
                  <p14:trim st="92917" end="10197.204"/>
                </p14:media>
              </p:ext>
            </p:extLst>
          </p:nvPr>
        </p:nvPicPr>
        <p:blipFill>
          <a:blip r:embed="rId21"/>
          <a:stretch>
            <a:fillRect/>
          </a:stretch>
        </p:blipFill>
        <p:spPr>
          <a:xfrm>
            <a:off x="-575978" y="4740974"/>
            <a:ext cx="471036" cy="471036"/>
          </a:xfrm>
          <a:prstGeom prst="rect">
            <a:avLst/>
          </a:prstGeom>
        </p:spPr>
      </p:pic>
      <p:pic>
        <p:nvPicPr>
          <p:cNvPr id="38" name="xu_li_vi_pham_phap_luat_ve_quan_li_su_dung_vu__74e488d1-5cfd-490a-aa94-a6659f0b738a">
            <a:hlinkClick r:id="" action="ppaction://media"/>
            <a:extLst>
              <a:ext uri="{FF2B5EF4-FFF2-40B4-BE49-F238E27FC236}">
                <a16:creationId xmlns:a16="http://schemas.microsoft.com/office/drawing/2014/main" id="{4FC5ACEE-24D6-4DD3-736F-49479ED5F692}"/>
              </a:ext>
            </a:extLst>
          </p:cNvPr>
          <p:cNvPicPr>
            <a:picLocks noChangeAspect="1"/>
          </p:cNvPicPr>
          <p:nvPr>
            <a:audioFile r:link="rId1"/>
            <p:extLst>
              <p:ext uri="{DAA4B4D4-6D71-4841-9C94-3DE7FCFB9230}">
                <p14:media xmlns:p14="http://schemas.microsoft.com/office/powerpoint/2010/main" r:embed="rId2">
                  <p14:trim st="103414"/>
                </p14:media>
              </p:ext>
            </p:extLst>
          </p:nvPr>
        </p:nvPicPr>
        <p:blipFill>
          <a:blip r:embed="rId21"/>
          <a:stretch>
            <a:fillRect/>
          </a:stretch>
        </p:blipFill>
        <p:spPr>
          <a:xfrm>
            <a:off x="-575978" y="5263992"/>
            <a:ext cx="471036" cy="471036"/>
          </a:xfrm>
          <a:prstGeom prst="rect">
            <a:avLst/>
          </a:prstGeom>
        </p:spPr>
      </p:pic>
      <p:pic>
        <p:nvPicPr>
          <p:cNvPr id="40" name="xu_phat_vi_pham_hanh_chinh_theo_quy_dinh_tai_dieu__3efd32c6-908f-4706-932c-6de549256d9e">
            <a:hlinkClick r:id="" action="ppaction://media"/>
            <a:extLst>
              <a:ext uri="{FF2B5EF4-FFF2-40B4-BE49-F238E27FC236}">
                <a16:creationId xmlns:a16="http://schemas.microsoft.com/office/drawing/2014/main" id="{4F78AD6C-A457-2CE3-53BD-37992EBDE2EB}"/>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2345270" y="41880"/>
            <a:ext cx="609600" cy="609600"/>
          </a:xfrm>
          <a:prstGeom prst="rect">
            <a:avLst/>
          </a:prstGeom>
        </p:spPr>
      </p:pic>
    </p:spTree>
    <p:extLst>
      <p:ext uri="{BB962C8B-B14F-4D97-AF65-F5344CB8AC3E}">
        <p14:creationId xmlns:p14="http://schemas.microsoft.com/office/powerpoint/2010/main" val="93626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5756" fill="hold"/>
                                        <p:tgtEl>
                                          <p:spTgt spid="2"/>
                                        </p:tgtEl>
                                      </p:cBhvr>
                                    </p:cmd>
                                  </p:childTnLst>
                                </p:cTn>
                              </p:par>
                            </p:childTnLst>
                          </p:cTn>
                        </p:par>
                        <p:par>
                          <p:cTn id="13" fill="hold">
                            <p:stCondLst>
                              <p:cond delay="6756"/>
                            </p:stCondLst>
                            <p:childTnLst>
                              <p:par>
                                <p:cTn id="14" presetID="53" presetClass="entr" presetSubtype="16"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7256"/>
                            </p:stCondLst>
                            <p:childTnLst>
                              <p:par>
                                <p:cTn id="20" presetID="21"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par>
                          <p:cTn id="23" fill="hold">
                            <p:stCondLst>
                              <p:cond delay="9256"/>
                            </p:stCondLst>
                            <p:childTnLst>
                              <p:par>
                                <p:cTn id="24" presetID="1" presetClass="mediacall" presetSubtype="0" fill="hold" nodeType="afterEffect">
                                  <p:stCondLst>
                                    <p:cond delay="0"/>
                                  </p:stCondLst>
                                  <p:childTnLst>
                                    <p:cmd type="call" cmd="playFrom(0.0)">
                                      <p:cBhvr>
                                        <p:cTn id="25" dur="11755" fill="hold"/>
                                        <p:tgtEl>
                                          <p:spTgt spid="40"/>
                                        </p:tgtEl>
                                      </p:cBhvr>
                                    </p:cmd>
                                  </p:childTnLst>
                                </p:cTn>
                              </p:par>
                            </p:childTnLst>
                          </p:cTn>
                        </p:par>
                        <p:par>
                          <p:cTn id="26" fill="hold">
                            <p:stCondLst>
                              <p:cond delay="20984"/>
                            </p:stCondLst>
                            <p:childTnLst>
                              <p:par>
                                <p:cTn id="27" presetID="42"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par>
                          <p:cTn id="32" fill="hold">
                            <p:stCondLst>
                              <p:cond delay="21984"/>
                            </p:stCondLst>
                            <p:childTnLst>
                              <p:par>
                                <p:cTn id="33" presetID="53" presetClass="entr" presetSubtype="16"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par>
                          <p:cTn id="38" fill="hold">
                            <p:stCondLst>
                              <p:cond delay="22484"/>
                            </p:stCondLst>
                            <p:childTnLst>
                              <p:par>
                                <p:cTn id="39" presetID="1" presetClass="mediacall" presetSubtype="0" fill="hold" nodeType="afterEffect">
                                  <p:stCondLst>
                                    <p:cond delay="0"/>
                                  </p:stCondLst>
                                  <p:childTnLst>
                                    <p:cmd type="call" cmd="playFrom(0.0)">
                                      <p:cBhvr>
                                        <p:cTn id="40" dur="6303" fill="hold"/>
                                        <p:tgtEl>
                                          <p:spTgt spid="10"/>
                                        </p:tgtEl>
                                      </p:cBhvr>
                                    </p:cmd>
                                  </p:childTnLst>
                                </p:cTn>
                              </p:par>
                            </p:childTnLst>
                          </p:cTn>
                        </p:par>
                        <p:par>
                          <p:cTn id="41" fill="hold">
                            <p:stCondLst>
                              <p:cond delay="28787"/>
                            </p:stCondLst>
                            <p:childTnLst>
                              <p:par>
                                <p:cTn id="42" presetID="53" presetClass="entr" presetSubtype="16"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par>
                          <p:cTn id="47" fill="hold">
                            <p:stCondLst>
                              <p:cond delay="29287"/>
                            </p:stCondLst>
                            <p:childTnLst>
                              <p:par>
                                <p:cTn id="48" presetID="1" presetClass="mediacall" presetSubtype="0" fill="hold" nodeType="afterEffect">
                                  <p:stCondLst>
                                    <p:cond delay="0"/>
                                  </p:stCondLst>
                                  <p:childTnLst>
                                    <p:cmd type="call" cmd="playFrom(0.0)">
                                      <p:cBhvr>
                                        <p:cTn id="49" dur="15156" fill="hold"/>
                                        <p:tgtEl>
                                          <p:spTgt spid="14"/>
                                        </p:tgtEl>
                                      </p:cBhvr>
                                    </p:cmd>
                                  </p:childTnLst>
                                </p:cTn>
                              </p:par>
                            </p:childTnLst>
                          </p:cTn>
                        </p:par>
                        <p:par>
                          <p:cTn id="50" fill="hold">
                            <p:stCondLst>
                              <p:cond delay="44443"/>
                            </p:stCondLst>
                            <p:childTnLst>
                              <p:par>
                                <p:cTn id="51" presetID="53" presetClass="entr" presetSubtype="16"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par>
                          <p:cTn id="56" fill="hold">
                            <p:stCondLst>
                              <p:cond delay="44943"/>
                            </p:stCondLst>
                            <p:childTnLst>
                              <p:par>
                                <p:cTn id="57" presetID="1" presetClass="mediacall" presetSubtype="0" fill="hold" nodeType="afterEffect">
                                  <p:stCondLst>
                                    <p:cond delay="0"/>
                                  </p:stCondLst>
                                  <p:childTnLst>
                                    <p:cmd type="call" cmd="playFrom(0.0)">
                                      <p:cBhvr>
                                        <p:cTn id="58" dur="10254" fill="hold"/>
                                        <p:tgtEl>
                                          <p:spTgt spid="24"/>
                                        </p:tgtEl>
                                      </p:cBhvr>
                                    </p:cmd>
                                  </p:childTnLst>
                                </p:cTn>
                              </p:par>
                            </p:childTnLst>
                          </p:cTn>
                        </p:par>
                        <p:par>
                          <p:cTn id="59" fill="hold">
                            <p:stCondLst>
                              <p:cond delay="55197"/>
                            </p:stCondLst>
                            <p:childTnLst>
                              <p:par>
                                <p:cTn id="60" presetID="53" presetClass="entr" presetSubtype="16" fill="hold" nodeType="after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500" fill="hold"/>
                                        <p:tgtEl>
                                          <p:spTgt spid="19"/>
                                        </p:tgtEl>
                                        <p:attrNameLst>
                                          <p:attrName>ppt_w</p:attrName>
                                        </p:attrNameLst>
                                      </p:cBhvr>
                                      <p:tavLst>
                                        <p:tav tm="0">
                                          <p:val>
                                            <p:fltVal val="0"/>
                                          </p:val>
                                        </p:tav>
                                        <p:tav tm="100000">
                                          <p:val>
                                            <p:strVal val="#ppt_w"/>
                                          </p:val>
                                        </p:tav>
                                      </p:tavLst>
                                    </p:anim>
                                    <p:anim calcmode="lin" valueType="num">
                                      <p:cBhvr>
                                        <p:cTn id="63" dur="500" fill="hold"/>
                                        <p:tgtEl>
                                          <p:spTgt spid="19"/>
                                        </p:tgtEl>
                                        <p:attrNameLst>
                                          <p:attrName>ppt_h</p:attrName>
                                        </p:attrNameLst>
                                      </p:cBhvr>
                                      <p:tavLst>
                                        <p:tav tm="0">
                                          <p:val>
                                            <p:fltVal val="0"/>
                                          </p:val>
                                        </p:tav>
                                        <p:tav tm="100000">
                                          <p:val>
                                            <p:strVal val="#ppt_h"/>
                                          </p:val>
                                        </p:tav>
                                      </p:tavLst>
                                    </p:anim>
                                    <p:animEffect transition="in" filter="fade">
                                      <p:cBhvr>
                                        <p:cTn id="64" dur="500"/>
                                        <p:tgtEl>
                                          <p:spTgt spid="19"/>
                                        </p:tgtEl>
                                      </p:cBhvr>
                                    </p:animEffect>
                                  </p:childTnLst>
                                </p:cTn>
                              </p:par>
                            </p:childTnLst>
                          </p:cTn>
                        </p:par>
                        <p:par>
                          <p:cTn id="65" fill="hold">
                            <p:stCondLst>
                              <p:cond delay="55697"/>
                            </p:stCondLst>
                            <p:childTnLst>
                              <p:par>
                                <p:cTn id="66" presetID="1" presetClass="mediacall" presetSubtype="0" fill="hold" nodeType="afterEffect">
                                  <p:stCondLst>
                                    <p:cond delay="0"/>
                                  </p:stCondLst>
                                  <p:childTnLst>
                                    <p:cmd type="call" cmd="playFrom(0.0)">
                                      <p:cBhvr>
                                        <p:cTn id="67" dur="8967" fill="hold"/>
                                        <p:tgtEl>
                                          <p:spTgt spid="28"/>
                                        </p:tgtEl>
                                      </p:cBhvr>
                                    </p:cmd>
                                  </p:childTnLst>
                                </p:cTn>
                              </p:par>
                            </p:childTnLst>
                          </p:cTn>
                        </p:par>
                        <p:par>
                          <p:cTn id="68" fill="hold">
                            <p:stCondLst>
                              <p:cond delay="64664"/>
                            </p:stCondLst>
                            <p:childTnLst>
                              <p:par>
                                <p:cTn id="69" presetID="31" presetClass="entr" presetSubtype="0"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1000" fill="hold"/>
                                        <p:tgtEl>
                                          <p:spTgt spid="21"/>
                                        </p:tgtEl>
                                        <p:attrNameLst>
                                          <p:attrName>ppt_w</p:attrName>
                                        </p:attrNameLst>
                                      </p:cBhvr>
                                      <p:tavLst>
                                        <p:tav tm="0">
                                          <p:val>
                                            <p:fltVal val="0"/>
                                          </p:val>
                                        </p:tav>
                                        <p:tav tm="100000">
                                          <p:val>
                                            <p:strVal val="#ppt_w"/>
                                          </p:val>
                                        </p:tav>
                                      </p:tavLst>
                                    </p:anim>
                                    <p:anim calcmode="lin" valueType="num">
                                      <p:cBhvr>
                                        <p:cTn id="72" dur="1000" fill="hold"/>
                                        <p:tgtEl>
                                          <p:spTgt spid="21"/>
                                        </p:tgtEl>
                                        <p:attrNameLst>
                                          <p:attrName>ppt_h</p:attrName>
                                        </p:attrNameLst>
                                      </p:cBhvr>
                                      <p:tavLst>
                                        <p:tav tm="0">
                                          <p:val>
                                            <p:fltVal val="0"/>
                                          </p:val>
                                        </p:tav>
                                        <p:tav tm="100000">
                                          <p:val>
                                            <p:strVal val="#ppt_h"/>
                                          </p:val>
                                        </p:tav>
                                      </p:tavLst>
                                    </p:anim>
                                    <p:anim calcmode="lin" valueType="num">
                                      <p:cBhvr>
                                        <p:cTn id="73" dur="1000" fill="hold"/>
                                        <p:tgtEl>
                                          <p:spTgt spid="21"/>
                                        </p:tgtEl>
                                        <p:attrNameLst>
                                          <p:attrName>style.rotation</p:attrName>
                                        </p:attrNameLst>
                                      </p:cBhvr>
                                      <p:tavLst>
                                        <p:tav tm="0">
                                          <p:val>
                                            <p:fltVal val="90"/>
                                          </p:val>
                                        </p:tav>
                                        <p:tav tm="100000">
                                          <p:val>
                                            <p:fltVal val="0"/>
                                          </p:val>
                                        </p:tav>
                                      </p:tavLst>
                                    </p:anim>
                                    <p:animEffect transition="in" filter="fade">
                                      <p:cBhvr>
                                        <p:cTn id="74" dur="1000"/>
                                        <p:tgtEl>
                                          <p:spTgt spid="21"/>
                                        </p:tgtEl>
                                      </p:cBhvr>
                                    </p:animEffect>
                                  </p:childTnLst>
                                </p:cTn>
                              </p:par>
                            </p:childTnLst>
                          </p:cTn>
                        </p:par>
                        <p:par>
                          <p:cTn id="75" fill="hold">
                            <p:stCondLst>
                              <p:cond delay="65664"/>
                            </p:stCondLst>
                            <p:childTnLst>
                              <p:par>
                                <p:cTn id="76" presetID="1" presetClass="mediacall" presetSubtype="0" fill="hold" nodeType="afterEffect">
                                  <p:stCondLst>
                                    <p:cond delay="0"/>
                                  </p:stCondLst>
                                  <p:childTnLst>
                                    <p:cmd type="call" cmd="playFrom(0.0)">
                                      <p:cBhvr>
                                        <p:cTn id="77" dur="17557" fill="hold"/>
                                        <p:tgtEl>
                                          <p:spTgt spid="30"/>
                                        </p:tgtEl>
                                      </p:cBhvr>
                                    </p:cmd>
                                  </p:childTnLst>
                                </p:cTn>
                              </p:par>
                            </p:childTnLst>
                          </p:cTn>
                        </p:par>
                        <p:par>
                          <p:cTn id="78" fill="hold">
                            <p:stCondLst>
                              <p:cond delay="83221"/>
                            </p:stCondLst>
                            <p:childTnLst>
                              <p:par>
                                <p:cTn id="79" presetID="31" presetClass="entr" presetSubtype="0" fill="hold" nodeType="after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p:cTn id="81" dur="1000" fill="hold"/>
                                        <p:tgtEl>
                                          <p:spTgt spid="23"/>
                                        </p:tgtEl>
                                        <p:attrNameLst>
                                          <p:attrName>ppt_w</p:attrName>
                                        </p:attrNameLst>
                                      </p:cBhvr>
                                      <p:tavLst>
                                        <p:tav tm="0">
                                          <p:val>
                                            <p:fltVal val="0"/>
                                          </p:val>
                                        </p:tav>
                                        <p:tav tm="100000">
                                          <p:val>
                                            <p:strVal val="#ppt_w"/>
                                          </p:val>
                                        </p:tav>
                                      </p:tavLst>
                                    </p:anim>
                                    <p:anim calcmode="lin" valueType="num">
                                      <p:cBhvr>
                                        <p:cTn id="82" dur="1000" fill="hold"/>
                                        <p:tgtEl>
                                          <p:spTgt spid="23"/>
                                        </p:tgtEl>
                                        <p:attrNameLst>
                                          <p:attrName>ppt_h</p:attrName>
                                        </p:attrNameLst>
                                      </p:cBhvr>
                                      <p:tavLst>
                                        <p:tav tm="0">
                                          <p:val>
                                            <p:fltVal val="0"/>
                                          </p:val>
                                        </p:tav>
                                        <p:tav tm="100000">
                                          <p:val>
                                            <p:strVal val="#ppt_h"/>
                                          </p:val>
                                        </p:tav>
                                      </p:tavLst>
                                    </p:anim>
                                    <p:anim calcmode="lin" valueType="num">
                                      <p:cBhvr>
                                        <p:cTn id="83" dur="1000" fill="hold"/>
                                        <p:tgtEl>
                                          <p:spTgt spid="23"/>
                                        </p:tgtEl>
                                        <p:attrNameLst>
                                          <p:attrName>style.rotation</p:attrName>
                                        </p:attrNameLst>
                                      </p:cBhvr>
                                      <p:tavLst>
                                        <p:tav tm="0">
                                          <p:val>
                                            <p:fltVal val="90"/>
                                          </p:val>
                                        </p:tav>
                                        <p:tav tm="100000">
                                          <p:val>
                                            <p:fltVal val="0"/>
                                          </p:val>
                                        </p:tav>
                                      </p:tavLst>
                                    </p:anim>
                                    <p:animEffect transition="in" filter="fade">
                                      <p:cBhvr>
                                        <p:cTn id="84" dur="1000"/>
                                        <p:tgtEl>
                                          <p:spTgt spid="23"/>
                                        </p:tgtEl>
                                      </p:cBhvr>
                                    </p:animEffect>
                                  </p:childTnLst>
                                </p:cTn>
                              </p:par>
                            </p:childTnLst>
                          </p:cTn>
                        </p:par>
                        <p:par>
                          <p:cTn id="85" fill="hold">
                            <p:stCondLst>
                              <p:cond delay="84221"/>
                            </p:stCondLst>
                            <p:childTnLst>
                              <p:par>
                                <p:cTn id="86" presetID="1" presetClass="mediacall" presetSubtype="0" fill="hold" nodeType="afterEffect">
                                  <p:stCondLst>
                                    <p:cond delay="0"/>
                                  </p:stCondLst>
                                  <p:childTnLst>
                                    <p:cmd type="call" cmd="playFrom(0.0)">
                                      <p:cBhvr>
                                        <p:cTn id="87" dur="8341" fill="hold"/>
                                        <p:tgtEl>
                                          <p:spTgt spid="32"/>
                                        </p:tgtEl>
                                      </p:cBhvr>
                                    </p:cmd>
                                  </p:childTnLst>
                                </p:cTn>
                              </p:par>
                            </p:childTnLst>
                          </p:cTn>
                        </p:par>
                        <p:par>
                          <p:cTn id="88" fill="hold">
                            <p:stCondLst>
                              <p:cond delay="92562"/>
                            </p:stCondLst>
                            <p:childTnLst>
                              <p:par>
                                <p:cTn id="89" presetID="53" presetClass="entr" presetSubtype="16" fill="hold" nodeType="after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500" fill="hold"/>
                                        <p:tgtEl>
                                          <p:spTgt spid="25"/>
                                        </p:tgtEl>
                                        <p:attrNameLst>
                                          <p:attrName>ppt_w</p:attrName>
                                        </p:attrNameLst>
                                      </p:cBhvr>
                                      <p:tavLst>
                                        <p:tav tm="0">
                                          <p:val>
                                            <p:fltVal val="0"/>
                                          </p:val>
                                        </p:tav>
                                        <p:tav tm="100000">
                                          <p:val>
                                            <p:strVal val="#ppt_w"/>
                                          </p:val>
                                        </p:tav>
                                      </p:tavLst>
                                    </p:anim>
                                    <p:anim calcmode="lin" valueType="num">
                                      <p:cBhvr>
                                        <p:cTn id="92" dur="500" fill="hold"/>
                                        <p:tgtEl>
                                          <p:spTgt spid="25"/>
                                        </p:tgtEl>
                                        <p:attrNameLst>
                                          <p:attrName>ppt_h</p:attrName>
                                        </p:attrNameLst>
                                      </p:cBhvr>
                                      <p:tavLst>
                                        <p:tav tm="0">
                                          <p:val>
                                            <p:fltVal val="0"/>
                                          </p:val>
                                        </p:tav>
                                        <p:tav tm="100000">
                                          <p:val>
                                            <p:strVal val="#ppt_h"/>
                                          </p:val>
                                        </p:tav>
                                      </p:tavLst>
                                    </p:anim>
                                    <p:animEffect transition="in" filter="fade">
                                      <p:cBhvr>
                                        <p:cTn id="93" dur="500"/>
                                        <p:tgtEl>
                                          <p:spTgt spid="25"/>
                                        </p:tgtEl>
                                      </p:cBhvr>
                                    </p:animEffect>
                                  </p:childTnLst>
                                </p:cTn>
                              </p:par>
                            </p:childTnLst>
                          </p:cTn>
                        </p:par>
                        <p:par>
                          <p:cTn id="94" fill="hold">
                            <p:stCondLst>
                              <p:cond delay="93062"/>
                            </p:stCondLst>
                            <p:childTnLst>
                              <p:par>
                                <p:cTn id="95" presetID="1" presetClass="mediacall" presetSubtype="0" fill="hold" nodeType="afterEffect">
                                  <p:stCondLst>
                                    <p:cond delay="0"/>
                                  </p:stCondLst>
                                  <p:childTnLst>
                                    <p:cmd type="call" cmd="playFrom(0.0)">
                                      <p:cBhvr>
                                        <p:cTn id="96" dur="10264" fill="hold"/>
                                        <p:tgtEl>
                                          <p:spTgt spid="34"/>
                                        </p:tgtEl>
                                      </p:cBhvr>
                                    </p:cmd>
                                  </p:childTnLst>
                                </p:cTn>
                              </p:par>
                            </p:childTnLst>
                          </p:cTn>
                        </p:par>
                        <p:par>
                          <p:cTn id="97" fill="hold">
                            <p:stCondLst>
                              <p:cond delay="103326"/>
                            </p:stCondLst>
                            <p:childTnLst>
                              <p:par>
                                <p:cTn id="98" presetID="53" presetClass="entr" presetSubtype="16" fill="hold" nodeType="after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500" fill="hold"/>
                                        <p:tgtEl>
                                          <p:spTgt spid="27"/>
                                        </p:tgtEl>
                                        <p:attrNameLst>
                                          <p:attrName>ppt_w</p:attrName>
                                        </p:attrNameLst>
                                      </p:cBhvr>
                                      <p:tavLst>
                                        <p:tav tm="0">
                                          <p:val>
                                            <p:fltVal val="0"/>
                                          </p:val>
                                        </p:tav>
                                        <p:tav tm="100000">
                                          <p:val>
                                            <p:strVal val="#ppt_w"/>
                                          </p:val>
                                        </p:tav>
                                      </p:tavLst>
                                    </p:anim>
                                    <p:anim calcmode="lin" valueType="num">
                                      <p:cBhvr>
                                        <p:cTn id="101" dur="500" fill="hold"/>
                                        <p:tgtEl>
                                          <p:spTgt spid="27"/>
                                        </p:tgtEl>
                                        <p:attrNameLst>
                                          <p:attrName>ppt_h</p:attrName>
                                        </p:attrNameLst>
                                      </p:cBhvr>
                                      <p:tavLst>
                                        <p:tav tm="0">
                                          <p:val>
                                            <p:fltVal val="0"/>
                                          </p:val>
                                        </p:tav>
                                        <p:tav tm="100000">
                                          <p:val>
                                            <p:strVal val="#ppt_h"/>
                                          </p:val>
                                        </p:tav>
                                      </p:tavLst>
                                    </p:anim>
                                    <p:animEffect transition="in" filter="fade">
                                      <p:cBhvr>
                                        <p:cTn id="102" dur="500"/>
                                        <p:tgtEl>
                                          <p:spTgt spid="27"/>
                                        </p:tgtEl>
                                      </p:cBhvr>
                                    </p:animEffect>
                                  </p:childTnLst>
                                </p:cTn>
                              </p:par>
                            </p:childTnLst>
                          </p:cTn>
                        </p:par>
                        <p:par>
                          <p:cTn id="103" fill="hold">
                            <p:stCondLst>
                              <p:cond delay="103826"/>
                            </p:stCondLst>
                            <p:childTnLst>
                              <p:par>
                                <p:cTn id="104" presetID="1" presetClass="mediacall" presetSubtype="0" fill="hold" nodeType="afterEffect">
                                  <p:stCondLst>
                                    <p:cond delay="0"/>
                                  </p:stCondLst>
                                  <p:childTnLst>
                                    <p:cmd type="call" cmd="playFrom(0.0)">
                                      <p:cBhvr>
                                        <p:cTn id="105" dur="9996" fill="hold"/>
                                        <p:tgtEl>
                                          <p:spTgt spid="36"/>
                                        </p:tgtEl>
                                      </p:cBhvr>
                                    </p:cmd>
                                  </p:childTnLst>
                                </p:cTn>
                              </p:par>
                            </p:childTnLst>
                          </p:cTn>
                        </p:par>
                        <p:par>
                          <p:cTn id="106" fill="hold">
                            <p:stCondLst>
                              <p:cond delay="113822"/>
                            </p:stCondLst>
                            <p:childTnLst>
                              <p:par>
                                <p:cTn id="107" presetID="21" presetClass="entr" presetSubtype="1" fill="hold" nodeType="afterEffect">
                                  <p:stCondLst>
                                    <p:cond delay="0"/>
                                  </p:stCondLst>
                                  <p:childTnLst>
                                    <p:set>
                                      <p:cBhvr>
                                        <p:cTn id="108" dur="1" fill="hold">
                                          <p:stCondLst>
                                            <p:cond delay="0"/>
                                          </p:stCondLst>
                                        </p:cTn>
                                        <p:tgtEl>
                                          <p:spTgt spid="9"/>
                                        </p:tgtEl>
                                        <p:attrNameLst>
                                          <p:attrName>style.visibility</p:attrName>
                                        </p:attrNameLst>
                                      </p:cBhvr>
                                      <p:to>
                                        <p:strVal val="visible"/>
                                      </p:to>
                                    </p:set>
                                    <p:animEffect transition="in" filter="wheel(1)">
                                      <p:cBhvr>
                                        <p:cTn id="109" dur="2000"/>
                                        <p:tgtEl>
                                          <p:spTgt spid="9"/>
                                        </p:tgtEl>
                                      </p:cBhvr>
                                    </p:animEffect>
                                  </p:childTnLst>
                                </p:cTn>
                              </p:par>
                            </p:childTnLst>
                          </p:cTn>
                        </p:par>
                        <p:par>
                          <p:cTn id="110" fill="hold">
                            <p:stCondLst>
                              <p:cond delay="115822"/>
                            </p:stCondLst>
                            <p:childTnLst>
                              <p:par>
                                <p:cTn id="111" presetID="1" presetClass="mediacall" presetSubtype="0" fill="hold" nodeType="afterEffect">
                                  <p:stCondLst>
                                    <p:cond delay="0"/>
                                  </p:stCondLst>
                                  <p:childTnLst>
                                    <p:cmd type="call" cmd="playFrom(0.0)">
                                      <p:cBhvr>
                                        <p:cTn id="112" dur="9696"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3" fill="hold" display="0">
                  <p:stCondLst>
                    <p:cond delay="indefinite"/>
                  </p:stCondLst>
                  <p:endCondLst>
                    <p:cond evt="onStopAudio" delay="0">
                      <p:tgtEl>
                        <p:sldTgt/>
                      </p:tgtEl>
                    </p:cond>
                  </p:endCondLst>
                </p:cTn>
                <p:tgtEl>
                  <p:spTgt spid="2"/>
                </p:tgtEl>
              </p:cMediaNode>
            </p:audio>
            <p:audio>
              <p:cMediaNode vol="80000">
                <p:cTn id="114" fill="hold" display="0">
                  <p:stCondLst>
                    <p:cond delay="indefinite"/>
                  </p:stCondLst>
                  <p:endCondLst>
                    <p:cond evt="onStopAudio" delay="0">
                      <p:tgtEl>
                        <p:sldTgt/>
                      </p:tgtEl>
                    </p:cond>
                  </p:endCondLst>
                </p:cTn>
                <p:tgtEl>
                  <p:spTgt spid="10"/>
                </p:tgtEl>
              </p:cMediaNode>
            </p:audio>
            <p:audio>
              <p:cMediaNode vol="80000">
                <p:cTn id="115" fill="hold" display="0">
                  <p:stCondLst>
                    <p:cond delay="indefinite"/>
                  </p:stCondLst>
                  <p:endCondLst>
                    <p:cond evt="onStopAudio" delay="0">
                      <p:tgtEl>
                        <p:sldTgt/>
                      </p:tgtEl>
                    </p:cond>
                  </p:endCondLst>
                </p:cTn>
                <p:tgtEl>
                  <p:spTgt spid="14"/>
                </p:tgtEl>
              </p:cMediaNode>
            </p:audio>
            <p:audio>
              <p:cMediaNode vol="80000">
                <p:cTn id="116" fill="hold" display="0">
                  <p:stCondLst>
                    <p:cond delay="indefinite"/>
                  </p:stCondLst>
                  <p:endCondLst>
                    <p:cond evt="onStopAudio" delay="0">
                      <p:tgtEl>
                        <p:sldTgt/>
                      </p:tgtEl>
                    </p:cond>
                  </p:endCondLst>
                </p:cTn>
                <p:tgtEl>
                  <p:spTgt spid="24"/>
                </p:tgtEl>
              </p:cMediaNode>
            </p:audio>
            <p:audio>
              <p:cMediaNode vol="80000">
                <p:cTn id="117" fill="hold" display="0">
                  <p:stCondLst>
                    <p:cond delay="indefinite"/>
                  </p:stCondLst>
                  <p:endCondLst>
                    <p:cond evt="onStopAudio" delay="0">
                      <p:tgtEl>
                        <p:sldTgt/>
                      </p:tgtEl>
                    </p:cond>
                  </p:endCondLst>
                </p:cTn>
                <p:tgtEl>
                  <p:spTgt spid="28"/>
                </p:tgtEl>
              </p:cMediaNode>
            </p:audio>
            <p:audio>
              <p:cMediaNode vol="80000">
                <p:cTn id="118" fill="hold" display="0">
                  <p:stCondLst>
                    <p:cond delay="indefinite"/>
                  </p:stCondLst>
                  <p:endCondLst>
                    <p:cond evt="onStopAudio" delay="0">
                      <p:tgtEl>
                        <p:sldTgt/>
                      </p:tgtEl>
                    </p:cond>
                  </p:endCondLst>
                </p:cTn>
                <p:tgtEl>
                  <p:spTgt spid="30"/>
                </p:tgtEl>
              </p:cMediaNode>
            </p:audio>
            <p:audio>
              <p:cMediaNode vol="80000">
                <p:cTn id="119" fill="hold" display="0">
                  <p:stCondLst>
                    <p:cond delay="indefinite"/>
                  </p:stCondLst>
                  <p:endCondLst>
                    <p:cond evt="onStopAudio" delay="0">
                      <p:tgtEl>
                        <p:sldTgt/>
                      </p:tgtEl>
                    </p:cond>
                  </p:endCondLst>
                </p:cTn>
                <p:tgtEl>
                  <p:spTgt spid="32"/>
                </p:tgtEl>
              </p:cMediaNode>
            </p:audio>
            <p:audio>
              <p:cMediaNode vol="80000">
                <p:cTn id="120" fill="hold" display="0">
                  <p:stCondLst>
                    <p:cond delay="indefinite"/>
                  </p:stCondLst>
                  <p:endCondLst>
                    <p:cond evt="onStopAudio" delay="0">
                      <p:tgtEl>
                        <p:sldTgt/>
                      </p:tgtEl>
                    </p:cond>
                  </p:endCondLst>
                </p:cTn>
                <p:tgtEl>
                  <p:spTgt spid="34"/>
                </p:tgtEl>
              </p:cMediaNode>
            </p:audio>
            <p:audio>
              <p:cMediaNode vol="80000">
                <p:cTn id="121" fill="hold" display="0">
                  <p:stCondLst>
                    <p:cond delay="indefinite"/>
                  </p:stCondLst>
                  <p:endCondLst>
                    <p:cond evt="onStopAudio" delay="0">
                      <p:tgtEl>
                        <p:sldTgt/>
                      </p:tgtEl>
                    </p:cond>
                  </p:endCondLst>
                </p:cTn>
                <p:tgtEl>
                  <p:spTgt spid="36"/>
                </p:tgtEl>
              </p:cMediaNode>
            </p:audio>
            <p:audio>
              <p:cMediaNode vol="80000">
                <p:cTn id="122" fill="hold" display="0">
                  <p:stCondLst>
                    <p:cond delay="indefinite"/>
                  </p:stCondLst>
                  <p:endCondLst>
                    <p:cond evt="onStopAudio" delay="0">
                      <p:tgtEl>
                        <p:sldTgt/>
                      </p:tgtEl>
                    </p:cond>
                  </p:endCondLst>
                </p:cTn>
                <p:tgtEl>
                  <p:spTgt spid="38"/>
                </p:tgtEl>
              </p:cMediaNode>
            </p:audio>
            <p:audio>
              <p:cMediaNode vol="80000">
                <p:cTn id="123" fill="hold" display="0">
                  <p:stCondLst>
                    <p:cond delay="indefinite"/>
                  </p:stCondLst>
                  <p:endCondLst>
                    <p:cond evt="onStopAudio" delay="0">
                      <p:tgtEl>
                        <p:sldTgt/>
                      </p:tgtEl>
                    </p:cond>
                  </p:endCondLst>
                </p:cTn>
                <p:tgtEl>
                  <p:spTgt spid="40"/>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19020926-206C-B13A-8769-136B8CD89F0A}"/>
              </a:ext>
            </a:extLst>
          </p:cNvPr>
          <p:cNvSpPr txBox="1"/>
          <p:nvPr/>
        </p:nvSpPr>
        <p:spPr>
          <a:xfrm>
            <a:off x="1767280" y="206004"/>
            <a:ext cx="10084409" cy="2477601"/>
          </a:xfrm>
          <a:prstGeom prst="rect">
            <a:avLst/>
          </a:prstGeom>
          <a:solidFill>
            <a:schemeClr val="accent2">
              <a:lumMod val="40000"/>
              <a:lumOff val="60000"/>
            </a:schemeClr>
          </a:solidFill>
          <a:ln>
            <a:solidFill>
              <a:srgbClr val="00B050"/>
            </a:solidFill>
          </a:ln>
        </p:spPr>
        <p:txBody>
          <a:bodyPr wrap="square">
            <a:spAutoFit/>
          </a:bodyPr>
          <a:lstStyle/>
          <a:p>
            <a:pPr algn="just">
              <a:lnSpc>
                <a:spcPts val="2500"/>
              </a:lnSpc>
              <a:spcBef>
                <a:spcPts val="600"/>
              </a:spcBef>
              <a:spcAft>
                <a:spcPts val="600"/>
              </a:spcAft>
            </a:pPr>
            <a:r>
              <a:rPr lang="en-GB" sz="2400" b="1" dirty="0" err="1">
                <a:solidFill>
                  <a:srgbClr val="0000FF"/>
                </a:solidFill>
                <a:latin typeface="Times New Roman" panose="02020603050405020304" pitchFamily="18" charset="0"/>
                <a:cs typeface="Times New Roman" panose="02020603050405020304" pitchFamily="18" charset="0"/>
              </a:rPr>
              <a:t>Luyện</a:t>
            </a:r>
            <a:r>
              <a:rPr lang="en-GB" sz="2400" b="1" dirty="0">
                <a:solidFill>
                  <a:srgbClr val="0000FF"/>
                </a:solidFill>
                <a:latin typeface="Times New Roman" panose="02020603050405020304" pitchFamily="18" charset="0"/>
                <a:cs typeface="Times New Roman" panose="02020603050405020304" pitchFamily="18" charset="0"/>
              </a:rPr>
              <a:t> </a:t>
            </a:r>
            <a:r>
              <a:rPr lang="en-GB" sz="2400" b="1" dirty="0" err="1">
                <a:solidFill>
                  <a:srgbClr val="0000FF"/>
                </a:solidFill>
                <a:latin typeface="Times New Roman" panose="02020603050405020304" pitchFamily="18" charset="0"/>
                <a:cs typeface="Times New Roman" panose="02020603050405020304" pitchFamily="18" charset="0"/>
              </a:rPr>
              <a:t>tập</a:t>
            </a:r>
            <a:r>
              <a:rPr lang="en-GB" sz="2400" b="1" dirty="0">
                <a:solidFill>
                  <a:srgbClr val="0000FF"/>
                </a:solidFill>
                <a:latin typeface="Times New Roman" panose="02020603050405020304" pitchFamily="18" charset="0"/>
                <a:cs typeface="Times New Roman" panose="02020603050405020304" pitchFamily="18" charset="0"/>
              </a:rPr>
              <a:t> </a:t>
            </a:r>
            <a:r>
              <a:rPr lang="en-GB" sz="2400" dirty="0">
                <a:solidFill>
                  <a:srgbClr val="ED0000"/>
                </a:solidFill>
                <a:latin typeface="Times New Roman" panose="02020603050405020304" pitchFamily="18" charset="0"/>
                <a:cs typeface="Times New Roman" panose="02020603050405020304" pitchFamily="18" charset="0"/>
              </a:rPr>
              <a:t>3</a:t>
            </a:r>
            <a:r>
              <a:rPr lang="en-GB" sz="2400" dirty="0">
                <a:solidFill>
                  <a:srgbClr val="ED0000"/>
                </a:solidFill>
                <a:latin typeface="+mj-lt"/>
              </a:rPr>
              <a:t>.</a:t>
            </a:r>
            <a:r>
              <a:rPr lang="en-GB" sz="2400" dirty="0">
                <a:solidFill>
                  <a:srgbClr val="FF0000"/>
                </a:solidFill>
                <a:latin typeface="+mj-lt"/>
              </a:rPr>
              <a:t> </a:t>
            </a:r>
            <a:r>
              <a:rPr lang="vi-VN" sz="2400" dirty="0">
                <a:latin typeface="Times New Roman" panose="02020603050405020304" pitchFamily="18" charset="0"/>
                <a:cs typeface="Times New Roman" panose="02020603050405020304" pitchFamily="18" charset="0"/>
              </a:rPr>
              <a:t>Em hãy nhận xét các ý kiến sau và nêu ý kiến của mình: </a:t>
            </a:r>
          </a:p>
          <a:p>
            <a:pPr algn="just">
              <a:lnSpc>
                <a:spcPts val="2500"/>
              </a:lnSpc>
              <a:spcBef>
                <a:spcPts val="600"/>
              </a:spcBef>
              <a:spcAft>
                <a:spcPts val="600"/>
              </a:spcAft>
            </a:pPr>
            <a:r>
              <a:rPr lang="vi-VN" sz="2400" dirty="0">
                <a:latin typeface="Times New Roman" panose="02020603050405020304" pitchFamily="18" charset="0"/>
                <a:cs typeface="Times New Roman" panose="02020603050405020304" pitchFamily="18" charset="0"/>
              </a:rPr>
              <a:t>– Bạn A: Cho mượn nỏ gia bảo đã được cấp Giấy xác nhận khai báo vũ khí thô sơ là việc làm hợp pháp. </a:t>
            </a:r>
          </a:p>
          <a:p>
            <a:pPr algn="just">
              <a:lnSpc>
                <a:spcPts val="2500"/>
              </a:lnSpc>
              <a:spcBef>
                <a:spcPts val="600"/>
              </a:spcBef>
              <a:spcAft>
                <a:spcPts val="600"/>
              </a:spcAft>
            </a:pPr>
            <a:r>
              <a:rPr lang="vi-VN" sz="2400" dirty="0">
                <a:latin typeface="Times New Roman" panose="02020603050405020304" pitchFamily="18" charset="0"/>
                <a:cs typeface="Times New Roman" panose="02020603050405020304" pitchFamily="18" charset="0"/>
              </a:rPr>
              <a:t>– Bạn B: Vận động viên được phép tự chế côn nhị khúc để tập võ thuật ở nhà.</a:t>
            </a:r>
          </a:p>
          <a:p>
            <a:pPr algn="just">
              <a:lnSpc>
                <a:spcPts val="2500"/>
              </a:lnSpc>
              <a:spcBef>
                <a:spcPts val="600"/>
              </a:spcBef>
              <a:spcAft>
                <a:spcPts val="600"/>
              </a:spcAft>
            </a:pPr>
            <a:r>
              <a:rPr lang="vi-VN" sz="2400" dirty="0">
                <a:latin typeface="Times New Roman" panose="02020603050405020304" pitchFamily="18" charset="0"/>
                <a:cs typeface="Times New Roman" panose="02020603050405020304" pitchFamily="18" charset="0"/>
              </a:rPr>
              <a:t>– Bạn C: Sử dụng thuốc nổ để đánh cá chỉ ở ao, hồ nhà mình quản lí thì không vi phạm pháp luật.</a:t>
            </a:r>
            <a:endParaRPr lang="en-US" sz="2400" dirty="0">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4DEA36D9-40F0-2718-FF3E-FFDBE3787767}"/>
              </a:ext>
            </a:extLst>
          </p:cNvPr>
          <p:cNvSpPr txBox="1"/>
          <p:nvPr/>
        </p:nvSpPr>
        <p:spPr>
          <a:xfrm>
            <a:off x="371341" y="2866344"/>
            <a:ext cx="11480348" cy="3785652"/>
          </a:xfrm>
          <a:prstGeom prst="rect">
            <a:avLst/>
          </a:prstGeom>
          <a:noFill/>
        </p:spPr>
        <p:txBody>
          <a:bodyPr wrap="square">
            <a:spAutoFit/>
          </a:bodyPr>
          <a:lstStyle/>
          <a:p>
            <a:pPr algn="just"/>
            <a:r>
              <a:rPr lang="vi-VN" sz="2400" dirty="0">
                <a:solidFill>
                  <a:srgbClr val="FF0000"/>
                </a:solidFill>
                <a:latin typeface="Times New Roman" panose="02020603050405020304" pitchFamily="18" charset="0"/>
                <a:cs typeface="Times New Roman" panose="02020603050405020304" pitchFamily="18" charset="0"/>
              </a:rPr>
              <a:t>Gợi ý: </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vi-VN" sz="2400" dirty="0">
                <a:solidFill>
                  <a:srgbClr val="00B050"/>
                </a:solidFill>
                <a:latin typeface="Times New Roman" panose="02020603050405020304" pitchFamily="18" charset="0"/>
                <a:cs typeface="Times New Roman" panose="02020603050405020304" pitchFamily="18" charset="0"/>
              </a:rPr>
              <a:t>- Về ý kiến bạn A: </a:t>
            </a:r>
            <a:r>
              <a:rPr lang="vi-VN" sz="2400" dirty="0">
                <a:latin typeface="Times New Roman" panose="02020603050405020304" pitchFamily="18" charset="0"/>
                <a:cs typeface="Times New Roman" panose="02020603050405020304" pitchFamily="18" charset="0"/>
              </a:rPr>
              <a:t>Nỏ gia bảo đã được cấp Giấy xác nhận khai báo vũ khí thô sơ là hợp pháp. Nếu cho mượn nỏ gia bảo này để làm hiện vật trưng bày, triển lãm thì đó là hành vi không bị nghiêm cấm. </a:t>
            </a:r>
          </a:p>
          <a:p>
            <a:pPr algn="just"/>
            <a:r>
              <a:rPr lang="vi-VN" sz="2400" dirty="0">
                <a:solidFill>
                  <a:srgbClr val="00B050"/>
                </a:solidFill>
                <a:latin typeface="Times New Roman" panose="02020603050405020304" pitchFamily="18" charset="0"/>
                <a:cs typeface="Times New Roman" panose="02020603050405020304" pitchFamily="18" charset="0"/>
              </a:rPr>
              <a:t>- Về ý kiến bạn B: </a:t>
            </a:r>
            <a:r>
              <a:rPr lang="vi-VN" sz="2400" dirty="0">
                <a:latin typeface="Times New Roman" panose="02020603050405020304" pitchFamily="18" charset="0"/>
                <a:cs typeface="Times New Roman" panose="02020603050405020304" pitchFamily="18" charset="0"/>
              </a:rPr>
              <a:t>Sai vì vận động viên tự chế côn nhị khúc (vũ khí thô sơ) là hành vị bị nghiêm cấm; vận động viên tập võ thuật ở nhà có sử dụng côn nhị khúc (khi đó trở thành vũ khí thể thao) thì vi phạm quy định chỉ được tập luyện, thi đấu thể thao tại địa điểm tập luyện và thi đấu. </a:t>
            </a:r>
          </a:p>
          <a:p>
            <a:pPr algn="just"/>
            <a:r>
              <a:rPr lang="vi-VN" sz="2400" dirty="0">
                <a:solidFill>
                  <a:srgbClr val="00B050"/>
                </a:solidFill>
                <a:latin typeface="Times New Roman" panose="02020603050405020304" pitchFamily="18" charset="0"/>
                <a:cs typeface="Times New Roman" panose="02020603050405020304" pitchFamily="18" charset="0"/>
              </a:rPr>
              <a:t>- Về ý kiến bạn C: </a:t>
            </a:r>
            <a:r>
              <a:rPr lang="vi-VN" sz="2400" dirty="0">
                <a:latin typeface="Times New Roman" panose="02020603050405020304" pitchFamily="18" charset="0"/>
                <a:cs typeface="Times New Roman" panose="02020603050405020304" pitchFamily="18" charset="0"/>
              </a:rPr>
              <a:t>Sai vì sử dụng thuốc nổ để đánh cá (dù chỉ ở ao, hồ nhà mình) là hành vi bị nghiêm cấm.</a:t>
            </a:r>
            <a:endParaRPr lang="en-US" sz="2400" i="1" dirty="0">
              <a:latin typeface="Times New Roman" panose="02020603050405020304" pitchFamily="18" charset="0"/>
              <a:cs typeface="Times New Roman" panose="02020603050405020304" pitchFamily="18" charset="0"/>
            </a:endParaRPr>
          </a:p>
        </p:txBody>
      </p:sp>
      <p:pic>
        <p:nvPicPr>
          <p:cNvPr id="7" name="image4.png">
            <a:extLst>
              <a:ext uri="{FF2B5EF4-FFF2-40B4-BE49-F238E27FC236}">
                <a16:creationId xmlns:a16="http://schemas.microsoft.com/office/drawing/2014/main" id="{B4DD6FF2-D665-4107-82F6-F33156BA66CF}"/>
              </a:ext>
            </a:extLst>
          </p:cNvPr>
          <p:cNvPicPr>
            <a:picLocks noChangeAspect="1"/>
          </p:cNvPicPr>
          <p:nvPr/>
        </p:nvPicPr>
        <p:blipFill>
          <a:blip r:embed="rId3" cstate="print"/>
          <a:stretch>
            <a:fillRect/>
          </a:stretch>
        </p:blipFill>
        <p:spPr>
          <a:xfrm>
            <a:off x="25259" y="-5836"/>
            <a:ext cx="590190" cy="559401"/>
          </a:xfrm>
          <a:prstGeom prst="rect">
            <a:avLst/>
          </a:prstGeom>
        </p:spPr>
      </p:pic>
      <p:grpSp>
        <p:nvGrpSpPr>
          <p:cNvPr id="8" name="Group 11">
            <a:extLst>
              <a:ext uri="{FF2B5EF4-FFF2-40B4-BE49-F238E27FC236}">
                <a16:creationId xmlns:a16="http://schemas.microsoft.com/office/drawing/2014/main" id="{BD5B9067-0284-4B6E-B631-B35276880F5F}"/>
              </a:ext>
            </a:extLst>
          </p:cNvPr>
          <p:cNvGrpSpPr>
            <a:grpSpLocks/>
          </p:cNvGrpSpPr>
          <p:nvPr/>
        </p:nvGrpSpPr>
        <p:grpSpPr bwMode="auto">
          <a:xfrm>
            <a:off x="641575" y="51793"/>
            <a:ext cx="590189" cy="495737"/>
            <a:chOff x="0" y="0"/>
            <a:chExt cx="666" cy="559"/>
          </a:xfrm>
        </p:grpSpPr>
        <p:sp>
          <p:nvSpPr>
            <p:cNvPr id="9" name="Freeform 12">
              <a:extLst>
                <a:ext uri="{FF2B5EF4-FFF2-40B4-BE49-F238E27FC236}">
                  <a16:creationId xmlns:a16="http://schemas.microsoft.com/office/drawing/2014/main" id="{FBD723AC-9214-412B-8857-E52A85AFE28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89795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C488724-1EB8-5A04-ED4C-EAC979D08F6B}"/>
              </a:ext>
            </a:extLst>
          </p:cNvPr>
          <p:cNvSpPr txBox="1"/>
          <p:nvPr/>
        </p:nvSpPr>
        <p:spPr>
          <a:xfrm>
            <a:off x="1597981" y="104431"/>
            <a:ext cx="10173809" cy="2400657"/>
          </a:xfrm>
          <a:prstGeom prst="rect">
            <a:avLst/>
          </a:prstGeom>
          <a:solidFill>
            <a:schemeClr val="accent2">
              <a:lumMod val="40000"/>
              <a:lumOff val="60000"/>
            </a:schemeClr>
          </a:solidFill>
          <a:ln>
            <a:solidFill>
              <a:srgbClr val="00B050"/>
            </a:solidFill>
          </a:ln>
        </p:spPr>
        <p:txBody>
          <a:bodyPr wrap="square">
            <a:spAutoFit/>
          </a:bodyPr>
          <a:lstStyle/>
          <a:p>
            <a:pPr algn="just">
              <a:lnSpc>
                <a:spcPts val="2600"/>
              </a:lnSpc>
              <a:spcBef>
                <a:spcPts val="600"/>
              </a:spcBef>
              <a:spcAft>
                <a:spcPts val="600"/>
              </a:spcAft>
            </a:pPr>
            <a:r>
              <a:rPr lang="en-GB" sz="2400" b="1" dirty="0" err="1">
                <a:solidFill>
                  <a:srgbClr val="0000FF"/>
                </a:solidFill>
                <a:latin typeface="Times New Roman" panose="02020603050405020304" pitchFamily="18" charset="0"/>
                <a:cs typeface="Times New Roman" panose="02020603050405020304" pitchFamily="18" charset="0"/>
              </a:rPr>
              <a:t>Luyện</a:t>
            </a:r>
            <a:r>
              <a:rPr lang="en-GB" sz="2400" b="1" dirty="0">
                <a:solidFill>
                  <a:srgbClr val="0000FF"/>
                </a:solidFill>
                <a:latin typeface="Times New Roman" panose="02020603050405020304" pitchFamily="18" charset="0"/>
                <a:cs typeface="Times New Roman" panose="02020603050405020304" pitchFamily="18" charset="0"/>
              </a:rPr>
              <a:t> </a:t>
            </a:r>
            <a:r>
              <a:rPr lang="en-GB" sz="2400" b="1" dirty="0" err="1">
                <a:solidFill>
                  <a:srgbClr val="0000FF"/>
                </a:solidFill>
                <a:latin typeface="Times New Roman" panose="02020603050405020304" pitchFamily="18" charset="0"/>
                <a:cs typeface="Times New Roman" panose="02020603050405020304" pitchFamily="18" charset="0"/>
              </a:rPr>
              <a:t>tập</a:t>
            </a:r>
            <a:r>
              <a:rPr lang="en-GB" sz="2400" b="1" dirty="0">
                <a:solidFill>
                  <a:srgbClr val="0000FF"/>
                </a:solidFill>
                <a:latin typeface="Times New Roman" panose="02020603050405020304" pitchFamily="18" charset="0"/>
                <a:cs typeface="Times New Roman" panose="02020603050405020304" pitchFamily="18" charset="0"/>
              </a:rPr>
              <a:t> </a:t>
            </a:r>
            <a:r>
              <a:rPr lang="en-GB" sz="2400" dirty="0">
                <a:solidFill>
                  <a:srgbClr val="ED0000"/>
                </a:solidFill>
                <a:latin typeface="Times New Roman" panose="02020603050405020304" pitchFamily="18" charset="0"/>
                <a:cs typeface="Times New Roman" panose="02020603050405020304" pitchFamily="18" charset="0"/>
              </a:rPr>
              <a:t>4</a:t>
            </a:r>
            <a:r>
              <a:rPr lang="en-GB" sz="2400" dirty="0">
                <a:solidFill>
                  <a:srgbClr val="ED0000"/>
                </a:solidFill>
              </a:rPr>
              <a:t>.</a:t>
            </a:r>
            <a:r>
              <a:rPr lang="en-GB" sz="2400" dirty="0">
                <a:solidFill>
                  <a:srgbClr val="FF0000"/>
                </a:solidFill>
              </a:rPr>
              <a:t> </a:t>
            </a:r>
            <a:r>
              <a:rPr lang="vi-VN" sz="2400" dirty="0">
                <a:latin typeface="Times New Roman" panose="02020603050405020304" pitchFamily="18" charset="0"/>
                <a:cs typeface="Times New Roman" panose="02020603050405020304" pitchFamily="18" charset="0"/>
              </a:rPr>
              <a:t>Em hãy nhận xét ý định của các bạn trong các tình huống sau và nêu ý kiến của mình: </a:t>
            </a:r>
          </a:p>
          <a:p>
            <a:pPr algn="just">
              <a:lnSpc>
                <a:spcPts val="2600"/>
              </a:lnSpc>
              <a:spcBef>
                <a:spcPts val="600"/>
              </a:spcBef>
              <a:spcAft>
                <a:spcPts val="600"/>
              </a:spcAft>
            </a:pPr>
            <a:r>
              <a:rPr lang="vi-VN" sz="2400" dirty="0">
                <a:latin typeface="Times New Roman" panose="02020603050405020304" pitchFamily="18" charset="0"/>
                <a:cs typeface="Times New Roman" panose="02020603050405020304" pitchFamily="18" charset="0"/>
              </a:rPr>
              <a:t>a) Khi lên mạng </a:t>
            </a:r>
            <a:r>
              <a:rPr lang="vi-VN" sz="2400" dirty="0" err="1">
                <a:latin typeface="Times New Roman" panose="02020603050405020304" pitchFamily="18" charset="0"/>
                <a:cs typeface="Times New Roman" panose="02020603050405020304" pitchFamily="18" charset="0"/>
              </a:rPr>
              <a:t>internet</a:t>
            </a:r>
            <a:r>
              <a:rPr lang="vi-VN" sz="2400" dirty="0">
                <a:latin typeface="Times New Roman" panose="02020603050405020304" pitchFamily="18" charset="0"/>
                <a:cs typeface="Times New Roman" panose="02020603050405020304" pitchFamily="18" charset="0"/>
              </a:rPr>
              <a:t> tìm kiếm thông tin, Minh vô tình phát hiện trang </a:t>
            </a:r>
            <a:r>
              <a:rPr lang="vi-VN" sz="2400" dirty="0" err="1">
                <a:latin typeface="Times New Roman" panose="02020603050405020304" pitchFamily="18" charset="0"/>
                <a:cs typeface="Times New Roman" panose="02020603050405020304" pitchFamily="18" charset="0"/>
              </a:rPr>
              <a:t>web</a:t>
            </a:r>
            <a:r>
              <a:rPr lang="vi-VN" sz="2400" dirty="0">
                <a:latin typeface="Times New Roman" panose="02020603050405020304" pitchFamily="18" charset="0"/>
                <a:cs typeface="Times New Roman" panose="02020603050405020304" pitchFamily="18" charset="0"/>
              </a:rPr>
              <a:t> có nội dung hướng dẫn chế tạo thuốc nổ. Minh định rủ mấy bạn cùng lớp làm theo. </a:t>
            </a:r>
          </a:p>
          <a:p>
            <a:pPr algn="just">
              <a:lnSpc>
                <a:spcPts val="2600"/>
              </a:lnSpc>
              <a:spcBef>
                <a:spcPts val="600"/>
              </a:spcBef>
              <a:spcAft>
                <a:spcPts val="600"/>
              </a:spcAft>
            </a:pPr>
            <a:r>
              <a:rPr lang="vi-VN" sz="2400" dirty="0">
                <a:latin typeface="Times New Roman" panose="02020603050405020304" pitchFamily="18" charset="0"/>
                <a:cs typeface="Times New Roman" panose="02020603050405020304" pitchFamily="18" charset="0"/>
              </a:rPr>
              <a:t>b) Thành định rủ Tiến sau buổi học sẽ vào rừng tìm kiếm đạn, mảnh bom,... mang về bán phế liệu lấy tiền giúp đỡ bố mẹ.</a:t>
            </a:r>
            <a:r>
              <a:rPr lang="vi-VN" sz="2400" dirty="0"/>
              <a:t> </a:t>
            </a:r>
          </a:p>
        </p:txBody>
      </p:sp>
      <p:sp>
        <p:nvSpPr>
          <p:cNvPr id="4" name="Hộp Văn bản 3">
            <a:extLst>
              <a:ext uri="{FF2B5EF4-FFF2-40B4-BE49-F238E27FC236}">
                <a16:creationId xmlns:a16="http://schemas.microsoft.com/office/drawing/2014/main" id="{1D55C574-2AA0-68D4-8F4D-EFADF8147F8A}"/>
              </a:ext>
            </a:extLst>
          </p:cNvPr>
          <p:cNvSpPr txBox="1"/>
          <p:nvPr/>
        </p:nvSpPr>
        <p:spPr>
          <a:xfrm>
            <a:off x="301839" y="4821307"/>
            <a:ext cx="11487705" cy="1938992"/>
          </a:xfrm>
          <a:prstGeom prst="rect">
            <a:avLst/>
          </a:prstGeom>
          <a:noFill/>
        </p:spPr>
        <p:txBody>
          <a:bodyPr wrap="square">
            <a:spAutoFit/>
          </a:bodyPr>
          <a:lstStyle/>
          <a:p>
            <a:pPr algn="just"/>
            <a:r>
              <a:rPr lang="vi-VN" sz="2400" dirty="0">
                <a:solidFill>
                  <a:srgbClr val="00B050"/>
                </a:solidFill>
                <a:latin typeface="Times New Roman" panose="02020603050405020304" pitchFamily="18" charset="0"/>
                <a:cs typeface="Times New Roman" panose="02020603050405020304" pitchFamily="18" charset="0"/>
              </a:rPr>
              <a:t>Gợi ý: </a:t>
            </a:r>
            <a:r>
              <a:rPr lang="vi-VN" sz="2400" dirty="0">
                <a:latin typeface="Times New Roman" panose="02020603050405020304" pitchFamily="18" charset="0"/>
                <a:cs typeface="Times New Roman" panose="02020603050405020304" pitchFamily="18" charset="0"/>
              </a:rPr>
              <a:t>Trước hết, Thào cần hỏi Sìn xem khẩu súng bố Sìn tự chế đã có Giấy xác nhận khai báo vũ khí thô sơ chưa. Nếu chưa có, Thào giải thích cho Sìn hiểu rõ: việc giữ một khẩu súng tự chế đã bị hỏng là hành vi chế tạo, tàng trữ trái phép vũ khí thô sơ sẽ bị xử phạt vi phạm hành chính theo quy định. Tiếp theo, Thào khuyên Sìn xin phép bố mang súng ra UBND xã làm thủ tục xin cấp Giấy xác nhận khai báo vũ khí thô sơ để làm đồ gia bảo.</a:t>
            </a:r>
          </a:p>
        </p:txBody>
      </p:sp>
      <p:sp>
        <p:nvSpPr>
          <p:cNvPr id="5" name="Hộp Văn bản 4">
            <a:extLst>
              <a:ext uri="{FF2B5EF4-FFF2-40B4-BE49-F238E27FC236}">
                <a16:creationId xmlns:a16="http://schemas.microsoft.com/office/drawing/2014/main" id="{A83E7351-DC69-5406-4AAA-469509FAEAB2}"/>
              </a:ext>
            </a:extLst>
          </p:cNvPr>
          <p:cNvSpPr txBox="1"/>
          <p:nvPr/>
        </p:nvSpPr>
        <p:spPr>
          <a:xfrm>
            <a:off x="1597981" y="3577107"/>
            <a:ext cx="10173807" cy="1092607"/>
          </a:xfrm>
          <a:prstGeom prst="rect">
            <a:avLst/>
          </a:prstGeom>
          <a:solidFill>
            <a:schemeClr val="accent2">
              <a:lumMod val="40000"/>
              <a:lumOff val="60000"/>
            </a:schemeClr>
          </a:solidFill>
          <a:ln>
            <a:solidFill>
              <a:srgbClr val="00B050"/>
            </a:solidFill>
          </a:ln>
        </p:spPr>
        <p:txBody>
          <a:bodyPr wrap="square">
            <a:spAutoFit/>
          </a:bodyPr>
          <a:lstStyle/>
          <a:p>
            <a:pPr algn="just">
              <a:lnSpc>
                <a:spcPts val="2600"/>
              </a:lnSpc>
              <a:spcBef>
                <a:spcPts val="600"/>
              </a:spcBef>
              <a:spcAft>
                <a:spcPts val="600"/>
              </a:spcAft>
            </a:pPr>
            <a:r>
              <a:rPr lang="en-GB" sz="2400" b="1" dirty="0" err="1">
                <a:solidFill>
                  <a:srgbClr val="0000FF"/>
                </a:solidFill>
                <a:latin typeface="Times New Roman" panose="02020603050405020304" pitchFamily="18" charset="0"/>
                <a:cs typeface="Times New Roman" panose="02020603050405020304" pitchFamily="18" charset="0"/>
              </a:rPr>
              <a:t>Luyện</a:t>
            </a:r>
            <a:r>
              <a:rPr lang="en-GB" sz="2400" b="1" dirty="0">
                <a:solidFill>
                  <a:srgbClr val="0000FF"/>
                </a:solidFill>
                <a:latin typeface="Times New Roman" panose="02020603050405020304" pitchFamily="18" charset="0"/>
                <a:cs typeface="Times New Roman" panose="02020603050405020304" pitchFamily="18" charset="0"/>
              </a:rPr>
              <a:t> </a:t>
            </a:r>
            <a:r>
              <a:rPr lang="en-GB" sz="2400" b="1" dirty="0" err="1">
                <a:solidFill>
                  <a:srgbClr val="0000FF"/>
                </a:solidFill>
                <a:latin typeface="Times New Roman" panose="02020603050405020304" pitchFamily="18" charset="0"/>
                <a:cs typeface="Times New Roman" panose="02020603050405020304" pitchFamily="18" charset="0"/>
              </a:rPr>
              <a:t>tập</a:t>
            </a:r>
            <a:r>
              <a:rPr lang="en-GB" sz="2400" b="1" dirty="0">
                <a:solidFill>
                  <a:srgbClr val="0000FF"/>
                </a:solidFill>
                <a:latin typeface="Times New Roman" panose="02020603050405020304" pitchFamily="18" charset="0"/>
                <a:cs typeface="Times New Roman" panose="02020603050405020304" pitchFamily="18" charset="0"/>
              </a:rPr>
              <a:t> </a:t>
            </a:r>
            <a:r>
              <a:rPr lang="en-GB" sz="2400" dirty="0">
                <a:solidFill>
                  <a:srgbClr val="ED0000"/>
                </a:solidFill>
                <a:latin typeface="Times New Roman" panose="02020603050405020304" pitchFamily="18" charset="0"/>
                <a:cs typeface="Times New Roman" panose="02020603050405020304" pitchFamily="18" charset="0"/>
              </a:rPr>
              <a:t>5</a:t>
            </a:r>
            <a:r>
              <a:rPr lang="en-GB" sz="2400" dirty="0">
                <a:solidFill>
                  <a:srgbClr val="ED0000"/>
                </a:solidFill>
              </a:rPr>
              <a:t>.</a:t>
            </a:r>
            <a:r>
              <a:rPr lang="en-GB" sz="2400" dirty="0">
                <a:solidFill>
                  <a:srgbClr val="FF0000"/>
                </a:solidFill>
              </a:rPr>
              <a:t> </a:t>
            </a:r>
            <a:r>
              <a:rPr lang="vi-VN" sz="2400" dirty="0">
                <a:latin typeface="+mj-lt"/>
              </a:rPr>
              <a:t>Khi đến nhà Sìn chơi, Thào nhìn thấy một khẩu súng kíp. Sìn kể đó là khẩu súng bố Sìn tự chế tạo để săn bắn trước đây, nay súng đã bị hỏng nên chỉ treo trên tường. Nếu là Thào, em sẽ xử trí như thế nào?</a:t>
            </a:r>
            <a:endParaRPr lang="en-US" sz="2400" dirty="0">
              <a:latin typeface="+mj-lt"/>
              <a:cs typeface="Times New Roman" panose="02020603050405020304" pitchFamily="18" charset="0"/>
            </a:endParaRPr>
          </a:p>
        </p:txBody>
      </p:sp>
      <p:sp>
        <p:nvSpPr>
          <p:cNvPr id="6" name="Hộp Văn bản 5">
            <a:extLst>
              <a:ext uri="{FF2B5EF4-FFF2-40B4-BE49-F238E27FC236}">
                <a16:creationId xmlns:a16="http://schemas.microsoft.com/office/drawing/2014/main" id="{389A3207-5DDF-15D8-E336-D3AC808CC747}"/>
              </a:ext>
            </a:extLst>
          </p:cNvPr>
          <p:cNvSpPr txBox="1"/>
          <p:nvPr/>
        </p:nvSpPr>
        <p:spPr>
          <a:xfrm>
            <a:off x="1500996" y="2625599"/>
            <a:ext cx="10338856" cy="830997"/>
          </a:xfrm>
          <a:prstGeom prst="rect">
            <a:avLst/>
          </a:prstGeom>
          <a:noFill/>
        </p:spPr>
        <p:txBody>
          <a:bodyPr wrap="square">
            <a:spAutoFit/>
          </a:bodyPr>
          <a:lstStyle/>
          <a:p>
            <a:pPr algn="just"/>
            <a:r>
              <a:rPr lang="vi-VN" sz="2400" dirty="0">
                <a:solidFill>
                  <a:srgbClr val="00B050"/>
                </a:solidFill>
                <a:latin typeface="Times New Roman" panose="02020603050405020304" pitchFamily="18" charset="0"/>
                <a:cs typeface="Times New Roman" panose="02020603050405020304" pitchFamily="18" charset="0"/>
              </a:rPr>
              <a:t>Gợi ý:</a:t>
            </a:r>
            <a:r>
              <a:rPr lang="vi-VN" sz="2400" dirty="0">
                <a:solidFill>
                  <a:srgbClr val="FF0000"/>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Việc tự chế tạo thuốc nổ theo hướng dẫn trên mạng </a:t>
            </a:r>
            <a:r>
              <a:rPr lang="vi-VN" sz="2400" dirty="0" err="1">
                <a:latin typeface="Times New Roman" panose="02020603050405020304" pitchFamily="18" charset="0"/>
                <a:cs typeface="Times New Roman" panose="02020603050405020304" pitchFamily="18" charset="0"/>
              </a:rPr>
              <a:t>internet</a:t>
            </a:r>
            <a:r>
              <a:rPr lang="vi-VN" sz="2400" dirty="0">
                <a:latin typeface="Times New Roman" panose="02020603050405020304" pitchFamily="18" charset="0"/>
                <a:cs typeface="Times New Roman" panose="02020603050405020304" pitchFamily="18" charset="0"/>
              </a:rPr>
              <a:t>; việc vào rừng tìm kiếm đạn, mảnh bom... để bán phế liệu là các hành vi bị nghiêm cấm.</a:t>
            </a:r>
          </a:p>
        </p:txBody>
      </p:sp>
      <p:pic>
        <p:nvPicPr>
          <p:cNvPr id="9" name="image4.png">
            <a:extLst>
              <a:ext uri="{FF2B5EF4-FFF2-40B4-BE49-F238E27FC236}">
                <a16:creationId xmlns:a16="http://schemas.microsoft.com/office/drawing/2014/main" id="{2F96E3F9-2F9F-4EEC-8C4E-5A6418DA3791}"/>
              </a:ext>
            </a:extLst>
          </p:cNvPr>
          <p:cNvPicPr>
            <a:picLocks noChangeAspect="1"/>
          </p:cNvPicPr>
          <p:nvPr/>
        </p:nvPicPr>
        <p:blipFill>
          <a:blip r:embed="rId3" cstate="print"/>
          <a:stretch>
            <a:fillRect/>
          </a:stretch>
        </p:blipFill>
        <p:spPr>
          <a:xfrm>
            <a:off x="25259" y="-5836"/>
            <a:ext cx="590190" cy="559401"/>
          </a:xfrm>
          <a:prstGeom prst="rect">
            <a:avLst/>
          </a:prstGeom>
        </p:spPr>
      </p:pic>
      <p:grpSp>
        <p:nvGrpSpPr>
          <p:cNvPr id="10" name="Group 11">
            <a:extLst>
              <a:ext uri="{FF2B5EF4-FFF2-40B4-BE49-F238E27FC236}">
                <a16:creationId xmlns:a16="http://schemas.microsoft.com/office/drawing/2014/main" id="{3F75F24A-8DE7-4659-945D-C6184A40AF1D}"/>
              </a:ext>
            </a:extLst>
          </p:cNvPr>
          <p:cNvGrpSpPr>
            <a:grpSpLocks/>
          </p:cNvGrpSpPr>
          <p:nvPr/>
        </p:nvGrpSpPr>
        <p:grpSpPr bwMode="auto">
          <a:xfrm>
            <a:off x="641575" y="51793"/>
            <a:ext cx="590189" cy="495737"/>
            <a:chOff x="0" y="0"/>
            <a:chExt cx="666" cy="559"/>
          </a:xfrm>
        </p:grpSpPr>
        <p:sp>
          <p:nvSpPr>
            <p:cNvPr id="11" name="Freeform 12">
              <a:extLst>
                <a:ext uri="{FF2B5EF4-FFF2-40B4-BE49-F238E27FC236}">
                  <a16:creationId xmlns:a16="http://schemas.microsoft.com/office/drawing/2014/main" id="{744EB864-8F33-433C-844F-470C9DA15D9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20990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1000"/>
                                        <p:tgtEl>
                                          <p:spTgt spid="4">
                                            <p:txEl>
                                              <p:pRg st="0" end="0"/>
                                            </p:txEl>
                                          </p:spTgt>
                                        </p:tgtEl>
                                      </p:cBhvr>
                                    </p:animEffect>
                                    <p:anim calcmode="lin" valueType="num">
                                      <p:cBhvr>
                                        <p:cTn id="2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2231B44E-1293-5C40-9E52-70482A8F3670}"/>
              </a:ext>
            </a:extLst>
          </p:cNvPr>
          <p:cNvSpPr txBox="1"/>
          <p:nvPr/>
        </p:nvSpPr>
        <p:spPr>
          <a:xfrm>
            <a:off x="1562471" y="234247"/>
            <a:ext cx="10360240" cy="2734082"/>
          </a:xfrm>
          <a:prstGeom prst="rect">
            <a:avLst/>
          </a:prstGeom>
          <a:solidFill>
            <a:schemeClr val="accent2">
              <a:lumMod val="40000"/>
              <a:lumOff val="60000"/>
            </a:schemeClr>
          </a:solidFill>
          <a:ln>
            <a:solidFill>
              <a:srgbClr val="00B050"/>
            </a:solidFill>
          </a:ln>
        </p:spPr>
        <p:txBody>
          <a:bodyPr wrap="square">
            <a:spAutoFit/>
          </a:bodyPr>
          <a:lstStyle/>
          <a:p>
            <a:pPr algn="just">
              <a:lnSpc>
                <a:spcPts val="2600"/>
              </a:lnSpc>
              <a:spcBef>
                <a:spcPts val="400"/>
              </a:spcBef>
              <a:spcAft>
                <a:spcPts val="400"/>
              </a:spcAft>
            </a:pPr>
            <a:r>
              <a:rPr lang="vi-VN" sz="2400" b="1" dirty="0">
                <a:solidFill>
                  <a:srgbClr val="0000FF"/>
                </a:solidFill>
                <a:latin typeface="Times New Roman" panose="02020603050405020304" pitchFamily="18" charset="0"/>
                <a:cs typeface="Times New Roman" panose="02020603050405020304" pitchFamily="18" charset="0"/>
              </a:rPr>
              <a:t>Câu 7.17 </a:t>
            </a:r>
            <a:r>
              <a:rPr lang="en-GB" sz="2400" b="1" dirty="0">
                <a:solidFill>
                  <a:srgbClr val="0000FF"/>
                </a:solidFill>
                <a:latin typeface="Times New Roman" panose="02020603050405020304" pitchFamily="18" charset="0"/>
                <a:cs typeface="Times New Roman" panose="02020603050405020304" pitchFamily="18" charset="0"/>
              </a:rPr>
              <a:t>(</a:t>
            </a:r>
            <a:r>
              <a:rPr lang="vi-VN" sz="2400" b="1" dirty="0">
                <a:solidFill>
                  <a:srgbClr val="0000FF"/>
                </a:solidFill>
                <a:latin typeface="Times New Roman" panose="02020603050405020304" pitchFamily="18" charset="0"/>
                <a:cs typeface="Times New Roman" panose="02020603050405020304" pitchFamily="18" charset="0"/>
              </a:rPr>
              <a:t>SBT). </a:t>
            </a:r>
            <a:r>
              <a:rPr lang="vi-VN" sz="2400" dirty="0">
                <a:latin typeface="Times New Roman" panose="02020603050405020304" pitchFamily="18" charset="0"/>
                <a:cs typeface="Times New Roman" panose="02020603050405020304" pitchFamily="18" charset="0"/>
              </a:rPr>
              <a:t>Em hãy tư vấn cho các nhân vật trong các tình huống sau: </a:t>
            </a:r>
          </a:p>
          <a:p>
            <a:pPr algn="just">
              <a:lnSpc>
                <a:spcPts val="2600"/>
              </a:lnSpc>
              <a:spcBef>
                <a:spcPts val="400"/>
              </a:spcBef>
              <a:spcAft>
                <a:spcPts val="400"/>
              </a:spcAft>
            </a:pPr>
            <a:r>
              <a:rPr lang="vi-VN" sz="2400" dirty="0">
                <a:latin typeface="Times New Roman" panose="02020603050405020304" pitchFamily="18" charset="0"/>
                <a:cs typeface="Times New Roman" panose="02020603050405020304" pitchFamily="18" charset="0"/>
              </a:rPr>
              <a:t>a) Bạn Minh nói: “Nhà mình có một thanh kiếm là đồ gia bảo. Mình sẽ sử dụng thanh kiếm này tập võ và tự vệ khi cần thiết”. </a:t>
            </a:r>
          </a:p>
          <a:p>
            <a:pPr algn="just">
              <a:lnSpc>
                <a:spcPts val="2600"/>
              </a:lnSpc>
              <a:spcBef>
                <a:spcPts val="400"/>
              </a:spcBef>
              <a:spcAft>
                <a:spcPts val="400"/>
              </a:spcAft>
            </a:pPr>
            <a:r>
              <a:rPr lang="vi-VN" sz="2400" spc="-90" dirty="0">
                <a:latin typeface="Times New Roman" panose="02020603050405020304" pitchFamily="18" charset="0"/>
                <a:cs typeface="Times New Roman" panose="02020603050405020304" pitchFamily="18" charset="0"/>
              </a:rPr>
              <a:t>b) Ông Thiện có một khẩu súng ngắn quân dụng cũ. Ông nói: “Khẩu súng này đã bị hỏng, không sử dụng được cũng không làm hại ai, tôi giữ lại làm kỉ niệm chiến trường”. </a:t>
            </a:r>
          </a:p>
          <a:p>
            <a:pPr algn="just">
              <a:lnSpc>
                <a:spcPts val="2600"/>
              </a:lnSpc>
              <a:spcBef>
                <a:spcPts val="400"/>
              </a:spcBef>
              <a:spcAft>
                <a:spcPts val="400"/>
              </a:spcAft>
            </a:pPr>
            <a:r>
              <a:rPr lang="vi-VN" sz="2400" dirty="0">
                <a:latin typeface="Times New Roman" panose="02020603050405020304" pitchFamily="18" charset="0"/>
                <a:cs typeface="Times New Roman" panose="02020603050405020304" pitchFamily="18" charset="0"/>
              </a:rPr>
              <a:t>c) Bạn Thanh phát hiện một ổ đạn pháo còn sót lại sau chiến tranh ở khu vườn sau nhà. Thanh định giấu kín, không báo cho ai biết, sau đó đào lên, mang bán sắt vụn.</a:t>
            </a:r>
            <a:endParaRPr lang="en-US" sz="2400" dirty="0">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9E88B618-EA53-5BF1-5C03-8F5D0523BE4F}"/>
              </a:ext>
            </a:extLst>
          </p:cNvPr>
          <p:cNvSpPr txBox="1"/>
          <p:nvPr/>
        </p:nvSpPr>
        <p:spPr>
          <a:xfrm>
            <a:off x="1562471" y="3225177"/>
            <a:ext cx="10360240" cy="3046988"/>
          </a:xfrm>
          <a:prstGeom prst="rect">
            <a:avLst/>
          </a:prstGeom>
          <a:noFill/>
        </p:spPr>
        <p:txBody>
          <a:bodyPr wrap="square">
            <a:spAutoFit/>
          </a:bodyPr>
          <a:lstStyle/>
          <a:p>
            <a:pPr algn="just">
              <a:lnSpc>
                <a:spcPts val="2600"/>
              </a:lnSpc>
              <a:spcBef>
                <a:spcPts val="400"/>
              </a:spcBef>
              <a:spcAft>
                <a:spcPts val="400"/>
              </a:spcAft>
            </a:pPr>
            <a:r>
              <a:rPr lang="vi-VN" sz="2400" dirty="0">
                <a:solidFill>
                  <a:srgbClr val="00B050"/>
                </a:solidFill>
                <a:latin typeface="Times New Roman" panose="02020603050405020304" pitchFamily="18" charset="0"/>
                <a:cs typeface="Times New Roman" panose="02020603050405020304" pitchFamily="18" charset="0"/>
              </a:rPr>
              <a:t>Gợi ý:</a:t>
            </a:r>
          </a:p>
          <a:p>
            <a:pPr algn="just">
              <a:lnSpc>
                <a:spcPts val="2600"/>
              </a:lnSpc>
              <a:spcBef>
                <a:spcPts val="400"/>
              </a:spcBef>
              <a:spcAft>
                <a:spcPts val="400"/>
              </a:spcAft>
            </a:pPr>
            <a:r>
              <a:rPr lang="vi-VN" sz="2400" dirty="0">
                <a:latin typeface="Times New Roman" panose="02020603050405020304" pitchFamily="18" charset="0"/>
                <a:cs typeface="Times New Roman" panose="02020603050405020304" pitchFamily="18" charset="0"/>
              </a:rPr>
              <a:t>a) Gia đình Minh cần khai báo để được cấp Giấy xác nhận khai báo vũ khí thô sơ. Minh không được phép dùng đồ gia bảo để luyện tập thể thao và tự vệ. </a:t>
            </a:r>
          </a:p>
          <a:p>
            <a:pPr algn="just">
              <a:lnSpc>
                <a:spcPts val="2600"/>
              </a:lnSpc>
              <a:spcBef>
                <a:spcPts val="400"/>
              </a:spcBef>
              <a:spcAft>
                <a:spcPts val="400"/>
              </a:spcAft>
            </a:pPr>
            <a:r>
              <a:rPr lang="vi-VN" sz="2400" dirty="0">
                <a:latin typeface="Times New Roman" panose="02020603050405020304" pitchFamily="18" charset="0"/>
                <a:cs typeface="Times New Roman" panose="02020603050405020304" pitchFamily="18" charset="0"/>
              </a:rPr>
              <a:t>b) Ông Thiện không được phép giữ khẩu súng ngắn đã hỏng để làm kỉ niệm vì đó là hành vi chiếm đoạt phế phẩm vũ khí. </a:t>
            </a:r>
          </a:p>
          <a:p>
            <a:pPr algn="just">
              <a:lnSpc>
                <a:spcPts val="2600"/>
              </a:lnSpc>
              <a:spcBef>
                <a:spcPts val="400"/>
              </a:spcBef>
              <a:spcAft>
                <a:spcPts val="400"/>
              </a:spcAft>
            </a:pPr>
            <a:r>
              <a:rPr lang="vi-VN" sz="2400" dirty="0">
                <a:latin typeface="Times New Roman" panose="02020603050405020304" pitchFamily="18" charset="0"/>
                <a:cs typeface="Times New Roman" panose="02020603050405020304" pitchFamily="18" charset="0"/>
              </a:rPr>
              <a:t>c) Hành vi mà Thanh định thực hiện là hành vi chiếm đoạt, mua bán vũ khí quân dụng (ổ đạn pháo). Đó là hành vi bị nghiêm cấm. Thanh cần báo ngay cho cơ quan công an, quân đội, </a:t>
            </a:r>
            <a:r>
              <a:rPr lang="vi-VN" sz="2400" dirty="0" err="1">
                <a:latin typeface="Times New Roman" panose="02020603050405020304" pitchFamily="18" charset="0"/>
                <a:cs typeface="Times New Roman" panose="02020603050405020304" pitchFamily="18" charset="0"/>
              </a:rPr>
              <a:t>Uỷ</a:t>
            </a:r>
            <a:r>
              <a:rPr lang="vi-VN" sz="2400" dirty="0">
                <a:latin typeface="Times New Roman" panose="02020603050405020304" pitchFamily="18" charset="0"/>
                <a:cs typeface="Times New Roman" panose="02020603050405020304" pitchFamily="18" charset="0"/>
              </a:rPr>
              <a:t> ban nhân dân cấp xã nơi gần nhất để thu gom</a:t>
            </a:r>
            <a:endParaRPr lang="en-US" sz="2400" dirty="0">
              <a:latin typeface="Times New Roman" panose="02020603050405020304" pitchFamily="18" charset="0"/>
              <a:cs typeface="Times New Roman" panose="02020603050405020304" pitchFamily="18" charset="0"/>
            </a:endParaRPr>
          </a:p>
        </p:txBody>
      </p:sp>
      <p:pic>
        <p:nvPicPr>
          <p:cNvPr id="7" name="image4.png">
            <a:extLst>
              <a:ext uri="{FF2B5EF4-FFF2-40B4-BE49-F238E27FC236}">
                <a16:creationId xmlns:a16="http://schemas.microsoft.com/office/drawing/2014/main" id="{D14A61DE-A4A6-4A6F-A114-D7590AC00B34}"/>
              </a:ext>
            </a:extLst>
          </p:cNvPr>
          <p:cNvPicPr>
            <a:picLocks noChangeAspect="1"/>
          </p:cNvPicPr>
          <p:nvPr/>
        </p:nvPicPr>
        <p:blipFill>
          <a:blip r:embed="rId3" cstate="print"/>
          <a:stretch>
            <a:fillRect/>
          </a:stretch>
        </p:blipFill>
        <p:spPr>
          <a:xfrm>
            <a:off x="25259" y="-5836"/>
            <a:ext cx="590190" cy="559401"/>
          </a:xfrm>
          <a:prstGeom prst="rect">
            <a:avLst/>
          </a:prstGeom>
        </p:spPr>
      </p:pic>
      <p:grpSp>
        <p:nvGrpSpPr>
          <p:cNvPr id="8" name="Group 11">
            <a:extLst>
              <a:ext uri="{FF2B5EF4-FFF2-40B4-BE49-F238E27FC236}">
                <a16:creationId xmlns:a16="http://schemas.microsoft.com/office/drawing/2014/main" id="{EE77C430-5384-4521-B7AD-92E16ACE2F04}"/>
              </a:ext>
            </a:extLst>
          </p:cNvPr>
          <p:cNvGrpSpPr>
            <a:grpSpLocks/>
          </p:cNvGrpSpPr>
          <p:nvPr/>
        </p:nvGrpSpPr>
        <p:grpSpPr bwMode="auto">
          <a:xfrm>
            <a:off x="641575" y="51793"/>
            <a:ext cx="590189" cy="495737"/>
            <a:chOff x="0" y="0"/>
            <a:chExt cx="666" cy="559"/>
          </a:xfrm>
        </p:grpSpPr>
        <p:sp>
          <p:nvSpPr>
            <p:cNvPr id="9" name="Freeform 12">
              <a:extLst>
                <a:ext uri="{FF2B5EF4-FFF2-40B4-BE49-F238E27FC236}">
                  <a16:creationId xmlns:a16="http://schemas.microsoft.com/office/drawing/2014/main" id="{1D11692D-670B-469D-9C35-C5E25DEF373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39978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p:cTn id="29"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1" dur="500"/>
                                        <p:tgtEl>
                                          <p:spTgt spid="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wheel(1)">
                                      <p:cBhvr>
                                        <p:cTn id="36"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9A0A182-6A05-50CB-AA92-92010C13EB45}"/>
              </a:ext>
            </a:extLst>
          </p:cNvPr>
          <p:cNvSpPr txBox="1"/>
          <p:nvPr/>
        </p:nvSpPr>
        <p:spPr>
          <a:xfrm>
            <a:off x="3557023" y="167994"/>
            <a:ext cx="8216965"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/5, 6            </a:t>
            </a:r>
          </a:p>
          <a:p>
            <a:pPr algn="ctr">
              <a:lnSpc>
                <a:spcPts val="2880"/>
              </a:lnSpc>
              <a:spcBef>
                <a:spcPts val="300"/>
              </a:spcBef>
              <a:spcAft>
                <a:spcPts val="300"/>
              </a:spcAft>
            </a:pPr>
            <a:r>
              <a:rPr lang="en-US" sz="2800" b="1" dirty="0" err="1">
                <a:ln w="22225">
                  <a:solidFill>
                    <a:srgbClr val="7030A0"/>
                  </a:solidFill>
                  <a:prstDash val="solid"/>
                </a:ln>
                <a:solidFill>
                  <a:schemeClr val="accent2">
                    <a:lumMod val="40000"/>
                    <a:lumOff val="60000"/>
                  </a:schemeClr>
                </a:solidFill>
                <a:latin typeface="TimesNewRomanPSMT"/>
              </a:rPr>
              <a:t>Trò</a:t>
            </a:r>
            <a:r>
              <a:rPr lang="en-US" sz="2800" b="1" dirty="0">
                <a:ln w="22225">
                  <a:solidFill>
                    <a:srgbClr val="7030A0"/>
                  </a:solidFill>
                  <a:prstDash val="solid"/>
                </a:ln>
                <a:solidFill>
                  <a:schemeClr val="accent2">
                    <a:lumMod val="40000"/>
                    <a:lumOff val="60000"/>
                  </a:schemeClr>
                </a:solidFill>
                <a:latin typeface="TimesNewRomanPSMT"/>
              </a:rPr>
              <a:t> </a:t>
            </a:r>
            <a:r>
              <a:rPr lang="en-US" sz="2800" b="1" dirty="0" err="1">
                <a:ln w="22225">
                  <a:solidFill>
                    <a:srgbClr val="7030A0"/>
                  </a:solidFill>
                  <a:prstDash val="solid"/>
                </a:ln>
                <a:solidFill>
                  <a:schemeClr val="accent2">
                    <a:lumMod val="40000"/>
                    <a:lumOff val="60000"/>
                  </a:schemeClr>
                </a:solidFill>
                <a:latin typeface="TimesNewRomanPSMT"/>
              </a:rPr>
              <a:t>chơi</a:t>
            </a:r>
            <a:r>
              <a:rPr lang="en-US" sz="2800" b="1" dirty="0">
                <a:ln w="22225">
                  <a:solidFill>
                    <a:srgbClr val="7030A0"/>
                  </a:solidFill>
                  <a:prstDash val="solid"/>
                </a:ln>
                <a:solidFill>
                  <a:schemeClr val="accent2">
                    <a:lumMod val="40000"/>
                    <a:lumOff val="60000"/>
                  </a:schemeClr>
                </a:solidFill>
                <a:latin typeface="TimesNewRomanPSMT"/>
              </a:rPr>
              <a:t> </a:t>
            </a:r>
            <a:r>
              <a:rPr lang="en-GB" sz="2800" b="1" dirty="0">
                <a:ln w="22225">
                  <a:solidFill>
                    <a:srgbClr val="7030A0"/>
                  </a:solidFill>
                  <a:prstDash val="solid"/>
                </a:ln>
                <a:solidFill>
                  <a:schemeClr val="accent2">
                    <a:lumMod val="40000"/>
                    <a:lumOff val="60000"/>
                  </a:schemeClr>
                </a:solidFill>
                <a:latin typeface="TimesNewRomanPSMT"/>
              </a:rPr>
              <a:t>“GIẢI Ô CHỮ </a:t>
            </a:r>
            <a:r>
              <a:rPr lang="en-GB" sz="2800" b="1" dirty="0">
                <a:ln w="22225">
                  <a:solidFill>
                    <a:srgbClr val="7030A0"/>
                  </a:solidFill>
                  <a:prstDash val="solid"/>
                </a:ln>
                <a:solidFill>
                  <a:srgbClr val="FF0000"/>
                </a:solidFill>
                <a:latin typeface="TimesNewRomanPSMT"/>
              </a:rPr>
              <a:t>2</a:t>
            </a:r>
            <a:r>
              <a:rPr lang="en-GB" sz="2800" b="1" dirty="0">
                <a:ln w="22225">
                  <a:solidFill>
                    <a:srgbClr val="7030A0"/>
                  </a:solidFill>
                  <a:prstDash val="solid"/>
                </a:ln>
                <a:solidFill>
                  <a:schemeClr val="accent2">
                    <a:lumMod val="40000"/>
                    <a:lumOff val="60000"/>
                  </a:schemeClr>
                </a:solidFill>
                <a:latin typeface="TimesNewRomanPSMT"/>
              </a:rPr>
              <a:t>” </a:t>
            </a:r>
          </a:p>
        </p:txBody>
      </p:sp>
      <p:sp>
        <p:nvSpPr>
          <p:cNvPr id="7" name="TextBox 6">
            <a:extLst>
              <a:ext uri="{FF2B5EF4-FFF2-40B4-BE49-F238E27FC236}">
                <a16:creationId xmlns:a16="http://schemas.microsoft.com/office/drawing/2014/main" id="{24FC99A4-0D89-CE83-B34C-1C0A7F702AEA}"/>
              </a:ext>
            </a:extLst>
          </p:cNvPr>
          <p:cNvSpPr txBox="1"/>
          <p:nvPr/>
        </p:nvSpPr>
        <p:spPr>
          <a:xfrm>
            <a:off x="6952106" y="6065611"/>
            <a:ext cx="1516357" cy="400110"/>
          </a:xfrm>
          <a:prstGeom prst="rect">
            <a:avLst/>
          </a:prstGeom>
          <a:noFill/>
        </p:spPr>
        <p:txBody>
          <a:bodyPr wrap="square">
            <a:spAutoFit/>
          </a:bodyPr>
          <a:lstStyle/>
          <a:p>
            <a:pPr algn="r"/>
            <a:r>
              <a:rPr lang="vi-VN" sz="2000" b="1" dirty="0">
                <a:latin typeface="TimesNewRomanPSMT"/>
              </a:rPr>
              <a:t>Bảng ô chữ</a:t>
            </a:r>
            <a:endParaRPr lang="en-VN" sz="20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599338" y="1285870"/>
            <a:ext cx="2686293" cy="4611199"/>
          </a:xfrm>
          <a:prstGeom prst="rect">
            <a:avLst/>
          </a:prstGeom>
          <a:solidFill>
            <a:schemeClr val="accent2">
              <a:lumMod val="40000"/>
              <a:lumOff val="60000"/>
            </a:schemeClr>
          </a:solidFill>
          <a:ln>
            <a:solidFill>
              <a:srgbClr val="00B050"/>
            </a:solid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en-US" sz="2400" dirty="0">
                <a:solidFill>
                  <a:srgbClr val="00A23A"/>
                </a:solidFill>
                <a:effectLst/>
                <a:latin typeface="TimesNewRomanPSMT"/>
              </a:rPr>
              <a:t>9 </a:t>
            </a:r>
            <a:r>
              <a:rPr lang="vi-VN" sz="2400" dirty="0">
                <a:effectLst/>
                <a:latin typeface="TimesNewRomanPSMT"/>
              </a:rPr>
              <a:t>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a:t>
            </a:r>
            <a:r>
              <a:rPr lang="en-US" sz="2400" dirty="0">
                <a:solidFill>
                  <a:srgbClr val="00A23A"/>
                </a:solidFill>
                <a:effectLst/>
                <a:latin typeface="TimesNewRomanPSMT"/>
              </a:rPr>
              <a:t> I/5, 6</a:t>
            </a:r>
            <a:r>
              <a:rPr lang="vi-VN" sz="2400" dirty="0">
                <a:solidFill>
                  <a:srgbClr val="00A23A"/>
                </a:solidFill>
                <a:effectLst/>
                <a:latin typeface="TimesNewRomanPSMT"/>
              </a:rPr>
              <a:t> Bài </a:t>
            </a:r>
            <a:r>
              <a:rPr lang="en-US" sz="2400" dirty="0">
                <a:solidFill>
                  <a:srgbClr val="00A23A"/>
                </a:solidFill>
                <a:effectLst/>
                <a:latin typeface="TimesNewRomanPSMT"/>
              </a:rPr>
              <a:t>7 </a:t>
            </a:r>
            <a:r>
              <a:rPr lang="vi-VN" sz="2400" dirty="0">
                <a:solidFill>
                  <a:srgbClr val="00A23A"/>
                </a:solidFill>
                <a:effectLst/>
                <a:latin typeface="TimesNewRomanPSMT"/>
              </a:rPr>
              <a:t>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pic>
        <p:nvPicPr>
          <p:cNvPr id="4" name="Picture 3">
            <a:extLst>
              <a:ext uri="{FF2B5EF4-FFF2-40B4-BE49-F238E27FC236}">
                <a16:creationId xmlns:a16="http://schemas.microsoft.com/office/drawing/2014/main" id="{AF555B42-BEAC-EB72-D28B-3D7CF0C7152F}"/>
              </a:ext>
            </a:extLst>
          </p:cNvPr>
          <p:cNvPicPr>
            <a:picLocks noChangeAspect="1"/>
          </p:cNvPicPr>
          <p:nvPr/>
        </p:nvPicPr>
        <p:blipFill>
          <a:blip r:embed="rId4"/>
          <a:stretch>
            <a:fillRect/>
          </a:stretch>
        </p:blipFill>
        <p:spPr>
          <a:xfrm>
            <a:off x="3557024" y="1171782"/>
            <a:ext cx="8321550" cy="4839375"/>
          </a:xfrm>
          <a:prstGeom prst="rect">
            <a:avLst/>
          </a:prstGeom>
          <a:ln>
            <a:solidFill>
              <a:srgbClr val="00B050"/>
            </a:solidFill>
          </a:ln>
        </p:spPr>
      </p:pic>
    </p:spTree>
    <p:extLst>
      <p:ext uri="{BB962C8B-B14F-4D97-AF65-F5344CB8AC3E}">
        <p14:creationId xmlns:p14="http://schemas.microsoft.com/office/powerpoint/2010/main" val="368250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 calcmode="lin" valueType="num">
                                      <p:cBhvr>
                                        <p:cTn id="40" dur="1000" fill="hold"/>
                                        <p:tgtEl>
                                          <p:spTgt spid="7"/>
                                        </p:tgtEl>
                                        <p:attrNameLst>
                                          <p:attrName>style.rotation</p:attrName>
                                        </p:attrNameLst>
                                      </p:cBhvr>
                                      <p:tavLst>
                                        <p:tav tm="0">
                                          <p:val>
                                            <p:fltVal val="90"/>
                                          </p:val>
                                        </p:tav>
                                        <p:tav tm="100000">
                                          <p:val>
                                            <p:fltVal val="0"/>
                                          </p:val>
                                        </p:tav>
                                      </p:tavLst>
                                    </p:anim>
                                    <p:animEffect transition="in" filter="fade">
                                      <p:cBhvr>
                                        <p:cTn id="41" dur="1000"/>
                                        <p:tgtEl>
                                          <p:spTgt spid="7"/>
                                        </p:tgtEl>
                                      </p:cBhvr>
                                    </p:animEffect>
                                  </p:childTnLst>
                                </p:cTn>
                              </p:par>
                              <p:par>
                                <p:cTn id="42" presetID="31"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fltVal val="0"/>
                                          </p:val>
                                        </p:tav>
                                        <p:tav tm="100000">
                                          <p:val>
                                            <p:strVal val="#ppt_w"/>
                                          </p:val>
                                        </p:tav>
                                      </p:tavLst>
                                    </p:anim>
                                    <p:anim calcmode="lin" valueType="num">
                                      <p:cBhvr>
                                        <p:cTn id="45" dur="1000" fill="hold"/>
                                        <p:tgtEl>
                                          <p:spTgt spid="4"/>
                                        </p:tgtEl>
                                        <p:attrNameLst>
                                          <p:attrName>ppt_h</p:attrName>
                                        </p:attrNameLst>
                                      </p:cBhvr>
                                      <p:tavLst>
                                        <p:tav tm="0">
                                          <p:val>
                                            <p:fltVal val="0"/>
                                          </p:val>
                                        </p:tav>
                                        <p:tav tm="100000">
                                          <p:val>
                                            <p:strVal val="#ppt_h"/>
                                          </p:val>
                                        </p:tav>
                                      </p:tavLst>
                                    </p:anim>
                                    <p:anim calcmode="lin" valueType="num">
                                      <p:cBhvr>
                                        <p:cTn id="46" dur="1000" fill="hold"/>
                                        <p:tgtEl>
                                          <p:spTgt spid="4"/>
                                        </p:tgtEl>
                                        <p:attrNameLst>
                                          <p:attrName>style.rotation</p:attrName>
                                        </p:attrNameLst>
                                      </p:cBhvr>
                                      <p:tavLst>
                                        <p:tav tm="0">
                                          <p:val>
                                            <p:fltVal val="90"/>
                                          </p:val>
                                        </p:tav>
                                        <p:tav tm="100000">
                                          <p:val>
                                            <p:fltVal val="0"/>
                                          </p:val>
                                        </p:tav>
                                      </p:tavLst>
                                    </p:anim>
                                    <p:animEffect transition="in" filter="fade">
                                      <p:cBhvr>
                                        <p:cTn id="4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1BB20096-3D50-E4B3-BAC7-A3767F9B20E5}"/>
              </a:ext>
            </a:extLst>
          </p:cNvPr>
          <p:cNvSpPr txBox="1"/>
          <p:nvPr/>
        </p:nvSpPr>
        <p:spPr>
          <a:xfrm>
            <a:off x="1787689" y="709912"/>
            <a:ext cx="9464244" cy="5444376"/>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Rút</a:t>
            </a:r>
            <a:r>
              <a:rPr lang="en-GB" sz="2400" dirty="0">
                <a:latin typeface="TimesNewRomanPSMT"/>
              </a:rPr>
              <a:t> </a:t>
            </a:r>
            <a:r>
              <a:rPr lang="en-GB" sz="2400" dirty="0" err="1">
                <a:latin typeface="TimesNewRomanPSMT"/>
              </a:rPr>
              <a:t>thăm</a:t>
            </a:r>
            <a:r>
              <a:rPr lang="en-GB" sz="2400" dirty="0">
                <a:latin typeface="TimesNewRomanPSMT"/>
              </a:rPr>
              <a:t>: </a:t>
            </a:r>
            <a:r>
              <a:rPr lang="en-GB" sz="2400" dirty="0" err="1">
                <a:latin typeface="TimesNewRomanPSMT"/>
              </a:rPr>
              <a:t>ba</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solidFill>
                  <a:srgbClr val="00B050"/>
                </a:solidFill>
                <a:latin typeface="TimesNewRomanPSMT"/>
              </a:rPr>
              <a:t> 2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r>
              <a:rPr lang="en-GB" sz="2400" dirty="0" err="1">
                <a:latin typeface="TimesNewRomanPSMT"/>
              </a:rPr>
              <a:t>đội</a:t>
            </a:r>
            <a:r>
              <a:rPr lang="en-GB" sz="2400" dirty="0">
                <a:latin typeface="TimesNewRomanPSMT"/>
              </a:rPr>
              <a:t>, </a:t>
            </a:r>
            <a:r>
              <a:rPr lang="en-GB" sz="2400" dirty="0" err="1">
                <a:latin typeface="TimesNewRomanPSMT"/>
              </a:rPr>
              <a:t>một</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latin typeface="TimesNewRomanPSMT"/>
              </a:rPr>
              <a:t> </a:t>
            </a:r>
            <a:r>
              <a:rPr lang="en-GB" sz="2400" dirty="0">
                <a:solidFill>
                  <a:srgbClr val="00B050"/>
                </a:solidFill>
                <a:latin typeface="TimesNewRomanPSMT"/>
              </a:rPr>
              <a:t>3</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giao</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42880947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4.png">
            <a:extLst>
              <a:ext uri="{FF2B5EF4-FFF2-40B4-BE49-F238E27FC236}">
                <a16:creationId xmlns:a16="http://schemas.microsoft.com/office/drawing/2014/main" id="{9226C7E8-7866-682D-DC5F-8066A9F7E57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5" name="Group 11">
            <a:extLst>
              <a:ext uri="{FF2B5EF4-FFF2-40B4-BE49-F238E27FC236}">
                <a16:creationId xmlns:a16="http://schemas.microsoft.com/office/drawing/2014/main" id="{9A1EFC36-3953-CAF4-7B04-07FC773EE424}"/>
              </a:ext>
            </a:extLst>
          </p:cNvPr>
          <p:cNvGrpSpPr>
            <a:grpSpLocks/>
          </p:cNvGrpSpPr>
          <p:nvPr/>
        </p:nvGrpSpPr>
        <p:grpSpPr bwMode="auto">
          <a:xfrm>
            <a:off x="806095" y="167994"/>
            <a:ext cx="625171" cy="541918"/>
            <a:chOff x="0" y="0"/>
            <a:chExt cx="666" cy="559"/>
          </a:xfrm>
        </p:grpSpPr>
        <p:sp>
          <p:nvSpPr>
            <p:cNvPr id="6" name="Freeform 12">
              <a:extLst>
                <a:ext uri="{FF2B5EF4-FFF2-40B4-BE49-F238E27FC236}">
                  <a16:creationId xmlns:a16="http://schemas.microsoft.com/office/drawing/2014/main" id="{74DB62EB-B29B-165C-B338-0709490E790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id="{7B0F4EFF-D11D-DDAB-3E1B-F65A1C8917D8}"/>
              </a:ext>
            </a:extLst>
          </p:cNvPr>
          <p:cNvSpPr txBox="1"/>
          <p:nvPr/>
        </p:nvSpPr>
        <p:spPr>
          <a:xfrm>
            <a:off x="5083635" y="200741"/>
            <a:ext cx="2686293" cy="443391"/>
          </a:xfrm>
          <a:prstGeom prst="rect">
            <a:avLst/>
          </a:prstGeom>
          <a:noFill/>
          <a:ln>
            <a:noFill/>
          </a:ln>
        </p:spPr>
        <p:txBody>
          <a:bodyPr wrap="square">
            <a:spAutoFit/>
            <a:scene3d>
              <a:camera prst="orthographicFront"/>
              <a:lightRig rig="soft" dir="t">
                <a:rot lat="0" lon="0" rev="15600000"/>
              </a:lightRig>
            </a:scene3d>
            <a:sp3d extrusionH="57150" prstMaterial="softEdge">
              <a:bevelT w="25400" h="38100"/>
            </a:sp3d>
          </a:bodyPr>
          <a:lstStyle/>
          <a:p>
            <a:pPr algn="ctr">
              <a:lnSpc>
                <a:spcPts val="2880"/>
              </a:lnSpc>
              <a:spcBef>
                <a:spcPts val="300"/>
              </a:spcBef>
              <a:spcAft>
                <a:spcPts val="300"/>
              </a:spcAft>
            </a:pPr>
            <a:r>
              <a:rPr lang="vi-VN" sz="2400" b="1" dirty="0">
                <a:ln w="6600">
                  <a:solidFill>
                    <a:schemeClr val="accent2"/>
                  </a:solidFill>
                  <a:prstDash val="solid"/>
                </a:ln>
                <a:solidFill>
                  <a:srgbClr val="FFFFFF"/>
                </a:solidFill>
                <a:effectLst>
                  <a:outerShdw dist="38100" dir="2700000" algn="tl" rotWithShape="0">
                    <a:schemeClr val="accent2"/>
                  </a:outerShdw>
                </a:effectLst>
                <a:latin typeface="TimesNewRomanPSMT"/>
              </a:rPr>
              <a:t>BẢNG Ô CHỮ</a:t>
            </a:r>
          </a:p>
        </p:txBody>
      </p:sp>
      <p:sp>
        <p:nvSpPr>
          <p:cNvPr id="36" name="Câu 1">
            <a:hlinkClick r:id="rId4" action="ppaction://hlinksldjump"/>
            <a:extLst>
              <a:ext uri="{FF2B5EF4-FFF2-40B4-BE49-F238E27FC236}">
                <a16:creationId xmlns:a16="http://schemas.microsoft.com/office/drawing/2014/main" id="{F6BE8396-F635-29FC-84F0-E2124D7A892A}"/>
              </a:ext>
            </a:extLst>
          </p:cNvPr>
          <p:cNvSpPr/>
          <p:nvPr/>
        </p:nvSpPr>
        <p:spPr>
          <a:xfrm>
            <a:off x="1867333" y="1453215"/>
            <a:ext cx="862469" cy="44127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latin typeface="UTM Avo" panose="02040603050506020204" pitchFamily="18" charset="0"/>
              </a:rPr>
              <a:t>1</a:t>
            </a:r>
            <a:endParaRPr lang="en-US" sz="2000" b="1" dirty="0">
              <a:latin typeface="UTM Avo" panose="02040603050506020204" pitchFamily="18" charset="0"/>
            </a:endParaRPr>
          </a:p>
        </p:txBody>
      </p:sp>
      <p:sp>
        <p:nvSpPr>
          <p:cNvPr id="37" name="Câu 2">
            <a:hlinkClick r:id="rId5" action="ppaction://hlinksldjump"/>
            <a:extLst>
              <a:ext uri="{FF2B5EF4-FFF2-40B4-BE49-F238E27FC236}">
                <a16:creationId xmlns:a16="http://schemas.microsoft.com/office/drawing/2014/main" id="{60632A92-185E-B500-3B42-90B59C214887}"/>
              </a:ext>
            </a:extLst>
          </p:cNvPr>
          <p:cNvSpPr/>
          <p:nvPr/>
        </p:nvSpPr>
        <p:spPr>
          <a:xfrm>
            <a:off x="1867333" y="1953672"/>
            <a:ext cx="862469" cy="438786"/>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rPr>
              <a:t>2</a:t>
            </a:r>
          </a:p>
        </p:txBody>
      </p:sp>
      <p:sp>
        <p:nvSpPr>
          <p:cNvPr id="38" name="Câu 3">
            <a:hlinkClick r:id="rId6" action="ppaction://hlinksldjump"/>
            <a:extLst>
              <a:ext uri="{FF2B5EF4-FFF2-40B4-BE49-F238E27FC236}">
                <a16:creationId xmlns:a16="http://schemas.microsoft.com/office/drawing/2014/main" id="{0005179A-DBB6-72CB-576D-6419FA8B5E35}"/>
              </a:ext>
            </a:extLst>
          </p:cNvPr>
          <p:cNvSpPr/>
          <p:nvPr/>
        </p:nvSpPr>
        <p:spPr>
          <a:xfrm>
            <a:off x="1867333" y="2451640"/>
            <a:ext cx="862469" cy="43878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rPr>
              <a:t>3</a:t>
            </a:r>
          </a:p>
        </p:txBody>
      </p:sp>
      <p:sp>
        <p:nvSpPr>
          <p:cNvPr id="39" name="Câu 4">
            <a:hlinkClick r:id="rId7" action="ppaction://hlinksldjump"/>
            <a:extLst>
              <a:ext uri="{FF2B5EF4-FFF2-40B4-BE49-F238E27FC236}">
                <a16:creationId xmlns:a16="http://schemas.microsoft.com/office/drawing/2014/main" id="{3FBCB6FE-557D-31B8-038A-894113B52B52}"/>
              </a:ext>
            </a:extLst>
          </p:cNvPr>
          <p:cNvSpPr/>
          <p:nvPr/>
        </p:nvSpPr>
        <p:spPr>
          <a:xfrm>
            <a:off x="1867333" y="2949610"/>
            <a:ext cx="862469" cy="44127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rPr>
              <a:t>4</a:t>
            </a:r>
          </a:p>
        </p:txBody>
      </p:sp>
      <p:sp>
        <p:nvSpPr>
          <p:cNvPr id="40" name="Câu 5">
            <a:hlinkClick r:id="rId8" action="ppaction://hlinksldjump"/>
            <a:extLst>
              <a:ext uri="{FF2B5EF4-FFF2-40B4-BE49-F238E27FC236}">
                <a16:creationId xmlns:a16="http://schemas.microsoft.com/office/drawing/2014/main" id="{B177BFA6-5316-5E29-B08D-565250C733B3}"/>
              </a:ext>
            </a:extLst>
          </p:cNvPr>
          <p:cNvSpPr/>
          <p:nvPr/>
        </p:nvSpPr>
        <p:spPr>
          <a:xfrm>
            <a:off x="1867333" y="3450066"/>
            <a:ext cx="862469" cy="438786"/>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rPr>
              <a:t>5</a:t>
            </a:r>
          </a:p>
        </p:txBody>
      </p:sp>
      <p:sp>
        <p:nvSpPr>
          <p:cNvPr id="41" name="Câu 6">
            <a:hlinkClick r:id="rId9" action="ppaction://hlinksldjump"/>
            <a:extLst>
              <a:ext uri="{FF2B5EF4-FFF2-40B4-BE49-F238E27FC236}">
                <a16:creationId xmlns:a16="http://schemas.microsoft.com/office/drawing/2014/main" id="{3D9C2256-552E-2014-41F4-F8AF7B728EC6}"/>
              </a:ext>
            </a:extLst>
          </p:cNvPr>
          <p:cNvSpPr/>
          <p:nvPr/>
        </p:nvSpPr>
        <p:spPr>
          <a:xfrm>
            <a:off x="1867333" y="3948034"/>
            <a:ext cx="862469" cy="43878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rPr>
              <a:t>6</a:t>
            </a:r>
          </a:p>
        </p:txBody>
      </p:sp>
      <p:sp>
        <p:nvSpPr>
          <p:cNvPr id="42" name="Câu 7">
            <a:hlinkClick r:id="rId10" action="ppaction://hlinksldjump"/>
            <a:extLst>
              <a:ext uri="{FF2B5EF4-FFF2-40B4-BE49-F238E27FC236}">
                <a16:creationId xmlns:a16="http://schemas.microsoft.com/office/drawing/2014/main" id="{F87700F7-3CCB-6333-7F5D-9A9D8353E46E}"/>
              </a:ext>
            </a:extLst>
          </p:cNvPr>
          <p:cNvSpPr/>
          <p:nvPr/>
        </p:nvSpPr>
        <p:spPr>
          <a:xfrm>
            <a:off x="1867333" y="4446004"/>
            <a:ext cx="862469" cy="44127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rPr>
              <a:t>7</a:t>
            </a:r>
          </a:p>
        </p:txBody>
      </p:sp>
      <p:sp>
        <p:nvSpPr>
          <p:cNvPr id="43" name="Câu 8">
            <a:hlinkClick r:id="rId11" action="ppaction://hlinksldjump"/>
            <a:extLst>
              <a:ext uri="{FF2B5EF4-FFF2-40B4-BE49-F238E27FC236}">
                <a16:creationId xmlns:a16="http://schemas.microsoft.com/office/drawing/2014/main" id="{3BA11B98-F0D5-A2EF-2827-4FFAE347161D}"/>
              </a:ext>
            </a:extLst>
          </p:cNvPr>
          <p:cNvSpPr/>
          <p:nvPr/>
        </p:nvSpPr>
        <p:spPr>
          <a:xfrm>
            <a:off x="1867333" y="4946460"/>
            <a:ext cx="862469" cy="438786"/>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rPr>
              <a:t>8</a:t>
            </a:r>
          </a:p>
        </p:txBody>
      </p:sp>
      <p:sp>
        <p:nvSpPr>
          <p:cNvPr id="44" name="Câu 9">
            <a:hlinkClick r:id="rId12" action="ppaction://hlinksldjump"/>
            <a:extLst>
              <a:ext uri="{FF2B5EF4-FFF2-40B4-BE49-F238E27FC236}">
                <a16:creationId xmlns:a16="http://schemas.microsoft.com/office/drawing/2014/main" id="{FC67F030-6A19-A347-D589-DD7C99587CAA}"/>
              </a:ext>
            </a:extLst>
          </p:cNvPr>
          <p:cNvSpPr/>
          <p:nvPr/>
        </p:nvSpPr>
        <p:spPr>
          <a:xfrm>
            <a:off x="1867333" y="5444425"/>
            <a:ext cx="862469" cy="43878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rPr>
              <a:t>9</a:t>
            </a:r>
          </a:p>
        </p:txBody>
      </p:sp>
      <p:sp>
        <p:nvSpPr>
          <p:cNvPr id="29" name="TextBox 28">
            <a:hlinkClick r:id="rId13" action="ppaction://hlinksldjump"/>
            <a:extLst>
              <a:ext uri="{FF2B5EF4-FFF2-40B4-BE49-F238E27FC236}">
                <a16:creationId xmlns:a16="http://schemas.microsoft.com/office/drawing/2014/main" id="{9FF61D29-FF30-CFB8-A630-87029EEA63F9}"/>
              </a:ext>
            </a:extLst>
          </p:cNvPr>
          <p:cNvSpPr txBox="1"/>
          <p:nvPr/>
        </p:nvSpPr>
        <p:spPr>
          <a:xfrm>
            <a:off x="8846742" y="6093767"/>
            <a:ext cx="3076876" cy="523220"/>
          </a:xfrm>
          <a:prstGeom prst="rect">
            <a:avLst/>
          </a:prstGeom>
          <a:noFill/>
          <a:ln>
            <a:solidFill>
              <a:srgbClr val="00B050"/>
            </a:solidFill>
          </a:ln>
        </p:spPr>
        <p:txBody>
          <a:bodyPr wrap="square">
            <a:spAutoFit/>
          </a:bodyPr>
          <a:lstStyle/>
          <a:p>
            <a:pPr algn="just"/>
            <a:r>
              <a:rPr lang="en-US" sz="1400" dirty="0">
                <a:solidFill>
                  <a:srgbClr val="FF0000"/>
                </a:solidFill>
                <a:latin typeface="Times New Roman" panose="02020603050405020304" pitchFamily="18" charset="0"/>
                <a:cs typeface="Times New Roman" panose="02020603050405020304" pitchFamily="18" charset="0"/>
              </a:rPr>
              <a:t>Khi </a:t>
            </a:r>
            <a:r>
              <a:rPr lang="en-US" sz="1400" dirty="0" err="1">
                <a:solidFill>
                  <a:srgbClr val="FF0000"/>
                </a:solidFill>
                <a:latin typeface="Times New Roman" panose="02020603050405020304" pitchFamily="18" charset="0"/>
                <a:cs typeface="Times New Roman" panose="02020603050405020304" pitchFamily="18" charset="0"/>
              </a:rPr>
              <a:t>tìm</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đủ</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ngữ</a:t>
            </a:r>
            <a:r>
              <a:rPr lang="en-US" sz="1400" dirty="0">
                <a:solidFill>
                  <a:srgbClr val="FF0000"/>
                </a:solidFill>
                <a:latin typeface="Times New Roman" panose="02020603050405020304" pitchFamily="18" charset="0"/>
                <a:cs typeface="Times New Roman" panose="02020603050405020304" pitchFamily="18" charset="0"/>
              </a:rPr>
              <a:t>, click </a:t>
            </a:r>
            <a:r>
              <a:rPr lang="vi-VN" sz="1400" dirty="0">
                <a:solidFill>
                  <a:srgbClr val="FF0000"/>
                </a:solidFill>
                <a:latin typeface="Times New Roman" panose="02020603050405020304" pitchFamily="18" charset="0"/>
                <a:cs typeface="Times New Roman" panose="02020603050405020304" pitchFamily="18" charset="0"/>
              </a:rPr>
              <a:t>vào </a:t>
            </a:r>
            <a:r>
              <a:rPr lang="en-US" sz="1400" dirty="0" err="1">
                <a:solidFill>
                  <a:srgbClr val="FF0000"/>
                </a:solidFill>
                <a:latin typeface="Times New Roman" panose="02020603050405020304" pitchFamily="18" charset="0"/>
                <a:cs typeface="Times New Roman" panose="02020603050405020304" pitchFamily="18" charset="0"/>
              </a:rPr>
              <a:t>đây</a:t>
            </a:r>
            <a:r>
              <a:rPr lang="en-US" sz="1400" dirty="0">
                <a:solidFill>
                  <a:srgbClr val="FF0000"/>
                </a:solidFill>
                <a:latin typeface="Times New Roman" panose="02020603050405020304" pitchFamily="18" charset="0"/>
                <a:cs typeface="Times New Roman" panose="02020603050405020304" pitchFamily="18" charset="0"/>
              </a:rPr>
              <a:t> </a:t>
            </a:r>
            <a:endParaRPr lang="vi-VN" sz="1400" dirty="0">
              <a:solidFill>
                <a:srgbClr val="FF0000"/>
              </a:solidFill>
              <a:latin typeface="Times New Roman" panose="02020603050405020304" pitchFamily="18" charset="0"/>
              <a:cs typeface="Times New Roman" panose="02020603050405020304" pitchFamily="18" charset="0"/>
            </a:endParaRPr>
          </a:p>
          <a:p>
            <a:pPr algn="just"/>
            <a:r>
              <a:rPr lang="en-US" sz="1400" dirty="0" err="1">
                <a:solidFill>
                  <a:srgbClr val="FF0000"/>
                </a:solidFill>
                <a:latin typeface="Times New Roman" panose="02020603050405020304" pitchFamily="18" charset="0"/>
                <a:cs typeface="Times New Roman" panose="02020603050405020304" pitchFamily="18" charset="0"/>
              </a:rPr>
              <a:t>để</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về</a:t>
            </a:r>
            <a:r>
              <a:rPr lang="en-US" sz="1400" dirty="0">
                <a:solidFill>
                  <a:srgbClr val="FF0000"/>
                </a:solidFill>
                <a:latin typeface="Times New Roman" panose="02020603050405020304" pitchFamily="18" charset="0"/>
                <a:cs typeface="Times New Roman" panose="02020603050405020304" pitchFamily="18" charset="0"/>
              </a:rPr>
              <a:t> slide </a:t>
            </a:r>
            <a:r>
              <a:rPr lang="en-US" sz="1400" dirty="0" err="1">
                <a:solidFill>
                  <a:srgbClr val="FF0000"/>
                </a:solidFill>
                <a:latin typeface="Times New Roman" panose="02020603050405020304" pitchFamily="18" charset="0"/>
                <a:cs typeface="Times New Roman" panose="02020603050405020304" pitchFamily="18" charset="0"/>
              </a:rPr>
              <a:t>thông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điệp</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của</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khoá</a:t>
            </a:r>
            <a:r>
              <a:rPr lang="en-US" sz="1400" dirty="0">
                <a:solidFill>
                  <a:srgbClr val="FF0000"/>
                </a:solidFill>
                <a:latin typeface="Times New Roman" panose="02020603050405020304" pitchFamily="18" charset="0"/>
                <a:cs typeface="Times New Roman" panose="02020603050405020304" pitchFamily="18" charset="0"/>
              </a:rPr>
              <a:t> </a:t>
            </a:r>
          </a:p>
        </p:txBody>
      </p:sp>
      <p:pic>
        <p:nvPicPr>
          <p:cNvPr id="30" name="Graphic 29" descr="Right pointing backhand index with solid fill">
            <a:hlinkClick r:id="rId13" action="ppaction://hlinksldjump"/>
            <a:extLst>
              <a:ext uri="{FF2B5EF4-FFF2-40B4-BE49-F238E27FC236}">
                <a16:creationId xmlns:a16="http://schemas.microsoft.com/office/drawing/2014/main" id="{4F242F43-9F1C-8B6F-E2AC-D654781873B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28116" y="6093767"/>
            <a:ext cx="320492" cy="357234"/>
          </a:xfrm>
          <a:prstGeom prst="rect">
            <a:avLst/>
          </a:prstGeom>
        </p:spPr>
      </p:pic>
      <p:sp>
        <p:nvSpPr>
          <p:cNvPr id="46" name="Rectangle 45">
            <a:extLst>
              <a:ext uri="{FF2B5EF4-FFF2-40B4-BE49-F238E27FC236}">
                <a16:creationId xmlns:a16="http://schemas.microsoft.com/office/drawing/2014/main" id="{DA1FD77D-5B27-513B-66B5-FB3123B1DD70}"/>
              </a:ext>
            </a:extLst>
          </p:cNvPr>
          <p:cNvSpPr/>
          <p:nvPr/>
        </p:nvSpPr>
        <p:spPr>
          <a:xfrm>
            <a:off x="6265635" y="1467497"/>
            <a:ext cx="395141" cy="414368"/>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N</a:t>
            </a:r>
            <a:endParaRPr lang="en-US" sz="2400" b="1" dirty="0">
              <a:solidFill>
                <a:srgbClr val="FF0000"/>
              </a:solidFill>
            </a:endParaRPr>
          </a:p>
        </p:txBody>
      </p:sp>
      <p:sp>
        <p:nvSpPr>
          <p:cNvPr id="45" name="Rectangle 44">
            <a:extLst>
              <a:ext uri="{FF2B5EF4-FFF2-40B4-BE49-F238E27FC236}">
                <a16:creationId xmlns:a16="http://schemas.microsoft.com/office/drawing/2014/main" id="{B7858652-6F86-1EAA-C777-96BC30227E81}"/>
              </a:ext>
            </a:extLst>
          </p:cNvPr>
          <p:cNvSpPr/>
          <p:nvPr/>
        </p:nvSpPr>
        <p:spPr>
          <a:xfrm>
            <a:off x="5783019" y="1467497"/>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Ệ</a:t>
            </a:r>
            <a:endParaRPr lang="en-US" sz="2400" b="1" dirty="0">
              <a:solidFill>
                <a:schemeClr val="tx1"/>
              </a:solidFill>
            </a:endParaRPr>
          </a:p>
        </p:txBody>
      </p:sp>
      <p:sp>
        <p:nvSpPr>
          <p:cNvPr id="4" name="Rectangle 3">
            <a:extLst>
              <a:ext uri="{FF2B5EF4-FFF2-40B4-BE49-F238E27FC236}">
                <a16:creationId xmlns:a16="http://schemas.microsoft.com/office/drawing/2014/main" id="{9B794058-DCE1-7F52-378A-5B1EC07B215E}"/>
              </a:ext>
            </a:extLst>
          </p:cNvPr>
          <p:cNvSpPr/>
          <p:nvPr/>
        </p:nvSpPr>
        <p:spPr>
          <a:xfrm>
            <a:off x="5300403" y="1467497"/>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t>
            </a:r>
            <a:endParaRPr lang="en-US" sz="2400" b="1" dirty="0">
              <a:solidFill>
                <a:schemeClr val="tx1"/>
              </a:solidFill>
            </a:endParaRPr>
          </a:p>
        </p:txBody>
      </p:sp>
      <p:sp>
        <p:nvSpPr>
          <p:cNvPr id="7" name="Rectangle 6">
            <a:extLst>
              <a:ext uri="{FF2B5EF4-FFF2-40B4-BE49-F238E27FC236}">
                <a16:creationId xmlns:a16="http://schemas.microsoft.com/office/drawing/2014/main" id="{2CC0D8BC-1C09-C5C9-3FCD-34FCFFE12BF5}"/>
              </a:ext>
            </a:extLst>
          </p:cNvPr>
          <p:cNvSpPr/>
          <p:nvPr/>
        </p:nvSpPr>
        <p:spPr>
          <a:xfrm>
            <a:off x="4817787" y="1467497"/>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a:t>
            </a:r>
            <a:endParaRPr lang="en-US" sz="2400" b="1" dirty="0">
              <a:solidFill>
                <a:schemeClr val="tx1"/>
              </a:solidFill>
            </a:endParaRPr>
          </a:p>
        </p:txBody>
      </p:sp>
      <p:sp>
        <p:nvSpPr>
          <p:cNvPr id="22" name="Rectangle 21">
            <a:extLst>
              <a:ext uri="{FF2B5EF4-FFF2-40B4-BE49-F238E27FC236}">
                <a16:creationId xmlns:a16="http://schemas.microsoft.com/office/drawing/2014/main" id="{D592DFAC-2614-73DC-3D88-B71D908253B9}"/>
              </a:ext>
            </a:extLst>
          </p:cNvPr>
          <p:cNvSpPr/>
          <p:nvPr/>
        </p:nvSpPr>
        <p:spPr>
          <a:xfrm>
            <a:off x="7709761" y="1467497"/>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a:t>
            </a:r>
            <a:endParaRPr lang="en-US" sz="2400" b="1" dirty="0">
              <a:solidFill>
                <a:schemeClr val="tx1"/>
              </a:solidFill>
            </a:endParaRPr>
          </a:p>
        </p:txBody>
      </p:sp>
      <p:sp>
        <p:nvSpPr>
          <p:cNvPr id="23" name="Rectangle 22">
            <a:extLst>
              <a:ext uri="{FF2B5EF4-FFF2-40B4-BE49-F238E27FC236}">
                <a16:creationId xmlns:a16="http://schemas.microsoft.com/office/drawing/2014/main" id="{9E3193CB-A691-C133-DD39-3CD81F281C99}"/>
              </a:ext>
            </a:extLst>
          </p:cNvPr>
          <p:cNvSpPr/>
          <p:nvPr/>
        </p:nvSpPr>
        <p:spPr>
          <a:xfrm>
            <a:off x="7227145" y="1467497"/>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Ậ</a:t>
            </a:r>
            <a:endParaRPr lang="en-US" sz="2400" b="1" dirty="0">
              <a:solidFill>
                <a:schemeClr val="tx1"/>
              </a:solidFill>
            </a:endParaRPr>
          </a:p>
        </p:txBody>
      </p:sp>
      <p:sp>
        <p:nvSpPr>
          <p:cNvPr id="24" name="Rectangle 23">
            <a:extLst>
              <a:ext uri="{FF2B5EF4-FFF2-40B4-BE49-F238E27FC236}">
                <a16:creationId xmlns:a16="http://schemas.microsoft.com/office/drawing/2014/main" id="{8368E263-EA93-E717-EA22-67AACDF1468A}"/>
              </a:ext>
            </a:extLst>
          </p:cNvPr>
          <p:cNvSpPr/>
          <p:nvPr/>
        </p:nvSpPr>
        <p:spPr>
          <a:xfrm>
            <a:off x="6744529" y="1467497"/>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V</a:t>
            </a:r>
            <a:endParaRPr lang="en-US" sz="2400" b="1" dirty="0">
              <a:solidFill>
                <a:schemeClr val="tx1"/>
              </a:solidFill>
            </a:endParaRPr>
          </a:p>
        </p:txBody>
      </p:sp>
      <p:sp>
        <p:nvSpPr>
          <p:cNvPr id="25" name="Rectangle 24">
            <a:extLst>
              <a:ext uri="{FF2B5EF4-FFF2-40B4-BE49-F238E27FC236}">
                <a16:creationId xmlns:a16="http://schemas.microsoft.com/office/drawing/2014/main" id="{4D8BAEE7-8159-5624-EA68-FE9DC670367C}"/>
              </a:ext>
            </a:extLst>
          </p:cNvPr>
          <p:cNvSpPr/>
          <p:nvPr/>
        </p:nvSpPr>
        <p:spPr>
          <a:xfrm>
            <a:off x="6265635" y="1965804"/>
            <a:ext cx="395141" cy="414368"/>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G</a:t>
            </a:r>
            <a:endParaRPr lang="en-US" sz="2400" b="1" dirty="0">
              <a:solidFill>
                <a:srgbClr val="FF0000"/>
              </a:solidFill>
            </a:endParaRPr>
          </a:p>
        </p:txBody>
      </p:sp>
      <p:sp>
        <p:nvSpPr>
          <p:cNvPr id="26" name="Rectangle 25">
            <a:extLst>
              <a:ext uri="{FF2B5EF4-FFF2-40B4-BE49-F238E27FC236}">
                <a16:creationId xmlns:a16="http://schemas.microsoft.com/office/drawing/2014/main" id="{C86103A7-88FD-5AC4-0B49-FCBCBBD5E027}"/>
              </a:ext>
            </a:extLst>
          </p:cNvPr>
          <p:cNvSpPr/>
          <p:nvPr/>
        </p:nvSpPr>
        <p:spPr>
          <a:xfrm>
            <a:off x="5783019" y="1965804"/>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endParaRPr lang="en-US" sz="2400" b="1" dirty="0">
              <a:solidFill>
                <a:schemeClr val="tx1"/>
              </a:solidFill>
            </a:endParaRPr>
          </a:p>
        </p:txBody>
      </p:sp>
      <p:sp>
        <p:nvSpPr>
          <p:cNvPr id="27" name="Rectangle 26">
            <a:extLst>
              <a:ext uri="{FF2B5EF4-FFF2-40B4-BE49-F238E27FC236}">
                <a16:creationId xmlns:a16="http://schemas.microsoft.com/office/drawing/2014/main" id="{513B4248-8AA5-92D6-9DC8-B46DEF27EE78}"/>
              </a:ext>
            </a:extLst>
          </p:cNvPr>
          <p:cNvSpPr/>
          <p:nvPr/>
        </p:nvSpPr>
        <p:spPr>
          <a:xfrm>
            <a:off x="5300403" y="1965804"/>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Ặ</a:t>
            </a:r>
            <a:endParaRPr lang="en-US" sz="2400" b="1" dirty="0">
              <a:solidFill>
                <a:schemeClr val="tx1"/>
              </a:solidFill>
            </a:endParaRPr>
          </a:p>
        </p:txBody>
      </p:sp>
      <p:sp>
        <p:nvSpPr>
          <p:cNvPr id="28" name="Rectangle 27">
            <a:extLst>
              <a:ext uri="{FF2B5EF4-FFF2-40B4-BE49-F238E27FC236}">
                <a16:creationId xmlns:a16="http://schemas.microsoft.com/office/drawing/2014/main" id="{4A658CD6-519E-0DAF-13D9-4FCBEE06B43C}"/>
              </a:ext>
            </a:extLst>
          </p:cNvPr>
          <p:cNvSpPr/>
          <p:nvPr/>
        </p:nvSpPr>
        <p:spPr>
          <a:xfrm>
            <a:off x="4817787" y="1965804"/>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a:t>
            </a:r>
            <a:endParaRPr lang="en-US" sz="2400" b="1" dirty="0">
              <a:solidFill>
                <a:schemeClr val="tx1"/>
              </a:solidFill>
            </a:endParaRPr>
          </a:p>
        </p:txBody>
      </p:sp>
      <p:sp>
        <p:nvSpPr>
          <p:cNvPr id="63" name="Rectangle 62">
            <a:extLst>
              <a:ext uri="{FF2B5EF4-FFF2-40B4-BE49-F238E27FC236}">
                <a16:creationId xmlns:a16="http://schemas.microsoft.com/office/drawing/2014/main" id="{3AF71F4A-18FC-3F4B-3588-58A7E10DC699}"/>
              </a:ext>
            </a:extLst>
          </p:cNvPr>
          <p:cNvSpPr/>
          <p:nvPr/>
        </p:nvSpPr>
        <p:spPr>
          <a:xfrm>
            <a:off x="6265635" y="2464111"/>
            <a:ext cx="395141" cy="414368"/>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H</a:t>
            </a:r>
            <a:endParaRPr lang="en-US" sz="2400" b="1" dirty="0">
              <a:solidFill>
                <a:srgbClr val="FF0000"/>
              </a:solidFill>
            </a:endParaRPr>
          </a:p>
        </p:txBody>
      </p:sp>
      <p:sp>
        <p:nvSpPr>
          <p:cNvPr id="1792" name="Rectangle 1791">
            <a:extLst>
              <a:ext uri="{FF2B5EF4-FFF2-40B4-BE49-F238E27FC236}">
                <a16:creationId xmlns:a16="http://schemas.microsoft.com/office/drawing/2014/main" id="{84067DE9-BE9E-A5D7-6A09-23DDC7EE78BB}"/>
              </a:ext>
            </a:extLst>
          </p:cNvPr>
          <p:cNvSpPr/>
          <p:nvPr/>
        </p:nvSpPr>
        <p:spPr>
          <a:xfrm>
            <a:off x="5783019" y="2464111"/>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en-US" sz="2400" b="1" dirty="0">
              <a:solidFill>
                <a:schemeClr val="tx1"/>
              </a:solidFill>
            </a:endParaRPr>
          </a:p>
        </p:txBody>
      </p:sp>
      <p:sp>
        <p:nvSpPr>
          <p:cNvPr id="1806" name="Rectangle 1805">
            <a:extLst>
              <a:ext uri="{FF2B5EF4-FFF2-40B4-BE49-F238E27FC236}">
                <a16:creationId xmlns:a16="http://schemas.microsoft.com/office/drawing/2014/main" id="{A35E62B3-69A0-5D0E-419C-D4A4DC817FAC}"/>
              </a:ext>
            </a:extLst>
          </p:cNvPr>
          <p:cNvSpPr/>
          <p:nvPr/>
        </p:nvSpPr>
        <p:spPr>
          <a:xfrm>
            <a:off x="8674993" y="2464111"/>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U</a:t>
            </a:r>
            <a:endParaRPr lang="en-US" sz="2400" b="1" dirty="0">
              <a:solidFill>
                <a:schemeClr val="tx1"/>
              </a:solidFill>
            </a:endParaRPr>
          </a:p>
        </p:txBody>
      </p:sp>
      <p:sp>
        <p:nvSpPr>
          <p:cNvPr id="1808" name="Rectangle 1807">
            <a:extLst>
              <a:ext uri="{FF2B5EF4-FFF2-40B4-BE49-F238E27FC236}">
                <a16:creationId xmlns:a16="http://schemas.microsoft.com/office/drawing/2014/main" id="{4E90C9CA-296C-7531-E3AD-02D9FE8854BA}"/>
              </a:ext>
            </a:extLst>
          </p:cNvPr>
          <p:cNvSpPr/>
          <p:nvPr/>
        </p:nvSpPr>
        <p:spPr>
          <a:xfrm>
            <a:off x="8192377" y="2464111"/>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Ấ</a:t>
            </a:r>
            <a:endParaRPr lang="en-US" sz="2400" b="1" dirty="0">
              <a:solidFill>
                <a:schemeClr val="tx1"/>
              </a:solidFill>
            </a:endParaRPr>
          </a:p>
        </p:txBody>
      </p:sp>
      <p:sp>
        <p:nvSpPr>
          <p:cNvPr id="1809" name="Rectangle 1808">
            <a:extLst>
              <a:ext uri="{FF2B5EF4-FFF2-40B4-BE49-F238E27FC236}">
                <a16:creationId xmlns:a16="http://schemas.microsoft.com/office/drawing/2014/main" id="{B1D404F5-1C85-8D2F-C011-AA291D0FEF4D}"/>
              </a:ext>
            </a:extLst>
          </p:cNvPr>
          <p:cNvSpPr/>
          <p:nvPr/>
        </p:nvSpPr>
        <p:spPr>
          <a:xfrm>
            <a:off x="7709761" y="2464111"/>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t>
            </a:r>
            <a:endParaRPr lang="en-US" sz="2400" b="1" dirty="0">
              <a:solidFill>
                <a:schemeClr val="tx1"/>
              </a:solidFill>
            </a:endParaRPr>
          </a:p>
        </p:txBody>
      </p:sp>
      <p:sp>
        <p:nvSpPr>
          <p:cNvPr id="1810" name="Rectangle 1809">
            <a:extLst>
              <a:ext uri="{FF2B5EF4-FFF2-40B4-BE49-F238E27FC236}">
                <a16:creationId xmlns:a16="http://schemas.microsoft.com/office/drawing/2014/main" id="{AF093ECF-FA93-901C-299E-F7AA0656E1EE}"/>
              </a:ext>
            </a:extLst>
          </p:cNvPr>
          <p:cNvSpPr/>
          <p:nvPr/>
        </p:nvSpPr>
        <p:spPr>
          <a:xfrm>
            <a:off x="7227145" y="2464111"/>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a:t>
            </a:r>
            <a:endParaRPr lang="en-US" sz="2400" b="1" dirty="0">
              <a:solidFill>
                <a:schemeClr val="tx1"/>
              </a:solidFill>
            </a:endParaRPr>
          </a:p>
        </p:txBody>
      </p:sp>
      <p:sp>
        <p:nvSpPr>
          <p:cNvPr id="1813" name="Rectangle 1812">
            <a:extLst>
              <a:ext uri="{FF2B5EF4-FFF2-40B4-BE49-F238E27FC236}">
                <a16:creationId xmlns:a16="http://schemas.microsoft.com/office/drawing/2014/main" id="{E9B04E45-E81A-464E-8A6D-4ACF4B8A2E1A}"/>
              </a:ext>
            </a:extLst>
          </p:cNvPr>
          <p:cNvSpPr/>
          <p:nvPr/>
        </p:nvSpPr>
        <p:spPr>
          <a:xfrm>
            <a:off x="6744529" y="2464111"/>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E</a:t>
            </a:r>
            <a:endParaRPr lang="en-US" sz="2400" b="1" dirty="0">
              <a:solidFill>
                <a:schemeClr val="tx1"/>
              </a:solidFill>
            </a:endParaRPr>
          </a:p>
        </p:txBody>
      </p:sp>
      <p:sp>
        <p:nvSpPr>
          <p:cNvPr id="1815" name="Rectangle 1814">
            <a:extLst>
              <a:ext uri="{FF2B5EF4-FFF2-40B4-BE49-F238E27FC236}">
                <a16:creationId xmlns:a16="http://schemas.microsoft.com/office/drawing/2014/main" id="{B2132D42-75C1-6B2F-C572-3284B5725494}"/>
              </a:ext>
            </a:extLst>
          </p:cNvPr>
          <p:cNvSpPr/>
          <p:nvPr/>
        </p:nvSpPr>
        <p:spPr>
          <a:xfrm>
            <a:off x="6265635" y="2962418"/>
            <a:ext cx="395141" cy="414368"/>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I</a:t>
            </a:r>
            <a:endParaRPr lang="en-US" sz="2400" b="1" dirty="0">
              <a:solidFill>
                <a:srgbClr val="FF0000"/>
              </a:solidFill>
            </a:endParaRPr>
          </a:p>
        </p:txBody>
      </p:sp>
      <p:sp>
        <p:nvSpPr>
          <p:cNvPr id="1816" name="Rectangle 1815">
            <a:extLst>
              <a:ext uri="{FF2B5EF4-FFF2-40B4-BE49-F238E27FC236}">
                <a16:creationId xmlns:a16="http://schemas.microsoft.com/office/drawing/2014/main" id="{F8DBB420-85F4-D7F5-0DAA-04D3325AEBE7}"/>
              </a:ext>
            </a:extLst>
          </p:cNvPr>
          <p:cNvSpPr/>
          <p:nvPr/>
        </p:nvSpPr>
        <p:spPr>
          <a:xfrm>
            <a:off x="5783019" y="2962418"/>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Ổ</a:t>
            </a:r>
            <a:endParaRPr lang="en-US" sz="2400" b="1" dirty="0">
              <a:solidFill>
                <a:schemeClr val="tx1"/>
              </a:solidFill>
            </a:endParaRPr>
          </a:p>
        </p:txBody>
      </p:sp>
      <p:sp>
        <p:nvSpPr>
          <p:cNvPr id="1817" name="Rectangle 1816">
            <a:extLst>
              <a:ext uri="{FF2B5EF4-FFF2-40B4-BE49-F238E27FC236}">
                <a16:creationId xmlns:a16="http://schemas.microsoft.com/office/drawing/2014/main" id="{2080567F-67D4-6B28-642D-AEDC11734A1E}"/>
              </a:ext>
            </a:extLst>
          </p:cNvPr>
          <p:cNvSpPr/>
          <p:nvPr/>
        </p:nvSpPr>
        <p:spPr>
          <a:xfrm>
            <a:off x="5300403" y="2962418"/>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Đ</a:t>
            </a:r>
            <a:endParaRPr lang="en-US" sz="2400" b="1" dirty="0">
              <a:solidFill>
                <a:schemeClr val="tx1"/>
              </a:solidFill>
            </a:endParaRPr>
          </a:p>
        </p:txBody>
      </p:sp>
      <p:sp>
        <p:nvSpPr>
          <p:cNvPr id="1818" name="Rectangle 1817">
            <a:extLst>
              <a:ext uri="{FF2B5EF4-FFF2-40B4-BE49-F238E27FC236}">
                <a16:creationId xmlns:a16="http://schemas.microsoft.com/office/drawing/2014/main" id="{87071EC7-23D0-F411-8D5B-42F202210912}"/>
              </a:ext>
            </a:extLst>
          </p:cNvPr>
          <p:cNvSpPr/>
          <p:nvPr/>
        </p:nvSpPr>
        <p:spPr>
          <a:xfrm>
            <a:off x="4817787" y="2962418"/>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O</a:t>
            </a:r>
            <a:endParaRPr lang="en-US" sz="2400" b="1" dirty="0">
              <a:solidFill>
                <a:schemeClr val="tx1"/>
              </a:solidFill>
            </a:endParaRPr>
          </a:p>
        </p:txBody>
      </p:sp>
      <p:sp>
        <p:nvSpPr>
          <p:cNvPr id="1822" name="Rectangle 1821">
            <a:extLst>
              <a:ext uri="{FF2B5EF4-FFF2-40B4-BE49-F238E27FC236}">
                <a16:creationId xmlns:a16="http://schemas.microsoft.com/office/drawing/2014/main" id="{790D7A37-30FD-D898-DC54-5242C4C47DDC}"/>
              </a:ext>
            </a:extLst>
          </p:cNvPr>
          <p:cNvSpPr/>
          <p:nvPr/>
        </p:nvSpPr>
        <p:spPr>
          <a:xfrm>
            <a:off x="4335171" y="2962418"/>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a:t>
            </a:r>
            <a:endParaRPr lang="en-US" sz="2400" b="1" dirty="0">
              <a:solidFill>
                <a:schemeClr val="tx1"/>
              </a:solidFill>
            </a:endParaRPr>
          </a:p>
        </p:txBody>
      </p:sp>
      <p:sp>
        <p:nvSpPr>
          <p:cNvPr id="1824" name="Rectangle 1823">
            <a:extLst>
              <a:ext uri="{FF2B5EF4-FFF2-40B4-BE49-F238E27FC236}">
                <a16:creationId xmlns:a16="http://schemas.microsoft.com/office/drawing/2014/main" id="{3FF24F9A-C1BF-582A-658D-922585151885}"/>
              </a:ext>
            </a:extLst>
          </p:cNvPr>
          <p:cNvSpPr/>
          <p:nvPr/>
        </p:nvSpPr>
        <p:spPr>
          <a:xfrm>
            <a:off x="3852555" y="2962418"/>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R</a:t>
            </a:r>
            <a:endParaRPr lang="en-US" sz="2400" b="1" dirty="0">
              <a:solidFill>
                <a:schemeClr val="tx1"/>
              </a:solidFill>
            </a:endParaRPr>
          </a:p>
        </p:txBody>
      </p:sp>
      <p:sp>
        <p:nvSpPr>
          <p:cNvPr id="1825" name="Rectangle 1824">
            <a:extLst>
              <a:ext uri="{FF2B5EF4-FFF2-40B4-BE49-F238E27FC236}">
                <a16:creationId xmlns:a16="http://schemas.microsoft.com/office/drawing/2014/main" id="{8B82B5F5-2974-73EF-1F82-2DB33CE99058}"/>
              </a:ext>
            </a:extLst>
          </p:cNvPr>
          <p:cNvSpPr/>
          <p:nvPr/>
        </p:nvSpPr>
        <p:spPr>
          <a:xfrm>
            <a:off x="3369939" y="2962418"/>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a:t>
            </a:r>
            <a:endParaRPr lang="en-US" sz="2400" b="1" dirty="0">
              <a:solidFill>
                <a:schemeClr val="tx1"/>
              </a:solidFill>
            </a:endParaRPr>
          </a:p>
        </p:txBody>
      </p:sp>
      <p:sp>
        <p:nvSpPr>
          <p:cNvPr id="1348" name="Rectangle 1347">
            <a:extLst>
              <a:ext uri="{FF2B5EF4-FFF2-40B4-BE49-F238E27FC236}">
                <a16:creationId xmlns:a16="http://schemas.microsoft.com/office/drawing/2014/main" id="{376F4A35-C15E-F722-6B64-C312F9215281}"/>
              </a:ext>
            </a:extLst>
          </p:cNvPr>
          <p:cNvSpPr/>
          <p:nvPr/>
        </p:nvSpPr>
        <p:spPr>
          <a:xfrm>
            <a:off x="6265635" y="3460725"/>
            <a:ext cx="395141" cy="414368"/>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Ê</a:t>
            </a:r>
            <a:endParaRPr lang="en-US" sz="2400" b="1" dirty="0">
              <a:solidFill>
                <a:srgbClr val="FF0000"/>
              </a:solidFill>
            </a:endParaRPr>
          </a:p>
        </p:txBody>
      </p:sp>
      <p:sp>
        <p:nvSpPr>
          <p:cNvPr id="1349" name="Rectangle 1348">
            <a:extLst>
              <a:ext uri="{FF2B5EF4-FFF2-40B4-BE49-F238E27FC236}">
                <a16:creationId xmlns:a16="http://schemas.microsoft.com/office/drawing/2014/main" id="{F58127BB-CFAB-2989-8705-28CF0EF3E3C6}"/>
              </a:ext>
            </a:extLst>
          </p:cNvPr>
          <p:cNvSpPr/>
          <p:nvPr/>
        </p:nvSpPr>
        <p:spPr>
          <a:xfrm>
            <a:off x="5783019" y="3460725"/>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t>
            </a:r>
            <a:endParaRPr lang="en-US" sz="2400" b="1" dirty="0">
              <a:solidFill>
                <a:schemeClr val="tx1"/>
              </a:solidFill>
            </a:endParaRPr>
          </a:p>
        </p:txBody>
      </p:sp>
      <p:sp>
        <p:nvSpPr>
          <p:cNvPr id="1350" name="Rectangle 1349">
            <a:extLst>
              <a:ext uri="{FF2B5EF4-FFF2-40B4-BE49-F238E27FC236}">
                <a16:creationId xmlns:a16="http://schemas.microsoft.com/office/drawing/2014/main" id="{C9DD5433-5B76-B0F9-D63B-D55D156F2EE2}"/>
              </a:ext>
            </a:extLst>
          </p:cNvPr>
          <p:cNvSpPr/>
          <p:nvPr/>
        </p:nvSpPr>
        <p:spPr>
          <a:xfrm>
            <a:off x="5300403" y="3460725"/>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a:t>
            </a:r>
            <a:endParaRPr lang="en-US" sz="2400" b="1" dirty="0">
              <a:solidFill>
                <a:schemeClr val="tx1"/>
              </a:solidFill>
            </a:endParaRPr>
          </a:p>
        </p:txBody>
      </p:sp>
      <p:sp>
        <p:nvSpPr>
          <p:cNvPr id="1351" name="Rectangle 1350">
            <a:extLst>
              <a:ext uri="{FF2B5EF4-FFF2-40B4-BE49-F238E27FC236}">
                <a16:creationId xmlns:a16="http://schemas.microsoft.com/office/drawing/2014/main" id="{544863FA-EF94-8406-8830-81F08A537C05}"/>
              </a:ext>
            </a:extLst>
          </p:cNvPr>
          <p:cNvSpPr/>
          <p:nvPr/>
        </p:nvSpPr>
        <p:spPr>
          <a:xfrm>
            <a:off x="4817787" y="3460725"/>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a:t>
            </a:r>
            <a:endParaRPr lang="en-US" sz="2400" b="1" dirty="0">
              <a:solidFill>
                <a:schemeClr val="tx1"/>
              </a:solidFill>
            </a:endParaRPr>
          </a:p>
        </p:txBody>
      </p:sp>
      <p:sp>
        <p:nvSpPr>
          <p:cNvPr id="1353" name="Rectangle 1352">
            <a:extLst>
              <a:ext uri="{FF2B5EF4-FFF2-40B4-BE49-F238E27FC236}">
                <a16:creationId xmlns:a16="http://schemas.microsoft.com/office/drawing/2014/main" id="{68ADF033-B8E3-87E6-B8C1-A9D7E91B593E}"/>
              </a:ext>
            </a:extLst>
          </p:cNvPr>
          <p:cNvSpPr/>
          <p:nvPr/>
        </p:nvSpPr>
        <p:spPr>
          <a:xfrm>
            <a:off x="4335171" y="3460725"/>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endParaRPr lang="en-US" sz="2400" b="1" dirty="0">
              <a:solidFill>
                <a:schemeClr val="tx1"/>
              </a:solidFill>
            </a:endParaRPr>
          </a:p>
        </p:txBody>
      </p:sp>
      <p:sp>
        <p:nvSpPr>
          <p:cNvPr id="1368" name="Rectangle 1367">
            <a:extLst>
              <a:ext uri="{FF2B5EF4-FFF2-40B4-BE49-F238E27FC236}">
                <a16:creationId xmlns:a16="http://schemas.microsoft.com/office/drawing/2014/main" id="{BF5C353C-D40B-B3F2-6183-A8BE94071032}"/>
              </a:ext>
            </a:extLst>
          </p:cNvPr>
          <p:cNvSpPr/>
          <p:nvPr/>
        </p:nvSpPr>
        <p:spPr>
          <a:xfrm>
            <a:off x="8192377" y="3460725"/>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U</a:t>
            </a:r>
            <a:endParaRPr lang="en-US" sz="2400" b="1" dirty="0">
              <a:solidFill>
                <a:schemeClr val="tx1"/>
              </a:solidFill>
            </a:endParaRPr>
          </a:p>
        </p:txBody>
      </p:sp>
      <p:sp>
        <p:nvSpPr>
          <p:cNvPr id="1369" name="Rectangle 1368">
            <a:extLst>
              <a:ext uri="{FF2B5EF4-FFF2-40B4-BE49-F238E27FC236}">
                <a16:creationId xmlns:a16="http://schemas.microsoft.com/office/drawing/2014/main" id="{7B9BBBEE-0177-7F70-B113-B621CF9DBA73}"/>
              </a:ext>
            </a:extLst>
          </p:cNvPr>
          <p:cNvSpPr/>
          <p:nvPr/>
        </p:nvSpPr>
        <p:spPr>
          <a:xfrm>
            <a:off x="7709761" y="3460725"/>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Ứ</a:t>
            </a:r>
            <a:endParaRPr lang="en-US" sz="2400" b="1" dirty="0">
              <a:solidFill>
                <a:schemeClr val="tx1"/>
              </a:solidFill>
            </a:endParaRPr>
          </a:p>
        </p:txBody>
      </p:sp>
      <p:sp>
        <p:nvSpPr>
          <p:cNvPr id="1370" name="Rectangle 1369">
            <a:extLst>
              <a:ext uri="{FF2B5EF4-FFF2-40B4-BE49-F238E27FC236}">
                <a16:creationId xmlns:a16="http://schemas.microsoft.com/office/drawing/2014/main" id="{6BE6A7E9-BCC8-83CE-FD86-C7DDC3A89DE4}"/>
              </a:ext>
            </a:extLst>
          </p:cNvPr>
          <p:cNvSpPr/>
          <p:nvPr/>
        </p:nvSpPr>
        <p:spPr>
          <a:xfrm>
            <a:off x="7227145" y="3460725"/>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a:t>
            </a:r>
            <a:endParaRPr lang="en-US" sz="2400" b="1" dirty="0">
              <a:solidFill>
                <a:schemeClr val="tx1"/>
              </a:solidFill>
            </a:endParaRPr>
          </a:p>
        </p:txBody>
      </p:sp>
      <p:sp>
        <p:nvSpPr>
          <p:cNvPr id="1372" name="Rectangle 1371">
            <a:extLst>
              <a:ext uri="{FF2B5EF4-FFF2-40B4-BE49-F238E27FC236}">
                <a16:creationId xmlns:a16="http://schemas.microsoft.com/office/drawing/2014/main" id="{0CB91247-99B2-22F6-79CC-09B8A46601A3}"/>
              </a:ext>
            </a:extLst>
          </p:cNvPr>
          <p:cNvSpPr/>
          <p:nvPr/>
        </p:nvSpPr>
        <p:spPr>
          <a:xfrm>
            <a:off x="6744529" y="3460725"/>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endParaRPr lang="en-US" sz="2400" b="1" dirty="0">
              <a:solidFill>
                <a:schemeClr val="tx1"/>
              </a:solidFill>
            </a:endParaRPr>
          </a:p>
        </p:txBody>
      </p:sp>
      <p:sp>
        <p:nvSpPr>
          <p:cNvPr id="1373" name="Rectangle 1372">
            <a:extLst>
              <a:ext uri="{FF2B5EF4-FFF2-40B4-BE49-F238E27FC236}">
                <a16:creationId xmlns:a16="http://schemas.microsoft.com/office/drawing/2014/main" id="{F161983C-B2F6-6502-5764-8869FF1F6912}"/>
              </a:ext>
            </a:extLst>
          </p:cNvPr>
          <p:cNvSpPr/>
          <p:nvPr/>
        </p:nvSpPr>
        <p:spPr>
          <a:xfrm>
            <a:off x="6265635" y="3959032"/>
            <a:ext cx="395141" cy="414368"/>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M</a:t>
            </a:r>
            <a:endParaRPr lang="en-US" sz="2400" b="1" dirty="0">
              <a:solidFill>
                <a:srgbClr val="FF0000"/>
              </a:solidFill>
            </a:endParaRPr>
          </a:p>
        </p:txBody>
      </p:sp>
      <p:sp>
        <p:nvSpPr>
          <p:cNvPr id="1377" name="Rectangle 1376">
            <a:extLst>
              <a:ext uri="{FF2B5EF4-FFF2-40B4-BE49-F238E27FC236}">
                <a16:creationId xmlns:a16="http://schemas.microsoft.com/office/drawing/2014/main" id="{2FCA3864-F125-A3EB-AF30-F6C60B0D2F84}"/>
              </a:ext>
            </a:extLst>
          </p:cNvPr>
          <p:cNvSpPr/>
          <p:nvPr/>
        </p:nvSpPr>
        <p:spPr>
          <a:xfrm>
            <a:off x="5783019" y="3959032"/>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Ể</a:t>
            </a:r>
            <a:endParaRPr lang="en-US" sz="2400" b="1" dirty="0">
              <a:solidFill>
                <a:schemeClr val="tx1"/>
              </a:solidFill>
            </a:endParaRPr>
          </a:p>
        </p:txBody>
      </p:sp>
      <p:sp>
        <p:nvSpPr>
          <p:cNvPr id="1378" name="Rectangle 1377">
            <a:extLst>
              <a:ext uri="{FF2B5EF4-FFF2-40B4-BE49-F238E27FC236}">
                <a16:creationId xmlns:a16="http://schemas.microsoft.com/office/drawing/2014/main" id="{95EF05BD-5BF3-90A5-B1A4-EE802E08C474}"/>
              </a:ext>
            </a:extLst>
          </p:cNvPr>
          <p:cNvSpPr/>
          <p:nvPr/>
        </p:nvSpPr>
        <p:spPr>
          <a:xfrm>
            <a:off x="5300403" y="3959032"/>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t>
            </a:r>
            <a:endParaRPr lang="en-US" sz="2400" b="1" dirty="0">
              <a:solidFill>
                <a:schemeClr val="tx1"/>
              </a:solidFill>
            </a:endParaRPr>
          </a:p>
        </p:txBody>
      </p:sp>
      <p:sp>
        <p:nvSpPr>
          <p:cNvPr id="1380" name="Rectangle 1379">
            <a:extLst>
              <a:ext uri="{FF2B5EF4-FFF2-40B4-BE49-F238E27FC236}">
                <a16:creationId xmlns:a16="http://schemas.microsoft.com/office/drawing/2014/main" id="{00B2C50F-A846-68C2-48ED-21D98A598072}"/>
              </a:ext>
            </a:extLst>
          </p:cNvPr>
          <p:cNvSpPr/>
          <p:nvPr/>
        </p:nvSpPr>
        <p:spPr>
          <a:xfrm>
            <a:off x="4817787" y="3959032"/>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a:t>
            </a:r>
            <a:endParaRPr lang="en-US" sz="2400" b="1" dirty="0">
              <a:solidFill>
                <a:schemeClr val="tx1"/>
              </a:solidFill>
            </a:endParaRPr>
          </a:p>
        </p:txBody>
      </p:sp>
      <p:sp>
        <p:nvSpPr>
          <p:cNvPr id="1381" name="Rectangle 1380">
            <a:extLst>
              <a:ext uri="{FF2B5EF4-FFF2-40B4-BE49-F238E27FC236}">
                <a16:creationId xmlns:a16="http://schemas.microsoft.com/office/drawing/2014/main" id="{160C889E-0F30-4408-D17A-318BFC2B6B30}"/>
              </a:ext>
            </a:extLst>
          </p:cNvPr>
          <p:cNvSpPr/>
          <p:nvPr/>
        </p:nvSpPr>
        <p:spPr>
          <a:xfrm>
            <a:off x="4335171" y="3959032"/>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Y</a:t>
            </a:r>
            <a:endParaRPr lang="en-US" sz="2400" b="1" dirty="0">
              <a:solidFill>
                <a:schemeClr val="tx1"/>
              </a:solidFill>
            </a:endParaRPr>
          </a:p>
        </p:txBody>
      </p:sp>
      <p:sp>
        <p:nvSpPr>
          <p:cNvPr id="1391" name="Rectangle 1390">
            <a:extLst>
              <a:ext uri="{FF2B5EF4-FFF2-40B4-BE49-F238E27FC236}">
                <a16:creationId xmlns:a16="http://schemas.microsoft.com/office/drawing/2014/main" id="{849E7449-3A14-C1BB-3D97-301027E1C771}"/>
              </a:ext>
            </a:extLst>
          </p:cNvPr>
          <p:cNvSpPr/>
          <p:nvPr/>
        </p:nvSpPr>
        <p:spPr>
          <a:xfrm>
            <a:off x="3852555" y="3959032"/>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U</a:t>
            </a:r>
            <a:endParaRPr lang="en-US" sz="2400" b="1" dirty="0">
              <a:solidFill>
                <a:schemeClr val="tx1"/>
              </a:solidFill>
            </a:endParaRPr>
          </a:p>
        </p:txBody>
      </p:sp>
      <p:sp>
        <p:nvSpPr>
          <p:cNvPr id="1395" name="Rectangle 1394">
            <a:extLst>
              <a:ext uri="{FF2B5EF4-FFF2-40B4-BE49-F238E27FC236}">
                <a16:creationId xmlns:a16="http://schemas.microsoft.com/office/drawing/2014/main" id="{D96D8398-E2F4-9269-7D75-0DB2EDDA7D8E}"/>
              </a:ext>
            </a:extLst>
          </p:cNvPr>
          <p:cNvSpPr/>
          <p:nvPr/>
        </p:nvSpPr>
        <p:spPr>
          <a:xfrm>
            <a:off x="3369939" y="3959032"/>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a:t>
            </a:r>
            <a:endParaRPr lang="en-US" sz="2400" b="1" dirty="0">
              <a:solidFill>
                <a:schemeClr val="tx1"/>
              </a:solidFill>
            </a:endParaRPr>
          </a:p>
        </p:txBody>
      </p:sp>
      <p:sp>
        <p:nvSpPr>
          <p:cNvPr id="1397" name="Rectangle 1396">
            <a:extLst>
              <a:ext uri="{FF2B5EF4-FFF2-40B4-BE49-F238E27FC236}">
                <a16:creationId xmlns:a16="http://schemas.microsoft.com/office/drawing/2014/main" id="{2EE95C01-EB16-142E-D524-4610EC23A15E}"/>
              </a:ext>
            </a:extLst>
          </p:cNvPr>
          <p:cNvSpPr/>
          <p:nvPr/>
        </p:nvSpPr>
        <p:spPr>
          <a:xfrm>
            <a:off x="2887323" y="3959032"/>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endParaRPr lang="en-US" sz="2400" b="1" dirty="0">
              <a:solidFill>
                <a:schemeClr val="tx1"/>
              </a:solidFill>
            </a:endParaRPr>
          </a:p>
        </p:txBody>
      </p:sp>
      <p:sp>
        <p:nvSpPr>
          <p:cNvPr id="1440" name="Rectangle 1439">
            <a:extLst>
              <a:ext uri="{FF2B5EF4-FFF2-40B4-BE49-F238E27FC236}">
                <a16:creationId xmlns:a16="http://schemas.microsoft.com/office/drawing/2014/main" id="{A975F25D-62DC-5830-DD09-89BCCECCC3BC}"/>
              </a:ext>
            </a:extLst>
          </p:cNvPr>
          <p:cNvSpPr/>
          <p:nvPr/>
        </p:nvSpPr>
        <p:spPr>
          <a:xfrm>
            <a:off x="6265635" y="4457339"/>
            <a:ext cx="395141" cy="414368"/>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C</a:t>
            </a:r>
            <a:endParaRPr lang="en-US" sz="2400" b="1" dirty="0">
              <a:solidFill>
                <a:srgbClr val="FF0000"/>
              </a:solidFill>
            </a:endParaRPr>
          </a:p>
        </p:txBody>
      </p:sp>
      <p:sp>
        <p:nvSpPr>
          <p:cNvPr id="1884" name="Rectangle 1883">
            <a:extLst>
              <a:ext uri="{FF2B5EF4-FFF2-40B4-BE49-F238E27FC236}">
                <a16:creationId xmlns:a16="http://schemas.microsoft.com/office/drawing/2014/main" id="{23CB0E07-6C66-B0F2-B8B0-1DE5892094ED}"/>
              </a:ext>
            </a:extLst>
          </p:cNvPr>
          <p:cNvSpPr/>
          <p:nvPr/>
        </p:nvSpPr>
        <p:spPr>
          <a:xfrm>
            <a:off x="10122842" y="4457339"/>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a:t>
            </a:r>
            <a:endParaRPr lang="en-US" sz="2400" b="1" dirty="0">
              <a:solidFill>
                <a:schemeClr val="tx1"/>
              </a:solidFill>
            </a:endParaRPr>
          </a:p>
        </p:txBody>
      </p:sp>
      <p:sp>
        <p:nvSpPr>
          <p:cNvPr id="1888" name="Rectangle 1887">
            <a:extLst>
              <a:ext uri="{FF2B5EF4-FFF2-40B4-BE49-F238E27FC236}">
                <a16:creationId xmlns:a16="http://schemas.microsoft.com/office/drawing/2014/main" id="{4DCD4793-62D9-FA1F-EC49-CA180BEAE4FD}"/>
              </a:ext>
            </a:extLst>
          </p:cNvPr>
          <p:cNvSpPr/>
          <p:nvPr/>
        </p:nvSpPr>
        <p:spPr>
          <a:xfrm>
            <a:off x="9640225" y="4457339"/>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Ạ</a:t>
            </a:r>
            <a:endParaRPr lang="en-US" sz="2400" b="1" dirty="0">
              <a:solidFill>
                <a:schemeClr val="tx1"/>
              </a:solidFill>
            </a:endParaRPr>
          </a:p>
        </p:txBody>
      </p:sp>
      <p:sp>
        <p:nvSpPr>
          <p:cNvPr id="1898" name="Rectangle 1897">
            <a:extLst>
              <a:ext uri="{FF2B5EF4-FFF2-40B4-BE49-F238E27FC236}">
                <a16:creationId xmlns:a16="http://schemas.microsoft.com/office/drawing/2014/main" id="{D15B1ED2-DE31-C1DB-9427-2F939F85F3DD}"/>
              </a:ext>
            </a:extLst>
          </p:cNvPr>
          <p:cNvSpPr/>
          <p:nvPr/>
        </p:nvSpPr>
        <p:spPr>
          <a:xfrm>
            <a:off x="9157609" y="4457339"/>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O</a:t>
            </a:r>
            <a:endParaRPr lang="en-US" sz="2400" b="1" dirty="0">
              <a:solidFill>
                <a:schemeClr val="tx1"/>
              </a:solidFill>
            </a:endParaRPr>
          </a:p>
        </p:txBody>
      </p:sp>
      <p:sp>
        <p:nvSpPr>
          <p:cNvPr id="1899" name="Rectangle 1898">
            <a:extLst>
              <a:ext uri="{FF2B5EF4-FFF2-40B4-BE49-F238E27FC236}">
                <a16:creationId xmlns:a16="http://schemas.microsoft.com/office/drawing/2014/main" id="{484E3203-9062-4D17-F89A-2FB2C1CC9F57}"/>
              </a:ext>
            </a:extLst>
          </p:cNvPr>
          <p:cNvSpPr/>
          <p:nvPr/>
        </p:nvSpPr>
        <p:spPr>
          <a:xfrm>
            <a:off x="8674993" y="4457339"/>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Đ</a:t>
            </a:r>
            <a:endParaRPr lang="en-US" sz="2400" b="1" dirty="0">
              <a:solidFill>
                <a:schemeClr val="tx1"/>
              </a:solidFill>
            </a:endParaRPr>
          </a:p>
        </p:txBody>
      </p:sp>
      <p:sp>
        <p:nvSpPr>
          <p:cNvPr id="1900" name="Rectangle 1899">
            <a:extLst>
              <a:ext uri="{FF2B5EF4-FFF2-40B4-BE49-F238E27FC236}">
                <a16:creationId xmlns:a16="http://schemas.microsoft.com/office/drawing/2014/main" id="{027F747F-4372-74F2-5619-3FD99E224CF5}"/>
              </a:ext>
            </a:extLst>
          </p:cNvPr>
          <p:cNvSpPr/>
          <p:nvPr/>
        </p:nvSpPr>
        <p:spPr>
          <a:xfrm>
            <a:off x="8192377" y="4457339"/>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M</a:t>
            </a:r>
            <a:endParaRPr lang="en-US" sz="2400" b="1" dirty="0">
              <a:solidFill>
                <a:schemeClr val="tx1"/>
              </a:solidFill>
            </a:endParaRPr>
          </a:p>
        </p:txBody>
      </p:sp>
      <p:sp>
        <p:nvSpPr>
          <p:cNvPr id="1901" name="Rectangle 1900">
            <a:extLst>
              <a:ext uri="{FF2B5EF4-FFF2-40B4-BE49-F238E27FC236}">
                <a16:creationId xmlns:a16="http://schemas.microsoft.com/office/drawing/2014/main" id="{2857FF1F-E4BC-B518-814D-8807E8251DA6}"/>
              </a:ext>
            </a:extLst>
          </p:cNvPr>
          <p:cNvSpPr/>
          <p:nvPr/>
        </p:nvSpPr>
        <p:spPr>
          <a:xfrm>
            <a:off x="7709761" y="4457339"/>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Ế</a:t>
            </a:r>
            <a:endParaRPr lang="en-US" sz="2400" b="1" dirty="0">
              <a:solidFill>
                <a:schemeClr val="tx1"/>
              </a:solidFill>
            </a:endParaRPr>
          </a:p>
        </p:txBody>
      </p:sp>
      <p:sp>
        <p:nvSpPr>
          <p:cNvPr id="1902" name="Rectangle 1901">
            <a:extLst>
              <a:ext uri="{FF2B5EF4-FFF2-40B4-BE49-F238E27FC236}">
                <a16:creationId xmlns:a16="http://schemas.microsoft.com/office/drawing/2014/main" id="{12CC9805-A4A1-4326-482C-E9A1A90F74E8}"/>
              </a:ext>
            </a:extLst>
          </p:cNvPr>
          <p:cNvSpPr/>
          <p:nvPr/>
        </p:nvSpPr>
        <p:spPr>
          <a:xfrm>
            <a:off x="7227145" y="4457339"/>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t>
            </a:r>
            <a:endParaRPr lang="en-US" sz="2400" b="1" dirty="0">
              <a:solidFill>
                <a:schemeClr val="tx1"/>
              </a:solidFill>
            </a:endParaRPr>
          </a:p>
        </p:txBody>
      </p:sp>
      <p:sp>
        <p:nvSpPr>
          <p:cNvPr id="1905" name="Rectangle 1904">
            <a:extLst>
              <a:ext uri="{FF2B5EF4-FFF2-40B4-BE49-F238E27FC236}">
                <a16:creationId xmlns:a16="http://schemas.microsoft.com/office/drawing/2014/main" id="{AB0706B8-ABA3-E3F4-D5F4-121405EFD11B}"/>
              </a:ext>
            </a:extLst>
          </p:cNvPr>
          <p:cNvSpPr/>
          <p:nvPr/>
        </p:nvSpPr>
        <p:spPr>
          <a:xfrm>
            <a:off x="6744529" y="4457339"/>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a:t>
            </a:r>
            <a:endParaRPr lang="en-US" sz="2400" b="1" dirty="0">
              <a:solidFill>
                <a:schemeClr val="tx1"/>
              </a:solidFill>
            </a:endParaRPr>
          </a:p>
        </p:txBody>
      </p:sp>
      <p:sp>
        <p:nvSpPr>
          <p:cNvPr id="1906" name="Rectangle 1905">
            <a:extLst>
              <a:ext uri="{FF2B5EF4-FFF2-40B4-BE49-F238E27FC236}">
                <a16:creationId xmlns:a16="http://schemas.microsoft.com/office/drawing/2014/main" id="{B3DE6A65-EA98-0990-A3E9-0A7E6DC57176}"/>
              </a:ext>
            </a:extLst>
          </p:cNvPr>
          <p:cNvSpPr/>
          <p:nvPr/>
        </p:nvSpPr>
        <p:spPr>
          <a:xfrm>
            <a:off x="6265635" y="4955646"/>
            <a:ext cx="395141" cy="414368"/>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Ấ</a:t>
            </a:r>
            <a:endParaRPr lang="en-US" sz="2400" b="1" dirty="0">
              <a:solidFill>
                <a:srgbClr val="FF0000"/>
              </a:solidFill>
            </a:endParaRPr>
          </a:p>
        </p:txBody>
      </p:sp>
      <p:sp>
        <p:nvSpPr>
          <p:cNvPr id="1919" name="Rectangle 1918">
            <a:extLst>
              <a:ext uri="{FF2B5EF4-FFF2-40B4-BE49-F238E27FC236}">
                <a16:creationId xmlns:a16="http://schemas.microsoft.com/office/drawing/2014/main" id="{49A717E8-A9BF-9759-70F6-9277AEB36D08}"/>
              </a:ext>
            </a:extLst>
          </p:cNvPr>
          <p:cNvSpPr/>
          <p:nvPr/>
        </p:nvSpPr>
        <p:spPr>
          <a:xfrm>
            <a:off x="5783019" y="4955646"/>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U</a:t>
            </a:r>
            <a:endParaRPr lang="en-US" sz="2400" b="1" dirty="0">
              <a:solidFill>
                <a:schemeClr val="tx1"/>
              </a:solidFill>
            </a:endParaRPr>
          </a:p>
        </p:txBody>
      </p:sp>
      <p:sp>
        <p:nvSpPr>
          <p:cNvPr id="1946" name="Rectangle 1945">
            <a:extLst>
              <a:ext uri="{FF2B5EF4-FFF2-40B4-BE49-F238E27FC236}">
                <a16:creationId xmlns:a16="http://schemas.microsoft.com/office/drawing/2014/main" id="{8F6856DB-A493-4AFA-2B0D-AF3A907C33DB}"/>
              </a:ext>
            </a:extLst>
          </p:cNvPr>
          <p:cNvSpPr/>
          <p:nvPr/>
        </p:nvSpPr>
        <p:spPr>
          <a:xfrm>
            <a:off x="5300403" y="4955646"/>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X</a:t>
            </a:r>
            <a:endParaRPr lang="en-US" sz="2400" b="1" dirty="0">
              <a:solidFill>
                <a:schemeClr val="tx1"/>
              </a:solidFill>
            </a:endParaRPr>
          </a:p>
        </p:txBody>
      </p:sp>
      <p:sp>
        <p:nvSpPr>
          <p:cNvPr id="1951" name="Rectangle 1950">
            <a:extLst>
              <a:ext uri="{FF2B5EF4-FFF2-40B4-BE49-F238E27FC236}">
                <a16:creationId xmlns:a16="http://schemas.microsoft.com/office/drawing/2014/main" id="{FFC4FA29-ED2C-A585-258E-7A921D5F9739}"/>
              </a:ext>
            </a:extLst>
          </p:cNvPr>
          <p:cNvSpPr/>
          <p:nvPr/>
        </p:nvSpPr>
        <p:spPr>
          <a:xfrm>
            <a:off x="4817787" y="4955646"/>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endParaRPr lang="en-US" sz="2400" b="1" dirty="0">
              <a:solidFill>
                <a:schemeClr val="tx1"/>
              </a:solidFill>
            </a:endParaRPr>
          </a:p>
        </p:txBody>
      </p:sp>
      <p:sp>
        <p:nvSpPr>
          <p:cNvPr id="1952" name="Rectangle 1951">
            <a:extLst>
              <a:ext uri="{FF2B5EF4-FFF2-40B4-BE49-F238E27FC236}">
                <a16:creationId xmlns:a16="http://schemas.microsoft.com/office/drawing/2014/main" id="{78A11238-62B6-FFAD-385A-820D4063D3AE}"/>
              </a:ext>
            </a:extLst>
          </p:cNvPr>
          <p:cNvSpPr/>
          <p:nvPr/>
        </p:nvSpPr>
        <p:spPr>
          <a:xfrm>
            <a:off x="4335171" y="4955646"/>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Ả</a:t>
            </a:r>
            <a:endParaRPr lang="en-US" sz="2400" b="1" dirty="0">
              <a:solidFill>
                <a:schemeClr val="tx1"/>
              </a:solidFill>
            </a:endParaRPr>
          </a:p>
        </p:txBody>
      </p:sp>
      <p:sp>
        <p:nvSpPr>
          <p:cNvPr id="1953" name="Rectangle 1952">
            <a:extLst>
              <a:ext uri="{FF2B5EF4-FFF2-40B4-BE49-F238E27FC236}">
                <a16:creationId xmlns:a16="http://schemas.microsoft.com/office/drawing/2014/main" id="{5EEB7F02-867C-E6F4-38E6-E1F31942AB64}"/>
              </a:ext>
            </a:extLst>
          </p:cNvPr>
          <p:cNvSpPr/>
          <p:nvPr/>
        </p:nvSpPr>
        <p:spPr>
          <a:xfrm>
            <a:off x="3852555" y="4955646"/>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S</a:t>
            </a:r>
            <a:endParaRPr lang="en-US" sz="2400" b="1" dirty="0">
              <a:solidFill>
                <a:schemeClr val="tx1"/>
              </a:solidFill>
            </a:endParaRPr>
          </a:p>
        </p:txBody>
      </p:sp>
      <p:sp>
        <p:nvSpPr>
          <p:cNvPr id="1986" name="Rectangle 1985">
            <a:extLst>
              <a:ext uri="{FF2B5EF4-FFF2-40B4-BE49-F238E27FC236}">
                <a16:creationId xmlns:a16="http://schemas.microsoft.com/office/drawing/2014/main" id="{75CF7D8E-ED0C-EE21-5B1F-573556DBE351}"/>
              </a:ext>
            </a:extLst>
          </p:cNvPr>
          <p:cNvSpPr/>
          <p:nvPr/>
        </p:nvSpPr>
        <p:spPr>
          <a:xfrm>
            <a:off x="6744529" y="4955646"/>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a:t>
            </a:r>
            <a:endParaRPr lang="en-US" sz="2400" b="1" dirty="0">
              <a:solidFill>
                <a:schemeClr val="tx1"/>
              </a:solidFill>
            </a:endParaRPr>
          </a:p>
        </p:txBody>
      </p:sp>
      <p:sp>
        <p:nvSpPr>
          <p:cNvPr id="1987" name="Rectangle 1986">
            <a:extLst>
              <a:ext uri="{FF2B5EF4-FFF2-40B4-BE49-F238E27FC236}">
                <a16:creationId xmlns:a16="http://schemas.microsoft.com/office/drawing/2014/main" id="{102662C1-7022-F783-C7D8-9058E19DF8E6}"/>
              </a:ext>
            </a:extLst>
          </p:cNvPr>
          <p:cNvSpPr/>
          <p:nvPr/>
        </p:nvSpPr>
        <p:spPr>
          <a:xfrm>
            <a:off x="6265635" y="5453953"/>
            <a:ext cx="395141" cy="414368"/>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M</a:t>
            </a:r>
            <a:endParaRPr lang="en-US" sz="2400" b="1" dirty="0">
              <a:solidFill>
                <a:srgbClr val="FF0000"/>
              </a:solidFill>
            </a:endParaRPr>
          </a:p>
        </p:txBody>
      </p:sp>
      <p:sp>
        <p:nvSpPr>
          <p:cNvPr id="1988" name="Rectangle 1987">
            <a:extLst>
              <a:ext uri="{FF2B5EF4-FFF2-40B4-BE49-F238E27FC236}">
                <a16:creationId xmlns:a16="http://schemas.microsoft.com/office/drawing/2014/main" id="{5CB99CED-3B11-E311-65CB-D7C4998D1139}"/>
              </a:ext>
            </a:extLst>
          </p:cNvPr>
          <p:cNvSpPr/>
          <p:nvPr/>
        </p:nvSpPr>
        <p:spPr>
          <a:xfrm>
            <a:off x="5783019" y="5453953"/>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O</a:t>
            </a:r>
            <a:endParaRPr lang="en-US" sz="2400" b="1" dirty="0">
              <a:solidFill>
                <a:schemeClr val="tx1"/>
              </a:solidFill>
            </a:endParaRPr>
          </a:p>
        </p:txBody>
      </p:sp>
      <p:sp>
        <p:nvSpPr>
          <p:cNvPr id="1989" name="Rectangle 1988">
            <a:extLst>
              <a:ext uri="{FF2B5EF4-FFF2-40B4-BE49-F238E27FC236}">
                <a16:creationId xmlns:a16="http://schemas.microsoft.com/office/drawing/2014/main" id="{BCB7DDEB-C47B-B201-0FD9-49BBC5EAAB80}"/>
              </a:ext>
            </a:extLst>
          </p:cNvPr>
          <p:cNvSpPr/>
          <p:nvPr/>
        </p:nvSpPr>
        <p:spPr>
          <a:xfrm>
            <a:off x="5300403" y="5453953"/>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a:t>
            </a:r>
            <a:endParaRPr lang="en-US" sz="2400" b="1" dirty="0">
              <a:solidFill>
                <a:schemeClr val="tx1"/>
              </a:solidFill>
            </a:endParaRPr>
          </a:p>
        </p:txBody>
      </p:sp>
      <p:sp>
        <p:nvSpPr>
          <p:cNvPr id="1990" name="Rectangle 1989">
            <a:extLst>
              <a:ext uri="{FF2B5EF4-FFF2-40B4-BE49-F238E27FC236}">
                <a16:creationId xmlns:a16="http://schemas.microsoft.com/office/drawing/2014/main" id="{E9CFE8C4-DC9D-1E07-9663-A9ADD0217A5F}"/>
              </a:ext>
            </a:extLst>
          </p:cNvPr>
          <p:cNvSpPr/>
          <p:nvPr/>
        </p:nvSpPr>
        <p:spPr>
          <a:xfrm>
            <a:off x="4817787" y="5453953"/>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U</a:t>
            </a:r>
            <a:endParaRPr lang="en-US" sz="2400" b="1" dirty="0">
              <a:solidFill>
                <a:schemeClr val="tx1"/>
              </a:solidFill>
            </a:endParaRPr>
          </a:p>
        </p:txBody>
      </p:sp>
      <p:sp>
        <p:nvSpPr>
          <p:cNvPr id="1991" name="Rectangle 1990">
            <a:extLst>
              <a:ext uri="{FF2B5EF4-FFF2-40B4-BE49-F238E27FC236}">
                <a16:creationId xmlns:a16="http://schemas.microsoft.com/office/drawing/2014/main" id="{83EC0433-E35F-57B6-1348-0352A44BC339}"/>
              </a:ext>
            </a:extLst>
          </p:cNvPr>
          <p:cNvSpPr/>
          <p:nvPr/>
        </p:nvSpPr>
        <p:spPr>
          <a:xfrm>
            <a:off x="4335171" y="5453953"/>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a:t>
            </a:r>
            <a:endParaRPr lang="en-US" sz="2400" b="1" dirty="0">
              <a:solidFill>
                <a:schemeClr val="tx1"/>
              </a:solidFill>
            </a:endParaRPr>
          </a:p>
        </p:txBody>
      </p:sp>
      <p:sp>
        <p:nvSpPr>
          <p:cNvPr id="1992" name="Rectangle 1991">
            <a:extLst>
              <a:ext uri="{FF2B5EF4-FFF2-40B4-BE49-F238E27FC236}">
                <a16:creationId xmlns:a16="http://schemas.microsoft.com/office/drawing/2014/main" id="{62A02009-4160-519E-0FDA-BCAD83BADCF2}"/>
              </a:ext>
            </a:extLst>
          </p:cNvPr>
          <p:cNvSpPr/>
          <p:nvPr/>
        </p:nvSpPr>
        <p:spPr>
          <a:xfrm>
            <a:off x="3852555" y="5453953"/>
            <a:ext cx="398863" cy="414368"/>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a:t>
            </a:r>
            <a:endParaRPr lang="en-US" sz="2400" b="1" dirty="0">
              <a:solidFill>
                <a:schemeClr val="tx1"/>
              </a:solidFill>
            </a:endParaRPr>
          </a:p>
        </p:txBody>
      </p:sp>
    </p:spTree>
    <p:extLst>
      <p:ext uri="{BB962C8B-B14F-4D97-AF65-F5344CB8AC3E}">
        <p14:creationId xmlns:p14="http://schemas.microsoft.com/office/powerpoint/2010/main" val="2112583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fade">
                                      <p:cBhvr>
                                        <p:cTn id="7" dur="500"/>
                                        <p:tgtEl>
                                          <p:spTgt spid="4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
                                            <p:txEl>
                                              <p:pRg st="0" end="0"/>
                                            </p:txEl>
                                          </p:spTgt>
                                        </p:tgtEl>
                                        <p:attrNameLst>
                                          <p:attrName>style.visibility</p:attrName>
                                        </p:attrNameLst>
                                      </p:cBhvr>
                                      <p:to>
                                        <p:strVal val="visible"/>
                                      </p:to>
                                    </p:set>
                                    <p:animEffect transition="in" filter="fade">
                                      <p:cBhvr>
                                        <p:cTn id="10" dur="500"/>
                                        <p:tgtEl>
                                          <p:spTgt spid="4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fade">
                                      <p:cBhvr>
                                        <p:cTn id="22" dur="500"/>
                                        <p:tgtEl>
                                          <p:spTgt spid="2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Effect transition="in" filter="fade">
                                      <p:cBhvr>
                                        <p:cTn id="25" dur="500"/>
                                        <p:tgtEl>
                                          <p:spTgt spid="23">
                                            <p:txEl>
                                              <p:pRg st="0" end="0"/>
                                            </p:txEl>
                                          </p:spTgt>
                                        </p:tgtEl>
                                      </p:cBhvr>
                                    </p:animEffect>
                                  </p:childTnLst>
                                </p:cTn>
                              </p:par>
                            </p:childTnLst>
                          </p:cTn>
                        </p:par>
                      </p:childTnLst>
                    </p:cTn>
                  </p:par>
                </p:childTnLst>
              </p:cTn>
              <p:nextCondLst>
                <p:cond evt="onClick" delay="0">
                  <p:tgtEl>
                    <p:spTgt spid="36"/>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withEffect">
                                  <p:stCondLst>
                                    <p:cond delay="0"/>
                                  </p:stCondLst>
                                  <p:childTnLst>
                                    <p:set>
                                      <p:cBhvr>
                                        <p:cTn id="30" dur="1" fill="hold">
                                          <p:stCondLst>
                                            <p:cond delay="0"/>
                                          </p:stCondLst>
                                        </p:cTn>
                                        <p:tgtEl>
                                          <p:spTgt spid="27">
                                            <p:txEl>
                                              <p:pRg st="0" end="0"/>
                                            </p:txEl>
                                          </p:spTgt>
                                        </p:tgtEl>
                                        <p:attrNameLst>
                                          <p:attrName>style.visibility</p:attrName>
                                        </p:attrNameLst>
                                      </p:cBhvr>
                                      <p:to>
                                        <p:strVal val="visible"/>
                                      </p:to>
                                    </p:set>
                                    <p:animEffect transition="in" filter="fade">
                                      <p:cBhvr>
                                        <p:cTn id="31" dur="500"/>
                                        <p:tgtEl>
                                          <p:spTgt spid="27">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xEl>
                                              <p:pRg st="0" end="0"/>
                                            </p:txEl>
                                          </p:spTgt>
                                        </p:tgtEl>
                                        <p:attrNameLst>
                                          <p:attrName>style.visibility</p:attrName>
                                        </p:attrNameLst>
                                      </p:cBhvr>
                                      <p:to>
                                        <p:strVal val="visible"/>
                                      </p:to>
                                    </p:set>
                                    <p:animEffect transition="in" filter="fade">
                                      <p:cBhvr>
                                        <p:cTn id="34" dur="500"/>
                                        <p:tgtEl>
                                          <p:spTgt spid="28">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xEl>
                                              <p:pRg st="0" end="0"/>
                                            </p:txEl>
                                          </p:spTgt>
                                        </p:tgtEl>
                                        <p:attrNameLst>
                                          <p:attrName>style.visibility</p:attrName>
                                        </p:attrNameLst>
                                      </p:cBhvr>
                                      <p:to>
                                        <p:strVal val="visible"/>
                                      </p:to>
                                    </p:set>
                                    <p:animEffect transition="in" filter="fade">
                                      <p:cBhvr>
                                        <p:cTn id="40" dur="500"/>
                                        <p:tgtEl>
                                          <p:spTgt spid="25">
                                            <p:txEl>
                                              <p:pRg st="0" end="0"/>
                                            </p:txEl>
                                          </p:spTgt>
                                        </p:tgtEl>
                                      </p:cBhvr>
                                    </p:animEffect>
                                  </p:childTnLst>
                                </p:cTn>
                              </p:par>
                            </p:childTnLst>
                          </p:cTn>
                        </p:par>
                      </p:childTnLst>
                    </p:cTn>
                  </p:par>
                </p:childTnLst>
              </p:cTn>
              <p:nextCondLst>
                <p:cond evt="onClick" delay="0">
                  <p:tgtEl>
                    <p:spTgt spid="37"/>
                  </p:tgtEl>
                </p:cond>
              </p:nextCondLst>
            </p:seq>
            <p:seq concurrent="1" nextAc="seek">
              <p:cTn id="41" restart="whenNotActive" fill="hold" evtFilter="cancelBubble" nodeType="interactiveSeq">
                <p:stCondLst>
                  <p:cond evt="onClick" delay="0">
                    <p:tgtEl>
                      <p:spTgt spid="3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0"/>
                                  </p:stCondLst>
                                  <p:childTnLst>
                                    <p:set>
                                      <p:cBhvr>
                                        <p:cTn id="45" dur="1" fill="hold">
                                          <p:stCondLst>
                                            <p:cond delay="0"/>
                                          </p:stCondLst>
                                        </p:cTn>
                                        <p:tgtEl>
                                          <p:spTgt spid="1806">
                                            <p:txEl>
                                              <p:pRg st="0" end="0"/>
                                            </p:txEl>
                                          </p:spTgt>
                                        </p:tgtEl>
                                        <p:attrNameLst>
                                          <p:attrName>style.visibility</p:attrName>
                                        </p:attrNameLst>
                                      </p:cBhvr>
                                      <p:to>
                                        <p:strVal val="visible"/>
                                      </p:to>
                                    </p:set>
                                    <p:animEffect transition="in" filter="fade">
                                      <p:cBhvr>
                                        <p:cTn id="46" dur="500"/>
                                        <p:tgtEl>
                                          <p:spTgt spid="1806">
                                            <p:txEl>
                                              <p:pRg st="0" end="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809">
                                            <p:txEl>
                                              <p:pRg st="0" end="0"/>
                                            </p:txEl>
                                          </p:spTgt>
                                        </p:tgtEl>
                                        <p:attrNameLst>
                                          <p:attrName>style.visibility</p:attrName>
                                        </p:attrNameLst>
                                      </p:cBhvr>
                                      <p:to>
                                        <p:strVal val="visible"/>
                                      </p:to>
                                    </p:set>
                                    <p:animEffect transition="in" filter="fade">
                                      <p:cBhvr>
                                        <p:cTn id="49" dur="500"/>
                                        <p:tgtEl>
                                          <p:spTgt spid="1809">
                                            <p:txEl>
                                              <p:pRg st="0" end="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813">
                                            <p:txEl>
                                              <p:pRg st="0" end="0"/>
                                            </p:txEl>
                                          </p:spTgt>
                                        </p:tgtEl>
                                        <p:attrNameLst>
                                          <p:attrName>style.visibility</p:attrName>
                                        </p:attrNameLst>
                                      </p:cBhvr>
                                      <p:to>
                                        <p:strVal val="visible"/>
                                      </p:to>
                                    </p:set>
                                    <p:animEffect transition="in" filter="fade">
                                      <p:cBhvr>
                                        <p:cTn id="52" dur="500"/>
                                        <p:tgtEl>
                                          <p:spTgt spid="1813">
                                            <p:txEl>
                                              <p:pRg st="0" end="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810">
                                            <p:txEl>
                                              <p:pRg st="0" end="0"/>
                                            </p:txEl>
                                          </p:spTgt>
                                        </p:tgtEl>
                                        <p:attrNameLst>
                                          <p:attrName>style.visibility</p:attrName>
                                        </p:attrNameLst>
                                      </p:cBhvr>
                                      <p:to>
                                        <p:strVal val="visible"/>
                                      </p:to>
                                    </p:set>
                                    <p:animEffect transition="in" filter="fade">
                                      <p:cBhvr>
                                        <p:cTn id="55" dur="500"/>
                                        <p:tgtEl>
                                          <p:spTgt spid="1810">
                                            <p:txEl>
                                              <p:pRg st="0" end="0"/>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808">
                                            <p:txEl>
                                              <p:pRg st="0" end="0"/>
                                            </p:txEl>
                                          </p:spTgt>
                                        </p:tgtEl>
                                        <p:attrNameLst>
                                          <p:attrName>style.visibility</p:attrName>
                                        </p:attrNameLst>
                                      </p:cBhvr>
                                      <p:to>
                                        <p:strVal val="visible"/>
                                      </p:to>
                                    </p:set>
                                    <p:animEffect transition="in" filter="fade">
                                      <p:cBhvr>
                                        <p:cTn id="58" dur="500"/>
                                        <p:tgtEl>
                                          <p:spTgt spid="1808">
                                            <p:txEl>
                                              <p:pRg st="0" end="0"/>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1792">
                                            <p:txEl>
                                              <p:pRg st="0" end="0"/>
                                            </p:txEl>
                                          </p:spTgt>
                                        </p:tgtEl>
                                        <p:attrNameLst>
                                          <p:attrName>style.visibility</p:attrName>
                                        </p:attrNameLst>
                                      </p:cBhvr>
                                      <p:to>
                                        <p:strVal val="visible"/>
                                      </p:to>
                                    </p:set>
                                    <p:animEffect transition="in" filter="fade">
                                      <p:cBhvr>
                                        <p:cTn id="61" dur="500"/>
                                        <p:tgtEl>
                                          <p:spTgt spid="1792">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63">
                                            <p:txEl>
                                              <p:pRg st="0" end="0"/>
                                            </p:txEl>
                                          </p:spTgt>
                                        </p:tgtEl>
                                        <p:attrNameLst>
                                          <p:attrName>style.visibility</p:attrName>
                                        </p:attrNameLst>
                                      </p:cBhvr>
                                      <p:to>
                                        <p:strVal val="visible"/>
                                      </p:to>
                                    </p:set>
                                    <p:animEffect transition="in" filter="fade">
                                      <p:cBhvr>
                                        <p:cTn id="64" dur="500"/>
                                        <p:tgtEl>
                                          <p:spTgt spid="63">
                                            <p:txEl>
                                              <p:pRg st="0" end="0"/>
                                            </p:txEl>
                                          </p:spTgt>
                                        </p:tgtEl>
                                      </p:cBhvr>
                                    </p:animEffec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9"/>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nodeType="withEffect">
                                  <p:stCondLst>
                                    <p:cond delay="0"/>
                                  </p:stCondLst>
                                  <p:childTnLst>
                                    <p:set>
                                      <p:cBhvr>
                                        <p:cTn id="69" dur="1" fill="hold">
                                          <p:stCondLst>
                                            <p:cond delay="0"/>
                                          </p:stCondLst>
                                        </p:cTn>
                                        <p:tgtEl>
                                          <p:spTgt spid="1817">
                                            <p:txEl>
                                              <p:pRg st="0" end="0"/>
                                            </p:txEl>
                                          </p:spTgt>
                                        </p:tgtEl>
                                        <p:attrNameLst>
                                          <p:attrName>style.visibility</p:attrName>
                                        </p:attrNameLst>
                                      </p:cBhvr>
                                      <p:to>
                                        <p:strVal val="visible"/>
                                      </p:to>
                                    </p:set>
                                    <p:animEffect transition="in" filter="fade">
                                      <p:cBhvr>
                                        <p:cTn id="70" dur="500"/>
                                        <p:tgtEl>
                                          <p:spTgt spid="1817">
                                            <p:txEl>
                                              <p:pRg st="0" end="0"/>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1822">
                                            <p:txEl>
                                              <p:pRg st="0" end="0"/>
                                            </p:txEl>
                                          </p:spTgt>
                                        </p:tgtEl>
                                        <p:attrNameLst>
                                          <p:attrName>style.visibility</p:attrName>
                                        </p:attrNameLst>
                                      </p:cBhvr>
                                      <p:to>
                                        <p:strVal val="visible"/>
                                      </p:to>
                                    </p:set>
                                    <p:animEffect transition="in" filter="fade">
                                      <p:cBhvr>
                                        <p:cTn id="73" dur="500"/>
                                        <p:tgtEl>
                                          <p:spTgt spid="1822">
                                            <p:txEl>
                                              <p:pRg st="0" end="0"/>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1818">
                                            <p:txEl>
                                              <p:pRg st="0" end="0"/>
                                            </p:txEl>
                                          </p:spTgt>
                                        </p:tgtEl>
                                        <p:attrNameLst>
                                          <p:attrName>style.visibility</p:attrName>
                                        </p:attrNameLst>
                                      </p:cBhvr>
                                      <p:to>
                                        <p:strVal val="visible"/>
                                      </p:to>
                                    </p:set>
                                    <p:animEffect transition="in" filter="fade">
                                      <p:cBhvr>
                                        <p:cTn id="76" dur="500"/>
                                        <p:tgtEl>
                                          <p:spTgt spid="1818">
                                            <p:txEl>
                                              <p:pRg st="0" end="0"/>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1825">
                                            <p:txEl>
                                              <p:pRg st="0" end="0"/>
                                            </p:txEl>
                                          </p:spTgt>
                                        </p:tgtEl>
                                        <p:attrNameLst>
                                          <p:attrName>style.visibility</p:attrName>
                                        </p:attrNameLst>
                                      </p:cBhvr>
                                      <p:to>
                                        <p:strVal val="visible"/>
                                      </p:to>
                                    </p:set>
                                    <p:animEffect transition="in" filter="fade">
                                      <p:cBhvr>
                                        <p:cTn id="79" dur="500"/>
                                        <p:tgtEl>
                                          <p:spTgt spid="1825">
                                            <p:txEl>
                                              <p:pRg st="0" end="0"/>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1824">
                                            <p:txEl>
                                              <p:pRg st="0" end="0"/>
                                            </p:txEl>
                                          </p:spTgt>
                                        </p:tgtEl>
                                        <p:attrNameLst>
                                          <p:attrName>style.visibility</p:attrName>
                                        </p:attrNameLst>
                                      </p:cBhvr>
                                      <p:to>
                                        <p:strVal val="visible"/>
                                      </p:to>
                                    </p:set>
                                    <p:animEffect transition="in" filter="fade">
                                      <p:cBhvr>
                                        <p:cTn id="82" dur="500"/>
                                        <p:tgtEl>
                                          <p:spTgt spid="1824">
                                            <p:txEl>
                                              <p:pRg st="0" end="0"/>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1816">
                                            <p:txEl>
                                              <p:pRg st="0" end="0"/>
                                            </p:txEl>
                                          </p:spTgt>
                                        </p:tgtEl>
                                        <p:attrNameLst>
                                          <p:attrName>style.visibility</p:attrName>
                                        </p:attrNameLst>
                                      </p:cBhvr>
                                      <p:to>
                                        <p:strVal val="visible"/>
                                      </p:to>
                                    </p:set>
                                    <p:animEffect transition="in" filter="fade">
                                      <p:cBhvr>
                                        <p:cTn id="85" dur="500"/>
                                        <p:tgtEl>
                                          <p:spTgt spid="1816">
                                            <p:txEl>
                                              <p:pRg st="0" end="0"/>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1815">
                                            <p:txEl>
                                              <p:pRg st="0" end="0"/>
                                            </p:txEl>
                                          </p:spTgt>
                                        </p:tgtEl>
                                        <p:attrNameLst>
                                          <p:attrName>style.visibility</p:attrName>
                                        </p:attrNameLst>
                                      </p:cBhvr>
                                      <p:to>
                                        <p:strVal val="visible"/>
                                      </p:to>
                                    </p:set>
                                    <p:animEffect transition="in" filter="fade">
                                      <p:cBhvr>
                                        <p:cTn id="88" dur="500"/>
                                        <p:tgtEl>
                                          <p:spTgt spid="1815">
                                            <p:txEl>
                                              <p:pRg st="0" end="0"/>
                                            </p:txEl>
                                          </p:spTgt>
                                        </p:tgtEl>
                                      </p:cBhvr>
                                    </p:animEffect>
                                  </p:childTnLst>
                                </p:cTn>
                              </p:par>
                            </p:childTnLst>
                          </p:cTn>
                        </p:par>
                      </p:childTnLst>
                    </p:cTn>
                  </p:par>
                </p:childTnLst>
              </p:cTn>
              <p:nextCondLst>
                <p:cond evt="onClick" delay="0">
                  <p:tgtEl>
                    <p:spTgt spid="39"/>
                  </p:tgtEl>
                </p:cond>
              </p:nextCondLst>
            </p:seq>
            <p:seq concurrent="1" nextAc="seek">
              <p:cTn id="89" restart="whenNotActive" fill="hold" evtFilter="cancelBubble" nodeType="interactiveSeq">
                <p:stCondLst>
                  <p:cond evt="onClick" delay="0">
                    <p:tgtEl>
                      <p:spTgt spid="40"/>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nodeType="withEffect">
                                  <p:stCondLst>
                                    <p:cond delay="0"/>
                                  </p:stCondLst>
                                  <p:childTnLst>
                                    <p:set>
                                      <p:cBhvr>
                                        <p:cTn id="93" dur="1" fill="hold">
                                          <p:stCondLst>
                                            <p:cond delay="0"/>
                                          </p:stCondLst>
                                        </p:cTn>
                                        <p:tgtEl>
                                          <p:spTgt spid="1350">
                                            <p:txEl>
                                              <p:pRg st="0" end="0"/>
                                            </p:txEl>
                                          </p:spTgt>
                                        </p:tgtEl>
                                        <p:attrNameLst>
                                          <p:attrName>style.visibility</p:attrName>
                                        </p:attrNameLst>
                                      </p:cBhvr>
                                      <p:to>
                                        <p:strVal val="visible"/>
                                      </p:to>
                                    </p:set>
                                    <p:animEffect transition="in" filter="fade">
                                      <p:cBhvr>
                                        <p:cTn id="94" dur="500"/>
                                        <p:tgtEl>
                                          <p:spTgt spid="1350">
                                            <p:txEl>
                                              <p:pRg st="0" end="0"/>
                                            </p:txEl>
                                          </p:spTgt>
                                        </p:tgtEl>
                                      </p:cBhvr>
                                    </p:animEffect>
                                  </p:childTnLst>
                                </p:cTn>
                              </p:par>
                              <p:par>
                                <p:cTn id="95" presetID="10" presetClass="entr" presetSubtype="0" fill="hold" nodeType="withEffect">
                                  <p:stCondLst>
                                    <p:cond delay="0"/>
                                  </p:stCondLst>
                                  <p:childTnLst>
                                    <p:set>
                                      <p:cBhvr>
                                        <p:cTn id="96" dur="1" fill="hold">
                                          <p:stCondLst>
                                            <p:cond delay="0"/>
                                          </p:stCondLst>
                                        </p:cTn>
                                        <p:tgtEl>
                                          <p:spTgt spid="1353">
                                            <p:txEl>
                                              <p:pRg st="0" end="0"/>
                                            </p:txEl>
                                          </p:spTgt>
                                        </p:tgtEl>
                                        <p:attrNameLst>
                                          <p:attrName>style.visibility</p:attrName>
                                        </p:attrNameLst>
                                      </p:cBhvr>
                                      <p:to>
                                        <p:strVal val="visible"/>
                                      </p:to>
                                    </p:set>
                                    <p:animEffect transition="in" filter="fade">
                                      <p:cBhvr>
                                        <p:cTn id="97" dur="500"/>
                                        <p:tgtEl>
                                          <p:spTgt spid="1353">
                                            <p:txEl>
                                              <p:pRg st="0" end="0"/>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1351">
                                            <p:txEl>
                                              <p:pRg st="0" end="0"/>
                                            </p:txEl>
                                          </p:spTgt>
                                        </p:tgtEl>
                                        <p:attrNameLst>
                                          <p:attrName>style.visibility</p:attrName>
                                        </p:attrNameLst>
                                      </p:cBhvr>
                                      <p:to>
                                        <p:strVal val="visible"/>
                                      </p:to>
                                    </p:set>
                                    <p:animEffect transition="in" filter="fade">
                                      <p:cBhvr>
                                        <p:cTn id="100" dur="500"/>
                                        <p:tgtEl>
                                          <p:spTgt spid="1351">
                                            <p:txEl>
                                              <p:pRg st="0" end="0"/>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1369">
                                            <p:txEl>
                                              <p:pRg st="0" end="0"/>
                                            </p:txEl>
                                          </p:spTgt>
                                        </p:tgtEl>
                                        <p:attrNameLst>
                                          <p:attrName>style.visibility</p:attrName>
                                        </p:attrNameLst>
                                      </p:cBhvr>
                                      <p:to>
                                        <p:strVal val="visible"/>
                                      </p:to>
                                    </p:set>
                                    <p:animEffect transition="in" filter="fade">
                                      <p:cBhvr>
                                        <p:cTn id="103" dur="500"/>
                                        <p:tgtEl>
                                          <p:spTgt spid="1369">
                                            <p:txEl>
                                              <p:pRg st="0" end="0"/>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1372">
                                            <p:txEl>
                                              <p:pRg st="0" end="0"/>
                                            </p:txEl>
                                          </p:spTgt>
                                        </p:tgtEl>
                                        <p:attrNameLst>
                                          <p:attrName>style.visibility</p:attrName>
                                        </p:attrNameLst>
                                      </p:cBhvr>
                                      <p:to>
                                        <p:strVal val="visible"/>
                                      </p:to>
                                    </p:set>
                                    <p:animEffect transition="in" filter="fade">
                                      <p:cBhvr>
                                        <p:cTn id="106" dur="500"/>
                                        <p:tgtEl>
                                          <p:spTgt spid="1372">
                                            <p:txEl>
                                              <p:pRg st="0" end="0"/>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1370">
                                            <p:txEl>
                                              <p:pRg st="0" end="0"/>
                                            </p:txEl>
                                          </p:spTgt>
                                        </p:tgtEl>
                                        <p:attrNameLst>
                                          <p:attrName>style.visibility</p:attrName>
                                        </p:attrNameLst>
                                      </p:cBhvr>
                                      <p:to>
                                        <p:strVal val="visible"/>
                                      </p:to>
                                    </p:set>
                                    <p:animEffect transition="in" filter="fade">
                                      <p:cBhvr>
                                        <p:cTn id="109" dur="500"/>
                                        <p:tgtEl>
                                          <p:spTgt spid="1370">
                                            <p:txEl>
                                              <p:pRg st="0" end="0"/>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1368">
                                            <p:txEl>
                                              <p:pRg st="0" end="0"/>
                                            </p:txEl>
                                          </p:spTgt>
                                        </p:tgtEl>
                                        <p:attrNameLst>
                                          <p:attrName>style.visibility</p:attrName>
                                        </p:attrNameLst>
                                      </p:cBhvr>
                                      <p:to>
                                        <p:strVal val="visible"/>
                                      </p:to>
                                    </p:set>
                                    <p:animEffect transition="in" filter="fade">
                                      <p:cBhvr>
                                        <p:cTn id="112" dur="500"/>
                                        <p:tgtEl>
                                          <p:spTgt spid="1368">
                                            <p:txEl>
                                              <p:pRg st="0" end="0"/>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1349">
                                            <p:txEl>
                                              <p:pRg st="0" end="0"/>
                                            </p:txEl>
                                          </p:spTgt>
                                        </p:tgtEl>
                                        <p:attrNameLst>
                                          <p:attrName>style.visibility</p:attrName>
                                        </p:attrNameLst>
                                      </p:cBhvr>
                                      <p:to>
                                        <p:strVal val="visible"/>
                                      </p:to>
                                    </p:set>
                                    <p:animEffect transition="in" filter="fade">
                                      <p:cBhvr>
                                        <p:cTn id="115" dur="500"/>
                                        <p:tgtEl>
                                          <p:spTgt spid="1349">
                                            <p:txEl>
                                              <p:pRg st="0" end="0"/>
                                            </p:txEl>
                                          </p:spTgt>
                                        </p:tgtEl>
                                      </p:cBhvr>
                                    </p:animEffect>
                                  </p:childTnLst>
                                </p:cTn>
                              </p:par>
                              <p:par>
                                <p:cTn id="116" presetID="10" presetClass="entr" presetSubtype="0" fill="hold" nodeType="withEffect">
                                  <p:stCondLst>
                                    <p:cond delay="0"/>
                                  </p:stCondLst>
                                  <p:childTnLst>
                                    <p:set>
                                      <p:cBhvr>
                                        <p:cTn id="117" dur="1" fill="hold">
                                          <p:stCondLst>
                                            <p:cond delay="0"/>
                                          </p:stCondLst>
                                        </p:cTn>
                                        <p:tgtEl>
                                          <p:spTgt spid="1348">
                                            <p:txEl>
                                              <p:pRg st="0" end="0"/>
                                            </p:txEl>
                                          </p:spTgt>
                                        </p:tgtEl>
                                        <p:attrNameLst>
                                          <p:attrName>style.visibility</p:attrName>
                                        </p:attrNameLst>
                                      </p:cBhvr>
                                      <p:to>
                                        <p:strVal val="visible"/>
                                      </p:to>
                                    </p:set>
                                    <p:animEffect transition="in" filter="fade">
                                      <p:cBhvr>
                                        <p:cTn id="118" dur="500"/>
                                        <p:tgtEl>
                                          <p:spTgt spid="1348">
                                            <p:txEl>
                                              <p:pRg st="0" end="0"/>
                                            </p:txEl>
                                          </p:spTgt>
                                        </p:tgtEl>
                                      </p:cBhvr>
                                    </p:animEffect>
                                  </p:childTnLst>
                                </p:cTn>
                              </p:par>
                            </p:childTnLst>
                          </p:cTn>
                        </p:par>
                      </p:childTnLst>
                    </p:cTn>
                  </p:par>
                </p:childTnLst>
              </p:cTn>
              <p:nextCondLst>
                <p:cond evt="onClick" delay="0">
                  <p:tgtEl>
                    <p:spTgt spid="40"/>
                  </p:tgtEl>
                </p:cond>
              </p:nextCondLst>
            </p:seq>
            <p:seq concurrent="1" nextAc="seek">
              <p:cTn id="119" restart="whenNotActive" fill="hold" evtFilter="cancelBubble" nodeType="interactiveSeq">
                <p:stCondLst>
                  <p:cond evt="onClick" delay="0">
                    <p:tgtEl>
                      <p:spTgt spid="41"/>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nodeType="withEffect">
                                  <p:stCondLst>
                                    <p:cond delay="0"/>
                                  </p:stCondLst>
                                  <p:childTnLst>
                                    <p:set>
                                      <p:cBhvr>
                                        <p:cTn id="123" dur="1" fill="hold">
                                          <p:stCondLst>
                                            <p:cond delay="0"/>
                                          </p:stCondLst>
                                        </p:cTn>
                                        <p:tgtEl>
                                          <p:spTgt spid="1378">
                                            <p:txEl>
                                              <p:pRg st="0" end="0"/>
                                            </p:txEl>
                                          </p:spTgt>
                                        </p:tgtEl>
                                        <p:attrNameLst>
                                          <p:attrName>style.visibility</p:attrName>
                                        </p:attrNameLst>
                                      </p:cBhvr>
                                      <p:to>
                                        <p:strVal val="visible"/>
                                      </p:to>
                                    </p:set>
                                    <p:animEffect transition="in" filter="fade">
                                      <p:cBhvr>
                                        <p:cTn id="124" dur="500"/>
                                        <p:tgtEl>
                                          <p:spTgt spid="1378">
                                            <p:txEl>
                                              <p:pRg st="0" end="0"/>
                                            </p:txEl>
                                          </p:spTgt>
                                        </p:tgtEl>
                                      </p:cBhvr>
                                    </p:animEffect>
                                  </p:childTnLst>
                                </p:cTn>
                              </p:par>
                              <p:par>
                                <p:cTn id="125" presetID="10" presetClass="entr" presetSubtype="0" fill="hold" nodeType="withEffect">
                                  <p:stCondLst>
                                    <p:cond delay="0"/>
                                  </p:stCondLst>
                                  <p:childTnLst>
                                    <p:set>
                                      <p:cBhvr>
                                        <p:cTn id="126" dur="1" fill="hold">
                                          <p:stCondLst>
                                            <p:cond delay="0"/>
                                          </p:stCondLst>
                                        </p:cTn>
                                        <p:tgtEl>
                                          <p:spTgt spid="1381">
                                            <p:txEl>
                                              <p:pRg st="0" end="0"/>
                                            </p:txEl>
                                          </p:spTgt>
                                        </p:tgtEl>
                                        <p:attrNameLst>
                                          <p:attrName>style.visibility</p:attrName>
                                        </p:attrNameLst>
                                      </p:cBhvr>
                                      <p:to>
                                        <p:strVal val="visible"/>
                                      </p:to>
                                    </p:set>
                                    <p:animEffect transition="in" filter="fade">
                                      <p:cBhvr>
                                        <p:cTn id="127" dur="500"/>
                                        <p:tgtEl>
                                          <p:spTgt spid="1381">
                                            <p:txEl>
                                              <p:pRg st="0" end="0"/>
                                            </p:txEl>
                                          </p:spTgt>
                                        </p:tgtEl>
                                      </p:cBhvr>
                                    </p:animEffect>
                                  </p:childTnLst>
                                </p:cTn>
                              </p:par>
                              <p:par>
                                <p:cTn id="128" presetID="10" presetClass="entr" presetSubtype="0" fill="hold" nodeType="withEffect">
                                  <p:stCondLst>
                                    <p:cond delay="0"/>
                                  </p:stCondLst>
                                  <p:childTnLst>
                                    <p:set>
                                      <p:cBhvr>
                                        <p:cTn id="129" dur="1" fill="hold">
                                          <p:stCondLst>
                                            <p:cond delay="0"/>
                                          </p:stCondLst>
                                        </p:cTn>
                                        <p:tgtEl>
                                          <p:spTgt spid="1380">
                                            <p:txEl>
                                              <p:pRg st="0" end="0"/>
                                            </p:txEl>
                                          </p:spTgt>
                                        </p:tgtEl>
                                        <p:attrNameLst>
                                          <p:attrName>style.visibility</p:attrName>
                                        </p:attrNameLst>
                                      </p:cBhvr>
                                      <p:to>
                                        <p:strVal val="visible"/>
                                      </p:to>
                                    </p:set>
                                    <p:animEffect transition="in" filter="fade">
                                      <p:cBhvr>
                                        <p:cTn id="130" dur="500"/>
                                        <p:tgtEl>
                                          <p:spTgt spid="1380">
                                            <p:txEl>
                                              <p:pRg st="0" end="0"/>
                                            </p:txEl>
                                          </p:spTgt>
                                        </p:tgtEl>
                                      </p:cBhvr>
                                    </p:animEffect>
                                  </p:childTnLst>
                                </p:cTn>
                              </p:par>
                              <p:par>
                                <p:cTn id="131" presetID="10" presetClass="entr" presetSubtype="0" fill="hold" nodeType="withEffect">
                                  <p:stCondLst>
                                    <p:cond delay="0"/>
                                  </p:stCondLst>
                                  <p:childTnLst>
                                    <p:set>
                                      <p:cBhvr>
                                        <p:cTn id="132" dur="1" fill="hold">
                                          <p:stCondLst>
                                            <p:cond delay="0"/>
                                          </p:stCondLst>
                                        </p:cTn>
                                        <p:tgtEl>
                                          <p:spTgt spid="1395">
                                            <p:txEl>
                                              <p:pRg st="0" end="0"/>
                                            </p:txEl>
                                          </p:spTgt>
                                        </p:tgtEl>
                                        <p:attrNameLst>
                                          <p:attrName>style.visibility</p:attrName>
                                        </p:attrNameLst>
                                      </p:cBhvr>
                                      <p:to>
                                        <p:strVal val="visible"/>
                                      </p:to>
                                    </p:set>
                                    <p:animEffect transition="in" filter="fade">
                                      <p:cBhvr>
                                        <p:cTn id="133" dur="500"/>
                                        <p:tgtEl>
                                          <p:spTgt spid="1395">
                                            <p:txEl>
                                              <p:pRg st="0" end="0"/>
                                            </p:txEl>
                                          </p:spTgt>
                                        </p:tgtEl>
                                      </p:cBhvr>
                                    </p:animEffect>
                                  </p:childTnLst>
                                </p:cTn>
                              </p:par>
                              <p:par>
                                <p:cTn id="134" presetID="10" presetClass="entr" presetSubtype="0" fill="hold" nodeType="withEffect">
                                  <p:stCondLst>
                                    <p:cond delay="0"/>
                                  </p:stCondLst>
                                  <p:childTnLst>
                                    <p:set>
                                      <p:cBhvr>
                                        <p:cTn id="135" dur="1" fill="hold">
                                          <p:stCondLst>
                                            <p:cond delay="0"/>
                                          </p:stCondLst>
                                        </p:cTn>
                                        <p:tgtEl>
                                          <p:spTgt spid="1397">
                                            <p:txEl>
                                              <p:pRg st="0" end="0"/>
                                            </p:txEl>
                                          </p:spTgt>
                                        </p:tgtEl>
                                        <p:attrNameLst>
                                          <p:attrName>style.visibility</p:attrName>
                                        </p:attrNameLst>
                                      </p:cBhvr>
                                      <p:to>
                                        <p:strVal val="visible"/>
                                      </p:to>
                                    </p:set>
                                    <p:animEffect transition="in" filter="fade">
                                      <p:cBhvr>
                                        <p:cTn id="136" dur="500"/>
                                        <p:tgtEl>
                                          <p:spTgt spid="1397">
                                            <p:txEl>
                                              <p:pRg st="0" end="0"/>
                                            </p:txEl>
                                          </p:spTgt>
                                        </p:tgtEl>
                                      </p:cBhvr>
                                    </p:animEffect>
                                  </p:childTnLst>
                                </p:cTn>
                              </p:par>
                              <p:par>
                                <p:cTn id="137" presetID="10" presetClass="entr" presetSubtype="0" fill="hold" nodeType="withEffect">
                                  <p:stCondLst>
                                    <p:cond delay="0"/>
                                  </p:stCondLst>
                                  <p:childTnLst>
                                    <p:set>
                                      <p:cBhvr>
                                        <p:cTn id="138" dur="1" fill="hold">
                                          <p:stCondLst>
                                            <p:cond delay="0"/>
                                          </p:stCondLst>
                                        </p:cTn>
                                        <p:tgtEl>
                                          <p:spTgt spid="1391">
                                            <p:txEl>
                                              <p:pRg st="0" end="0"/>
                                            </p:txEl>
                                          </p:spTgt>
                                        </p:tgtEl>
                                        <p:attrNameLst>
                                          <p:attrName>style.visibility</p:attrName>
                                        </p:attrNameLst>
                                      </p:cBhvr>
                                      <p:to>
                                        <p:strVal val="visible"/>
                                      </p:to>
                                    </p:set>
                                    <p:animEffect transition="in" filter="fade">
                                      <p:cBhvr>
                                        <p:cTn id="139" dur="500"/>
                                        <p:tgtEl>
                                          <p:spTgt spid="1391">
                                            <p:txEl>
                                              <p:pRg st="0" end="0"/>
                                            </p:txEl>
                                          </p:spTgt>
                                        </p:tgtEl>
                                      </p:cBhvr>
                                    </p:animEffect>
                                  </p:childTnLst>
                                </p:cTn>
                              </p:par>
                              <p:par>
                                <p:cTn id="140" presetID="10" presetClass="entr" presetSubtype="0" fill="hold" nodeType="withEffect">
                                  <p:stCondLst>
                                    <p:cond delay="0"/>
                                  </p:stCondLst>
                                  <p:childTnLst>
                                    <p:set>
                                      <p:cBhvr>
                                        <p:cTn id="141" dur="1" fill="hold">
                                          <p:stCondLst>
                                            <p:cond delay="0"/>
                                          </p:stCondLst>
                                        </p:cTn>
                                        <p:tgtEl>
                                          <p:spTgt spid="1377">
                                            <p:txEl>
                                              <p:pRg st="0" end="0"/>
                                            </p:txEl>
                                          </p:spTgt>
                                        </p:tgtEl>
                                        <p:attrNameLst>
                                          <p:attrName>style.visibility</p:attrName>
                                        </p:attrNameLst>
                                      </p:cBhvr>
                                      <p:to>
                                        <p:strVal val="visible"/>
                                      </p:to>
                                    </p:set>
                                    <p:animEffect transition="in" filter="fade">
                                      <p:cBhvr>
                                        <p:cTn id="142" dur="500"/>
                                        <p:tgtEl>
                                          <p:spTgt spid="1377">
                                            <p:txEl>
                                              <p:pRg st="0" end="0"/>
                                            </p:txEl>
                                          </p:spTgt>
                                        </p:tgtEl>
                                      </p:cBhvr>
                                    </p:animEffect>
                                  </p:childTnLst>
                                </p:cTn>
                              </p:par>
                              <p:par>
                                <p:cTn id="143" presetID="10" presetClass="entr" presetSubtype="0" fill="hold" nodeType="withEffect">
                                  <p:stCondLst>
                                    <p:cond delay="0"/>
                                  </p:stCondLst>
                                  <p:childTnLst>
                                    <p:set>
                                      <p:cBhvr>
                                        <p:cTn id="144" dur="1" fill="hold">
                                          <p:stCondLst>
                                            <p:cond delay="0"/>
                                          </p:stCondLst>
                                        </p:cTn>
                                        <p:tgtEl>
                                          <p:spTgt spid="1373">
                                            <p:txEl>
                                              <p:pRg st="0" end="0"/>
                                            </p:txEl>
                                          </p:spTgt>
                                        </p:tgtEl>
                                        <p:attrNameLst>
                                          <p:attrName>style.visibility</p:attrName>
                                        </p:attrNameLst>
                                      </p:cBhvr>
                                      <p:to>
                                        <p:strVal val="visible"/>
                                      </p:to>
                                    </p:set>
                                    <p:animEffect transition="in" filter="fade">
                                      <p:cBhvr>
                                        <p:cTn id="145" dur="500"/>
                                        <p:tgtEl>
                                          <p:spTgt spid="1373">
                                            <p:txEl>
                                              <p:pRg st="0" end="0"/>
                                            </p:txEl>
                                          </p:spTgt>
                                        </p:tgtEl>
                                      </p:cBhvr>
                                    </p:animEffect>
                                  </p:childTnLst>
                                </p:cTn>
                              </p:par>
                            </p:childTnLst>
                          </p:cTn>
                        </p:par>
                      </p:childTnLst>
                    </p:cTn>
                  </p:par>
                </p:childTnLst>
              </p:cTn>
              <p:nextCondLst>
                <p:cond evt="onClick" delay="0">
                  <p:tgtEl>
                    <p:spTgt spid="41"/>
                  </p:tgtEl>
                </p:cond>
              </p:nextCondLst>
            </p:seq>
            <p:seq concurrent="1" nextAc="seek">
              <p:cTn id="146" restart="whenNotActive" fill="hold" evtFilter="cancelBubble" nodeType="interactiveSeq">
                <p:stCondLst>
                  <p:cond evt="onClick" delay="0">
                    <p:tgtEl>
                      <p:spTgt spid="42"/>
                    </p:tgtEl>
                  </p:cond>
                </p:stCondLst>
                <p:endSync evt="end" delay="0">
                  <p:rtn val="all"/>
                </p:endSync>
                <p:childTnLst>
                  <p:par>
                    <p:cTn id="147" fill="hold">
                      <p:stCondLst>
                        <p:cond delay="0"/>
                      </p:stCondLst>
                      <p:childTnLst>
                        <p:par>
                          <p:cTn id="148" fill="hold">
                            <p:stCondLst>
                              <p:cond delay="0"/>
                            </p:stCondLst>
                            <p:childTnLst>
                              <p:par>
                                <p:cTn id="149" presetID="10" presetClass="entr" presetSubtype="0" fill="hold" nodeType="withEffect">
                                  <p:stCondLst>
                                    <p:cond delay="0"/>
                                  </p:stCondLst>
                                  <p:childTnLst>
                                    <p:set>
                                      <p:cBhvr>
                                        <p:cTn id="150" dur="1" fill="hold">
                                          <p:stCondLst>
                                            <p:cond delay="0"/>
                                          </p:stCondLst>
                                        </p:cTn>
                                        <p:tgtEl>
                                          <p:spTgt spid="1888">
                                            <p:txEl>
                                              <p:pRg st="0" end="0"/>
                                            </p:txEl>
                                          </p:spTgt>
                                        </p:tgtEl>
                                        <p:attrNameLst>
                                          <p:attrName>style.visibility</p:attrName>
                                        </p:attrNameLst>
                                      </p:cBhvr>
                                      <p:to>
                                        <p:strVal val="visible"/>
                                      </p:to>
                                    </p:set>
                                    <p:animEffect transition="in" filter="fade">
                                      <p:cBhvr>
                                        <p:cTn id="151" dur="500"/>
                                        <p:tgtEl>
                                          <p:spTgt spid="1888">
                                            <p:txEl>
                                              <p:pRg st="0" end="0"/>
                                            </p:txEl>
                                          </p:spTgt>
                                        </p:tgtEl>
                                      </p:cBhvr>
                                    </p:animEffect>
                                  </p:childTnLst>
                                </p:cTn>
                              </p:par>
                              <p:par>
                                <p:cTn id="152" presetID="10" presetClass="entr" presetSubtype="0" fill="hold" nodeType="withEffect">
                                  <p:stCondLst>
                                    <p:cond delay="0"/>
                                  </p:stCondLst>
                                  <p:childTnLst>
                                    <p:set>
                                      <p:cBhvr>
                                        <p:cTn id="153" dur="1" fill="hold">
                                          <p:stCondLst>
                                            <p:cond delay="0"/>
                                          </p:stCondLst>
                                        </p:cTn>
                                        <p:tgtEl>
                                          <p:spTgt spid="1899">
                                            <p:txEl>
                                              <p:pRg st="0" end="0"/>
                                            </p:txEl>
                                          </p:spTgt>
                                        </p:tgtEl>
                                        <p:attrNameLst>
                                          <p:attrName>style.visibility</p:attrName>
                                        </p:attrNameLst>
                                      </p:cBhvr>
                                      <p:to>
                                        <p:strVal val="visible"/>
                                      </p:to>
                                    </p:set>
                                    <p:animEffect transition="in" filter="fade">
                                      <p:cBhvr>
                                        <p:cTn id="154" dur="500"/>
                                        <p:tgtEl>
                                          <p:spTgt spid="1899">
                                            <p:txEl>
                                              <p:pRg st="0" end="0"/>
                                            </p:txEl>
                                          </p:spTgt>
                                        </p:tgtEl>
                                      </p:cBhvr>
                                    </p:animEffect>
                                  </p:childTnLst>
                                </p:cTn>
                              </p:par>
                              <p:par>
                                <p:cTn id="155" presetID="10" presetClass="entr" presetSubtype="0" fill="hold" nodeType="withEffect">
                                  <p:stCondLst>
                                    <p:cond delay="0"/>
                                  </p:stCondLst>
                                  <p:childTnLst>
                                    <p:set>
                                      <p:cBhvr>
                                        <p:cTn id="156" dur="1" fill="hold">
                                          <p:stCondLst>
                                            <p:cond delay="0"/>
                                          </p:stCondLst>
                                        </p:cTn>
                                        <p:tgtEl>
                                          <p:spTgt spid="1898">
                                            <p:txEl>
                                              <p:pRg st="0" end="0"/>
                                            </p:txEl>
                                          </p:spTgt>
                                        </p:tgtEl>
                                        <p:attrNameLst>
                                          <p:attrName>style.visibility</p:attrName>
                                        </p:attrNameLst>
                                      </p:cBhvr>
                                      <p:to>
                                        <p:strVal val="visible"/>
                                      </p:to>
                                    </p:set>
                                    <p:animEffect transition="in" filter="fade">
                                      <p:cBhvr>
                                        <p:cTn id="157" dur="500"/>
                                        <p:tgtEl>
                                          <p:spTgt spid="1898">
                                            <p:txEl>
                                              <p:pRg st="0" end="0"/>
                                            </p:txEl>
                                          </p:spTgt>
                                        </p:tgtEl>
                                      </p:cBhvr>
                                    </p:animEffect>
                                  </p:childTnLst>
                                </p:cTn>
                              </p:par>
                              <p:par>
                                <p:cTn id="158" presetID="10" presetClass="entr" presetSubtype="0" fill="hold" nodeType="withEffect">
                                  <p:stCondLst>
                                    <p:cond delay="0"/>
                                  </p:stCondLst>
                                  <p:childTnLst>
                                    <p:set>
                                      <p:cBhvr>
                                        <p:cTn id="159" dur="1" fill="hold">
                                          <p:stCondLst>
                                            <p:cond delay="0"/>
                                          </p:stCondLst>
                                        </p:cTn>
                                        <p:tgtEl>
                                          <p:spTgt spid="1901">
                                            <p:txEl>
                                              <p:pRg st="0" end="0"/>
                                            </p:txEl>
                                          </p:spTgt>
                                        </p:tgtEl>
                                        <p:attrNameLst>
                                          <p:attrName>style.visibility</p:attrName>
                                        </p:attrNameLst>
                                      </p:cBhvr>
                                      <p:to>
                                        <p:strVal val="visible"/>
                                      </p:to>
                                    </p:set>
                                    <p:animEffect transition="in" filter="fade">
                                      <p:cBhvr>
                                        <p:cTn id="160" dur="500"/>
                                        <p:tgtEl>
                                          <p:spTgt spid="1901">
                                            <p:txEl>
                                              <p:pRg st="0" end="0"/>
                                            </p:txEl>
                                          </p:spTgt>
                                        </p:tgtEl>
                                      </p:cBhvr>
                                    </p:animEffect>
                                  </p:childTnLst>
                                </p:cTn>
                              </p:par>
                              <p:par>
                                <p:cTn id="161" presetID="10" presetClass="entr" presetSubtype="0" fill="hold" nodeType="withEffect">
                                  <p:stCondLst>
                                    <p:cond delay="0"/>
                                  </p:stCondLst>
                                  <p:childTnLst>
                                    <p:set>
                                      <p:cBhvr>
                                        <p:cTn id="162" dur="1" fill="hold">
                                          <p:stCondLst>
                                            <p:cond delay="0"/>
                                          </p:stCondLst>
                                        </p:cTn>
                                        <p:tgtEl>
                                          <p:spTgt spid="1905">
                                            <p:txEl>
                                              <p:pRg st="0" end="0"/>
                                            </p:txEl>
                                          </p:spTgt>
                                        </p:tgtEl>
                                        <p:attrNameLst>
                                          <p:attrName>style.visibility</p:attrName>
                                        </p:attrNameLst>
                                      </p:cBhvr>
                                      <p:to>
                                        <p:strVal val="visible"/>
                                      </p:to>
                                    </p:set>
                                    <p:animEffect transition="in" filter="fade">
                                      <p:cBhvr>
                                        <p:cTn id="163" dur="500"/>
                                        <p:tgtEl>
                                          <p:spTgt spid="1905">
                                            <p:txEl>
                                              <p:pRg st="0" end="0"/>
                                            </p:txEl>
                                          </p:spTgt>
                                        </p:tgtEl>
                                      </p:cBhvr>
                                    </p:animEffect>
                                  </p:childTnLst>
                                </p:cTn>
                              </p:par>
                              <p:par>
                                <p:cTn id="164" presetID="10" presetClass="entr" presetSubtype="0" fill="hold" nodeType="withEffect">
                                  <p:stCondLst>
                                    <p:cond delay="0"/>
                                  </p:stCondLst>
                                  <p:childTnLst>
                                    <p:set>
                                      <p:cBhvr>
                                        <p:cTn id="165" dur="1" fill="hold">
                                          <p:stCondLst>
                                            <p:cond delay="0"/>
                                          </p:stCondLst>
                                        </p:cTn>
                                        <p:tgtEl>
                                          <p:spTgt spid="1902">
                                            <p:txEl>
                                              <p:pRg st="0" end="0"/>
                                            </p:txEl>
                                          </p:spTgt>
                                        </p:tgtEl>
                                        <p:attrNameLst>
                                          <p:attrName>style.visibility</p:attrName>
                                        </p:attrNameLst>
                                      </p:cBhvr>
                                      <p:to>
                                        <p:strVal val="visible"/>
                                      </p:to>
                                    </p:set>
                                    <p:animEffect transition="in" filter="fade">
                                      <p:cBhvr>
                                        <p:cTn id="166" dur="500"/>
                                        <p:tgtEl>
                                          <p:spTgt spid="1902">
                                            <p:txEl>
                                              <p:pRg st="0" end="0"/>
                                            </p:txEl>
                                          </p:spTgt>
                                        </p:tgtEl>
                                      </p:cBhvr>
                                    </p:animEffect>
                                  </p:childTnLst>
                                </p:cTn>
                              </p:par>
                              <p:par>
                                <p:cTn id="167" presetID="10" presetClass="entr" presetSubtype="0" fill="hold" nodeType="withEffect">
                                  <p:stCondLst>
                                    <p:cond delay="0"/>
                                  </p:stCondLst>
                                  <p:childTnLst>
                                    <p:set>
                                      <p:cBhvr>
                                        <p:cTn id="168" dur="1" fill="hold">
                                          <p:stCondLst>
                                            <p:cond delay="0"/>
                                          </p:stCondLst>
                                        </p:cTn>
                                        <p:tgtEl>
                                          <p:spTgt spid="1900">
                                            <p:txEl>
                                              <p:pRg st="0" end="0"/>
                                            </p:txEl>
                                          </p:spTgt>
                                        </p:tgtEl>
                                        <p:attrNameLst>
                                          <p:attrName>style.visibility</p:attrName>
                                        </p:attrNameLst>
                                      </p:cBhvr>
                                      <p:to>
                                        <p:strVal val="visible"/>
                                      </p:to>
                                    </p:set>
                                    <p:animEffect transition="in" filter="fade">
                                      <p:cBhvr>
                                        <p:cTn id="169" dur="500"/>
                                        <p:tgtEl>
                                          <p:spTgt spid="1900">
                                            <p:txEl>
                                              <p:pRg st="0" end="0"/>
                                            </p:txEl>
                                          </p:spTgt>
                                        </p:tgtEl>
                                      </p:cBhvr>
                                    </p:animEffect>
                                  </p:childTnLst>
                                </p:cTn>
                              </p:par>
                              <p:par>
                                <p:cTn id="170" presetID="10" presetClass="entr" presetSubtype="0" fill="hold" nodeType="withEffect">
                                  <p:stCondLst>
                                    <p:cond delay="0"/>
                                  </p:stCondLst>
                                  <p:childTnLst>
                                    <p:set>
                                      <p:cBhvr>
                                        <p:cTn id="171" dur="1" fill="hold">
                                          <p:stCondLst>
                                            <p:cond delay="0"/>
                                          </p:stCondLst>
                                        </p:cTn>
                                        <p:tgtEl>
                                          <p:spTgt spid="1884">
                                            <p:txEl>
                                              <p:pRg st="0" end="0"/>
                                            </p:txEl>
                                          </p:spTgt>
                                        </p:tgtEl>
                                        <p:attrNameLst>
                                          <p:attrName>style.visibility</p:attrName>
                                        </p:attrNameLst>
                                      </p:cBhvr>
                                      <p:to>
                                        <p:strVal val="visible"/>
                                      </p:to>
                                    </p:set>
                                    <p:animEffect transition="in" filter="fade">
                                      <p:cBhvr>
                                        <p:cTn id="172" dur="500"/>
                                        <p:tgtEl>
                                          <p:spTgt spid="1884">
                                            <p:txEl>
                                              <p:pRg st="0" end="0"/>
                                            </p:txEl>
                                          </p:spTgt>
                                        </p:tgtEl>
                                      </p:cBhvr>
                                    </p:animEffect>
                                  </p:childTnLst>
                                </p:cTn>
                              </p:par>
                              <p:par>
                                <p:cTn id="173" presetID="10" presetClass="entr" presetSubtype="0" fill="hold" nodeType="withEffect">
                                  <p:stCondLst>
                                    <p:cond delay="0"/>
                                  </p:stCondLst>
                                  <p:childTnLst>
                                    <p:set>
                                      <p:cBhvr>
                                        <p:cTn id="174" dur="1" fill="hold">
                                          <p:stCondLst>
                                            <p:cond delay="0"/>
                                          </p:stCondLst>
                                        </p:cTn>
                                        <p:tgtEl>
                                          <p:spTgt spid="1440">
                                            <p:txEl>
                                              <p:pRg st="0" end="0"/>
                                            </p:txEl>
                                          </p:spTgt>
                                        </p:tgtEl>
                                        <p:attrNameLst>
                                          <p:attrName>style.visibility</p:attrName>
                                        </p:attrNameLst>
                                      </p:cBhvr>
                                      <p:to>
                                        <p:strVal val="visible"/>
                                      </p:to>
                                    </p:set>
                                    <p:animEffect transition="in" filter="fade">
                                      <p:cBhvr>
                                        <p:cTn id="175" dur="500"/>
                                        <p:tgtEl>
                                          <p:spTgt spid="1440">
                                            <p:txEl>
                                              <p:pRg st="0" end="0"/>
                                            </p:txEl>
                                          </p:spTgt>
                                        </p:tgtEl>
                                      </p:cBhvr>
                                    </p:animEffect>
                                  </p:childTnLst>
                                </p:cTn>
                              </p:par>
                            </p:childTnLst>
                          </p:cTn>
                        </p:par>
                      </p:childTnLst>
                    </p:cTn>
                  </p:par>
                </p:childTnLst>
              </p:cTn>
              <p:nextCondLst>
                <p:cond evt="onClick" delay="0">
                  <p:tgtEl>
                    <p:spTgt spid="42"/>
                  </p:tgtEl>
                </p:cond>
              </p:nextCondLst>
            </p:seq>
            <p:seq concurrent="1" nextAc="seek">
              <p:cTn id="176" restart="whenNotActive" fill="hold" evtFilter="cancelBubble" nodeType="interactiveSeq">
                <p:stCondLst>
                  <p:cond evt="onClick" delay="0">
                    <p:tgtEl>
                      <p:spTgt spid="43"/>
                    </p:tgtEl>
                  </p:cond>
                </p:stCondLst>
                <p:endSync evt="end" delay="0">
                  <p:rtn val="all"/>
                </p:endSync>
                <p:childTnLst>
                  <p:par>
                    <p:cTn id="177" fill="hold">
                      <p:stCondLst>
                        <p:cond delay="0"/>
                      </p:stCondLst>
                      <p:childTnLst>
                        <p:par>
                          <p:cTn id="178" fill="hold">
                            <p:stCondLst>
                              <p:cond delay="0"/>
                            </p:stCondLst>
                            <p:childTnLst>
                              <p:par>
                                <p:cTn id="179" presetID="10" presetClass="entr" presetSubtype="0" fill="hold" nodeType="withEffect">
                                  <p:stCondLst>
                                    <p:cond delay="0"/>
                                  </p:stCondLst>
                                  <p:childTnLst>
                                    <p:set>
                                      <p:cBhvr>
                                        <p:cTn id="180" dur="1" fill="hold">
                                          <p:stCondLst>
                                            <p:cond delay="0"/>
                                          </p:stCondLst>
                                        </p:cTn>
                                        <p:tgtEl>
                                          <p:spTgt spid="1946">
                                            <p:txEl>
                                              <p:pRg st="0" end="0"/>
                                            </p:txEl>
                                          </p:spTgt>
                                        </p:tgtEl>
                                        <p:attrNameLst>
                                          <p:attrName>style.visibility</p:attrName>
                                        </p:attrNameLst>
                                      </p:cBhvr>
                                      <p:to>
                                        <p:strVal val="visible"/>
                                      </p:to>
                                    </p:set>
                                    <p:animEffect transition="in" filter="fade">
                                      <p:cBhvr>
                                        <p:cTn id="181" dur="500"/>
                                        <p:tgtEl>
                                          <p:spTgt spid="1946">
                                            <p:txEl>
                                              <p:pRg st="0" end="0"/>
                                            </p:txEl>
                                          </p:spTgt>
                                        </p:tgtEl>
                                      </p:cBhvr>
                                    </p:animEffect>
                                  </p:childTnLst>
                                </p:cTn>
                              </p:par>
                              <p:par>
                                <p:cTn id="182" presetID="10" presetClass="entr" presetSubtype="0" fill="hold" nodeType="withEffect">
                                  <p:stCondLst>
                                    <p:cond delay="0"/>
                                  </p:stCondLst>
                                  <p:childTnLst>
                                    <p:set>
                                      <p:cBhvr>
                                        <p:cTn id="183" dur="1" fill="hold">
                                          <p:stCondLst>
                                            <p:cond delay="0"/>
                                          </p:stCondLst>
                                        </p:cTn>
                                        <p:tgtEl>
                                          <p:spTgt spid="1952">
                                            <p:txEl>
                                              <p:pRg st="0" end="0"/>
                                            </p:txEl>
                                          </p:spTgt>
                                        </p:tgtEl>
                                        <p:attrNameLst>
                                          <p:attrName>style.visibility</p:attrName>
                                        </p:attrNameLst>
                                      </p:cBhvr>
                                      <p:to>
                                        <p:strVal val="visible"/>
                                      </p:to>
                                    </p:set>
                                    <p:animEffect transition="in" filter="fade">
                                      <p:cBhvr>
                                        <p:cTn id="184" dur="500"/>
                                        <p:tgtEl>
                                          <p:spTgt spid="1952">
                                            <p:txEl>
                                              <p:pRg st="0" end="0"/>
                                            </p:txEl>
                                          </p:spTgt>
                                        </p:tgtEl>
                                      </p:cBhvr>
                                    </p:animEffect>
                                  </p:childTnLst>
                                </p:cTn>
                              </p:par>
                              <p:par>
                                <p:cTn id="185" presetID="10" presetClass="entr" presetSubtype="0" fill="hold" nodeType="withEffect">
                                  <p:stCondLst>
                                    <p:cond delay="0"/>
                                  </p:stCondLst>
                                  <p:childTnLst>
                                    <p:set>
                                      <p:cBhvr>
                                        <p:cTn id="186" dur="1" fill="hold">
                                          <p:stCondLst>
                                            <p:cond delay="0"/>
                                          </p:stCondLst>
                                        </p:cTn>
                                        <p:tgtEl>
                                          <p:spTgt spid="1951">
                                            <p:txEl>
                                              <p:pRg st="0" end="0"/>
                                            </p:txEl>
                                          </p:spTgt>
                                        </p:tgtEl>
                                        <p:attrNameLst>
                                          <p:attrName>style.visibility</p:attrName>
                                        </p:attrNameLst>
                                      </p:cBhvr>
                                      <p:to>
                                        <p:strVal val="visible"/>
                                      </p:to>
                                    </p:set>
                                    <p:animEffect transition="in" filter="fade">
                                      <p:cBhvr>
                                        <p:cTn id="187" dur="500"/>
                                        <p:tgtEl>
                                          <p:spTgt spid="1951">
                                            <p:txEl>
                                              <p:pRg st="0" end="0"/>
                                            </p:txEl>
                                          </p:spTgt>
                                        </p:tgtEl>
                                      </p:cBhvr>
                                    </p:animEffect>
                                  </p:childTnLst>
                                </p:cTn>
                              </p:par>
                              <p:par>
                                <p:cTn id="188" presetID="10" presetClass="entr" presetSubtype="0" fill="hold" nodeType="withEffect">
                                  <p:stCondLst>
                                    <p:cond delay="0"/>
                                  </p:stCondLst>
                                  <p:childTnLst>
                                    <p:set>
                                      <p:cBhvr>
                                        <p:cTn id="189" dur="1" fill="hold">
                                          <p:stCondLst>
                                            <p:cond delay="0"/>
                                          </p:stCondLst>
                                        </p:cTn>
                                        <p:tgtEl>
                                          <p:spTgt spid="1953">
                                            <p:txEl>
                                              <p:pRg st="0" end="0"/>
                                            </p:txEl>
                                          </p:spTgt>
                                        </p:tgtEl>
                                        <p:attrNameLst>
                                          <p:attrName>style.visibility</p:attrName>
                                        </p:attrNameLst>
                                      </p:cBhvr>
                                      <p:to>
                                        <p:strVal val="visible"/>
                                      </p:to>
                                    </p:set>
                                    <p:animEffect transition="in" filter="fade">
                                      <p:cBhvr>
                                        <p:cTn id="190" dur="500"/>
                                        <p:tgtEl>
                                          <p:spTgt spid="1953">
                                            <p:txEl>
                                              <p:pRg st="0" end="0"/>
                                            </p:txEl>
                                          </p:spTgt>
                                        </p:tgtEl>
                                      </p:cBhvr>
                                    </p:animEffect>
                                  </p:childTnLst>
                                </p:cTn>
                              </p:par>
                              <p:par>
                                <p:cTn id="191" presetID="10" presetClass="entr" presetSubtype="0" fill="hold" nodeType="withEffect">
                                  <p:stCondLst>
                                    <p:cond delay="0"/>
                                  </p:stCondLst>
                                  <p:childTnLst>
                                    <p:set>
                                      <p:cBhvr>
                                        <p:cTn id="192" dur="1" fill="hold">
                                          <p:stCondLst>
                                            <p:cond delay="0"/>
                                          </p:stCondLst>
                                        </p:cTn>
                                        <p:tgtEl>
                                          <p:spTgt spid="1986">
                                            <p:txEl>
                                              <p:pRg st="0" end="0"/>
                                            </p:txEl>
                                          </p:spTgt>
                                        </p:tgtEl>
                                        <p:attrNameLst>
                                          <p:attrName>style.visibility</p:attrName>
                                        </p:attrNameLst>
                                      </p:cBhvr>
                                      <p:to>
                                        <p:strVal val="visible"/>
                                      </p:to>
                                    </p:set>
                                    <p:animEffect transition="in" filter="fade">
                                      <p:cBhvr>
                                        <p:cTn id="193" dur="500"/>
                                        <p:tgtEl>
                                          <p:spTgt spid="1986">
                                            <p:txEl>
                                              <p:pRg st="0" end="0"/>
                                            </p:txEl>
                                          </p:spTgt>
                                        </p:tgtEl>
                                      </p:cBhvr>
                                    </p:animEffect>
                                  </p:childTnLst>
                                </p:cTn>
                              </p:par>
                              <p:par>
                                <p:cTn id="194" presetID="10" presetClass="entr" presetSubtype="0" fill="hold" nodeType="withEffect">
                                  <p:stCondLst>
                                    <p:cond delay="0"/>
                                  </p:stCondLst>
                                  <p:childTnLst>
                                    <p:set>
                                      <p:cBhvr>
                                        <p:cTn id="195" dur="1" fill="hold">
                                          <p:stCondLst>
                                            <p:cond delay="0"/>
                                          </p:stCondLst>
                                        </p:cTn>
                                        <p:tgtEl>
                                          <p:spTgt spid="1919">
                                            <p:txEl>
                                              <p:pRg st="0" end="0"/>
                                            </p:txEl>
                                          </p:spTgt>
                                        </p:tgtEl>
                                        <p:attrNameLst>
                                          <p:attrName>style.visibility</p:attrName>
                                        </p:attrNameLst>
                                      </p:cBhvr>
                                      <p:to>
                                        <p:strVal val="visible"/>
                                      </p:to>
                                    </p:set>
                                    <p:animEffect transition="in" filter="fade">
                                      <p:cBhvr>
                                        <p:cTn id="196" dur="500"/>
                                        <p:tgtEl>
                                          <p:spTgt spid="1919">
                                            <p:txEl>
                                              <p:pRg st="0" end="0"/>
                                            </p:txEl>
                                          </p:spTgt>
                                        </p:tgtEl>
                                      </p:cBhvr>
                                    </p:animEffect>
                                  </p:childTnLst>
                                </p:cTn>
                              </p:par>
                              <p:par>
                                <p:cTn id="197" presetID="10" presetClass="entr" presetSubtype="0" fill="hold" nodeType="withEffect">
                                  <p:stCondLst>
                                    <p:cond delay="0"/>
                                  </p:stCondLst>
                                  <p:childTnLst>
                                    <p:set>
                                      <p:cBhvr>
                                        <p:cTn id="198" dur="1" fill="hold">
                                          <p:stCondLst>
                                            <p:cond delay="0"/>
                                          </p:stCondLst>
                                        </p:cTn>
                                        <p:tgtEl>
                                          <p:spTgt spid="1906">
                                            <p:txEl>
                                              <p:pRg st="0" end="0"/>
                                            </p:txEl>
                                          </p:spTgt>
                                        </p:tgtEl>
                                        <p:attrNameLst>
                                          <p:attrName>style.visibility</p:attrName>
                                        </p:attrNameLst>
                                      </p:cBhvr>
                                      <p:to>
                                        <p:strVal val="visible"/>
                                      </p:to>
                                    </p:set>
                                    <p:animEffect transition="in" filter="fade">
                                      <p:cBhvr>
                                        <p:cTn id="199" dur="500"/>
                                        <p:tgtEl>
                                          <p:spTgt spid="1906">
                                            <p:txEl>
                                              <p:pRg st="0" end="0"/>
                                            </p:txEl>
                                          </p:spTgt>
                                        </p:tgtEl>
                                      </p:cBhvr>
                                    </p:animEffect>
                                  </p:childTnLst>
                                </p:cTn>
                              </p:par>
                            </p:childTnLst>
                          </p:cTn>
                        </p:par>
                      </p:childTnLst>
                    </p:cTn>
                  </p:par>
                </p:childTnLst>
              </p:cTn>
              <p:nextCondLst>
                <p:cond evt="onClick" delay="0">
                  <p:tgtEl>
                    <p:spTgt spid="43"/>
                  </p:tgtEl>
                </p:cond>
              </p:nextCondLst>
            </p:seq>
            <p:seq concurrent="1" nextAc="seek">
              <p:cTn id="200" restart="whenNotActive" fill="hold" evtFilter="cancelBubble" nodeType="interactiveSeq">
                <p:stCondLst>
                  <p:cond evt="onClick" delay="0">
                    <p:tgtEl>
                      <p:spTgt spid="44"/>
                    </p:tgtEl>
                  </p:cond>
                </p:stCondLst>
                <p:endSync evt="end" delay="0">
                  <p:rtn val="all"/>
                </p:endSync>
                <p:childTnLst>
                  <p:par>
                    <p:cTn id="201" fill="hold">
                      <p:stCondLst>
                        <p:cond delay="0"/>
                      </p:stCondLst>
                      <p:childTnLst>
                        <p:par>
                          <p:cTn id="202" fill="hold">
                            <p:stCondLst>
                              <p:cond delay="0"/>
                            </p:stCondLst>
                            <p:childTnLst>
                              <p:par>
                                <p:cTn id="203" presetID="10" presetClass="entr" presetSubtype="0" fill="hold" nodeType="withEffect">
                                  <p:stCondLst>
                                    <p:cond delay="0"/>
                                  </p:stCondLst>
                                  <p:childTnLst>
                                    <p:set>
                                      <p:cBhvr>
                                        <p:cTn id="204" dur="1" fill="hold">
                                          <p:stCondLst>
                                            <p:cond delay="0"/>
                                          </p:stCondLst>
                                        </p:cTn>
                                        <p:tgtEl>
                                          <p:spTgt spid="1989">
                                            <p:txEl>
                                              <p:pRg st="0" end="0"/>
                                            </p:txEl>
                                          </p:spTgt>
                                        </p:tgtEl>
                                        <p:attrNameLst>
                                          <p:attrName>style.visibility</p:attrName>
                                        </p:attrNameLst>
                                      </p:cBhvr>
                                      <p:to>
                                        <p:strVal val="visible"/>
                                      </p:to>
                                    </p:set>
                                    <p:animEffect transition="in" filter="fade">
                                      <p:cBhvr>
                                        <p:cTn id="205" dur="500"/>
                                        <p:tgtEl>
                                          <p:spTgt spid="1989">
                                            <p:txEl>
                                              <p:pRg st="0" end="0"/>
                                            </p:txEl>
                                          </p:spTgt>
                                        </p:tgtEl>
                                      </p:cBhvr>
                                    </p:animEffect>
                                  </p:childTnLst>
                                </p:cTn>
                              </p:par>
                              <p:par>
                                <p:cTn id="206" presetID="10" presetClass="entr" presetSubtype="0" fill="hold" nodeType="withEffect">
                                  <p:stCondLst>
                                    <p:cond delay="0"/>
                                  </p:stCondLst>
                                  <p:childTnLst>
                                    <p:set>
                                      <p:cBhvr>
                                        <p:cTn id="207" dur="1" fill="hold">
                                          <p:stCondLst>
                                            <p:cond delay="0"/>
                                          </p:stCondLst>
                                        </p:cTn>
                                        <p:tgtEl>
                                          <p:spTgt spid="1991">
                                            <p:txEl>
                                              <p:pRg st="0" end="0"/>
                                            </p:txEl>
                                          </p:spTgt>
                                        </p:tgtEl>
                                        <p:attrNameLst>
                                          <p:attrName>style.visibility</p:attrName>
                                        </p:attrNameLst>
                                      </p:cBhvr>
                                      <p:to>
                                        <p:strVal val="visible"/>
                                      </p:to>
                                    </p:set>
                                    <p:animEffect transition="in" filter="fade">
                                      <p:cBhvr>
                                        <p:cTn id="208" dur="500"/>
                                        <p:tgtEl>
                                          <p:spTgt spid="1991">
                                            <p:txEl>
                                              <p:pRg st="0" end="0"/>
                                            </p:txEl>
                                          </p:spTgt>
                                        </p:tgtEl>
                                      </p:cBhvr>
                                    </p:animEffect>
                                  </p:childTnLst>
                                </p:cTn>
                              </p:par>
                              <p:par>
                                <p:cTn id="209" presetID="10" presetClass="entr" presetSubtype="0" fill="hold" nodeType="withEffect">
                                  <p:stCondLst>
                                    <p:cond delay="0"/>
                                  </p:stCondLst>
                                  <p:childTnLst>
                                    <p:set>
                                      <p:cBhvr>
                                        <p:cTn id="210" dur="1" fill="hold">
                                          <p:stCondLst>
                                            <p:cond delay="0"/>
                                          </p:stCondLst>
                                        </p:cTn>
                                        <p:tgtEl>
                                          <p:spTgt spid="1990">
                                            <p:txEl>
                                              <p:pRg st="0" end="0"/>
                                            </p:txEl>
                                          </p:spTgt>
                                        </p:tgtEl>
                                        <p:attrNameLst>
                                          <p:attrName>style.visibility</p:attrName>
                                        </p:attrNameLst>
                                      </p:cBhvr>
                                      <p:to>
                                        <p:strVal val="visible"/>
                                      </p:to>
                                    </p:set>
                                    <p:animEffect transition="in" filter="fade">
                                      <p:cBhvr>
                                        <p:cTn id="211" dur="500"/>
                                        <p:tgtEl>
                                          <p:spTgt spid="1990">
                                            <p:txEl>
                                              <p:pRg st="0" end="0"/>
                                            </p:txEl>
                                          </p:spTgt>
                                        </p:tgtEl>
                                      </p:cBhvr>
                                    </p:animEffect>
                                  </p:childTnLst>
                                </p:cTn>
                              </p:par>
                              <p:par>
                                <p:cTn id="212" presetID="10" presetClass="entr" presetSubtype="0" fill="hold" nodeType="withEffect">
                                  <p:stCondLst>
                                    <p:cond delay="0"/>
                                  </p:stCondLst>
                                  <p:childTnLst>
                                    <p:set>
                                      <p:cBhvr>
                                        <p:cTn id="213" dur="1" fill="hold">
                                          <p:stCondLst>
                                            <p:cond delay="0"/>
                                          </p:stCondLst>
                                        </p:cTn>
                                        <p:tgtEl>
                                          <p:spTgt spid="1992">
                                            <p:txEl>
                                              <p:pRg st="0" end="0"/>
                                            </p:txEl>
                                          </p:spTgt>
                                        </p:tgtEl>
                                        <p:attrNameLst>
                                          <p:attrName>style.visibility</p:attrName>
                                        </p:attrNameLst>
                                      </p:cBhvr>
                                      <p:to>
                                        <p:strVal val="visible"/>
                                      </p:to>
                                    </p:set>
                                    <p:animEffect transition="in" filter="fade">
                                      <p:cBhvr>
                                        <p:cTn id="214" dur="500"/>
                                        <p:tgtEl>
                                          <p:spTgt spid="1992">
                                            <p:txEl>
                                              <p:pRg st="0" end="0"/>
                                            </p:txEl>
                                          </p:spTgt>
                                        </p:tgtEl>
                                      </p:cBhvr>
                                    </p:animEffect>
                                  </p:childTnLst>
                                </p:cTn>
                              </p:par>
                              <p:par>
                                <p:cTn id="215" presetID="10" presetClass="entr" presetSubtype="0" fill="hold" nodeType="withEffect">
                                  <p:stCondLst>
                                    <p:cond delay="0"/>
                                  </p:stCondLst>
                                  <p:childTnLst>
                                    <p:set>
                                      <p:cBhvr>
                                        <p:cTn id="216" dur="1" fill="hold">
                                          <p:stCondLst>
                                            <p:cond delay="0"/>
                                          </p:stCondLst>
                                        </p:cTn>
                                        <p:tgtEl>
                                          <p:spTgt spid="1988">
                                            <p:txEl>
                                              <p:pRg st="0" end="0"/>
                                            </p:txEl>
                                          </p:spTgt>
                                        </p:tgtEl>
                                        <p:attrNameLst>
                                          <p:attrName>style.visibility</p:attrName>
                                        </p:attrNameLst>
                                      </p:cBhvr>
                                      <p:to>
                                        <p:strVal val="visible"/>
                                      </p:to>
                                    </p:set>
                                    <p:animEffect transition="in" filter="fade">
                                      <p:cBhvr>
                                        <p:cTn id="217" dur="500"/>
                                        <p:tgtEl>
                                          <p:spTgt spid="1988">
                                            <p:txEl>
                                              <p:pRg st="0" end="0"/>
                                            </p:txEl>
                                          </p:spTgt>
                                        </p:tgtEl>
                                      </p:cBhvr>
                                    </p:animEffect>
                                  </p:childTnLst>
                                </p:cTn>
                              </p:par>
                              <p:par>
                                <p:cTn id="218" presetID="10" presetClass="entr" presetSubtype="0" fill="hold" nodeType="withEffect">
                                  <p:stCondLst>
                                    <p:cond delay="0"/>
                                  </p:stCondLst>
                                  <p:childTnLst>
                                    <p:set>
                                      <p:cBhvr>
                                        <p:cTn id="219" dur="1" fill="hold">
                                          <p:stCondLst>
                                            <p:cond delay="0"/>
                                          </p:stCondLst>
                                        </p:cTn>
                                        <p:tgtEl>
                                          <p:spTgt spid="1987">
                                            <p:txEl>
                                              <p:pRg st="0" end="0"/>
                                            </p:txEl>
                                          </p:spTgt>
                                        </p:tgtEl>
                                        <p:attrNameLst>
                                          <p:attrName>style.visibility</p:attrName>
                                        </p:attrNameLst>
                                      </p:cBhvr>
                                      <p:to>
                                        <p:strVal val="visible"/>
                                      </p:to>
                                    </p:set>
                                    <p:animEffect transition="in" filter="fade">
                                      <p:cBhvr>
                                        <p:cTn id="220" dur="500"/>
                                        <p:tgtEl>
                                          <p:spTgt spid="1987">
                                            <p:txEl>
                                              <p:pRg st="0" end="0"/>
                                            </p:txEl>
                                          </p:spTgt>
                                        </p:tgtEl>
                                      </p:cBhvr>
                                    </p:animEffect>
                                  </p:childTnLst>
                                </p:cTn>
                              </p:par>
                            </p:childTnLst>
                          </p:cTn>
                        </p:par>
                      </p:childTnLst>
                    </p:cTn>
                  </p:par>
                </p:childTnLst>
              </p:cTn>
              <p:nextCondLst>
                <p:cond evt="onClick" delay="0">
                  <p:tgtEl>
                    <p:spTgt spid="4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72DE8119-7F2B-6573-E881-C084431ADD0E}"/>
              </a:ext>
            </a:extLst>
          </p:cNvPr>
          <p:cNvSpPr txBox="1"/>
          <p:nvPr/>
        </p:nvSpPr>
        <p:spPr>
          <a:xfrm>
            <a:off x="1706731" y="292937"/>
            <a:ext cx="9685067" cy="1200329"/>
          </a:xfrm>
          <a:prstGeom prst="rect">
            <a:avLst/>
          </a:prstGeom>
          <a:solidFill>
            <a:srgbClr val="C1E5D5"/>
          </a:solidFill>
          <a:ln>
            <a:solidFill>
              <a:srgbClr val="00B050"/>
            </a:solidFill>
          </a:ln>
        </p:spPr>
        <p:txBody>
          <a:bodyPr wrap="square">
            <a:spAutoFit/>
          </a:bodyPr>
          <a:lstStyle/>
          <a:p>
            <a:pPr algn="just"/>
            <a:r>
              <a:rPr lang="vi-VN" sz="2400" b="1" dirty="0">
                <a:solidFill>
                  <a:srgbClr val="0000FF"/>
                </a:solidFill>
                <a:latin typeface="+mj-lt"/>
              </a:rPr>
              <a:t>Mở đầu</a:t>
            </a:r>
          </a:p>
          <a:p>
            <a:pPr algn="just"/>
            <a:r>
              <a:rPr lang="vi-VN" sz="2400" dirty="0">
                <a:latin typeface="+mj-lt"/>
              </a:rPr>
              <a:t>Bạn A nói: “Công dân có thể tàng trữ loại vũ khí được chế tạo, sản xuất thủ công để phòng vệ, luyện tập thể thao”. Em có đồng ý với A không? Vì sao?</a:t>
            </a:r>
            <a:endParaRPr lang="en-US" sz="2400" dirty="0">
              <a:latin typeface="+mj-lt"/>
            </a:endParaRPr>
          </a:p>
        </p:txBody>
      </p:sp>
      <p:pic>
        <p:nvPicPr>
          <p:cNvPr id="1026" name="Picture 2" descr="Product image Đồ Chơi Vũ Khí Bằng Nhựa Phụ Kiện Hoá Trang Halloween 2">
            <a:extLst>
              <a:ext uri="{FF2B5EF4-FFF2-40B4-BE49-F238E27FC236}">
                <a16:creationId xmlns:a16="http://schemas.microsoft.com/office/drawing/2014/main" id="{179F57A2-6945-ED91-70E9-4C60A18038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342" y="1722221"/>
            <a:ext cx="3517078" cy="4842842"/>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6605484-885F-3A6E-AA64-032D18619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2606" y="1722220"/>
            <a:ext cx="3701988" cy="4842843"/>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755E60E-DE80-131C-C7B5-E0668FDC56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8780" y="1722220"/>
            <a:ext cx="3393018" cy="4842842"/>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9" name="image4.png">
            <a:extLst>
              <a:ext uri="{FF2B5EF4-FFF2-40B4-BE49-F238E27FC236}">
                <a16:creationId xmlns:a16="http://schemas.microsoft.com/office/drawing/2014/main" id="{A1ADCA3D-9670-42CD-AB68-AD145036BB79}"/>
              </a:ext>
            </a:extLst>
          </p:cNvPr>
          <p:cNvPicPr>
            <a:picLocks noChangeAspect="1"/>
          </p:cNvPicPr>
          <p:nvPr/>
        </p:nvPicPr>
        <p:blipFill>
          <a:blip r:embed="rId6" cstate="print"/>
          <a:stretch>
            <a:fillRect/>
          </a:stretch>
        </p:blipFill>
        <p:spPr>
          <a:xfrm>
            <a:off x="25259" y="-5836"/>
            <a:ext cx="590190" cy="559401"/>
          </a:xfrm>
          <a:prstGeom prst="rect">
            <a:avLst/>
          </a:prstGeom>
        </p:spPr>
      </p:pic>
      <p:grpSp>
        <p:nvGrpSpPr>
          <p:cNvPr id="10" name="Group 11">
            <a:extLst>
              <a:ext uri="{FF2B5EF4-FFF2-40B4-BE49-F238E27FC236}">
                <a16:creationId xmlns:a16="http://schemas.microsoft.com/office/drawing/2014/main" id="{3034849B-49C4-4402-A52B-9A245A545AA9}"/>
              </a:ext>
            </a:extLst>
          </p:cNvPr>
          <p:cNvGrpSpPr>
            <a:grpSpLocks/>
          </p:cNvGrpSpPr>
          <p:nvPr/>
        </p:nvGrpSpPr>
        <p:grpSpPr bwMode="auto">
          <a:xfrm>
            <a:off x="641575" y="51793"/>
            <a:ext cx="590189" cy="495737"/>
            <a:chOff x="0" y="0"/>
            <a:chExt cx="666" cy="559"/>
          </a:xfrm>
        </p:grpSpPr>
        <p:sp>
          <p:nvSpPr>
            <p:cNvPr id="11" name="Freeform 12">
              <a:extLst>
                <a:ext uri="{FF2B5EF4-FFF2-40B4-BE49-F238E27FC236}">
                  <a16:creationId xmlns:a16="http://schemas.microsoft.com/office/drawing/2014/main" id="{FB1DF7A8-2127-4BEC-8D7F-092F0E672270}"/>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20093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p:cTn id="15" dur="500" fill="hold"/>
                                        <p:tgtEl>
                                          <p:spTgt spid="1028"/>
                                        </p:tgtEl>
                                        <p:attrNameLst>
                                          <p:attrName>ppt_w</p:attrName>
                                        </p:attrNameLst>
                                      </p:cBhvr>
                                      <p:tavLst>
                                        <p:tav tm="0">
                                          <p:val>
                                            <p:fltVal val="0"/>
                                          </p:val>
                                        </p:tav>
                                        <p:tav tm="100000">
                                          <p:val>
                                            <p:strVal val="#ppt_w"/>
                                          </p:val>
                                        </p:tav>
                                      </p:tavLst>
                                    </p:anim>
                                    <p:anim calcmode="lin" valueType="num">
                                      <p:cBhvr>
                                        <p:cTn id="16" dur="500" fill="hold"/>
                                        <p:tgtEl>
                                          <p:spTgt spid="1028"/>
                                        </p:tgtEl>
                                        <p:attrNameLst>
                                          <p:attrName>ppt_h</p:attrName>
                                        </p:attrNameLst>
                                      </p:cBhvr>
                                      <p:tavLst>
                                        <p:tav tm="0">
                                          <p:val>
                                            <p:fltVal val="0"/>
                                          </p:val>
                                        </p:tav>
                                        <p:tav tm="100000">
                                          <p:val>
                                            <p:strVal val="#ppt_h"/>
                                          </p:val>
                                        </p:tav>
                                      </p:tavLst>
                                    </p:anim>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2000"/>
                                        <p:tgtEl>
                                          <p:spTgt spid="1030"/>
                                        </p:tgtEl>
                                      </p:cBhvr>
                                    </p:animEffect>
                                    <p:anim calcmode="lin" valueType="num">
                                      <p:cBhvr>
                                        <p:cTn id="23" dur="2000" fill="hold"/>
                                        <p:tgtEl>
                                          <p:spTgt spid="1030"/>
                                        </p:tgtEl>
                                        <p:attrNameLst>
                                          <p:attrName>ppt_w</p:attrName>
                                        </p:attrNameLst>
                                      </p:cBhvr>
                                      <p:tavLst>
                                        <p:tav tm="0" fmla="#ppt_w*sin(2.5*pi*$)">
                                          <p:val>
                                            <p:fltVal val="0"/>
                                          </p:val>
                                        </p:tav>
                                        <p:tav tm="100000">
                                          <p:val>
                                            <p:fltVal val="1"/>
                                          </p:val>
                                        </p:tav>
                                      </p:tavLst>
                                    </p:anim>
                                    <p:anim calcmode="lin" valueType="num">
                                      <p:cBhvr>
                                        <p:cTn id="24" dur="2000" fill="hold"/>
                                        <p:tgtEl>
                                          <p:spTgt spid="1030"/>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712535" y="1001820"/>
            <a:ext cx="8766927" cy="83099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793047" y="1176495"/>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 có thực, thường dùng để làm bằng cớ, để chứng minh</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313930" y="199054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5701230" y="261550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N</a:t>
            </a:r>
          </a:p>
        </p:txBody>
      </p:sp>
      <p:sp>
        <p:nvSpPr>
          <p:cNvPr id="1036" name="Oval 1035">
            <a:extLst>
              <a:ext uri="{FF2B5EF4-FFF2-40B4-BE49-F238E27FC236}">
                <a16:creationId xmlns:a16="http://schemas.microsoft.com/office/drawing/2014/main" id="{2787A4A9-43D1-C6DD-7B6F-93118C6F43A7}"/>
              </a:ext>
            </a:extLst>
          </p:cNvPr>
          <p:cNvSpPr/>
          <p:nvPr/>
        </p:nvSpPr>
        <p:spPr>
          <a:xfrm>
            <a:off x="5751714" y="484408"/>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1</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535802"/>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I/5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Một trong </a:t>
            </a:r>
            <a:r>
              <a:rPr lang="en-US" sz="2400">
                <a:latin typeface="Arial" panose="020B0604020202020204" pitchFamily="34" charset="0"/>
                <a:cs typeface="Arial" panose="020B0604020202020204" pitchFamily="34" charset="0"/>
              </a:rPr>
              <a:t>các hành vi bị nghiêm cấm </a:t>
            </a:r>
            <a:r>
              <a:rPr lang="en-GB" sz="2400">
                <a:latin typeface="Arial" panose="020B0604020202020204" pitchFamily="34" charset="0"/>
                <a:cs typeface="Arial" panose="020B0604020202020204" pitchFamily="34" charset="0"/>
              </a:rPr>
              <a:t>là “</a:t>
            </a:r>
            <a:r>
              <a:rPr lang="en-US" sz="2400">
                <a:latin typeface="Arial" panose="020B0604020202020204" pitchFamily="34" charset="0"/>
                <a:cs typeface="Arial" panose="020B0604020202020204" pitchFamily="34" charset="0"/>
              </a:rPr>
              <a:t>Cá nhân sở hữu vũ khí, vật liệu nổ, công cụ hỗ trợ, trừ vũ khí thô sơ là </a:t>
            </a:r>
            <a:r>
              <a:rPr lang="en-US" sz="2400">
                <a:solidFill>
                  <a:srgbClr val="FF0000"/>
                </a:solidFill>
                <a:latin typeface="Arial" panose="020B0604020202020204" pitchFamily="34" charset="0"/>
                <a:cs typeface="Arial" panose="020B0604020202020204" pitchFamily="34" charset="0"/>
              </a:rPr>
              <a:t>hiện vật </a:t>
            </a:r>
            <a:r>
              <a:rPr lang="en-US" sz="2400">
                <a:latin typeface="Arial" panose="020B0604020202020204" pitchFamily="34" charset="0"/>
                <a:cs typeface="Arial" panose="020B0604020202020204" pitchFamily="34" charset="0"/>
              </a:rPr>
              <a:t>để trưng bày, triển lãm, đồ gia bảo</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68ED4E3B-26E4-2D17-7667-9138758F92EF}"/>
              </a:ext>
            </a:extLst>
          </p:cNvPr>
          <p:cNvSpPr/>
          <p:nvPr/>
        </p:nvSpPr>
        <p:spPr>
          <a:xfrm>
            <a:off x="4884236" y="26155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Ệ</a:t>
            </a:r>
          </a:p>
        </p:txBody>
      </p:sp>
      <p:sp>
        <p:nvSpPr>
          <p:cNvPr id="8" name="Rectangle 7">
            <a:extLst>
              <a:ext uri="{FF2B5EF4-FFF2-40B4-BE49-F238E27FC236}">
                <a16:creationId xmlns:a16="http://schemas.microsoft.com/office/drawing/2014/main" id="{CFED8C7B-4D8E-2C94-4EB9-8ECAC7C41604}"/>
              </a:ext>
            </a:extLst>
          </p:cNvPr>
          <p:cNvSpPr/>
          <p:nvPr/>
        </p:nvSpPr>
        <p:spPr>
          <a:xfrm>
            <a:off x="4067242" y="26155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p>
        </p:txBody>
      </p:sp>
      <p:sp>
        <p:nvSpPr>
          <p:cNvPr id="9" name="Rectangle 8">
            <a:extLst>
              <a:ext uri="{FF2B5EF4-FFF2-40B4-BE49-F238E27FC236}">
                <a16:creationId xmlns:a16="http://schemas.microsoft.com/office/drawing/2014/main" id="{D8AE2592-F9E8-9DAF-B26A-914B5CDCC60D}"/>
              </a:ext>
            </a:extLst>
          </p:cNvPr>
          <p:cNvSpPr/>
          <p:nvPr/>
        </p:nvSpPr>
        <p:spPr>
          <a:xfrm>
            <a:off x="3250248" y="26155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
        <p:nvSpPr>
          <p:cNvPr id="60" name="Rectangle 59">
            <a:extLst>
              <a:ext uri="{FF2B5EF4-FFF2-40B4-BE49-F238E27FC236}">
                <a16:creationId xmlns:a16="http://schemas.microsoft.com/office/drawing/2014/main" id="{9B4CD651-629F-2FC1-FF9F-51F2E9FB7229}"/>
              </a:ext>
            </a:extLst>
          </p:cNvPr>
          <p:cNvSpPr/>
          <p:nvPr/>
        </p:nvSpPr>
        <p:spPr>
          <a:xfrm>
            <a:off x="8152212" y="26155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p>
        </p:txBody>
      </p:sp>
      <p:sp>
        <p:nvSpPr>
          <p:cNvPr id="61" name="Rectangle 60">
            <a:extLst>
              <a:ext uri="{FF2B5EF4-FFF2-40B4-BE49-F238E27FC236}">
                <a16:creationId xmlns:a16="http://schemas.microsoft.com/office/drawing/2014/main" id="{90F93556-B175-10A1-DCB0-075A1235BE46}"/>
              </a:ext>
            </a:extLst>
          </p:cNvPr>
          <p:cNvSpPr/>
          <p:nvPr/>
        </p:nvSpPr>
        <p:spPr>
          <a:xfrm>
            <a:off x="7335218" y="26155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Ậ</a:t>
            </a:r>
          </a:p>
        </p:txBody>
      </p:sp>
      <p:sp>
        <p:nvSpPr>
          <p:cNvPr id="62" name="Rectangle 61">
            <a:extLst>
              <a:ext uri="{FF2B5EF4-FFF2-40B4-BE49-F238E27FC236}">
                <a16:creationId xmlns:a16="http://schemas.microsoft.com/office/drawing/2014/main" id="{E41612E9-7581-B74D-B282-6B48C9443D17}"/>
              </a:ext>
            </a:extLst>
          </p:cNvPr>
          <p:cNvSpPr/>
          <p:nvPr/>
        </p:nvSpPr>
        <p:spPr>
          <a:xfrm>
            <a:off x="6518224" y="26155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V</a:t>
            </a:r>
          </a:p>
        </p:txBody>
      </p:sp>
    </p:spTree>
    <p:extLst>
      <p:ext uri="{BB962C8B-B14F-4D97-AF65-F5344CB8AC3E}">
        <p14:creationId xmlns:p14="http://schemas.microsoft.com/office/powerpoint/2010/main" val="986511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0">
                                            <p:txEl>
                                              <p:pRg st="0" end="0"/>
                                            </p:txEl>
                                          </p:spTgt>
                                        </p:tgtEl>
                                        <p:attrNameLst>
                                          <p:attrName>style.visibility</p:attrName>
                                        </p:attrNameLst>
                                      </p:cBhvr>
                                      <p:to>
                                        <p:strVal val="visible"/>
                                      </p:to>
                                    </p:set>
                                    <p:animEffect transition="in" filter="fade">
                                      <p:cBhvr>
                                        <p:cTn id="24" dur="500"/>
                                        <p:tgtEl>
                                          <p:spTgt spid="60">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2">
                                            <p:txEl>
                                              <p:pRg st="0" end="0"/>
                                            </p:txEl>
                                          </p:spTgt>
                                        </p:tgtEl>
                                        <p:attrNameLst>
                                          <p:attrName>style.visibility</p:attrName>
                                        </p:attrNameLst>
                                      </p:cBhvr>
                                      <p:to>
                                        <p:strVal val="visible"/>
                                      </p:to>
                                    </p:set>
                                    <p:animEffect transition="in" filter="fade">
                                      <p:cBhvr>
                                        <p:cTn id="27" dur="500"/>
                                        <p:tgtEl>
                                          <p:spTgt spid="62">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1">
                                            <p:txEl>
                                              <p:pRg st="0" end="0"/>
                                            </p:txEl>
                                          </p:spTgt>
                                        </p:tgtEl>
                                        <p:attrNameLst>
                                          <p:attrName>style.visibility</p:attrName>
                                        </p:attrNameLst>
                                      </p:cBhvr>
                                      <p:to>
                                        <p:strVal val="visible"/>
                                      </p:to>
                                    </p:set>
                                    <p:animEffect transition="in" filter="fade">
                                      <p:cBhvr>
                                        <p:cTn id="30" dur="500"/>
                                        <p:tgtEl>
                                          <p:spTgt spid="61">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713C1-0714-97FE-55C1-F76387ADAE1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B508C25-CC33-BC23-882E-3DACA604FC28}"/>
              </a:ext>
            </a:extLst>
          </p:cNvPr>
          <p:cNvSpPr/>
          <p:nvPr/>
        </p:nvSpPr>
        <p:spPr>
          <a:xfrm>
            <a:off x="1712535" y="1001820"/>
            <a:ext cx="8766927" cy="83099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29D4363-ED61-1940-078A-C492335C62F5}"/>
              </a:ext>
            </a:extLst>
          </p:cNvPr>
          <p:cNvSpPr txBox="1"/>
          <p:nvPr/>
        </p:nvSpPr>
        <p:spPr>
          <a:xfrm>
            <a:off x="1793047" y="1176495"/>
            <a:ext cx="8605902" cy="446276"/>
          </a:xfrm>
          <a:prstGeom prst="rect">
            <a:avLst/>
          </a:prstGeom>
          <a:noFill/>
        </p:spPr>
        <p:txBody>
          <a:bodyPr wrap="square" rtlCol="0">
            <a:spAutoFit/>
          </a:bodyPr>
          <a:lstStyle/>
          <a:p>
            <a:pPr algn="ctr"/>
            <a:r>
              <a:rPr lang="en-GB" sz="23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 cho nhằm khen ngợi, khuyến khích hoặc để tỏ lòng quý mến</a:t>
            </a:r>
            <a:endParaRPr lang="vi-VN" sz="23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E926E06B-5E8B-3F2F-5D58-B5990C62A99F}"/>
              </a:ext>
            </a:extLst>
          </p:cNvPr>
          <p:cNvSpPr/>
          <p:nvPr/>
        </p:nvSpPr>
        <p:spPr>
          <a:xfrm>
            <a:off x="5313930" y="1981925"/>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F2701B17-A081-ABC2-21B2-6896D8ACFBD1}"/>
              </a:ext>
            </a:extLst>
          </p:cNvPr>
          <p:cNvSpPr/>
          <p:nvPr/>
        </p:nvSpPr>
        <p:spPr>
          <a:xfrm>
            <a:off x="7029693" y="260687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G</a:t>
            </a:r>
          </a:p>
        </p:txBody>
      </p:sp>
      <p:sp>
        <p:nvSpPr>
          <p:cNvPr id="1036" name="Oval 1035">
            <a:extLst>
              <a:ext uri="{FF2B5EF4-FFF2-40B4-BE49-F238E27FC236}">
                <a16:creationId xmlns:a16="http://schemas.microsoft.com/office/drawing/2014/main" id="{C7881E5E-35FA-3919-A0A9-3B738FC7DAC8}"/>
              </a:ext>
            </a:extLst>
          </p:cNvPr>
          <p:cNvSpPr/>
          <p:nvPr/>
        </p:nvSpPr>
        <p:spPr>
          <a:xfrm>
            <a:off x="5751714" y="475782"/>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2</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2A6699A9-B7C1-833E-A7C3-3891203FDF7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17EF7FCB-7B7F-25A4-3CF2-E209307B1353}"/>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7405FA22-9F01-F3B6-54D5-37C1DF556A39}"/>
              </a:ext>
            </a:extLst>
          </p:cNvPr>
          <p:cNvSpPr txBox="1"/>
          <p:nvPr/>
        </p:nvSpPr>
        <p:spPr>
          <a:xfrm>
            <a:off x="799266" y="3527178"/>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I/5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Một trong </a:t>
            </a:r>
            <a:r>
              <a:rPr lang="en-US" sz="2400">
                <a:latin typeface="Arial" panose="020B0604020202020204" pitchFamily="34" charset="0"/>
                <a:cs typeface="Arial" panose="020B0604020202020204" pitchFamily="34" charset="0"/>
              </a:rPr>
              <a:t>các hành vi bị nghiêm cấm </a:t>
            </a:r>
            <a:r>
              <a:rPr lang="en-GB" sz="2400">
                <a:latin typeface="Arial" panose="020B0604020202020204" pitchFamily="34" charset="0"/>
                <a:cs typeface="Arial" panose="020B0604020202020204" pitchFamily="34" charset="0"/>
              </a:rPr>
              <a:t>là “</a:t>
            </a:r>
            <a:r>
              <a:rPr lang="en-US" sz="2400">
                <a:latin typeface="Arial" panose="020B0604020202020204" pitchFamily="34" charset="0"/>
                <a:cs typeface="Arial" panose="020B0604020202020204" pitchFamily="34" charset="0"/>
              </a:rPr>
              <a:t>Chiếm đoạt, mua bán, trao đổi, </a:t>
            </a:r>
            <a:r>
              <a:rPr lang="en-US" sz="2400">
                <a:solidFill>
                  <a:srgbClr val="FF0000"/>
                </a:solidFill>
                <a:latin typeface="Arial" panose="020B0604020202020204" pitchFamily="34" charset="0"/>
                <a:cs typeface="Arial" panose="020B0604020202020204" pitchFamily="34" charset="0"/>
              </a:rPr>
              <a:t>tặng</a:t>
            </a:r>
            <a:r>
              <a:rPr lang="en-US" sz="2400">
                <a:latin typeface="Arial" panose="020B0604020202020204" pitchFamily="34" charset="0"/>
                <a:cs typeface="Arial" panose="020B0604020202020204" pitchFamily="34" charset="0"/>
              </a:rPr>
              <a:t>, cho, gửi, mượn, cho mượn, thuê, cho thuê, cầm cố phế liệu, phế phẩm vũ khí, vật liệu nổ, công cụ hỗ trợ</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BDAB1CE6-7240-C43F-515D-60E2766BC1F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9E6220DC-CBDD-7D87-3C2C-0B0895FD2FEA}"/>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B82BD788-D042-A490-9478-C2B3AD23B905}"/>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6894F6AC-24DB-3940-19C2-85475F696C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1958E26F-E177-3764-1276-FDA10866A2F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89F99EF0-28DD-8C23-3600-B7398BD76C1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3E276845-9CD9-8C44-05B5-A977AE3AD4C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86D88978-8DF3-DA3D-C711-C261237787D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8229F1F1-4911-4EBE-8A5A-087225EADFC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1D2A3B1E-D3AC-0887-3D66-E9185B7C18F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B99424F3-93C6-18B7-0E6C-3760E5BCB4D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66B1E98B-FCC8-F67A-F89F-3F53AC00E30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4F88656D-BFF6-B2A8-B52D-81ED2FE1C1C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DFD02AFD-6AB7-4E95-993C-2E5ED2FDD3F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2AE20FCC-8A0B-3C28-6250-4CB69B65340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90326A32-848D-5F8C-F7A6-F106F058DF5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0E1D37E6-6F4D-B902-F67B-866D6F28107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07F86748-26B4-30AF-29B5-FEA3CD8F540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85973571-B723-18DB-3B35-3022A4C3E8F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50CF7B05-5B73-C3D5-0B0C-629BFB185B0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1F02313A-6229-BCEA-7C47-56606188311D}"/>
              </a:ext>
            </a:extLst>
          </p:cNvPr>
          <p:cNvSpPr/>
          <p:nvPr/>
        </p:nvSpPr>
        <p:spPr>
          <a:xfrm>
            <a:off x="6212699" y="260687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8" name="Rectangle 7">
            <a:extLst>
              <a:ext uri="{FF2B5EF4-FFF2-40B4-BE49-F238E27FC236}">
                <a16:creationId xmlns:a16="http://schemas.microsoft.com/office/drawing/2014/main" id="{8EF0F969-1E84-A92B-CFC9-E141BE350C71}"/>
              </a:ext>
            </a:extLst>
          </p:cNvPr>
          <p:cNvSpPr/>
          <p:nvPr/>
        </p:nvSpPr>
        <p:spPr>
          <a:xfrm>
            <a:off x="5395705" y="260687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Ặ</a:t>
            </a:r>
          </a:p>
        </p:txBody>
      </p:sp>
      <p:sp>
        <p:nvSpPr>
          <p:cNvPr id="9" name="Rectangle 8">
            <a:extLst>
              <a:ext uri="{FF2B5EF4-FFF2-40B4-BE49-F238E27FC236}">
                <a16:creationId xmlns:a16="http://schemas.microsoft.com/office/drawing/2014/main" id="{BCB2058B-F689-E38B-129E-2965F01625EF}"/>
              </a:ext>
            </a:extLst>
          </p:cNvPr>
          <p:cNvSpPr/>
          <p:nvPr/>
        </p:nvSpPr>
        <p:spPr>
          <a:xfrm>
            <a:off x="4578711" y="260687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p>
        </p:txBody>
      </p:sp>
    </p:spTree>
    <p:extLst>
      <p:ext uri="{BB962C8B-B14F-4D97-AF65-F5344CB8AC3E}">
        <p14:creationId xmlns:p14="http://schemas.microsoft.com/office/powerpoint/2010/main" val="1803570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22" fill="hold" display="0">
                  <p:stCondLst>
                    <p:cond delay="indefinite"/>
                  </p:stCondLst>
                  <p:endCondLst>
                    <p:cond evt="onStopAudio" delay="0">
                      <p:tgtEl>
                        <p:sldTgt/>
                      </p:tgtEl>
                    </p:cond>
                  </p:endCondLst>
                </p:cTn>
                <p:tgtEl>
                  <p:spTgt spid="11"/>
                </p:tgtEl>
              </p:cMediaNode>
            </p:audio>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2000"/>
                            </p:stCondLst>
                            <p:childTnLst>
                              <p:par>
                                <p:cTn id="32" presetID="1" presetClass="entr" presetSubtype="0" fill="hold" grpId="0" nodeType="afterEffect">
                                  <p:stCondLst>
                                    <p:cond delay="0"/>
                                  </p:stCondLst>
                                  <p:childTnLst>
                                    <p:set>
                                      <p:cBhvr>
                                        <p:cTn id="33"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4000"/>
                            </p:stCondLst>
                            <p:childTnLst>
                              <p:par>
                                <p:cTn id="38" presetID="1" presetClass="entr" presetSubtype="0" fill="hold" grpId="0" nodeType="afterEffect">
                                  <p:stCondLst>
                                    <p:cond delay="0"/>
                                  </p:stCondLst>
                                  <p:childTnLst>
                                    <p:set>
                                      <p:cBhvr>
                                        <p:cTn id="39"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5000"/>
                            </p:stCondLst>
                            <p:childTnLst>
                              <p:par>
                                <p:cTn id="41" presetID="1" presetClass="entr" presetSubtype="0" fill="hold" grpId="0" nodeType="afterEffect">
                                  <p:stCondLst>
                                    <p:cond delay="0"/>
                                  </p:stCondLst>
                                  <p:childTnLst>
                                    <p:set>
                                      <p:cBhvr>
                                        <p:cTn id="42"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6000"/>
                            </p:stCondLst>
                            <p:childTnLst>
                              <p:par>
                                <p:cTn id="44" presetID="1" presetClass="entr" presetSubtype="0" fill="hold" grpId="0" nodeType="afterEffect">
                                  <p:stCondLst>
                                    <p:cond delay="0"/>
                                  </p:stCondLst>
                                  <p:childTnLst>
                                    <p:set>
                                      <p:cBhvr>
                                        <p:cTn id="45"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7000"/>
                            </p:stCondLst>
                            <p:childTnLst>
                              <p:par>
                                <p:cTn id="47" presetID="1" presetClass="entr" presetSubtype="0" fill="hold" grpId="0" nodeType="afterEffect">
                                  <p:stCondLst>
                                    <p:cond delay="0"/>
                                  </p:stCondLst>
                                  <p:childTnLst>
                                    <p:set>
                                      <p:cBhvr>
                                        <p:cTn id="48"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8000"/>
                            </p:stCondLst>
                            <p:childTnLst>
                              <p:par>
                                <p:cTn id="50" presetID="1" presetClass="entr" presetSubtype="0" fill="hold" grpId="0" nodeType="afterEffect">
                                  <p:stCondLst>
                                    <p:cond delay="0"/>
                                  </p:stCondLst>
                                  <p:childTnLst>
                                    <p:set>
                                      <p:cBhvr>
                                        <p:cTn id="51"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9000"/>
                            </p:stCondLst>
                            <p:childTnLst>
                              <p:par>
                                <p:cTn id="53" presetID="1" presetClass="entr" presetSubtype="0" fill="hold" grpId="0" nodeType="afterEffect">
                                  <p:stCondLst>
                                    <p:cond delay="0"/>
                                  </p:stCondLst>
                                  <p:childTnLst>
                                    <p:set>
                                      <p:cBhvr>
                                        <p:cTn id="54"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0000"/>
                            </p:stCondLst>
                            <p:childTnLst>
                              <p:par>
                                <p:cTn id="56" presetID="1" presetClass="entr" presetSubtype="0" fill="hold" grpId="0" nodeType="afterEffect">
                                  <p:stCondLst>
                                    <p:cond delay="0"/>
                                  </p:stCondLst>
                                  <p:childTnLst>
                                    <p:set>
                                      <p:cBhvr>
                                        <p:cTn id="57"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1000"/>
                            </p:stCondLst>
                            <p:childTnLst>
                              <p:par>
                                <p:cTn id="59" presetID="1" presetClass="entr" presetSubtype="0" fill="hold" grpId="0" nodeType="afterEffect">
                                  <p:stCondLst>
                                    <p:cond delay="0"/>
                                  </p:stCondLst>
                                  <p:childTnLst>
                                    <p:set>
                                      <p:cBhvr>
                                        <p:cTn id="60"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2000"/>
                            </p:stCondLst>
                            <p:childTnLst>
                              <p:par>
                                <p:cTn id="62" presetID="1" presetClass="entr" presetSubtype="0" fill="hold" grpId="0" nodeType="afterEffect">
                                  <p:stCondLst>
                                    <p:cond delay="0"/>
                                  </p:stCondLst>
                                  <p:childTnLst>
                                    <p:set>
                                      <p:cBhvr>
                                        <p:cTn id="63"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3000"/>
                            </p:stCondLst>
                            <p:childTnLst>
                              <p:par>
                                <p:cTn id="65" presetID="1" presetClass="entr" presetSubtype="0" fill="hold" grpId="0" nodeType="afterEffect">
                                  <p:stCondLst>
                                    <p:cond delay="0"/>
                                  </p:stCondLst>
                                  <p:childTnLst>
                                    <p:set>
                                      <p:cBhvr>
                                        <p:cTn id="66"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4000"/>
                            </p:stCondLst>
                            <p:childTnLst>
                              <p:par>
                                <p:cTn id="68" presetID="1" presetClass="entr" presetSubtype="0" fill="hold" grpId="0" nodeType="afterEffect">
                                  <p:stCondLst>
                                    <p:cond delay="0"/>
                                  </p:stCondLst>
                                  <p:childTnLst>
                                    <p:set>
                                      <p:cBhvr>
                                        <p:cTn id="69"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C4BD2-5E49-668B-0BBA-613DAB10230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BDBCAF-F255-31C3-83B4-F44E66865A1C}"/>
              </a:ext>
            </a:extLst>
          </p:cNvPr>
          <p:cNvSpPr/>
          <p:nvPr/>
        </p:nvSpPr>
        <p:spPr>
          <a:xfrm>
            <a:off x="1712535" y="1001820"/>
            <a:ext cx="8766927" cy="739853"/>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28DA43D-C65C-9121-C618-E1EE477902FC}"/>
              </a:ext>
            </a:extLst>
          </p:cNvPr>
          <p:cNvSpPr txBox="1"/>
          <p:nvPr/>
        </p:nvSpPr>
        <p:spPr>
          <a:xfrm>
            <a:off x="1793047" y="1159242"/>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Times New Roman" panose="02020603050405020304" pitchFamily="18" charset="0"/>
              </a:rPr>
              <a:t>G</a:t>
            </a:r>
            <a:r>
              <a:rPr lang="en-GB" sz="2400" b="1">
                <a:solidFill>
                  <a:srgbClr val="000000"/>
                </a:solidFill>
                <a:effectLst/>
                <a:latin typeface="Times New Roman" panose="02020603050405020304" pitchFamily="18" charset="0"/>
                <a:ea typeface="Calibri" panose="020F0502020204030204" pitchFamily="34" charset="0"/>
              </a:rPr>
              <a:t>iấu đi, không để lộ ra cho người khác biết</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91066A9B-0B79-9A0F-394B-19890D47D5A7}"/>
              </a:ext>
            </a:extLst>
          </p:cNvPr>
          <p:cNvSpPr/>
          <p:nvPr/>
        </p:nvSpPr>
        <p:spPr>
          <a:xfrm>
            <a:off x="5313930" y="1904286"/>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13EE3E52-F4B0-828F-95B9-971F8A2E42ED}"/>
              </a:ext>
            </a:extLst>
          </p:cNvPr>
          <p:cNvSpPr/>
          <p:nvPr/>
        </p:nvSpPr>
        <p:spPr>
          <a:xfrm>
            <a:off x="4139854" y="2529238"/>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H</a:t>
            </a:r>
          </a:p>
        </p:txBody>
      </p:sp>
      <p:sp>
        <p:nvSpPr>
          <p:cNvPr id="1036" name="Oval 1035">
            <a:extLst>
              <a:ext uri="{FF2B5EF4-FFF2-40B4-BE49-F238E27FC236}">
                <a16:creationId xmlns:a16="http://schemas.microsoft.com/office/drawing/2014/main" id="{A486AAEF-1319-E044-10B9-1368FF4B9164}"/>
              </a:ext>
            </a:extLst>
          </p:cNvPr>
          <p:cNvSpPr/>
          <p:nvPr/>
        </p:nvSpPr>
        <p:spPr>
          <a:xfrm>
            <a:off x="5751714" y="484409"/>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3</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070A426F-653E-CEBB-0D20-248F37F9A12B}"/>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77B40F0B-1DFC-AC22-B478-7BCBEF76ED6C}"/>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4513542A-4529-E1C8-DA6C-4546293D06E3}"/>
              </a:ext>
            </a:extLst>
          </p:cNvPr>
          <p:cNvSpPr txBox="1"/>
          <p:nvPr/>
        </p:nvSpPr>
        <p:spPr>
          <a:xfrm>
            <a:off x="799266" y="3449539"/>
            <a:ext cx="10513342" cy="1569660"/>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I/5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Một trong </a:t>
            </a:r>
            <a:r>
              <a:rPr lang="en-US" sz="2400">
                <a:latin typeface="Arial" panose="020B0604020202020204" pitchFamily="34" charset="0"/>
                <a:cs typeface="Arial" panose="020B0604020202020204" pitchFamily="34" charset="0"/>
              </a:rPr>
              <a:t>các hành vi bị nghiêm cấm </a:t>
            </a:r>
            <a:r>
              <a:rPr lang="en-GB" sz="2400">
                <a:latin typeface="Arial" panose="020B0604020202020204" pitchFamily="34" charset="0"/>
                <a:cs typeface="Arial" panose="020B0604020202020204" pitchFamily="34" charset="0"/>
              </a:rPr>
              <a:t>là “</a:t>
            </a:r>
            <a:r>
              <a:rPr lang="en-US" sz="2400">
                <a:solidFill>
                  <a:srgbClr val="FF0000"/>
                </a:solidFill>
                <a:latin typeface="Arial" panose="020B0604020202020204" pitchFamily="34" charset="0"/>
                <a:cs typeface="Arial" panose="020B0604020202020204" pitchFamily="34" charset="0"/>
              </a:rPr>
              <a:t>Che giấu</a:t>
            </a:r>
            <a:r>
              <a:rPr lang="en-US" sz="2400">
                <a:latin typeface="Arial" panose="020B0604020202020204" pitchFamily="34" charset="0"/>
                <a:cs typeface="Arial" panose="020B0604020202020204" pitchFamily="34" charset="0"/>
              </a:rPr>
              <a:t>, giúp người khác hoặc không tố giác hành vi chế tạo, sản xuất, mang, mua, bán, sửa chữa, xuất khẩu, nhập khẩu, tàng trữ, vận chuyển, sử dụng trái phép hoặc huỷ hoại vũ khí, công cụ hỗ trợ và pháo</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089013AD-0B8A-0826-5A9F-D9058560AF70}"/>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3B0C6B36-4317-530E-073B-BCA97246F2CA}"/>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566A9B69-B08F-3FA2-3000-6A59972067A0}"/>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44AAAB4B-8281-A058-92F8-7CF4BD6F41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26978E8C-EDAD-93C8-894F-957EA9803AF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35E15ED8-2E66-CA05-FB34-D30DE7E526C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440E87BC-B435-D060-9EB5-B903C6448AD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020217FB-F0D1-8482-7445-5F97CC5F171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86158C57-90BE-AC01-ECE0-F9B5FB446A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6E41EC49-B804-020A-7317-A0B2D8F4520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8B913854-0C32-3CD8-0FFE-FC986E7BC5C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08E1D259-29B4-D420-8C55-D2E6D7C039D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4FE885C-E370-DF4F-2960-EF29965F32E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CA31FF26-1E30-A245-7947-8E7E4C41713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F34F65B9-3E32-FF5F-84D3-84FE32979A6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FD0B98AF-4DD6-B85D-9BB1-765147AF754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80D15655-4EBF-FE72-4362-6EC44752B07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D49930B6-0525-03FB-09C4-359F5CCD72C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DE8C0CB5-3673-CB98-0408-D6ECCA3D0BD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FE4462A0-20EB-CE2D-50E8-B3A08104723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E6AA8B35-8762-4B30-1C20-F86DC65199B0}"/>
              </a:ext>
            </a:extLst>
          </p:cNvPr>
          <p:cNvSpPr/>
          <p:nvPr/>
        </p:nvSpPr>
        <p:spPr>
          <a:xfrm>
            <a:off x="3322860" y="252923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p>
        </p:txBody>
      </p:sp>
      <p:sp>
        <p:nvSpPr>
          <p:cNvPr id="55" name="Rectangle 54">
            <a:extLst>
              <a:ext uri="{FF2B5EF4-FFF2-40B4-BE49-F238E27FC236}">
                <a16:creationId xmlns:a16="http://schemas.microsoft.com/office/drawing/2014/main" id="{791DD188-62AC-494C-690C-D4A65CDA2B59}"/>
              </a:ext>
            </a:extLst>
          </p:cNvPr>
          <p:cNvSpPr/>
          <p:nvPr/>
        </p:nvSpPr>
        <p:spPr>
          <a:xfrm>
            <a:off x="8224824" y="252923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p>
        </p:txBody>
      </p:sp>
      <p:sp>
        <p:nvSpPr>
          <p:cNvPr id="59" name="Rectangle 58">
            <a:extLst>
              <a:ext uri="{FF2B5EF4-FFF2-40B4-BE49-F238E27FC236}">
                <a16:creationId xmlns:a16="http://schemas.microsoft.com/office/drawing/2014/main" id="{0C813EFF-5C09-2458-4D27-8359E611372D}"/>
              </a:ext>
            </a:extLst>
          </p:cNvPr>
          <p:cNvSpPr/>
          <p:nvPr/>
        </p:nvSpPr>
        <p:spPr>
          <a:xfrm>
            <a:off x="7407830" y="252923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Ấ</a:t>
            </a:r>
          </a:p>
        </p:txBody>
      </p:sp>
      <p:sp>
        <p:nvSpPr>
          <p:cNvPr id="60" name="Rectangle 59">
            <a:extLst>
              <a:ext uri="{FF2B5EF4-FFF2-40B4-BE49-F238E27FC236}">
                <a16:creationId xmlns:a16="http://schemas.microsoft.com/office/drawing/2014/main" id="{AC36F73C-0CD2-1E74-F916-0B772F94AD1C}"/>
              </a:ext>
            </a:extLst>
          </p:cNvPr>
          <p:cNvSpPr/>
          <p:nvPr/>
        </p:nvSpPr>
        <p:spPr>
          <a:xfrm>
            <a:off x="6590836" y="252923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p>
        </p:txBody>
      </p:sp>
      <p:sp>
        <p:nvSpPr>
          <p:cNvPr id="61" name="Rectangle 60">
            <a:extLst>
              <a:ext uri="{FF2B5EF4-FFF2-40B4-BE49-F238E27FC236}">
                <a16:creationId xmlns:a16="http://schemas.microsoft.com/office/drawing/2014/main" id="{92AB9163-5D22-435F-CB66-54F09CA22DB1}"/>
              </a:ext>
            </a:extLst>
          </p:cNvPr>
          <p:cNvSpPr/>
          <p:nvPr/>
        </p:nvSpPr>
        <p:spPr>
          <a:xfrm>
            <a:off x="5773842" y="252923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p>
        </p:txBody>
      </p:sp>
      <p:sp>
        <p:nvSpPr>
          <p:cNvPr id="62" name="Rectangle 61">
            <a:extLst>
              <a:ext uri="{FF2B5EF4-FFF2-40B4-BE49-F238E27FC236}">
                <a16:creationId xmlns:a16="http://schemas.microsoft.com/office/drawing/2014/main" id="{863D3C21-067B-AA9C-ED4A-319A73B1F83A}"/>
              </a:ext>
            </a:extLst>
          </p:cNvPr>
          <p:cNvSpPr/>
          <p:nvPr/>
        </p:nvSpPr>
        <p:spPr>
          <a:xfrm>
            <a:off x="4956848" y="252923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E</a:t>
            </a:r>
          </a:p>
        </p:txBody>
      </p:sp>
    </p:spTree>
    <p:extLst>
      <p:ext uri="{BB962C8B-B14F-4D97-AF65-F5344CB8AC3E}">
        <p14:creationId xmlns:p14="http://schemas.microsoft.com/office/powerpoint/2010/main" val="38301421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5">
                                            <p:txEl>
                                              <p:pRg st="0" end="0"/>
                                            </p:txEl>
                                          </p:spTgt>
                                        </p:tgtEl>
                                        <p:attrNameLst>
                                          <p:attrName>style.visibility</p:attrName>
                                        </p:attrNameLst>
                                      </p:cBhvr>
                                      <p:to>
                                        <p:strVal val="visible"/>
                                      </p:to>
                                    </p:set>
                                    <p:animEffect transition="in" filter="fade">
                                      <p:cBhvr>
                                        <p:cTn id="18" dur="500"/>
                                        <p:tgtEl>
                                          <p:spTgt spid="55">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0">
                                            <p:txEl>
                                              <p:pRg st="0" end="0"/>
                                            </p:txEl>
                                          </p:spTgt>
                                        </p:tgtEl>
                                        <p:attrNameLst>
                                          <p:attrName>style.visibility</p:attrName>
                                        </p:attrNameLst>
                                      </p:cBhvr>
                                      <p:to>
                                        <p:strVal val="visible"/>
                                      </p:to>
                                    </p:set>
                                    <p:animEffect transition="in" filter="fade">
                                      <p:cBhvr>
                                        <p:cTn id="21" dur="500"/>
                                        <p:tgtEl>
                                          <p:spTgt spid="6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9">
                                            <p:txEl>
                                              <p:pRg st="0" end="0"/>
                                            </p:txEl>
                                          </p:spTgt>
                                        </p:tgtEl>
                                        <p:attrNameLst>
                                          <p:attrName>style.visibility</p:attrName>
                                        </p:attrNameLst>
                                      </p:cBhvr>
                                      <p:to>
                                        <p:strVal val="visible"/>
                                      </p:to>
                                    </p:set>
                                    <p:animEffect transition="in" filter="fade">
                                      <p:cBhvr>
                                        <p:cTn id="24" dur="500"/>
                                        <p:tgtEl>
                                          <p:spTgt spid="5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2">
                                            <p:txEl>
                                              <p:pRg st="0" end="0"/>
                                            </p:txEl>
                                          </p:spTgt>
                                        </p:tgtEl>
                                        <p:attrNameLst>
                                          <p:attrName>style.visibility</p:attrName>
                                        </p:attrNameLst>
                                      </p:cBhvr>
                                      <p:to>
                                        <p:strVal val="visible"/>
                                      </p:to>
                                    </p:set>
                                    <p:animEffect transition="in" filter="fade">
                                      <p:cBhvr>
                                        <p:cTn id="27" dur="500"/>
                                        <p:tgtEl>
                                          <p:spTgt spid="62">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1">
                                            <p:txEl>
                                              <p:pRg st="0" end="0"/>
                                            </p:txEl>
                                          </p:spTgt>
                                        </p:tgtEl>
                                        <p:attrNameLst>
                                          <p:attrName>style.visibility</p:attrName>
                                        </p:attrNameLst>
                                      </p:cBhvr>
                                      <p:to>
                                        <p:strVal val="visible"/>
                                      </p:to>
                                    </p:set>
                                    <p:animEffect transition="in" filter="fade">
                                      <p:cBhvr>
                                        <p:cTn id="30" dur="500"/>
                                        <p:tgtEl>
                                          <p:spTgt spid="61">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1531C-21A5-636D-C97D-11CB76C732C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D4248B-1D01-63D0-49C4-2343B88939CE}"/>
              </a:ext>
            </a:extLst>
          </p:cNvPr>
          <p:cNvSpPr/>
          <p:nvPr/>
        </p:nvSpPr>
        <p:spPr>
          <a:xfrm>
            <a:off x="1712535" y="1001820"/>
            <a:ext cx="8766927" cy="11461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A25FD69-A05A-1561-B760-A76B68359B42}"/>
              </a:ext>
            </a:extLst>
          </p:cNvPr>
          <p:cNvSpPr txBox="1"/>
          <p:nvPr/>
        </p:nvSpPr>
        <p:spPr>
          <a:xfrm>
            <a:off x="1793047" y="1150616"/>
            <a:ext cx="8605902" cy="830997"/>
          </a:xfrm>
          <a:prstGeom prst="rect">
            <a:avLst/>
          </a:prstGeom>
          <a:noFill/>
        </p:spPr>
        <p:txBody>
          <a:bodyPr wrap="square" rtlCol="0">
            <a:spAutoFit/>
          </a:bodyPr>
          <a:lstStyle/>
          <a:p>
            <a:pPr algn="just"/>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 qua lại cho nhau những vật tương đương nào đó (nói khái quát)</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62F373E8-E2AA-36B0-B6E8-570D2CA85281}"/>
              </a:ext>
            </a:extLst>
          </p:cNvPr>
          <p:cNvSpPr/>
          <p:nvPr/>
        </p:nvSpPr>
        <p:spPr>
          <a:xfrm>
            <a:off x="5313930" y="2301102"/>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FDD6794C-77F9-889E-A92E-62CC06B0654A}"/>
              </a:ext>
            </a:extLst>
          </p:cNvPr>
          <p:cNvSpPr/>
          <p:nvPr/>
        </p:nvSpPr>
        <p:spPr>
          <a:xfrm>
            <a:off x="8211512" y="2926053"/>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I</a:t>
            </a:r>
          </a:p>
        </p:txBody>
      </p:sp>
      <p:sp>
        <p:nvSpPr>
          <p:cNvPr id="1036" name="Oval 1035">
            <a:extLst>
              <a:ext uri="{FF2B5EF4-FFF2-40B4-BE49-F238E27FC236}">
                <a16:creationId xmlns:a16="http://schemas.microsoft.com/office/drawing/2014/main" id="{1CF75172-2675-F25B-EF6D-C78237E19F22}"/>
              </a:ext>
            </a:extLst>
          </p:cNvPr>
          <p:cNvSpPr/>
          <p:nvPr/>
        </p:nvSpPr>
        <p:spPr>
          <a:xfrm>
            <a:off x="5751714" y="484409"/>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4</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706F3C1-EC29-ABAC-A034-75C78F57F5AF}"/>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8EE03DE4-4366-773B-B528-69AD92EB0C43}"/>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C94B9218-4F9D-BABC-930D-3479F97619B3}"/>
              </a:ext>
            </a:extLst>
          </p:cNvPr>
          <p:cNvSpPr txBox="1"/>
          <p:nvPr/>
        </p:nvSpPr>
        <p:spPr>
          <a:xfrm>
            <a:off x="799266" y="3846354"/>
            <a:ext cx="10513342" cy="1938992"/>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I/5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Một trong </a:t>
            </a:r>
            <a:r>
              <a:rPr lang="en-US" sz="2400">
                <a:latin typeface="Arial" panose="020B0604020202020204" pitchFamily="34" charset="0"/>
                <a:cs typeface="Arial" panose="020B0604020202020204" pitchFamily="34" charset="0"/>
              </a:rPr>
              <a:t>các hành vi bị nghiêm cấm </a:t>
            </a:r>
            <a:r>
              <a:rPr lang="en-GB" sz="2400">
                <a:latin typeface="Arial" panose="020B0604020202020204" pitchFamily="34" charset="0"/>
                <a:cs typeface="Arial" panose="020B0604020202020204" pitchFamily="34" charset="0"/>
              </a:rPr>
              <a:t>là </a:t>
            </a:r>
            <a:r>
              <a:rPr lang="en-US" sz="2400">
                <a:latin typeface="Arial" panose="020B0604020202020204" pitchFamily="34" charset="0"/>
                <a:cs typeface="Arial" panose="020B0604020202020204" pitchFamily="34" charset="0"/>
              </a:rPr>
              <a:t>“</a:t>
            </a:r>
            <a:r>
              <a:rPr lang="en-US" sz="2400">
                <a:solidFill>
                  <a:srgbClr val="FF0000"/>
                </a:solidFill>
                <a:latin typeface="Arial" panose="020B0604020202020204" pitchFamily="34" charset="0"/>
                <a:cs typeface="Arial" panose="020B0604020202020204" pitchFamily="34" charset="0"/>
              </a:rPr>
              <a:t>Trao đổi</a:t>
            </a:r>
            <a:r>
              <a:rPr lang="en-US" sz="2400">
                <a:latin typeface="Arial" panose="020B0604020202020204" pitchFamily="34" charset="0"/>
                <a:cs typeface="Arial" panose="020B0604020202020204" pitchFamily="34" charset="0"/>
              </a:rPr>
              <a:t>, tặng, cho, gửi, mượn, cho mượn, thuê, cho thuê, cầm cố vũ khí, vật liệu nổ, công cụ hỗ trợ hoặc chi tiết, cụm chi tiết để lắp ráp vũ khí, công cụ hỗ trợ; trừ trường hợp trao đổi, tặng, cho, gửi, mượn, cho mượn, thuê, cho thuê vũ khí thô sơ để làm hiện vật trưng bày, triển lãm, đồ gia bảo</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F35D3CE5-10B0-860B-1857-172904C4ABE7}"/>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966480E7-0F59-8D0C-7BBD-675ACC9FEAA3}"/>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A57F29DD-F9FD-C722-9D1C-CF2CC51DB15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DEC39F89-C69A-0DCB-3DA7-8763F0843B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1F761E77-AB84-3B1E-4822-A2EE1980398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35C05155-C433-C3D8-AAF7-855E4341D5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AA14C07A-7229-2A25-9EAE-494CEC58EB5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29A9557E-01CE-D493-8C32-0A9AFE08077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53E82C0E-1482-4743-1721-EF7E3A0F886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A2BF2BF3-BB64-667F-350B-9897CEE914B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7849F67A-C68E-3BEF-2B4E-F8FEAB69FF1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EDD4C3FD-C26B-7524-D2BE-CE1BE08A0EF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5615C177-FB49-AA0D-1A8B-EAF8E3A2723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469C51A8-5B01-BAA1-D8BC-6DF1A519788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FE70ED73-00D6-C485-6C8B-760E6837796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0A0307AF-E0C4-FEA3-3F9C-3516FAFEC1B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849D7DE2-4445-581C-90A7-8FC1B579F58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BAC73043-FD8A-B7C0-EF13-5A42C9F62D4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62A11770-8649-4FCE-A63E-9B5EE891731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81E9FB1E-C643-BB7D-AFEB-3F89961ECC0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72BD4B91-B4DE-62DF-AEEB-1F50C6552C94}"/>
              </a:ext>
            </a:extLst>
          </p:cNvPr>
          <p:cNvSpPr/>
          <p:nvPr/>
        </p:nvSpPr>
        <p:spPr>
          <a:xfrm>
            <a:off x="7394518" y="292605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Ổ</a:t>
            </a:r>
          </a:p>
        </p:txBody>
      </p:sp>
      <p:sp>
        <p:nvSpPr>
          <p:cNvPr id="8" name="Rectangle 7">
            <a:extLst>
              <a:ext uri="{FF2B5EF4-FFF2-40B4-BE49-F238E27FC236}">
                <a16:creationId xmlns:a16="http://schemas.microsoft.com/office/drawing/2014/main" id="{49920BD5-7DBF-7085-D445-DE894715E362}"/>
              </a:ext>
            </a:extLst>
          </p:cNvPr>
          <p:cNvSpPr/>
          <p:nvPr/>
        </p:nvSpPr>
        <p:spPr>
          <a:xfrm>
            <a:off x="6577524" y="292605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Đ</a:t>
            </a:r>
          </a:p>
        </p:txBody>
      </p:sp>
      <p:sp>
        <p:nvSpPr>
          <p:cNvPr id="9" name="Rectangle 8">
            <a:extLst>
              <a:ext uri="{FF2B5EF4-FFF2-40B4-BE49-F238E27FC236}">
                <a16:creationId xmlns:a16="http://schemas.microsoft.com/office/drawing/2014/main" id="{1ABD1242-9DBB-AEB2-6BD6-4CF77912276C}"/>
              </a:ext>
            </a:extLst>
          </p:cNvPr>
          <p:cNvSpPr/>
          <p:nvPr/>
        </p:nvSpPr>
        <p:spPr>
          <a:xfrm>
            <a:off x="5760530" y="292605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O</a:t>
            </a:r>
          </a:p>
        </p:txBody>
      </p:sp>
      <p:sp>
        <p:nvSpPr>
          <p:cNvPr id="10" name="Rectangle 9">
            <a:extLst>
              <a:ext uri="{FF2B5EF4-FFF2-40B4-BE49-F238E27FC236}">
                <a16:creationId xmlns:a16="http://schemas.microsoft.com/office/drawing/2014/main" id="{4049FBF6-DCD8-FF73-8EA2-C714EBBF8B03}"/>
              </a:ext>
            </a:extLst>
          </p:cNvPr>
          <p:cNvSpPr/>
          <p:nvPr/>
        </p:nvSpPr>
        <p:spPr>
          <a:xfrm>
            <a:off x="4943536" y="292605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p>
        </p:txBody>
      </p:sp>
      <p:sp>
        <p:nvSpPr>
          <p:cNvPr id="12" name="Rectangle 11">
            <a:extLst>
              <a:ext uri="{FF2B5EF4-FFF2-40B4-BE49-F238E27FC236}">
                <a16:creationId xmlns:a16="http://schemas.microsoft.com/office/drawing/2014/main" id="{6BB44917-C35C-6631-9A31-2F11979F15A8}"/>
              </a:ext>
            </a:extLst>
          </p:cNvPr>
          <p:cNvSpPr/>
          <p:nvPr/>
        </p:nvSpPr>
        <p:spPr>
          <a:xfrm>
            <a:off x="4126542" y="292605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R</a:t>
            </a:r>
          </a:p>
        </p:txBody>
      </p:sp>
      <p:sp>
        <p:nvSpPr>
          <p:cNvPr id="49" name="Rectangle 48">
            <a:extLst>
              <a:ext uri="{FF2B5EF4-FFF2-40B4-BE49-F238E27FC236}">
                <a16:creationId xmlns:a16="http://schemas.microsoft.com/office/drawing/2014/main" id="{06E32864-252E-C122-08A5-7D4924672E4A}"/>
              </a:ext>
            </a:extLst>
          </p:cNvPr>
          <p:cNvSpPr/>
          <p:nvPr/>
        </p:nvSpPr>
        <p:spPr>
          <a:xfrm>
            <a:off x="3309548" y="292605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p>
        </p:txBody>
      </p:sp>
    </p:spTree>
    <p:extLst>
      <p:ext uri="{BB962C8B-B14F-4D97-AF65-F5344CB8AC3E}">
        <p14:creationId xmlns:p14="http://schemas.microsoft.com/office/powerpoint/2010/main" val="1421419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9">
                                            <p:txEl>
                                              <p:pRg st="0" end="0"/>
                                            </p:txEl>
                                          </p:spTgt>
                                        </p:tgtEl>
                                        <p:attrNameLst>
                                          <p:attrName>style.visibility</p:attrName>
                                        </p:attrNameLst>
                                      </p:cBhvr>
                                      <p:to>
                                        <p:strVal val="visible"/>
                                      </p:to>
                                    </p:set>
                                    <p:animEffect transition="in" filter="fade">
                                      <p:cBhvr>
                                        <p:cTn id="27" dur="500"/>
                                        <p:tgtEl>
                                          <p:spTgt spid="49">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EDFB2-FEF9-37F7-C442-DA3F790DD6B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F7F4DF-A1E4-E48B-5679-08C9D8820363}"/>
              </a:ext>
            </a:extLst>
          </p:cNvPr>
          <p:cNvSpPr/>
          <p:nvPr/>
        </p:nvSpPr>
        <p:spPr>
          <a:xfrm>
            <a:off x="1712535" y="1001820"/>
            <a:ext cx="8766927" cy="1120278"/>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98E4D44-818D-B01B-C35B-3867407DAF1C}"/>
              </a:ext>
            </a:extLst>
          </p:cNvPr>
          <p:cNvSpPr txBox="1"/>
          <p:nvPr/>
        </p:nvSpPr>
        <p:spPr>
          <a:xfrm>
            <a:off x="1793047" y="1150616"/>
            <a:ext cx="8605902" cy="830997"/>
          </a:xfrm>
          <a:prstGeom prst="rect">
            <a:avLst/>
          </a:prstGeom>
          <a:noFill/>
        </p:spPr>
        <p:txBody>
          <a:bodyPr wrap="square" rtlCol="0">
            <a:spAutoFit/>
          </a:bodyPr>
          <a:lstStyle/>
          <a:p>
            <a:pPr algn="just"/>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Xem xét, tìm hiểu kĩ để nắm vững vấn đề, giải quyết vấn đề hay để rút ra những hiểu biết mới</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6E8AE477-53F8-7B98-4B8D-7E05EEC8EB5B}"/>
              </a:ext>
            </a:extLst>
          </p:cNvPr>
          <p:cNvSpPr/>
          <p:nvPr/>
        </p:nvSpPr>
        <p:spPr>
          <a:xfrm>
            <a:off x="5313930" y="2292475"/>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F546ACE9-50D2-A96C-9C2D-ED854481B982}"/>
              </a:ext>
            </a:extLst>
          </p:cNvPr>
          <p:cNvSpPr/>
          <p:nvPr/>
        </p:nvSpPr>
        <p:spPr>
          <a:xfrm>
            <a:off x="5701230" y="291742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Ê</a:t>
            </a:r>
          </a:p>
        </p:txBody>
      </p:sp>
      <p:sp>
        <p:nvSpPr>
          <p:cNvPr id="1036" name="Oval 1035">
            <a:extLst>
              <a:ext uri="{FF2B5EF4-FFF2-40B4-BE49-F238E27FC236}">
                <a16:creationId xmlns:a16="http://schemas.microsoft.com/office/drawing/2014/main" id="{20BAFEB8-7D1B-FAC5-B618-502CF1A200FA}"/>
              </a:ext>
            </a:extLst>
          </p:cNvPr>
          <p:cNvSpPr/>
          <p:nvPr/>
        </p:nvSpPr>
        <p:spPr>
          <a:xfrm>
            <a:off x="5751714" y="484408"/>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5</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4493D643-BF65-1946-4330-D2D85BDDB1DD}"/>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D620322D-41BF-1D75-8BA6-08E3A4D39B07}"/>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659ABFBB-75CD-C1EE-08A3-8DD3DDFB4F49}"/>
              </a:ext>
            </a:extLst>
          </p:cNvPr>
          <p:cNvSpPr txBox="1"/>
          <p:nvPr/>
        </p:nvSpPr>
        <p:spPr>
          <a:xfrm>
            <a:off x="799266" y="3837728"/>
            <a:ext cx="10513342" cy="1569660"/>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I/5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Một trong </a:t>
            </a:r>
            <a:r>
              <a:rPr lang="en-US" sz="2400">
                <a:latin typeface="Arial" panose="020B0604020202020204" pitchFamily="34" charset="0"/>
                <a:cs typeface="Arial" panose="020B0604020202020204" pitchFamily="34" charset="0"/>
              </a:rPr>
              <a:t>các hành vi bị nghiêm cấm </a:t>
            </a:r>
            <a:r>
              <a:rPr lang="en-GB" sz="2400">
                <a:latin typeface="Arial" panose="020B0604020202020204" pitchFamily="34" charset="0"/>
                <a:cs typeface="Arial" panose="020B0604020202020204" pitchFamily="34" charset="0"/>
              </a:rPr>
              <a:t>là “</a:t>
            </a:r>
            <a:r>
              <a:rPr lang="en-US" sz="2400">
                <a:solidFill>
                  <a:srgbClr val="FF0000"/>
                </a:solidFill>
                <a:latin typeface="Arial" panose="020B0604020202020204" pitchFamily="34" charset="0"/>
                <a:cs typeface="Arial" panose="020B0604020202020204" pitchFamily="34" charset="0"/>
              </a:rPr>
              <a:t>Nghiên cứu</a:t>
            </a:r>
            <a:r>
              <a:rPr lang="en-US" sz="2400">
                <a:latin typeface="Arial" panose="020B0604020202020204" pitchFamily="34" charset="0"/>
                <a:cs typeface="Arial" panose="020B0604020202020204" pitchFamily="34" charset="0"/>
              </a:rPr>
              <a:t>, chế tạo, sản xuất, mua bán, tàng trữ, vận chuyển, sửa chữa, sử dụng trái phép hoặc chiếm đoạt vũ khí, vật liệu nổ, công cụ hỗ trợ hoặc chi tiết, cụm chi tiết để lắp ráp vũ khí, công cụ hỗ trợ</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9966A643-85BC-66D3-F02E-6614DFAF8103}"/>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DB89134F-25B0-B889-188D-FC8052EA0932}"/>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451B339F-EF15-B950-64A2-EA5546BBA7A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A384D865-19A5-4288-3BD0-8C15F8557A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C1575B23-DD26-0CC6-460B-8C5C2118900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AEC36424-8B86-4E8A-61C6-7335954C070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5DC98853-FC7B-0043-9A4B-F62E4C1781B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F9B49C6E-3C6B-262D-E108-8FD41F7BF30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98190F82-9B8E-757C-4932-C265459B422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A00DE7D0-4ABC-882C-2B3F-AFCB18E1B62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75E5573B-BF84-A154-B743-71E1DE0F9E2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E51DFEE2-1F79-5B17-1620-7A30592B9D7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78C88662-FE38-9D65-9EC0-6B42A822C1E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A00D8FC8-12D2-4D89-248B-596151BA28C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C185C3E-5393-E4D9-2076-D23D20FFF34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6E4B7D55-EA1A-2A64-2A8A-74B8207DD5B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063B065-5D9A-4129-C323-C4446EA4BF5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7FC60C8-7097-CBB1-6472-3F5FCADE3AE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2C088BEA-1461-B162-52DE-87926C8E971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25F53F6-4A72-348D-59DD-E3F843EE4F3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0FD009E8-8E97-4EAA-D731-AB9883754AF5}"/>
              </a:ext>
            </a:extLst>
          </p:cNvPr>
          <p:cNvSpPr/>
          <p:nvPr/>
        </p:nvSpPr>
        <p:spPr>
          <a:xfrm>
            <a:off x="4884236" y="29174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p>
        </p:txBody>
      </p:sp>
      <p:sp>
        <p:nvSpPr>
          <p:cNvPr id="8" name="Rectangle 7">
            <a:extLst>
              <a:ext uri="{FF2B5EF4-FFF2-40B4-BE49-F238E27FC236}">
                <a16:creationId xmlns:a16="http://schemas.microsoft.com/office/drawing/2014/main" id="{F89CCEA2-ABAC-394F-F47D-5BEE4C016F41}"/>
              </a:ext>
            </a:extLst>
          </p:cNvPr>
          <p:cNvSpPr/>
          <p:nvPr/>
        </p:nvSpPr>
        <p:spPr>
          <a:xfrm>
            <a:off x="4067242" y="29174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
        <p:nvSpPr>
          <p:cNvPr id="9" name="Rectangle 8">
            <a:extLst>
              <a:ext uri="{FF2B5EF4-FFF2-40B4-BE49-F238E27FC236}">
                <a16:creationId xmlns:a16="http://schemas.microsoft.com/office/drawing/2014/main" id="{3181571C-7E2B-37C6-E98F-DBB190458BF5}"/>
              </a:ext>
            </a:extLst>
          </p:cNvPr>
          <p:cNvSpPr/>
          <p:nvPr/>
        </p:nvSpPr>
        <p:spPr>
          <a:xfrm>
            <a:off x="3250248" y="29174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p>
        </p:txBody>
      </p:sp>
      <p:sp>
        <p:nvSpPr>
          <p:cNvPr id="10" name="Rectangle 9">
            <a:extLst>
              <a:ext uri="{FF2B5EF4-FFF2-40B4-BE49-F238E27FC236}">
                <a16:creationId xmlns:a16="http://schemas.microsoft.com/office/drawing/2014/main" id="{36F355BB-B8B4-BFBB-013F-78BAE44D2659}"/>
              </a:ext>
            </a:extLst>
          </p:cNvPr>
          <p:cNvSpPr/>
          <p:nvPr/>
        </p:nvSpPr>
        <p:spPr>
          <a:xfrm>
            <a:off x="2433254" y="29174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59" name="Rectangle 58">
            <a:extLst>
              <a:ext uri="{FF2B5EF4-FFF2-40B4-BE49-F238E27FC236}">
                <a16:creationId xmlns:a16="http://schemas.microsoft.com/office/drawing/2014/main" id="{281F9A96-92E7-6ECA-ECB1-FDE1DC5350FD}"/>
              </a:ext>
            </a:extLst>
          </p:cNvPr>
          <p:cNvSpPr/>
          <p:nvPr/>
        </p:nvSpPr>
        <p:spPr>
          <a:xfrm>
            <a:off x="8969206" y="29174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p>
        </p:txBody>
      </p:sp>
      <p:sp>
        <p:nvSpPr>
          <p:cNvPr id="60" name="Rectangle 59">
            <a:extLst>
              <a:ext uri="{FF2B5EF4-FFF2-40B4-BE49-F238E27FC236}">
                <a16:creationId xmlns:a16="http://schemas.microsoft.com/office/drawing/2014/main" id="{3951037A-E784-32B5-4AF1-12EDD506316E}"/>
              </a:ext>
            </a:extLst>
          </p:cNvPr>
          <p:cNvSpPr/>
          <p:nvPr/>
        </p:nvSpPr>
        <p:spPr>
          <a:xfrm>
            <a:off x="8152212" y="29174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Ứ</a:t>
            </a:r>
          </a:p>
        </p:txBody>
      </p:sp>
      <p:sp>
        <p:nvSpPr>
          <p:cNvPr id="61" name="Rectangle 60">
            <a:extLst>
              <a:ext uri="{FF2B5EF4-FFF2-40B4-BE49-F238E27FC236}">
                <a16:creationId xmlns:a16="http://schemas.microsoft.com/office/drawing/2014/main" id="{42BE5D55-216A-C9FD-3F15-C10C93DFE912}"/>
              </a:ext>
            </a:extLst>
          </p:cNvPr>
          <p:cNvSpPr/>
          <p:nvPr/>
        </p:nvSpPr>
        <p:spPr>
          <a:xfrm>
            <a:off x="7335218" y="29174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p>
        </p:txBody>
      </p:sp>
      <p:sp>
        <p:nvSpPr>
          <p:cNvPr id="62" name="Rectangle 61">
            <a:extLst>
              <a:ext uri="{FF2B5EF4-FFF2-40B4-BE49-F238E27FC236}">
                <a16:creationId xmlns:a16="http://schemas.microsoft.com/office/drawing/2014/main" id="{F6F258E6-6684-416A-9FD4-9E8433B6E104}"/>
              </a:ext>
            </a:extLst>
          </p:cNvPr>
          <p:cNvSpPr/>
          <p:nvPr/>
        </p:nvSpPr>
        <p:spPr>
          <a:xfrm>
            <a:off x="6518224" y="29174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Tree>
    <p:extLst>
      <p:ext uri="{BB962C8B-B14F-4D97-AF65-F5344CB8AC3E}">
        <p14:creationId xmlns:p14="http://schemas.microsoft.com/office/powerpoint/2010/main" val="26282710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0">
                                            <p:txEl>
                                              <p:pRg st="0" end="0"/>
                                            </p:txEl>
                                          </p:spTgt>
                                        </p:tgtEl>
                                        <p:attrNameLst>
                                          <p:attrName>style.visibility</p:attrName>
                                        </p:attrNameLst>
                                      </p:cBhvr>
                                      <p:to>
                                        <p:strVal val="visible"/>
                                      </p:to>
                                    </p:set>
                                    <p:animEffect transition="in" filter="fade">
                                      <p:cBhvr>
                                        <p:cTn id="27" dur="500"/>
                                        <p:tgtEl>
                                          <p:spTgt spid="60">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9">
                                            <p:txEl>
                                              <p:pRg st="0" end="0"/>
                                            </p:txEl>
                                          </p:spTgt>
                                        </p:tgtEl>
                                        <p:attrNameLst>
                                          <p:attrName>style.visibility</p:attrName>
                                        </p:attrNameLst>
                                      </p:cBhvr>
                                      <p:to>
                                        <p:strVal val="visible"/>
                                      </p:to>
                                    </p:set>
                                    <p:animEffect transition="in" filter="fade">
                                      <p:cBhvr>
                                        <p:cTn id="30" dur="500"/>
                                        <p:tgtEl>
                                          <p:spTgt spid="59">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2">
                                            <p:txEl>
                                              <p:pRg st="0" end="0"/>
                                            </p:txEl>
                                          </p:spTgt>
                                        </p:tgtEl>
                                        <p:attrNameLst>
                                          <p:attrName>style.visibility</p:attrName>
                                        </p:attrNameLst>
                                      </p:cBhvr>
                                      <p:to>
                                        <p:strVal val="visible"/>
                                      </p:to>
                                    </p:set>
                                    <p:animEffect transition="in" filter="fade">
                                      <p:cBhvr>
                                        <p:cTn id="33" dur="500"/>
                                        <p:tgtEl>
                                          <p:spTgt spid="62">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1">
                                            <p:txEl>
                                              <p:pRg st="0" end="0"/>
                                            </p:txEl>
                                          </p:spTgt>
                                        </p:tgtEl>
                                        <p:attrNameLst>
                                          <p:attrName>style.visibility</p:attrName>
                                        </p:attrNameLst>
                                      </p:cBhvr>
                                      <p:to>
                                        <p:strVal val="visible"/>
                                      </p:to>
                                    </p:set>
                                    <p:animEffect transition="in" filter="fade">
                                      <p:cBhvr>
                                        <p:cTn id="36" dur="500"/>
                                        <p:tgtEl>
                                          <p:spTgt spid="61">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1"/>
                </p:tgtEl>
              </p:cMediaNode>
            </p:audio>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6A6A4-17CD-4CDB-152A-62A0A8D4449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C345BC1-4689-8850-4B92-9E16EDA3537C}"/>
              </a:ext>
            </a:extLst>
          </p:cNvPr>
          <p:cNvSpPr/>
          <p:nvPr/>
        </p:nvSpPr>
        <p:spPr>
          <a:xfrm>
            <a:off x="1712535" y="1001820"/>
            <a:ext cx="8766927" cy="83099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A7EB8B-5859-7D57-1831-5999F4658F0B}"/>
              </a:ext>
            </a:extLst>
          </p:cNvPr>
          <p:cNvSpPr txBox="1"/>
          <p:nvPr/>
        </p:nvSpPr>
        <p:spPr>
          <a:xfrm>
            <a:off x="1793047" y="1185123"/>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Times New Roman" panose="02020603050405020304" pitchFamily="18" charset="0"/>
              </a:rPr>
              <a:t>C</a:t>
            </a:r>
            <a:r>
              <a:rPr lang="en-GB" sz="2400" b="1">
                <a:solidFill>
                  <a:srgbClr val="000000"/>
                </a:solidFill>
                <a:effectLst/>
                <a:latin typeface="Times New Roman" panose="02020603050405020304" pitchFamily="18" charset="0"/>
                <a:ea typeface="Calibri" panose="020F0502020204030204" pitchFamily="34" charset="0"/>
              </a:rPr>
              <a:t>ó thể gây tai hại lớn</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3904D1DF-A0BD-18B5-CB62-F491B6C80FED}"/>
              </a:ext>
            </a:extLst>
          </p:cNvPr>
          <p:cNvSpPr/>
          <p:nvPr/>
        </p:nvSpPr>
        <p:spPr>
          <a:xfrm>
            <a:off x="5313930" y="1999176"/>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D688FE39-A8AD-DD53-9CDD-013D9CC07246}"/>
              </a:ext>
            </a:extLst>
          </p:cNvPr>
          <p:cNvSpPr/>
          <p:nvPr/>
        </p:nvSpPr>
        <p:spPr>
          <a:xfrm>
            <a:off x="8625580" y="2624128"/>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M</a:t>
            </a:r>
          </a:p>
        </p:txBody>
      </p:sp>
      <p:sp>
        <p:nvSpPr>
          <p:cNvPr id="1036" name="Oval 1035">
            <a:extLst>
              <a:ext uri="{FF2B5EF4-FFF2-40B4-BE49-F238E27FC236}">
                <a16:creationId xmlns:a16="http://schemas.microsoft.com/office/drawing/2014/main" id="{280650B6-0D9A-5D50-6EE8-9B5E56C8F376}"/>
              </a:ext>
            </a:extLst>
          </p:cNvPr>
          <p:cNvSpPr/>
          <p:nvPr/>
        </p:nvSpPr>
        <p:spPr>
          <a:xfrm>
            <a:off x="5751714" y="510288"/>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6</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CB0A91DD-0F04-047F-2801-09F238829E75}"/>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F449BF57-D3C9-D0C4-B659-D3647AE43005}"/>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EE439981-A3E6-1561-A031-9A38D7304B4D}"/>
              </a:ext>
            </a:extLst>
          </p:cNvPr>
          <p:cNvSpPr txBox="1"/>
          <p:nvPr/>
        </p:nvSpPr>
        <p:spPr>
          <a:xfrm>
            <a:off x="799266" y="3544429"/>
            <a:ext cx="10513342" cy="1569660"/>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I/6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Một trong những hành vi bị x</a:t>
            </a:r>
            <a:r>
              <a:rPr lang="en-US" sz="2400">
                <a:latin typeface="Arial" panose="020B0604020202020204" pitchFamily="34" charset="0"/>
                <a:cs typeface="Arial" panose="020B0604020202020204" pitchFamily="34" charset="0"/>
              </a:rPr>
              <a:t>ử phạt vi phạm hành chính </a:t>
            </a:r>
            <a:r>
              <a:rPr lang="en-GB" sz="2400">
                <a:latin typeface="Arial" panose="020B0604020202020204" pitchFamily="34" charset="0"/>
                <a:cs typeface="Arial" panose="020B0604020202020204" pitchFamily="34" charset="0"/>
              </a:rPr>
              <a:t>là “</a:t>
            </a:r>
            <a:r>
              <a:rPr lang="en-US" sz="2400">
                <a:latin typeface="Arial" panose="020B0604020202020204" pitchFamily="34" charset="0"/>
                <a:cs typeface="Arial" panose="020B0604020202020204" pitchFamily="34" charset="0"/>
              </a:rPr>
              <a:t>Tàng trữ, vận chuyển trái phép các loại phế liệu, phế phẩm vũ khí, công cụ hỗ trợ; đồ chơi </a:t>
            </a:r>
            <a:r>
              <a:rPr lang="en-US" sz="2400">
                <a:solidFill>
                  <a:srgbClr val="FF0000"/>
                </a:solidFill>
                <a:latin typeface="Arial" panose="020B0604020202020204" pitchFamily="34" charset="0"/>
                <a:cs typeface="Arial" panose="020B0604020202020204" pitchFamily="34" charset="0"/>
              </a:rPr>
              <a:t>nguy hiểm </a:t>
            </a:r>
            <a:r>
              <a:rPr lang="en-US" sz="2400">
                <a:latin typeface="Arial" panose="020B0604020202020204" pitchFamily="34" charset="0"/>
                <a:cs typeface="Arial" panose="020B0604020202020204" pitchFamily="34" charset="0"/>
              </a:rPr>
              <a:t>bị cấm; sử dụng hoặc cho trẻ em sử dụng các loại đồ chơi </a:t>
            </a:r>
            <a:r>
              <a:rPr lang="en-US" sz="2400">
                <a:solidFill>
                  <a:srgbClr val="FF0000"/>
                </a:solidFill>
                <a:latin typeface="Arial" panose="020B0604020202020204" pitchFamily="34" charset="0"/>
                <a:cs typeface="Arial" panose="020B0604020202020204" pitchFamily="34" charset="0"/>
              </a:rPr>
              <a:t>nguy hiểm </a:t>
            </a:r>
            <a:r>
              <a:rPr lang="en-US" sz="2400">
                <a:latin typeface="Arial" panose="020B0604020202020204" pitchFamily="34" charset="0"/>
                <a:cs typeface="Arial" panose="020B0604020202020204" pitchFamily="34" charset="0"/>
              </a:rPr>
              <a:t>bị cấm</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431C125C-0514-64E8-7F2C-842C281CF3AF}"/>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50884893-FD19-7BEA-7134-9599391E93F9}"/>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B0DF6E3A-4286-95C0-A2C2-6AA260F74DB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A506D4EE-B0C1-7CAD-10BF-C88C1861C6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4030217-8B94-449F-93CB-584E43B1E8E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D85CC046-64B9-CB49-0C17-1D961B2D53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1E4DB436-1A58-B776-A185-C2592744888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01F5AE74-AFCA-14B9-1F24-EABEE200CB0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E836955C-7018-F578-9487-B0B842E1BCA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3750DD95-13E7-17DE-6B23-981306BDD2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37A75213-D0D7-DF7F-F4E4-D045F12BBC2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DDC65651-667E-9596-DA6E-D891C5F37D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F0FD7B23-2EF0-B12F-31DB-0CB0E03DDAF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9DBFBEAC-BC8C-C48A-E36B-A7B82E6A99B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5A84EF44-382B-368E-D30E-9B8A65428ED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D421230B-B383-1E7F-EC20-DA94E1F28E3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96F6D981-FB19-E135-1E76-92DB73603C6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E6CB4E90-BC90-ACF4-DDC3-45F1CF868A5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07DF4F33-B2ED-F884-D23D-8E6CB4A88B3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2094B588-0A3F-638B-43F3-DA38C483AD3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B4AB7C21-A955-C151-9FDC-968D92469B02}"/>
              </a:ext>
            </a:extLst>
          </p:cNvPr>
          <p:cNvSpPr/>
          <p:nvPr/>
        </p:nvSpPr>
        <p:spPr>
          <a:xfrm>
            <a:off x="7808586" y="262412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Ể</a:t>
            </a:r>
          </a:p>
        </p:txBody>
      </p:sp>
      <p:sp>
        <p:nvSpPr>
          <p:cNvPr id="8" name="Rectangle 7">
            <a:extLst>
              <a:ext uri="{FF2B5EF4-FFF2-40B4-BE49-F238E27FC236}">
                <a16:creationId xmlns:a16="http://schemas.microsoft.com/office/drawing/2014/main" id="{61AF2C15-1A09-5FAF-0B40-6F6DBEBE984A}"/>
              </a:ext>
            </a:extLst>
          </p:cNvPr>
          <p:cNvSpPr/>
          <p:nvPr/>
        </p:nvSpPr>
        <p:spPr>
          <a:xfrm>
            <a:off x="6991592" y="262412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p>
        </p:txBody>
      </p:sp>
      <p:sp>
        <p:nvSpPr>
          <p:cNvPr id="9" name="Rectangle 8">
            <a:extLst>
              <a:ext uri="{FF2B5EF4-FFF2-40B4-BE49-F238E27FC236}">
                <a16:creationId xmlns:a16="http://schemas.microsoft.com/office/drawing/2014/main" id="{C6AFD8DD-73C0-4E5C-ED43-E9A36ADA5341}"/>
              </a:ext>
            </a:extLst>
          </p:cNvPr>
          <p:cNvSpPr/>
          <p:nvPr/>
        </p:nvSpPr>
        <p:spPr>
          <a:xfrm>
            <a:off x="6174598" y="262412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
        <p:nvSpPr>
          <p:cNvPr id="10" name="Rectangle 9">
            <a:extLst>
              <a:ext uri="{FF2B5EF4-FFF2-40B4-BE49-F238E27FC236}">
                <a16:creationId xmlns:a16="http://schemas.microsoft.com/office/drawing/2014/main" id="{1862E4B7-EAF2-9353-AE5B-953DC9A61B9B}"/>
              </a:ext>
            </a:extLst>
          </p:cNvPr>
          <p:cNvSpPr/>
          <p:nvPr/>
        </p:nvSpPr>
        <p:spPr>
          <a:xfrm>
            <a:off x="5357604" y="262412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Y</a:t>
            </a:r>
          </a:p>
        </p:txBody>
      </p:sp>
      <p:sp>
        <p:nvSpPr>
          <p:cNvPr id="12" name="Rectangle 11">
            <a:extLst>
              <a:ext uri="{FF2B5EF4-FFF2-40B4-BE49-F238E27FC236}">
                <a16:creationId xmlns:a16="http://schemas.microsoft.com/office/drawing/2014/main" id="{778271C5-17C9-BF7D-163A-02178033CFC2}"/>
              </a:ext>
            </a:extLst>
          </p:cNvPr>
          <p:cNvSpPr/>
          <p:nvPr/>
        </p:nvSpPr>
        <p:spPr>
          <a:xfrm>
            <a:off x="4540610" y="262412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p>
        </p:txBody>
      </p:sp>
      <p:sp>
        <p:nvSpPr>
          <p:cNvPr id="49" name="Rectangle 48">
            <a:extLst>
              <a:ext uri="{FF2B5EF4-FFF2-40B4-BE49-F238E27FC236}">
                <a16:creationId xmlns:a16="http://schemas.microsoft.com/office/drawing/2014/main" id="{61567114-E429-1757-77DE-DC0095B5764B}"/>
              </a:ext>
            </a:extLst>
          </p:cNvPr>
          <p:cNvSpPr/>
          <p:nvPr/>
        </p:nvSpPr>
        <p:spPr>
          <a:xfrm>
            <a:off x="3723616" y="262412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p>
        </p:txBody>
      </p:sp>
      <p:sp>
        <p:nvSpPr>
          <p:cNvPr id="62" name="Rectangle 61">
            <a:extLst>
              <a:ext uri="{FF2B5EF4-FFF2-40B4-BE49-F238E27FC236}">
                <a16:creationId xmlns:a16="http://schemas.microsoft.com/office/drawing/2014/main" id="{D2512023-F089-9EF9-90AD-F54EF3CF062D}"/>
              </a:ext>
            </a:extLst>
          </p:cNvPr>
          <p:cNvSpPr/>
          <p:nvPr/>
        </p:nvSpPr>
        <p:spPr>
          <a:xfrm>
            <a:off x="2906622" y="262412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Tree>
    <p:extLst>
      <p:ext uri="{BB962C8B-B14F-4D97-AF65-F5344CB8AC3E}">
        <p14:creationId xmlns:p14="http://schemas.microsoft.com/office/powerpoint/2010/main" val="16284009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9">
                                            <p:txEl>
                                              <p:pRg st="0" end="0"/>
                                            </p:txEl>
                                          </p:spTgt>
                                        </p:tgtEl>
                                        <p:attrNameLst>
                                          <p:attrName>style.visibility</p:attrName>
                                        </p:attrNameLst>
                                      </p:cBhvr>
                                      <p:to>
                                        <p:strVal val="visible"/>
                                      </p:to>
                                    </p:set>
                                    <p:animEffect transition="in" filter="fade">
                                      <p:cBhvr>
                                        <p:cTn id="27" dur="500"/>
                                        <p:tgtEl>
                                          <p:spTgt spid="49">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2">
                                            <p:txEl>
                                              <p:pRg st="0" end="0"/>
                                            </p:txEl>
                                          </p:spTgt>
                                        </p:tgtEl>
                                        <p:attrNameLst>
                                          <p:attrName>style.visibility</p:attrName>
                                        </p:attrNameLst>
                                      </p:cBhvr>
                                      <p:to>
                                        <p:strVal val="visible"/>
                                      </p:to>
                                    </p:set>
                                    <p:animEffect transition="in" filter="fade">
                                      <p:cBhvr>
                                        <p:cTn id="33" dur="500"/>
                                        <p:tgtEl>
                                          <p:spTgt spid="62">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1D5E4-69C4-FBA3-3669-20232A14CE8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ABF76E8-769E-98AD-D751-21AB3E2C5D33}"/>
              </a:ext>
            </a:extLst>
          </p:cNvPr>
          <p:cNvSpPr/>
          <p:nvPr/>
        </p:nvSpPr>
        <p:spPr>
          <a:xfrm>
            <a:off x="1712535" y="1001820"/>
            <a:ext cx="8766927" cy="83099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5D3EFE9-E542-55AA-80CC-8268929609B4}"/>
              </a:ext>
            </a:extLst>
          </p:cNvPr>
          <p:cNvSpPr txBox="1"/>
          <p:nvPr/>
        </p:nvSpPr>
        <p:spPr>
          <a:xfrm>
            <a:off x="1793047" y="1185121"/>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Chiếm lấy của người khác bằng vũ lực hoặc quyền thế</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01243042-47B8-9A59-A9DD-ED05C9D9A92C}"/>
              </a:ext>
            </a:extLst>
          </p:cNvPr>
          <p:cNvSpPr/>
          <p:nvPr/>
        </p:nvSpPr>
        <p:spPr>
          <a:xfrm>
            <a:off x="5313930" y="199917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D713E67E-D255-7D9F-0A02-6498B2809E0C}"/>
              </a:ext>
            </a:extLst>
          </p:cNvPr>
          <p:cNvSpPr/>
          <p:nvPr/>
        </p:nvSpPr>
        <p:spPr>
          <a:xfrm>
            <a:off x="2509470" y="262413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C</a:t>
            </a:r>
          </a:p>
        </p:txBody>
      </p:sp>
      <p:sp>
        <p:nvSpPr>
          <p:cNvPr id="1036" name="Oval 1035">
            <a:extLst>
              <a:ext uri="{FF2B5EF4-FFF2-40B4-BE49-F238E27FC236}">
                <a16:creationId xmlns:a16="http://schemas.microsoft.com/office/drawing/2014/main" id="{52DF2A18-AAB4-DEE3-610C-92435A63D678}"/>
              </a:ext>
            </a:extLst>
          </p:cNvPr>
          <p:cNvSpPr/>
          <p:nvPr/>
        </p:nvSpPr>
        <p:spPr>
          <a:xfrm>
            <a:off x="5751714" y="475782"/>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7</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F4B6FC4A-983A-9B3D-5C95-0987A08D3AEC}"/>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8BBC2DE3-8B2F-9D34-BE6D-9A5A66EFA19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BC50F286-AF21-CE18-A1A8-F0244600D31F}"/>
              </a:ext>
            </a:extLst>
          </p:cNvPr>
          <p:cNvSpPr txBox="1"/>
          <p:nvPr/>
        </p:nvSpPr>
        <p:spPr>
          <a:xfrm>
            <a:off x="799266" y="3544432"/>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I/6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Một trong những hành vi bị x</a:t>
            </a:r>
            <a:r>
              <a:rPr lang="en-US" sz="2400">
                <a:latin typeface="Arial" panose="020B0604020202020204" pitchFamily="34" charset="0"/>
                <a:cs typeface="Arial" panose="020B0604020202020204" pitchFamily="34" charset="0"/>
              </a:rPr>
              <a:t>ử phạt vi phạm hành chính </a:t>
            </a:r>
            <a:r>
              <a:rPr lang="en-GB" sz="2400">
                <a:latin typeface="Arial" panose="020B0604020202020204" pitchFamily="34" charset="0"/>
                <a:cs typeface="Arial" panose="020B0604020202020204" pitchFamily="34" charset="0"/>
              </a:rPr>
              <a:t>là “</a:t>
            </a:r>
            <a:r>
              <a:rPr lang="en-US" sz="2400">
                <a:solidFill>
                  <a:srgbClr val="FF0000"/>
                </a:solidFill>
                <a:latin typeface="Arial" panose="020B0604020202020204" pitchFamily="34" charset="0"/>
                <a:cs typeface="Arial" panose="020B0604020202020204" pitchFamily="34" charset="0"/>
              </a:rPr>
              <a:t>Chiếm đoạt </a:t>
            </a:r>
            <a:r>
              <a:rPr lang="en-US" sz="2400">
                <a:latin typeface="Arial" panose="020B0604020202020204" pitchFamily="34" charset="0"/>
                <a:cs typeface="Arial" panose="020B0604020202020204" pitchFamily="34" charset="0"/>
              </a:rPr>
              <a:t>vũ khí thô sơ, công cụ hỗ trợ; chi tiết, cụm chi tiết vũ khí, công cụ hỗ trợ hoặc phụ kiện nổ</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74F48657-6F58-06CC-7D74-F44FA5B70E1D}"/>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E819EB40-2135-3343-B9A9-B1075AA0947B}"/>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C4826E5-CA23-2171-26C5-9436F3542E7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435D70BD-2D6E-D8A1-7F38-3B49B53C58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E829942F-6AD8-3E02-CEF2-601F52F02B2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B489F76B-041B-A91E-5968-C507CD08E86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4A47D34B-7DAD-67EA-ABA0-CE9333BEFEA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591E209C-A1B8-CA7A-2B28-79B0FB7DAAD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85564EE4-6F17-FF1C-AEB3-2C65C01744C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429EB40C-13F1-F99A-5963-EE0BDE4A7B3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7C137303-1E8B-15A9-A5D4-5C20802E6ED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A13466DF-31C7-612A-5230-2194030E481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887357C3-B491-5E2C-31DE-1DC0EBC2EEB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BEA82326-5B99-D750-3194-903C732ABDE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3E5EE736-E679-8FDF-0DF6-3AB00D2F63F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ECBF660C-45B4-835E-8048-19B791ADD13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1FF85038-8877-CADA-935A-350A637F1AB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0FC7590-7138-060A-FB8C-745E4C1DD8A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2C94DE92-E37C-92DD-4CF0-E07582AF178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7AB10188-1A87-2522-FE06-AA43C865120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2" name="Rectangle 11">
            <a:extLst>
              <a:ext uri="{FF2B5EF4-FFF2-40B4-BE49-F238E27FC236}">
                <a16:creationId xmlns:a16="http://schemas.microsoft.com/office/drawing/2014/main" id="{7DB7368E-38F6-6EBE-12A7-4B261931BE0C}"/>
              </a:ext>
            </a:extLst>
          </p:cNvPr>
          <p:cNvSpPr/>
          <p:nvPr/>
        </p:nvSpPr>
        <p:spPr>
          <a:xfrm>
            <a:off x="9045414" y="262413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p>
        </p:txBody>
      </p:sp>
      <p:sp>
        <p:nvSpPr>
          <p:cNvPr id="49" name="Rectangle 48">
            <a:extLst>
              <a:ext uri="{FF2B5EF4-FFF2-40B4-BE49-F238E27FC236}">
                <a16:creationId xmlns:a16="http://schemas.microsoft.com/office/drawing/2014/main" id="{FEE1A028-7B49-FB71-D36D-DDA87A4EC5FB}"/>
              </a:ext>
            </a:extLst>
          </p:cNvPr>
          <p:cNvSpPr/>
          <p:nvPr/>
        </p:nvSpPr>
        <p:spPr>
          <a:xfrm>
            <a:off x="8228420" y="262413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Ạ</a:t>
            </a:r>
          </a:p>
        </p:txBody>
      </p:sp>
      <p:sp>
        <p:nvSpPr>
          <p:cNvPr id="54" name="Rectangle 53">
            <a:extLst>
              <a:ext uri="{FF2B5EF4-FFF2-40B4-BE49-F238E27FC236}">
                <a16:creationId xmlns:a16="http://schemas.microsoft.com/office/drawing/2014/main" id="{A37A8874-BB68-F733-D8CE-B50320E9FFDD}"/>
              </a:ext>
            </a:extLst>
          </p:cNvPr>
          <p:cNvSpPr/>
          <p:nvPr/>
        </p:nvSpPr>
        <p:spPr>
          <a:xfrm>
            <a:off x="7411430" y="262413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O</a:t>
            </a:r>
          </a:p>
        </p:txBody>
      </p:sp>
      <p:sp>
        <p:nvSpPr>
          <p:cNvPr id="55" name="Rectangle 54">
            <a:extLst>
              <a:ext uri="{FF2B5EF4-FFF2-40B4-BE49-F238E27FC236}">
                <a16:creationId xmlns:a16="http://schemas.microsoft.com/office/drawing/2014/main" id="{104F5ACE-485E-F5C3-0E5B-444FBDAC5C66}"/>
              </a:ext>
            </a:extLst>
          </p:cNvPr>
          <p:cNvSpPr/>
          <p:nvPr/>
        </p:nvSpPr>
        <p:spPr>
          <a:xfrm>
            <a:off x="6594440" y="262413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Đ</a:t>
            </a:r>
          </a:p>
        </p:txBody>
      </p:sp>
      <p:sp>
        <p:nvSpPr>
          <p:cNvPr id="59" name="Rectangle 58">
            <a:extLst>
              <a:ext uri="{FF2B5EF4-FFF2-40B4-BE49-F238E27FC236}">
                <a16:creationId xmlns:a16="http://schemas.microsoft.com/office/drawing/2014/main" id="{9B662A05-96B7-996D-6EEC-E8CD57A85D9B}"/>
              </a:ext>
            </a:extLst>
          </p:cNvPr>
          <p:cNvSpPr/>
          <p:nvPr/>
        </p:nvSpPr>
        <p:spPr>
          <a:xfrm>
            <a:off x="5777446" y="262413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M</a:t>
            </a:r>
          </a:p>
        </p:txBody>
      </p:sp>
      <p:sp>
        <p:nvSpPr>
          <p:cNvPr id="60" name="Rectangle 59">
            <a:extLst>
              <a:ext uri="{FF2B5EF4-FFF2-40B4-BE49-F238E27FC236}">
                <a16:creationId xmlns:a16="http://schemas.microsoft.com/office/drawing/2014/main" id="{F534BB47-9BB8-CB93-3279-1B2C6E19EF79}"/>
              </a:ext>
            </a:extLst>
          </p:cNvPr>
          <p:cNvSpPr/>
          <p:nvPr/>
        </p:nvSpPr>
        <p:spPr>
          <a:xfrm>
            <a:off x="4960452" y="262413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Ế</a:t>
            </a:r>
          </a:p>
        </p:txBody>
      </p:sp>
      <p:sp>
        <p:nvSpPr>
          <p:cNvPr id="61" name="Rectangle 60">
            <a:extLst>
              <a:ext uri="{FF2B5EF4-FFF2-40B4-BE49-F238E27FC236}">
                <a16:creationId xmlns:a16="http://schemas.microsoft.com/office/drawing/2014/main" id="{2995567E-3011-1E9E-C4FE-599C247BACEF}"/>
              </a:ext>
            </a:extLst>
          </p:cNvPr>
          <p:cNvSpPr/>
          <p:nvPr/>
        </p:nvSpPr>
        <p:spPr>
          <a:xfrm>
            <a:off x="4143458" y="262413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p>
        </p:txBody>
      </p:sp>
      <p:sp>
        <p:nvSpPr>
          <p:cNvPr id="62" name="Rectangle 61">
            <a:extLst>
              <a:ext uri="{FF2B5EF4-FFF2-40B4-BE49-F238E27FC236}">
                <a16:creationId xmlns:a16="http://schemas.microsoft.com/office/drawing/2014/main" id="{B4E6A1ED-4ECC-C756-F686-A5630CE7C309}"/>
              </a:ext>
            </a:extLst>
          </p:cNvPr>
          <p:cNvSpPr/>
          <p:nvPr/>
        </p:nvSpPr>
        <p:spPr>
          <a:xfrm>
            <a:off x="3326464" y="262413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Tree>
    <p:extLst>
      <p:ext uri="{BB962C8B-B14F-4D97-AF65-F5344CB8AC3E}">
        <p14:creationId xmlns:p14="http://schemas.microsoft.com/office/powerpoint/2010/main" val="1200755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2">
                                            <p:txEl>
                                              <p:pRg st="0" end="0"/>
                                            </p:txEl>
                                          </p:spTgt>
                                        </p:tgtEl>
                                        <p:attrNameLst>
                                          <p:attrName>style.visibility</p:attrName>
                                        </p:attrNameLst>
                                      </p:cBhvr>
                                      <p:to>
                                        <p:strVal val="visible"/>
                                      </p:to>
                                    </p:set>
                                    <p:animEffect transition="in" filter="fade">
                                      <p:cBhvr>
                                        <p:cTn id="12" dur="500"/>
                                        <p:tgtEl>
                                          <p:spTgt spid="5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9">
                                            <p:txEl>
                                              <p:pRg st="0" end="0"/>
                                            </p:txEl>
                                          </p:spTgt>
                                        </p:tgtEl>
                                        <p:attrNameLst>
                                          <p:attrName>style.visibility</p:attrName>
                                        </p:attrNameLst>
                                      </p:cBhvr>
                                      <p:to>
                                        <p:strVal val="visible"/>
                                      </p:to>
                                    </p:set>
                                    <p:animEffect transition="in" filter="fade">
                                      <p:cBhvr>
                                        <p:cTn id="15" dur="500"/>
                                        <p:tgtEl>
                                          <p:spTgt spid="49">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
                                        <p:tgtEl>
                                          <p:spTgt spid="12">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5">
                                            <p:txEl>
                                              <p:pRg st="0" end="0"/>
                                            </p:txEl>
                                          </p:spTgt>
                                        </p:tgtEl>
                                        <p:attrNameLst>
                                          <p:attrName>style.visibility</p:attrName>
                                        </p:attrNameLst>
                                      </p:cBhvr>
                                      <p:to>
                                        <p:strVal val="visible"/>
                                      </p:to>
                                    </p:set>
                                    <p:animEffect transition="in" filter="fade">
                                      <p:cBhvr>
                                        <p:cTn id="21" dur="500"/>
                                        <p:tgtEl>
                                          <p:spTgt spid="55">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0">
                                            <p:txEl>
                                              <p:pRg st="0" end="0"/>
                                            </p:txEl>
                                          </p:spTgt>
                                        </p:tgtEl>
                                        <p:attrNameLst>
                                          <p:attrName>style.visibility</p:attrName>
                                        </p:attrNameLst>
                                      </p:cBhvr>
                                      <p:to>
                                        <p:strVal val="visible"/>
                                      </p:to>
                                    </p:set>
                                    <p:animEffect transition="in" filter="fade">
                                      <p:cBhvr>
                                        <p:cTn id="24" dur="500"/>
                                        <p:tgtEl>
                                          <p:spTgt spid="60">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9">
                                            <p:txEl>
                                              <p:pRg st="0" end="0"/>
                                            </p:txEl>
                                          </p:spTgt>
                                        </p:tgtEl>
                                        <p:attrNameLst>
                                          <p:attrName>style.visibility</p:attrName>
                                        </p:attrNameLst>
                                      </p:cBhvr>
                                      <p:to>
                                        <p:strVal val="visible"/>
                                      </p:to>
                                    </p:set>
                                    <p:animEffect transition="in" filter="fade">
                                      <p:cBhvr>
                                        <p:cTn id="27" dur="500"/>
                                        <p:tgtEl>
                                          <p:spTgt spid="59">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2">
                                            <p:txEl>
                                              <p:pRg st="0" end="0"/>
                                            </p:txEl>
                                          </p:spTgt>
                                        </p:tgtEl>
                                        <p:attrNameLst>
                                          <p:attrName>style.visibility</p:attrName>
                                        </p:attrNameLst>
                                      </p:cBhvr>
                                      <p:to>
                                        <p:strVal val="visible"/>
                                      </p:to>
                                    </p:set>
                                    <p:animEffect transition="in" filter="fade">
                                      <p:cBhvr>
                                        <p:cTn id="30" dur="500"/>
                                        <p:tgtEl>
                                          <p:spTgt spid="62">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1">
                                            <p:txEl>
                                              <p:pRg st="0" end="0"/>
                                            </p:txEl>
                                          </p:spTgt>
                                        </p:tgtEl>
                                        <p:attrNameLst>
                                          <p:attrName>style.visibility</p:attrName>
                                        </p:attrNameLst>
                                      </p:cBhvr>
                                      <p:to>
                                        <p:strVal val="visible"/>
                                      </p:to>
                                    </p:set>
                                    <p:animEffect transition="in" filter="fade">
                                      <p:cBhvr>
                                        <p:cTn id="33" dur="500"/>
                                        <p:tgtEl>
                                          <p:spTgt spid="61">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4">
                                            <p:txEl>
                                              <p:pRg st="0" end="0"/>
                                            </p:txEl>
                                          </p:spTgt>
                                        </p:tgtEl>
                                        <p:attrNameLst>
                                          <p:attrName>style.visibility</p:attrName>
                                        </p:attrNameLst>
                                      </p:cBhvr>
                                      <p:to>
                                        <p:strVal val="visible"/>
                                      </p:to>
                                    </p:set>
                                    <p:animEffect transition="in" filter="fade">
                                      <p:cBhvr>
                                        <p:cTn id="36" dur="500"/>
                                        <p:tgtEl>
                                          <p:spTgt spid="54">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1"/>
                </p:tgtEl>
              </p:cMediaNode>
            </p:audio>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C8CF4-82D7-A690-4920-7374162D696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E66EB4-2A32-0B78-ED04-0622EB763F75}"/>
              </a:ext>
            </a:extLst>
          </p:cNvPr>
          <p:cNvSpPr/>
          <p:nvPr/>
        </p:nvSpPr>
        <p:spPr>
          <a:xfrm>
            <a:off x="1712535" y="1001820"/>
            <a:ext cx="8766927" cy="83099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8856C8-5753-724D-C02D-CF71F27F1B5F}"/>
              </a:ext>
            </a:extLst>
          </p:cNvPr>
          <p:cNvSpPr txBox="1"/>
          <p:nvPr/>
        </p:nvSpPr>
        <p:spPr>
          <a:xfrm>
            <a:off x="1793047" y="1159242"/>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rPr>
              <a:t>Tạo ra của cải vật chất nói chung</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C33BA78D-E5AF-77DD-4B87-086B87F4477F}"/>
              </a:ext>
            </a:extLst>
          </p:cNvPr>
          <p:cNvSpPr/>
          <p:nvPr/>
        </p:nvSpPr>
        <p:spPr>
          <a:xfrm>
            <a:off x="5313930" y="1999176"/>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2F2C85CC-FA56-13D9-C1A2-ED8CF23CB04C}"/>
              </a:ext>
            </a:extLst>
          </p:cNvPr>
          <p:cNvSpPr/>
          <p:nvPr/>
        </p:nvSpPr>
        <p:spPr>
          <a:xfrm>
            <a:off x="7400631" y="2624128"/>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Ấ</a:t>
            </a:r>
          </a:p>
        </p:txBody>
      </p:sp>
      <p:sp>
        <p:nvSpPr>
          <p:cNvPr id="1036" name="Oval 1035">
            <a:extLst>
              <a:ext uri="{FF2B5EF4-FFF2-40B4-BE49-F238E27FC236}">
                <a16:creationId xmlns:a16="http://schemas.microsoft.com/office/drawing/2014/main" id="{5B5E4485-CAAC-9D6A-2AD4-54EC4133895E}"/>
              </a:ext>
            </a:extLst>
          </p:cNvPr>
          <p:cNvSpPr/>
          <p:nvPr/>
        </p:nvSpPr>
        <p:spPr>
          <a:xfrm>
            <a:off x="5751714" y="484408"/>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8</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3A3E7602-6802-BC50-6BFE-F66FFDBFC2CF}"/>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03D4184F-FF4E-988A-56CF-37F071650D74}"/>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D791E651-DABA-BA45-2085-9C7191CB0BC0}"/>
              </a:ext>
            </a:extLst>
          </p:cNvPr>
          <p:cNvSpPr txBox="1"/>
          <p:nvPr/>
        </p:nvSpPr>
        <p:spPr>
          <a:xfrm>
            <a:off x="799266" y="3544429"/>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I/6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Một trong những hành vi bị x</a:t>
            </a:r>
            <a:r>
              <a:rPr lang="en-US" sz="2400">
                <a:latin typeface="Arial" panose="020B0604020202020204" pitchFamily="34" charset="0"/>
                <a:cs typeface="Arial" panose="020B0604020202020204" pitchFamily="34" charset="0"/>
              </a:rPr>
              <a:t>ử phạt vi phạm hành chính </a:t>
            </a:r>
            <a:r>
              <a:rPr lang="en-GB" sz="2400">
                <a:latin typeface="Arial" panose="020B0604020202020204" pitchFamily="34" charset="0"/>
                <a:cs typeface="Arial" panose="020B0604020202020204" pitchFamily="34" charset="0"/>
              </a:rPr>
              <a:t>là “</a:t>
            </a:r>
            <a:r>
              <a:rPr lang="en-US" sz="2400">
                <a:latin typeface="Arial" panose="020B0604020202020204" pitchFamily="34" charset="0"/>
                <a:cs typeface="Arial" panose="020B0604020202020204" pitchFamily="34" charset="0"/>
              </a:rPr>
              <a:t>Sử dụng các loại pháo, thuốc pháo trái phép; vận chuyển, tàng trữ trái phép pháo, thuốc pháo hoặc nguyên liệu, phụ kiện để </a:t>
            </a:r>
            <a:r>
              <a:rPr lang="en-US" sz="2400">
                <a:solidFill>
                  <a:srgbClr val="FF0000"/>
                </a:solidFill>
                <a:latin typeface="Arial" panose="020B0604020202020204" pitchFamily="34" charset="0"/>
                <a:cs typeface="Arial" panose="020B0604020202020204" pitchFamily="34" charset="0"/>
              </a:rPr>
              <a:t>sản xuất </a:t>
            </a:r>
            <a:r>
              <a:rPr lang="en-US" sz="2400">
                <a:latin typeface="Arial" panose="020B0604020202020204" pitchFamily="34" charset="0"/>
                <a:cs typeface="Arial" panose="020B0604020202020204" pitchFamily="34" charset="0"/>
              </a:rPr>
              <a:t>pháo</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24CCCBE6-161D-77CF-BDCF-8F7EF856546C}"/>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2A0DA9BB-2593-04CB-BD2D-71004A072231}"/>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2EB81CB8-579B-3BD4-E22D-7478DFCBBC5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BAC800DC-4737-D911-748E-93D5508F5B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718A43DD-7A17-9CC9-F175-10D5B8C7FF0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6A3E159A-EB64-B122-0E59-B437605CD6C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83F3F911-1377-1A8D-CB96-A882B33645F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3AB227BD-1E73-67D6-2991-28E813AAB12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8A83E177-3733-9F27-A836-4F98650EE1A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DC02A022-1525-187D-3821-4284195FFD1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B6100D53-16A4-D45F-9CC9-61DABAB556D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85DF3FDD-7205-93C7-767E-0CC21EF59AC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A96B61C3-99A6-4DCC-06C4-6249D67F103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6EF76525-F9E1-ECD7-23DF-5DD7B92FF0B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7444F023-0DD5-7163-DC7D-AC8AEE7E4AE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3D0C883D-72D2-A1B9-FFC2-51CA2371742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0A68D4FF-3ADD-D8C2-316E-D0E2CDDD180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169C51BF-1F96-AE7C-8521-D76C22F6EC7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243C4070-C3D4-5847-DD5B-A3EBF7B588C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0A55F28A-0152-4212-E363-6AA0CDCCB73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4B2CC885-3395-13C2-5CFF-C39303A4B5FD}"/>
              </a:ext>
            </a:extLst>
          </p:cNvPr>
          <p:cNvSpPr/>
          <p:nvPr/>
        </p:nvSpPr>
        <p:spPr>
          <a:xfrm>
            <a:off x="6583637" y="262412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p>
        </p:txBody>
      </p:sp>
      <p:sp>
        <p:nvSpPr>
          <p:cNvPr id="8" name="Rectangle 7">
            <a:extLst>
              <a:ext uri="{FF2B5EF4-FFF2-40B4-BE49-F238E27FC236}">
                <a16:creationId xmlns:a16="http://schemas.microsoft.com/office/drawing/2014/main" id="{0D93186E-DE69-2567-2D92-B37AE8A7BBDB}"/>
              </a:ext>
            </a:extLst>
          </p:cNvPr>
          <p:cNvSpPr/>
          <p:nvPr/>
        </p:nvSpPr>
        <p:spPr>
          <a:xfrm>
            <a:off x="5766643" y="262412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X</a:t>
            </a:r>
          </a:p>
        </p:txBody>
      </p:sp>
      <p:sp>
        <p:nvSpPr>
          <p:cNvPr id="9" name="Rectangle 8">
            <a:extLst>
              <a:ext uri="{FF2B5EF4-FFF2-40B4-BE49-F238E27FC236}">
                <a16:creationId xmlns:a16="http://schemas.microsoft.com/office/drawing/2014/main" id="{BC3184DA-9EF5-BB10-9487-FB68F61E8096}"/>
              </a:ext>
            </a:extLst>
          </p:cNvPr>
          <p:cNvSpPr/>
          <p:nvPr/>
        </p:nvSpPr>
        <p:spPr>
          <a:xfrm>
            <a:off x="4949649" y="262412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10" name="Rectangle 9">
            <a:extLst>
              <a:ext uri="{FF2B5EF4-FFF2-40B4-BE49-F238E27FC236}">
                <a16:creationId xmlns:a16="http://schemas.microsoft.com/office/drawing/2014/main" id="{5DE17E19-5BE6-AC7A-8263-1B65D5B324E9}"/>
              </a:ext>
            </a:extLst>
          </p:cNvPr>
          <p:cNvSpPr/>
          <p:nvPr/>
        </p:nvSpPr>
        <p:spPr>
          <a:xfrm>
            <a:off x="4132655" y="262412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Ả</a:t>
            </a:r>
          </a:p>
        </p:txBody>
      </p:sp>
      <p:sp>
        <p:nvSpPr>
          <p:cNvPr id="12" name="Rectangle 11">
            <a:extLst>
              <a:ext uri="{FF2B5EF4-FFF2-40B4-BE49-F238E27FC236}">
                <a16:creationId xmlns:a16="http://schemas.microsoft.com/office/drawing/2014/main" id="{247F1DA2-8ECC-9DCA-0EF5-8D89CDB3CAED}"/>
              </a:ext>
            </a:extLst>
          </p:cNvPr>
          <p:cNvSpPr/>
          <p:nvPr/>
        </p:nvSpPr>
        <p:spPr>
          <a:xfrm>
            <a:off x="3315661" y="262412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S</a:t>
            </a:r>
          </a:p>
        </p:txBody>
      </p:sp>
      <p:sp>
        <p:nvSpPr>
          <p:cNvPr id="62" name="Rectangle 61">
            <a:extLst>
              <a:ext uri="{FF2B5EF4-FFF2-40B4-BE49-F238E27FC236}">
                <a16:creationId xmlns:a16="http://schemas.microsoft.com/office/drawing/2014/main" id="{A3D5D7A7-D5A5-C395-DE88-24EA08FE92FC}"/>
              </a:ext>
            </a:extLst>
          </p:cNvPr>
          <p:cNvSpPr/>
          <p:nvPr/>
        </p:nvSpPr>
        <p:spPr>
          <a:xfrm>
            <a:off x="8217625" y="262412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p>
        </p:txBody>
      </p:sp>
    </p:spTree>
    <p:extLst>
      <p:ext uri="{BB962C8B-B14F-4D97-AF65-F5344CB8AC3E}">
        <p14:creationId xmlns:p14="http://schemas.microsoft.com/office/powerpoint/2010/main" val="809864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2">
                                            <p:txEl>
                                              <p:pRg st="0" end="0"/>
                                            </p:txEl>
                                          </p:spTgt>
                                        </p:tgtEl>
                                        <p:attrNameLst>
                                          <p:attrName>style.visibility</p:attrName>
                                        </p:attrNameLst>
                                      </p:cBhvr>
                                      <p:to>
                                        <p:strVal val="visible"/>
                                      </p:to>
                                    </p:set>
                                    <p:animEffect transition="in" filter="fade">
                                      <p:cBhvr>
                                        <p:cTn id="30" dur="500"/>
                                        <p:tgtEl>
                                          <p:spTgt spid="62">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EB1B0-8B9B-2CC8-ABD0-9732B67949B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B67CF9F-16A6-1B7E-BC59-151A9DEDC881}"/>
              </a:ext>
            </a:extLst>
          </p:cNvPr>
          <p:cNvSpPr/>
          <p:nvPr/>
        </p:nvSpPr>
        <p:spPr>
          <a:xfrm>
            <a:off x="1712535" y="1001820"/>
            <a:ext cx="8766927" cy="83099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14EF211-6797-167E-11D2-494947A76957}"/>
              </a:ext>
            </a:extLst>
          </p:cNvPr>
          <p:cNvSpPr txBox="1"/>
          <p:nvPr/>
        </p:nvSpPr>
        <p:spPr>
          <a:xfrm>
            <a:off x="1793047" y="1202375"/>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Lấy từ nhiều nơi, nhiều nguồn để tập trung lại</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F723E38C-8C83-8B95-47E4-AE836F626F31}"/>
              </a:ext>
            </a:extLst>
          </p:cNvPr>
          <p:cNvSpPr/>
          <p:nvPr/>
        </p:nvSpPr>
        <p:spPr>
          <a:xfrm>
            <a:off x="5313930" y="1981927"/>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6C67538E-868B-58FE-8F25-74A19F5233D2}"/>
              </a:ext>
            </a:extLst>
          </p:cNvPr>
          <p:cNvSpPr/>
          <p:nvPr/>
        </p:nvSpPr>
        <p:spPr>
          <a:xfrm>
            <a:off x="7806072" y="2606879"/>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M</a:t>
            </a:r>
          </a:p>
        </p:txBody>
      </p:sp>
      <p:sp>
        <p:nvSpPr>
          <p:cNvPr id="1036" name="Oval 1035">
            <a:extLst>
              <a:ext uri="{FF2B5EF4-FFF2-40B4-BE49-F238E27FC236}">
                <a16:creationId xmlns:a16="http://schemas.microsoft.com/office/drawing/2014/main" id="{F26C9CEF-4BEF-02D6-4F14-5CEF16C014AE}"/>
              </a:ext>
            </a:extLst>
          </p:cNvPr>
          <p:cNvSpPr/>
          <p:nvPr/>
        </p:nvSpPr>
        <p:spPr>
          <a:xfrm>
            <a:off x="5751714" y="510288"/>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9</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15D6907C-A26C-97EB-8059-6BEFA06AA554}"/>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78F79285-99B5-7CDA-C1A5-055C69FEE7A7}"/>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7C685E84-61B5-3660-F5B3-785F69BEA312}"/>
              </a:ext>
            </a:extLst>
          </p:cNvPr>
          <p:cNvSpPr txBox="1"/>
          <p:nvPr/>
        </p:nvSpPr>
        <p:spPr>
          <a:xfrm>
            <a:off x="799266" y="3527180"/>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I/6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Một trong những hành vi bị x</a:t>
            </a:r>
            <a:r>
              <a:rPr lang="en-US" sz="2400">
                <a:latin typeface="Arial" panose="020B0604020202020204" pitchFamily="34" charset="0"/>
                <a:cs typeface="Arial" panose="020B0604020202020204" pitchFamily="34" charset="0"/>
              </a:rPr>
              <a:t>ử phạt vi phạm hành chính </a:t>
            </a:r>
            <a:r>
              <a:rPr lang="en-GB" sz="2400">
                <a:latin typeface="Arial" panose="020B0604020202020204" pitchFamily="34" charset="0"/>
                <a:cs typeface="Arial" panose="020B0604020202020204" pitchFamily="34" charset="0"/>
              </a:rPr>
              <a:t>là “</a:t>
            </a:r>
            <a:r>
              <a:rPr lang="en-US" sz="2400">
                <a:latin typeface="Arial" panose="020B0604020202020204" pitchFamily="34" charset="0"/>
                <a:cs typeface="Arial" panose="020B0604020202020204" pitchFamily="34" charset="0"/>
              </a:rPr>
              <a:t>Đào bới, tìm kiếm, </a:t>
            </a:r>
            <a:r>
              <a:rPr lang="en-US" sz="2400">
                <a:solidFill>
                  <a:srgbClr val="FF0000"/>
                </a:solidFill>
                <a:latin typeface="Arial" panose="020B0604020202020204" pitchFamily="34" charset="0"/>
                <a:cs typeface="Arial" panose="020B0604020202020204" pitchFamily="34" charset="0"/>
              </a:rPr>
              <a:t>thu gom </a:t>
            </a:r>
            <a:r>
              <a:rPr lang="en-US" sz="2400">
                <a:latin typeface="Arial" panose="020B0604020202020204" pitchFamily="34" charset="0"/>
                <a:cs typeface="Arial" panose="020B0604020202020204" pitchFamily="34" charset="0"/>
              </a:rPr>
              <a:t>trái phép vũ khí, vật liệu nổ, công cụ hỗ trợ, phế liệu, phế phẩm vũ khí, vật liệu nổ, công cụ hỗ trợ</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A3174315-0913-8C70-2DBC-B67B76CB502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B4A22276-A24D-27B1-646F-92413FFC57E9}"/>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1F3B915F-F9D5-9EAA-6AE9-D9465B88872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2CBE3C3A-C3AB-9C3D-5593-4CE8BBA5E3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97DB58AE-F719-B3A5-8398-B92470529C9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7E42067B-101E-B0FA-D6A4-F1CE5BFB933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968C06BA-9AF9-37A6-AF34-2570D72F098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69AACF31-92C7-828F-D334-D7DFAAB4981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BF4F892-AA1C-82D5-0582-CB230E85D56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7797851-43D5-891F-881D-76BFBAD441E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C0DA6F11-5993-A175-72C8-90469B0DEEA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4B5445F3-BB46-3532-8E98-CB51D2E9249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23E84CD0-7192-2B12-A407-C13FB142EC5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6D0C8932-8D80-6E61-DDD4-F2608BCFC57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7AB3F199-F0BA-E030-2C73-E9919318764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A40CA386-DEA8-A3AD-7D4E-214EDED5253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19687267-C6F2-B644-62CE-D1DD843887EF}"/>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B86D09BA-AE17-1F16-F134-CB5574DAB10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4AA62C4A-1D8B-9AE4-CA8E-D3DAD0A1E0D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2995575A-77C3-BDFC-F049-2C7F43B98F6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DDCFE752-9D13-C02A-3694-07E26E9A1756}"/>
              </a:ext>
            </a:extLst>
          </p:cNvPr>
          <p:cNvSpPr/>
          <p:nvPr/>
        </p:nvSpPr>
        <p:spPr>
          <a:xfrm>
            <a:off x="6989078" y="260687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O</a:t>
            </a:r>
          </a:p>
        </p:txBody>
      </p:sp>
      <p:sp>
        <p:nvSpPr>
          <p:cNvPr id="8" name="Rectangle 7">
            <a:extLst>
              <a:ext uri="{FF2B5EF4-FFF2-40B4-BE49-F238E27FC236}">
                <a16:creationId xmlns:a16="http://schemas.microsoft.com/office/drawing/2014/main" id="{DC01E3EB-1690-F2B0-E560-5EE2B1E6150B}"/>
              </a:ext>
            </a:extLst>
          </p:cNvPr>
          <p:cNvSpPr/>
          <p:nvPr/>
        </p:nvSpPr>
        <p:spPr>
          <a:xfrm>
            <a:off x="6172084" y="260687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p>
        </p:txBody>
      </p:sp>
      <p:sp>
        <p:nvSpPr>
          <p:cNvPr id="9" name="Rectangle 8">
            <a:extLst>
              <a:ext uri="{FF2B5EF4-FFF2-40B4-BE49-F238E27FC236}">
                <a16:creationId xmlns:a16="http://schemas.microsoft.com/office/drawing/2014/main" id="{B3C6C168-4EAC-9A7A-793A-DB63037477EC}"/>
              </a:ext>
            </a:extLst>
          </p:cNvPr>
          <p:cNvSpPr/>
          <p:nvPr/>
        </p:nvSpPr>
        <p:spPr>
          <a:xfrm>
            <a:off x="5355090" y="260687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p>
        </p:txBody>
      </p:sp>
      <p:sp>
        <p:nvSpPr>
          <p:cNvPr id="10" name="Rectangle 9">
            <a:extLst>
              <a:ext uri="{FF2B5EF4-FFF2-40B4-BE49-F238E27FC236}">
                <a16:creationId xmlns:a16="http://schemas.microsoft.com/office/drawing/2014/main" id="{52D3EEAF-F8AC-0BDA-EE18-D7CBC70090E9}"/>
              </a:ext>
            </a:extLst>
          </p:cNvPr>
          <p:cNvSpPr/>
          <p:nvPr/>
        </p:nvSpPr>
        <p:spPr>
          <a:xfrm>
            <a:off x="4538096" y="260687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
        <p:nvSpPr>
          <p:cNvPr id="12" name="Rectangle 11">
            <a:extLst>
              <a:ext uri="{FF2B5EF4-FFF2-40B4-BE49-F238E27FC236}">
                <a16:creationId xmlns:a16="http://schemas.microsoft.com/office/drawing/2014/main" id="{87FC42B1-1847-5995-2344-3B07BA4BF6EB}"/>
              </a:ext>
            </a:extLst>
          </p:cNvPr>
          <p:cNvSpPr/>
          <p:nvPr/>
        </p:nvSpPr>
        <p:spPr>
          <a:xfrm>
            <a:off x="3721102" y="260687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p>
        </p:txBody>
      </p:sp>
    </p:spTree>
    <p:extLst>
      <p:ext uri="{BB962C8B-B14F-4D97-AF65-F5344CB8AC3E}">
        <p14:creationId xmlns:p14="http://schemas.microsoft.com/office/powerpoint/2010/main" val="4185658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28" fill="hold" display="0">
                  <p:stCondLst>
                    <p:cond delay="indefinite"/>
                  </p:stCondLst>
                  <p:endCondLst>
                    <p:cond evt="onStopAudio" delay="0">
                      <p:tgtEl>
                        <p:sldTgt/>
                      </p:tgtEl>
                    </p:cond>
                  </p:endCondLst>
                </p:cTn>
                <p:tgtEl>
                  <p:spTgt spid="11"/>
                </p:tgtEl>
              </p:cMediaNode>
            </p:audio>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39A27E35-0917-4F19-AF04-DA6CC557188B}"/>
              </a:ext>
            </a:extLst>
          </p:cNvPr>
          <p:cNvSpPr txBox="1"/>
          <p:nvPr/>
        </p:nvSpPr>
        <p:spPr>
          <a:xfrm>
            <a:off x="298383" y="5517098"/>
            <a:ext cx="11762072" cy="733534"/>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spc="-50" dirty="0" err="1">
                <a:latin typeface="Times New Roman" panose="02020603050405020304" pitchFamily="18" charset="0"/>
                <a:cs typeface="Times New Roman" panose="02020603050405020304" pitchFamily="18" charset="0"/>
              </a:rPr>
              <a:t>Một</a:t>
            </a:r>
            <a:r>
              <a:rPr lang="en-US" sz="2400" spc="-50" dirty="0">
                <a:latin typeface="Times New Roman" panose="02020603050405020304" pitchFamily="18" charset="0"/>
                <a:cs typeface="Times New Roman" panose="02020603050405020304" pitchFamily="18" charset="0"/>
              </a:rPr>
              <a:t> </a:t>
            </a:r>
            <a:r>
              <a:rPr lang="en-US" sz="2400" spc="-50" dirty="0" err="1">
                <a:latin typeface="Times New Roman" panose="02020603050405020304" pitchFamily="18" charset="0"/>
                <a:cs typeface="Times New Roman" panose="02020603050405020304" pitchFamily="18" charset="0"/>
              </a:rPr>
              <a:t>thông</a:t>
            </a:r>
            <a:r>
              <a:rPr lang="en-US" sz="2400" spc="-50" dirty="0">
                <a:latin typeface="Times New Roman" panose="02020603050405020304" pitchFamily="18" charset="0"/>
                <a:cs typeface="Times New Roman" panose="02020603050405020304" pitchFamily="18" charset="0"/>
              </a:rPr>
              <a:t> </a:t>
            </a:r>
            <a:r>
              <a:rPr lang="en-US" sz="2400" spc="-50" dirty="0" err="1">
                <a:latin typeface="Times New Roman" panose="02020603050405020304" pitchFamily="18" charset="0"/>
                <a:cs typeface="Times New Roman" panose="02020603050405020304" pitchFamily="18" charset="0"/>
              </a:rPr>
              <a:t>điệp</a:t>
            </a:r>
            <a:r>
              <a:rPr lang="en-US" sz="2400" spc="-50" dirty="0">
                <a:latin typeface="Times New Roman" panose="02020603050405020304" pitchFamily="18" charset="0"/>
                <a:cs typeface="Times New Roman" panose="02020603050405020304" pitchFamily="18" charset="0"/>
              </a:rPr>
              <a:t> </a:t>
            </a:r>
            <a:r>
              <a:rPr lang="en-US" sz="2400" spc="-50" dirty="0" err="1">
                <a:latin typeface="Times New Roman" panose="02020603050405020304" pitchFamily="18" charset="0"/>
                <a:cs typeface="Times New Roman" panose="02020603050405020304" pitchFamily="18" charset="0"/>
              </a:rPr>
              <a:t>của</a:t>
            </a:r>
            <a:r>
              <a:rPr lang="en-US" sz="2400" spc="-50" dirty="0">
                <a:latin typeface="Times New Roman" panose="02020603050405020304" pitchFamily="18" charset="0"/>
                <a:cs typeface="Times New Roman" panose="02020603050405020304" pitchFamily="18" charset="0"/>
              </a:rPr>
              <a:t> </a:t>
            </a:r>
            <a:r>
              <a:rPr lang="en-US" sz="2400" spc="-50" dirty="0" err="1">
                <a:latin typeface="Times New Roman" panose="02020603050405020304" pitchFamily="18" charset="0"/>
                <a:cs typeface="Times New Roman" panose="02020603050405020304" pitchFamily="18" charset="0"/>
              </a:rPr>
              <a:t>từ</a:t>
            </a:r>
            <a:r>
              <a:rPr lang="en-US" sz="2400" spc="-50" dirty="0">
                <a:latin typeface="Times New Roman" panose="02020603050405020304" pitchFamily="18" charset="0"/>
                <a:cs typeface="Times New Roman" panose="02020603050405020304" pitchFamily="18" charset="0"/>
              </a:rPr>
              <a:t> </a:t>
            </a:r>
            <a:r>
              <a:rPr lang="en-US" sz="2400" spc="-50" dirty="0" err="1">
                <a:latin typeface="Times New Roman" panose="02020603050405020304" pitchFamily="18" charset="0"/>
                <a:cs typeface="Times New Roman" panose="02020603050405020304" pitchFamily="18" charset="0"/>
              </a:rPr>
              <a:t>khoá</a:t>
            </a:r>
            <a:r>
              <a:rPr lang="en-US" sz="2400" spc="-50" dirty="0">
                <a:latin typeface="Times New Roman" panose="02020603050405020304" pitchFamily="18" charset="0"/>
                <a:cs typeface="Times New Roman" panose="02020603050405020304" pitchFamily="18" charset="0"/>
              </a:rPr>
              <a:t>:</a:t>
            </a:r>
            <a:r>
              <a:rPr lang="en-US" sz="2400" i="1" spc="-50" dirty="0">
                <a:solidFill>
                  <a:srgbClr val="FF0000"/>
                </a:solidFill>
                <a:latin typeface="Times New Roman" panose="02020603050405020304" pitchFamily="18" charset="0"/>
                <a:cs typeface="Times New Roman" panose="02020603050405020304" pitchFamily="18" charset="0"/>
              </a:rPr>
              <a:t>“</a:t>
            </a:r>
            <a:r>
              <a:rPr lang="en-GB" sz="2400" i="1" dirty="0" err="1">
                <a:solidFill>
                  <a:srgbClr val="ED0000"/>
                </a:solidFill>
                <a:effectLst/>
                <a:latin typeface="Times New Roman" panose="02020603050405020304" pitchFamily="18" charset="0"/>
                <a:ea typeface="Calibri" panose="020F0502020204030204" pitchFamily="34" charset="0"/>
              </a:rPr>
              <a:t>Thực</a:t>
            </a:r>
            <a:r>
              <a:rPr lang="en-GB" sz="2400" i="1" dirty="0">
                <a:solidFill>
                  <a:srgbClr val="ED0000"/>
                </a:solidFill>
                <a:effectLst/>
                <a:latin typeface="Times New Roman" panose="02020603050405020304" pitchFamily="18" charset="0"/>
                <a:ea typeface="Calibri" panose="020F0502020204030204" pitchFamily="34" charset="0"/>
              </a:rPr>
              <a:t> </a:t>
            </a:r>
            <a:r>
              <a:rPr lang="en-GB" sz="2400" i="1" dirty="0" err="1">
                <a:solidFill>
                  <a:srgbClr val="ED0000"/>
                </a:solidFill>
                <a:effectLst/>
                <a:latin typeface="Times New Roman" panose="02020603050405020304" pitchFamily="18" charset="0"/>
                <a:ea typeface="Calibri" panose="020F0502020204030204" pitchFamily="34" charset="0"/>
              </a:rPr>
              <a:t>hiện</a:t>
            </a:r>
            <a:r>
              <a:rPr lang="en-GB" sz="2400" i="1" dirty="0">
                <a:solidFill>
                  <a:srgbClr val="ED0000"/>
                </a:solidFill>
                <a:effectLst/>
                <a:latin typeface="Times New Roman" panose="02020603050405020304" pitchFamily="18" charset="0"/>
                <a:ea typeface="Calibri" panose="020F0502020204030204" pitchFamily="34" charset="0"/>
              </a:rPr>
              <a:t> </a:t>
            </a:r>
            <a:r>
              <a:rPr lang="en-GB" sz="2400" i="1" dirty="0" err="1">
                <a:solidFill>
                  <a:srgbClr val="ED0000"/>
                </a:solidFill>
                <a:effectLst/>
                <a:latin typeface="Times New Roman" panose="02020603050405020304" pitchFamily="18" charset="0"/>
                <a:ea typeface="Calibri" panose="020F0502020204030204" pitchFamily="34" charset="0"/>
              </a:rPr>
              <a:t>nghiêm</a:t>
            </a:r>
            <a:r>
              <a:rPr lang="en-GB" sz="2400" i="1" dirty="0">
                <a:solidFill>
                  <a:srgbClr val="ED0000"/>
                </a:solidFill>
                <a:effectLst/>
                <a:latin typeface="Times New Roman" panose="02020603050405020304" pitchFamily="18" charset="0"/>
                <a:ea typeface="Calibri" panose="020F0502020204030204" pitchFamily="34" charset="0"/>
              </a:rPr>
              <a:t> </a:t>
            </a:r>
            <a:r>
              <a:rPr lang="en-GB" sz="2400" i="1" dirty="0" err="1">
                <a:solidFill>
                  <a:srgbClr val="ED0000"/>
                </a:solidFill>
                <a:effectLst/>
                <a:latin typeface="Times New Roman" panose="02020603050405020304" pitchFamily="18" charset="0"/>
                <a:ea typeface="Calibri" panose="020F0502020204030204" pitchFamily="34" charset="0"/>
              </a:rPr>
              <a:t>chỉnh</a:t>
            </a:r>
            <a:r>
              <a:rPr lang="en-GB" sz="2400" i="1" dirty="0">
                <a:solidFill>
                  <a:srgbClr val="ED0000"/>
                </a:solidFill>
                <a:effectLst/>
                <a:latin typeface="Times New Roman" panose="02020603050405020304" pitchFamily="18" charset="0"/>
                <a:ea typeface="Calibri" panose="020F0502020204030204" pitchFamily="34" charset="0"/>
              </a:rPr>
              <a:t> </a:t>
            </a:r>
            <a:r>
              <a:rPr lang="en-GB" sz="2400" i="1" dirty="0" err="1">
                <a:solidFill>
                  <a:srgbClr val="ED0000"/>
                </a:solidFill>
                <a:effectLst/>
                <a:latin typeface="Times New Roman" panose="02020603050405020304" pitchFamily="18" charset="0"/>
                <a:ea typeface="Calibri" panose="020F0502020204030204" pitchFamily="34" charset="0"/>
              </a:rPr>
              <a:t>quy</a:t>
            </a:r>
            <a:r>
              <a:rPr lang="en-GB" sz="2400" i="1" dirty="0">
                <a:solidFill>
                  <a:srgbClr val="ED0000"/>
                </a:solidFill>
                <a:effectLst/>
                <a:latin typeface="Times New Roman" panose="02020603050405020304" pitchFamily="18" charset="0"/>
                <a:ea typeface="Calibri" panose="020F0502020204030204" pitchFamily="34" charset="0"/>
              </a:rPr>
              <a:t> </a:t>
            </a:r>
            <a:r>
              <a:rPr lang="en-GB" sz="2400" i="1" dirty="0" err="1">
                <a:solidFill>
                  <a:srgbClr val="ED0000"/>
                </a:solidFill>
                <a:effectLst/>
                <a:latin typeface="Times New Roman" panose="02020603050405020304" pitchFamily="18" charset="0"/>
                <a:ea typeface="Calibri" panose="020F0502020204030204" pitchFamily="34" charset="0"/>
              </a:rPr>
              <a:t>định</a:t>
            </a:r>
            <a:r>
              <a:rPr lang="en-GB" sz="2400" i="1" dirty="0">
                <a:solidFill>
                  <a:srgbClr val="ED0000"/>
                </a:solidFill>
                <a:effectLst/>
                <a:latin typeface="Times New Roman" panose="02020603050405020304" pitchFamily="18" charset="0"/>
                <a:ea typeface="Calibri" panose="020F0502020204030204" pitchFamily="34" charset="0"/>
              </a:rPr>
              <a:t> </a:t>
            </a:r>
            <a:r>
              <a:rPr lang="en-GB" sz="2400" i="1" dirty="0" err="1">
                <a:solidFill>
                  <a:srgbClr val="ED0000"/>
                </a:solidFill>
                <a:effectLst/>
                <a:latin typeface="Times New Roman" panose="02020603050405020304" pitchFamily="18" charset="0"/>
                <a:ea typeface="Calibri" panose="020F0502020204030204" pitchFamily="34" charset="0"/>
              </a:rPr>
              <a:t>về</a:t>
            </a:r>
            <a:r>
              <a:rPr lang="en-GB"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các</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hành</a:t>
            </a:r>
            <a:r>
              <a:rPr lang="en-US" sz="2400" i="1" dirty="0">
                <a:solidFill>
                  <a:srgbClr val="ED0000"/>
                </a:solidFill>
                <a:effectLst/>
                <a:latin typeface="Times New Roman" panose="02020603050405020304" pitchFamily="18" charset="0"/>
                <a:ea typeface="Calibri" panose="020F0502020204030204" pitchFamily="34" charset="0"/>
              </a:rPr>
              <a:t> vi </a:t>
            </a:r>
            <a:r>
              <a:rPr lang="en-US" sz="2400" i="1" dirty="0" err="1">
                <a:solidFill>
                  <a:srgbClr val="ED0000"/>
                </a:solidFill>
                <a:effectLst/>
                <a:latin typeface="Times New Roman" panose="02020603050405020304" pitchFamily="18" charset="0"/>
                <a:ea typeface="Calibri" panose="020F0502020204030204" pitchFamily="34" charset="0"/>
              </a:rPr>
              <a:t>bị</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nghiêm</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cấm</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trong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quản</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lí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sử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dụng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vũ</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khí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vật</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liệu</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nổ</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và</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công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cụ</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hỗ</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trợ</a:t>
            </a:r>
            <a:r>
              <a:rPr lang="en-GB" sz="2400" i="1" spc="-50" dirty="0">
                <a:solidFill>
                  <a:srgbClr val="FF0000"/>
                </a:solidFill>
                <a:effectLst/>
                <a:latin typeface="Times New Roman" panose="02020603050405020304" pitchFamily="18" charset="0"/>
                <a:ea typeface="Calibri" panose="020F0502020204030204" pitchFamily="34" charset="0"/>
              </a:rPr>
              <a:t>.</a:t>
            </a:r>
            <a:r>
              <a:rPr lang="vi-VN" sz="2400" i="1" spc="-50" dirty="0">
                <a:solidFill>
                  <a:srgbClr val="FF0000"/>
                </a:solidFill>
                <a:latin typeface="Times New Roman" panose="02020603050405020304" pitchFamily="18" charset="0"/>
                <a:cs typeface="Times New Roman" panose="02020603050405020304" pitchFamily="18" charset="0"/>
              </a:rPr>
              <a:t>”</a:t>
            </a:r>
            <a:endParaRPr lang="en-US" sz="2400" i="1" spc="-5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CD6042C-3D0D-415F-8C2C-7DEF056162DA}"/>
              </a:ext>
            </a:extLst>
          </p:cNvPr>
          <p:cNvSpPr txBox="1"/>
          <p:nvPr/>
        </p:nvSpPr>
        <p:spPr>
          <a:xfrm>
            <a:off x="4434999" y="296978"/>
            <a:ext cx="3645774"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73B69B5-C38D-D0F7-7659-FB66880A017B}"/>
              </a:ext>
            </a:extLst>
          </p:cNvPr>
          <p:cNvPicPr>
            <a:picLocks noChangeAspect="1"/>
          </p:cNvPicPr>
          <p:nvPr/>
        </p:nvPicPr>
        <p:blipFill>
          <a:blip r:embed="rId4"/>
          <a:stretch>
            <a:fillRect/>
          </a:stretch>
        </p:blipFill>
        <p:spPr>
          <a:xfrm>
            <a:off x="1727080" y="970755"/>
            <a:ext cx="8428950" cy="4368996"/>
          </a:xfrm>
          <a:prstGeom prst="rect">
            <a:avLst/>
          </a:prstGeom>
          <a:ln>
            <a:solidFill>
              <a:srgbClr val="00B050"/>
            </a:solidFill>
          </a:ln>
        </p:spPr>
      </p:pic>
    </p:spTree>
    <p:extLst>
      <p:ext uri="{BB962C8B-B14F-4D97-AF65-F5344CB8AC3E}">
        <p14:creationId xmlns:p14="http://schemas.microsoft.com/office/powerpoint/2010/main" val="289784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EE3290C-4250-1A68-712B-B483FAF553D6}"/>
              </a:ext>
            </a:extLst>
          </p:cNvPr>
          <p:cNvSpPr txBox="1"/>
          <p:nvPr/>
        </p:nvSpPr>
        <p:spPr>
          <a:xfrm>
            <a:off x="1745343" y="1042075"/>
            <a:ext cx="3432700"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1. </a:t>
            </a:r>
            <a:r>
              <a:rPr lang="en-US" sz="2400" b="1" dirty="0" err="1">
                <a:solidFill>
                  <a:srgbClr val="00B050"/>
                </a:solidFill>
                <a:latin typeface="Times New Roman" panose="02020603050405020304" pitchFamily="18" charset="0"/>
                <a:cs typeface="Times New Roman" panose="02020603050405020304" pitchFamily="18" charset="0"/>
              </a:rPr>
              <a:t>Một</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số</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khái</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niệm</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id="{B8DB01E9-2332-8BD0-9466-F11DD45AB9B4}"/>
              </a:ext>
            </a:extLst>
          </p:cNvPr>
          <p:cNvSpPr txBox="1"/>
          <p:nvPr/>
        </p:nvSpPr>
        <p:spPr>
          <a:xfrm>
            <a:off x="1852057" y="1661903"/>
            <a:ext cx="9690086" cy="1631216"/>
          </a:xfrm>
          <a:prstGeom prst="rect">
            <a:avLst/>
          </a:prstGeom>
          <a:solidFill>
            <a:schemeClr val="accent4">
              <a:lumMod val="40000"/>
              <a:lumOff val="60000"/>
            </a:schemeClr>
          </a:solidFill>
          <a:ln>
            <a:solidFill>
              <a:srgbClr val="00B050"/>
            </a:solidFill>
          </a:ln>
        </p:spPr>
        <p:txBody>
          <a:bodyPr wrap="square">
            <a:spAutoFit/>
          </a:bodyPr>
          <a:lstStyle/>
          <a:p>
            <a:pPr algn="just">
              <a:lnSpc>
                <a:spcPts val="2700"/>
              </a:lnSpc>
              <a:spcBef>
                <a:spcPts val="300"/>
              </a:spcBef>
              <a:spcAft>
                <a:spcPts val="300"/>
              </a:spcAft>
            </a:pPr>
            <a:r>
              <a:rPr lang="vi-VN" sz="2400" b="1" dirty="0">
                <a:solidFill>
                  <a:srgbClr val="0000FF"/>
                </a:solidFill>
                <a:latin typeface="Times New Roman" panose="02020603050405020304" pitchFamily="18" charset="0"/>
                <a:cs typeface="Times New Roman" panose="02020603050405020304" pitchFamily="18" charset="0"/>
              </a:rPr>
              <a:t>Khám phá   </a:t>
            </a:r>
          </a:p>
          <a:p>
            <a:pPr algn="just">
              <a:lnSpc>
                <a:spcPts val="2700"/>
              </a:lnSpc>
              <a:spcBef>
                <a:spcPts val="300"/>
              </a:spcBef>
              <a:spcAft>
                <a:spcPts val="300"/>
              </a:spcAft>
            </a:pPr>
            <a:r>
              <a:rPr lang="vi-VN" sz="2400" dirty="0">
                <a:solidFill>
                  <a:srgbClr val="FF0000"/>
                </a:solidFill>
                <a:latin typeface="Times New Roman" panose="02020603050405020304" pitchFamily="18" charset="0"/>
                <a:cs typeface="Times New Roman" panose="02020603050405020304" pitchFamily="18" charset="0"/>
              </a:rPr>
              <a:t>1. </a:t>
            </a:r>
            <a:r>
              <a:rPr lang="vi-VN" sz="2400" dirty="0">
                <a:latin typeface="Times New Roman" panose="02020603050405020304" pitchFamily="18" charset="0"/>
                <a:cs typeface="Times New Roman" panose="02020603050405020304" pitchFamily="18" charset="0"/>
              </a:rPr>
              <a:t>Vũ khí là gì? </a:t>
            </a:r>
          </a:p>
          <a:p>
            <a:pPr algn="just">
              <a:lnSpc>
                <a:spcPts val="2700"/>
              </a:lnSpc>
              <a:spcBef>
                <a:spcPts val="300"/>
              </a:spcBef>
              <a:spcAft>
                <a:spcPts val="300"/>
              </a:spcAft>
            </a:pPr>
            <a:r>
              <a:rPr lang="vi-VN" sz="2400" dirty="0">
                <a:solidFill>
                  <a:srgbClr val="FF0000"/>
                </a:solidFill>
                <a:latin typeface="Times New Roman" panose="02020603050405020304" pitchFamily="18" charset="0"/>
                <a:cs typeface="Times New Roman" panose="02020603050405020304" pitchFamily="18" charset="0"/>
              </a:rPr>
              <a:t>2. </a:t>
            </a:r>
            <a:r>
              <a:rPr lang="vi-VN" sz="2400" dirty="0">
                <a:latin typeface="Times New Roman" panose="02020603050405020304" pitchFamily="18" charset="0"/>
                <a:cs typeface="Times New Roman" panose="02020603050405020304" pitchFamily="18" charset="0"/>
              </a:rPr>
              <a:t>Thế nào là vũ khí quân dụng, súng săn, vũ khí thô sơ, vũ khí thể thao, vật liệu nổ, công cụ hỗ trợ?</a:t>
            </a:r>
          </a:p>
        </p:txBody>
      </p:sp>
      <p:sp>
        <p:nvSpPr>
          <p:cNvPr id="9" name="TextBox 12">
            <a:extLst>
              <a:ext uri="{FF2B5EF4-FFF2-40B4-BE49-F238E27FC236}">
                <a16:creationId xmlns:a16="http://schemas.microsoft.com/office/drawing/2014/main" id="{3AD1C8CF-D23D-E552-D0C8-D8343ECA5427}"/>
              </a:ext>
            </a:extLst>
          </p:cNvPr>
          <p:cNvSpPr txBox="1"/>
          <p:nvPr/>
        </p:nvSpPr>
        <p:spPr>
          <a:xfrm>
            <a:off x="1852056" y="3429000"/>
            <a:ext cx="9690085" cy="3285515"/>
          </a:xfrm>
          <a:prstGeom prst="rect">
            <a:avLst/>
          </a:prstGeom>
          <a:noFill/>
          <a:ln>
            <a:solidFill>
              <a:srgbClr val="00B050"/>
            </a:solidFill>
          </a:ln>
        </p:spPr>
        <p:txBody>
          <a:bodyPr wrap="square">
            <a:spAutoFit/>
          </a:bodyPr>
          <a:lstStyle/>
          <a:p>
            <a:pPr algn="ctr">
              <a:lnSpc>
                <a:spcPts val="2700"/>
              </a:lnSpc>
              <a:spcBef>
                <a:spcPts val="600"/>
              </a:spcBef>
              <a:spcAft>
                <a:spcPts val="600"/>
              </a:spcAft>
            </a:pPr>
            <a:r>
              <a:rPr lang="vi-VN" sz="2400" dirty="0">
                <a:solidFill>
                  <a:srgbClr val="FF0000"/>
                </a:solidFill>
                <a:latin typeface="Times New Roman" panose="02020603050405020304" pitchFamily="18" charset="0"/>
                <a:cs typeface="Times New Roman" panose="02020603050405020304" pitchFamily="18" charset="0"/>
              </a:rPr>
              <a:t>Phiếu học tập 7.1</a:t>
            </a:r>
            <a:endParaRPr lang="en-GB" sz="2400" dirty="0">
              <a:solidFill>
                <a:srgbClr val="FF0000"/>
              </a:solidFill>
              <a:latin typeface="Times New Roman" panose="02020603050405020304" pitchFamily="18" charset="0"/>
              <a:cs typeface="Times New Roman" panose="02020603050405020304" pitchFamily="18" charset="0"/>
            </a:endParaRPr>
          </a:p>
          <a:p>
            <a:pPr marL="342900" indent="-342900" algn="just">
              <a:lnSpc>
                <a:spcPts val="2700"/>
              </a:lnSpc>
              <a:spcBef>
                <a:spcPts val="600"/>
              </a:spcBef>
              <a:spcAft>
                <a:spcPts val="600"/>
              </a:spcAf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Nhiệm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vụ</a:t>
            </a:r>
            <a:r>
              <a:rPr lang="en-GB" sz="2400" dirty="0">
                <a:latin typeface="Times New Roman" panose="02020603050405020304" pitchFamily="18" charset="0"/>
                <a:cs typeface="Times New Roman" panose="02020603050405020304" pitchFamily="18" charset="0"/>
              </a:rPr>
              <a:t> (HS </a:t>
            </a:r>
            <a:r>
              <a:rPr lang="en-GB" sz="2400" dirty="0" err="1">
                <a:latin typeface="Times New Roman" panose="02020603050405020304" pitchFamily="18" charset="0"/>
                <a:cs typeface="Times New Roman" panose="02020603050405020304" pitchFamily="18" charset="0"/>
              </a:rPr>
              <a:t>làm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việc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theo</a:t>
            </a:r>
            <a:r>
              <a:rPr lang="en-GB" sz="2400" dirty="0">
                <a:latin typeface="Times New Roman" panose="02020603050405020304" pitchFamily="18" charset="0"/>
                <a:cs typeface="Times New Roman" panose="02020603050405020304" pitchFamily="18" charset="0"/>
              </a:rPr>
              <a:t> </a:t>
            </a:r>
            <a:r>
              <a:rPr lang="en-GB" sz="2400" dirty="0" err="1">
                <a:solidFill>
                  <a:srgbClr val="00B050"/>
                </a:solidFill>
                <a:latin typeface="Times New Roman" panose="02020603050405020304" pitchFamily="18" charset="0"/>
                <a:cs typeface="Times New Roman" panose="02020603050405020304" pitchFamily="18" charset="0"/>
              </a:rPr>
              <a:t>cặp</a:t>
            </a:r>
            <a:r>
              <a:rPr lang="en-GB" sz="2400" dirty="0">
                <a:solidFill>
                  <a:srgbClr val="00B050"/>
                </a:solidFill>
                <a:latin typeface="Times New Roman" panose="02020603050405020304" pitchFamily="18" charset="0"/>
                <a:cs typeface="Times New Roman" panose="02020603050405020304" pitchFamily="18" charset="0"/>
              </a:rPr>
              <a:t> ở </a:t>
            </a:r>
            <a:r>
              <a:rPr lang="vi-VN" sz="2400" dirty="0">
                <a:solidFill>
                  <a:srgbClr val="00B050"/>
                </a:solidFill>
                <a:latin typeface="Times New Roman" panose="02020603050405020304" pitchFamily="18" charset="0"/>
                <a:cs typeface="Times New Roman" panose="02020603050405020304" pitchFamily="18" charset="0"/>
              </a:rPr>
              <a:t>4</a:t>
            </a:r>
            <a:r>
              <a:rPr lang="en-GB" sz="2400" dirty="0">
                <a:solidFill>
                  <a:srgbClr val="00B050"/>
                </a:solidFill>
                <a:latin typeface="Times New Roman" panose="02020603050405020304" pitchFamily="18" charset="0"/>
                <a:cs typeface="Times New Roman" panose="02020603050405020304" pitchFamily="18" charset="0"/>
              </a:rPr>
              <a:t> </a:t>
            </a:r>
            <a:r>
              <a:rPr lang="en-GB" sz="2400" dirty="0" err="1">
                <a:solidFill>
                  <a:srgbClr val="00B050"/>
                </a:solidFill>
                <a:latin typeface="Times New Roman" panose="02020603050405020304" pitchFamily="18" charset="0"/>
                <a:cs typeface="Times New Roman" panose="02020603050405020304" pitchFamily="18" charset="0"/>
              </a:rPr>
              <a:t>khu</a:t>
            </a:r>
            <a:r>
              <a:rPr lang="en-GB" sz="2400" dirty="0">
                <a:solidFill>
                  <a:srgbClr val="00B050"/>
                </a:solidFill>
                <a:latin typeface="Times New Roman" panose="02020603050405020304" pitchFamily="18" charset="0"/>
                <a:cs typeface="Times New Roman" panose="02020603050405020304" pitchFamily="18" charset="0"/>
              </a:rPr>
              <a:t> </a:t>
            </a:r>
            <a:r>
              <a:rPr lang="en-GB" sz="2400" dirty="0" err="1">
                <a:solidFill>
                  <a:srgbClr val="00B050"/>
                </a:solidFill>
                <a:latin typeface="Times New Roman" panose="02020603050405020304" pitchFamily="18" charset="0"/>
                <a:cs typeface="Times New Roman" panose="02020603050405020304" pitchFamily="18" charset="0"/>
              </a:rPr>
              <a:t>vực</a:t>
            </a:r>
            <a:r>
              <a:rPr lang="en-GB" sz="2400" dirty="0">
                <a:solidFill>
                  <a:srgbClr val="00B050"/>
                </a:solidFill>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hoặc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theo</a:t>
            </a:r>
            <a:r>
              <a:rPr lang="en-GB" sz="2400" dirty="0">
                <a:latin typeface="Times New Roman" panose="02020603050405020304" pitchFamily="18" charset="0"/>
                <a:cs typeface="Times New Roman" panose="02020603050405020304" pitchFamily="18" charset="0"/>
              </a:rPr>
              <a:t> </a:t>
            </a:r>
            <a:r>
              <a:rPr lang="en-GB" sz="2400" dirty="0">
                <a:solidFill>
                  <a:srgbClr val="00B050"/>
                </a:solidFill>
                <a:latin typeface="Times New Roman" panose="02020603050405020304" pitchFamily="18" charset="0"/>
                <a:cs typeface="Times New Roman" panose="02020603050405020304" pitchFamily="18" charset="0"/>
              </a:rPr>
              <a:t>4 </a:t>
            </a:r>
            <a:r>
              <a:rPr lang="en-GB" sz="2400" dirty="0" err="1">
                <a:solidFill>
                  <a:srgbClr val="00B050"/>
                </a:solidFill>
                <a:latin typeface="Times New Roman" panose="02020603050405020304" pitchFamily="18" charset="0"/>
                <a:cs typeface="Times New Roman" panose="02020603050405020304" pitchFamily="18" charset="0"/>
              </a:rPr>
              <a:t>nhóm</a:t>
            </a:r>
            <a:r>
              <a:rPr lang="en-GB" sz="2400" dirty="0">
                <a:solidFill>
                  <a:srgbClr val="00B050"/>
                </a:solidFill>
                <a:latin typeface="Times New Roman" panose="02020603050405020304" pitchFamily="18" charset="0"/>
                <a:cs typeface="Times New Roman" panose="02020603050405020304" pitchFamily="18" charset="0"/>
              </a:rPr>
              <a:t>):</a:t>
            </a:r>
          </a:p>
          <a:p>
            <a:pPr algn="just">
              <a:lnSpc>
                <a:spcPts val="2700"/>
              </a:lnSpc>
              <a:spcBef>
                <a:spcPts val="600"/>
              </a:spcBef>
              <a:spcAft>
                <a:spcPts val="600"/>
              </a:spcAft>
            </a:pPr>
            <a:r>
              <a:rPr lang="en-GB" sz="2400" dirty="0">
                <a:latin typeface="Times New Roman" panose="02020603050405020304" pitchFamily="18" charset="0"/>
                <a:cs typeface="Times New Roman" panose="02020603050405020304" pitchFamily="18" charset="0"/>
              </a:rPr>
              <a:t>Đ</a:t>
            </a:r>
            <a:r>
              <a:rPr lang="vi-VN" sz="2400" dirty="0">
                <a:latin typeface="Times New Roman" panose="02020603050405020304" pitchFamily="18" charset="0"/>
                <a:cs typeface="Times New Roman" panose="02020603050405020304" pitchFamily="18" charset="0"/>
              </a:rPr>
              <a:t>ọc câu hỏi khám phá 1, 2</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thông</a:t>
            </a:r>
            <a:r>
              <a:rPr lang="en-GB" sz="2400" dirty="0">
                <a:latin typeface="Times New Roman" panose="02020603050405020304" pitchFamily="18" charset="0"/>
                <a:cs typeface="Times New Roman" panose="02020603050405020304" pitchFamily="18" charset="0"/>
              </a:rPr>
              <a:t> tin </a:t>
            </a:r>
            <a:r>
              <a:rPr lang="en-GB" sz="2400" dirty="0" err="1">
                <a:latin typeface="Times New Roman" panose="02020603050405020304" pitchFamily="18" charset="0"/>
                <a:cs typeface="Times New Roman" panose="02020603050405020304" pitchFamily="18" charset="0"/>
              </a:rPr>
              <a:t>mục</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I/1</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trang</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48, 49</a:t>
            </a:r>
            <a:r>
              <a:rPr lang="en-GB" sz="2400" dirty="0">
                <a:latin typeface="Times New Roman" panose="02020603050405020304" pitchFamily="18" charset="0"/>
                <a:cs typeface="Times New Roman" panose="02020603050405020304" pitchFamily="18" charset="0"/>
              </a:rPr>
              <a:t> SGK)</a:t>
            </a:r>
            <a:r>
              <a:rPr lang="vi-VN" sz="2400" dirty="0">
                <a:latin typeface="Times New Roman" panose="02020603050405020304" pitchFamily="18" charset="0"/>
                <a:cs typeface="Times New Roman" panose="02020603050405020304" pitchFamily="18" charset="0"/>
              </a:rPr>
              <a:t> và lập </a:t>
            </a:r>
            <a:r>
              <a:rPr lang="en-GB" sz="2400" dirty="0" err="1">
                <a:latin typeface="Times New Roman" panose="02020603050405020304" pitchFamily="18" charset="0"/>
                <a:cs typeface="Times New Roman" panose="02020603050405020304" pitchFamily="18" charset="0"/>
              </a:rPr>
              <a:t>hai</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lược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đồ</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tư</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duy: </a:t>
            </a:r>
          </a:p>
          <a:p>
            <a:pPr algn="just">
              <a:lnSpc>
                <a:spcPts val="2700"/>
              </a:lnSpc>
              <a:spcBef>
                <a:spcPts val="600"/>
              </a:spcBef>
              <a:spcAft>
                <a:spcPts val="600"/>
              </a:spcAft>
            </a:pP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Một</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số</a:t>
            </a:r>
            <a:r>
              <a:rPr lang="en-GB" sz="2400" i="1" dirty="0">
                <a:latin typeface="Times New Roman" panose="02020603050405020304" pitchFamily="18" charset="0"/>
                <a:cs typeface="Times New Roman" panose="02020603050405020304" pitchFamily="18" charset="0"/>
              </a:rPr>
              <a:t> k</a:t>
            </a:r>
            <a:r>
              <a:rPr lang="vi-VN" sz="2400" i="1" dirty="0">
                <a:latin typeface="Times New Roman" panose="02020603050405020304" pitchFamily="18" charset="0"/>
                <a:cs typeface="Times New Roman" panose="02020603050405020304" pitchFamily="18" charset="0"/>
              </a:rPr>
              <a:t>hái niệm </a:t>
            </a:r>
            <a:r>
              <a:rPr lang="en-GB" sz="2400" i="1" dirty="0" err="1">
                <a:latin typeface="Times New Roman" panose="02020603050405020304" pitchFamily="18" charset="0"/>
                <a:cs typeface="Times New Roman" panose="02020603050405020304" pitchFamily="18" charset="0"/>
              </a:rPr>
              <a:t>về</a:t>
            </a:r>
            <a:r>
              <a:rPr lang="en-GB"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vũ khí</a:t>
            </a:r>
            <a:r>
              <a:rPr lang="en-GB" sz="2400" i="1" dirty="0">
                <a:latin typeface="Times New Roman" panose="02020603050405020304" pitchFamily="18" charset="0"/>
                <a:cs typeface="Times New Roman" panose="02020603050405020304" pitchFamily="18" charset="0"/>
              </a:rPr>
              <a:t>.</a:t>
            </a:r>
            <a:r>
              <a:rPr lang="vi-VN" sz="2400" i="1"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a:p>
            <a:pPr algn="just">
              <a:lnSpc>
                <a:spcPts val="2700"/>
              </a:lnSpc>
              <a:spcBef>
                <a:spcPts val="600"/>
              </a:spcBef>
              <a:spcAft>
                <a:spcPts val="600"/>
              </a:spcAft>
            </a:pPr>
            <a:r>
              <a:rPr lang="en-GB" sz="2400"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Khái niệm vật liệu nổ, công cụ hỗ trợ</a:t>
            </a:r>
            <a:r>
              <a:rPr lang="en-GB" sz="2400" i="1"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pPr marL="342900" indent="-342900" algn="just">
              <a:lnSpc>
                <a:spcPts val="2700"/>
              </a:lnSpc>
              <a:spcBef>
                <a:spcPts val="600"/>
              </a:spcBef>
              <a:spcAft>
                <a:spcPts val="600"/>
              </a:spcAft>
              <a:buFont typeface="Wingdings" panose="05000000000000000000" pitchFamily="2" charset="2"/>
              <a:buChar char="v"/>
            </a:pPr>
            <a:r>
              <a:rPr lang="en-GB" sz="2400" dirty="0" err="1">
                <a:latin typeface="Times New Roman" panose="02020603050405020304" pitchFamily="18" charset="0"/>
                <a:cs typeface="Times New Roman" panose="02020603050405020304" pitchFamily="18" charset="0"/>
              </a:rPr>
              <a:t>Thời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gian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thực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hiện</a:t>
            </a:r>
            <a:r>
              <a:rPr lang="en-GB" sz="2400" dirty="0">
                <a:latin typeface="Times New Roman" panose="02020603050405020304" pitchFamily="18" charset="0"/>
                <a:cs typeface="Times New Roman" panose="02020603050405020304" pitchFamily="18" charset="0"/>
              </a:rPr>
              <a:t>: </a:t>
            </a:r>
            <a:r>
              <a:rPr lang="en-GB" sz="2400" dirty="0">
                <a:solidFill>
                  <a:srgbClr val="00B050"/>
                </a:solidFill>
                <a:latin typeface="Times New Roman" panose="02020603050405020304" pitchFamily="18" charset="0"/>
                <a:cs typeface="Times New Roman" panose="02020603050405020304" pitchFamily="18" charset="0"/>
              </a:rPr>
              <a:t>05</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phút</a:t>
            </a:r>
            <a:endParaRPr lang="vi-VN" sz="2400" dirty="0">
              <a:latin typeface="Times New Roman" panose="02020603050405020304" pitchFamily="18" charset="0"/>
              <a:cs typeface="Times New Roman" panose="02020603050405020304" pitchFamily="18" charset="0"/>
            </a:endParaRPr>
          </a:p>
        </p:txBody>
      </p:sp>
      <p:sp>
        <p:nvSpPr>
          <p:cNvPr id="2" name="Hộp Văn bản 3">
            <a:extLst>
              <a:ext uri="{FF2B5EF4-FFF2-40B4-BE49-F238E27FC236}">
                <a16:creationId xmlns:a16="http://schemas.microsoft.com/office/drawing/2014/main" id="{4FCDEF89-35AC-3CD3-BD42-2F66289BED7E}"/>
              </a:ext>
            </a:extLst>
          </p:cNvPr>
          <p:cNvSpPr txBox="1"/>
          <p:nvPr/>
        </p:nvSpPr>
        <p:spPr>
          <a:xfrm>
            <a:off x="1745343" y="206004"/>
            <a:ext cx="10220988" cy="830997"/>
          </a:xfrm>
          <a:prstGeom prst="rect">
            <a:avLst/>
          </a:prstGeom>
          <a:noFill/>
        </p:spPr>
        <p:txBody>
          <a:bodyPr wrap="square">
            <a:spAutoFit/>
          </a:bodyPr>
          <a:lstStyle/>
          <a:p>
            <a:pPr algn="just"/>
            <a:r>
              <a:rPr lang="vi-VN" sz="2300" b="1" dirty="0">
                <a:solidFill>
                  <a:srgbClr val="00B050"/>
                </a:solidFill>
                <a:latin typeface="+mj-lt"/>
              </a:rPr>
              <a:t>I. MỘT SỐ NỘI DUNG CƠ BẢN CỦA PHÁP LUẬT VỀ QUẢN LÍ,  SỬ DỤNG VŨ KHÍ, VẬT LIỆU NỔ VÀ CÔNG CỤ HỖ TRỢ</a:t>
            </a:r>
            <a:endParaRPr lang="en-US" sz="2300" b="1" dirty="0">
              <a:solidFill>
                <a:srgbClr val="00B050"/>
              </a:solidFill>
              <a:latin typeface="+mj-lt"/>
            </a:endParaRPr>
          </a:p>
        </p:txBody>
      </p:sp>
      <p:pic>
        <p:nvPicPr>
          <p:cNvPr id="10" name="image4.png">
            <a:extLst>
              <a:ext uri="{FF2B5EF4-FFF2-40B4-BE49-F238E27FC236}">
                <a16:creationId xmlns:a16="http://schemas.microsoft.com/office/drawing/2014/main" id="{04B65B93-E173-44F1-9300-B68384529925}"/>
              </a:ext>
            </a:extLst>
          </p:cNvPr>
          <p:cNvPicPr>
            <a:picLocks noChangeAspect="1"/>
          </p:cNvPicPr>
          <p:nvPr/>
        </p:nvPicPr>
        <p:blipFill>
          <a:blip r:embed="rId3" cstate="print"/>
          <a:stretch>
            <a:fillRect/>
          </a:stretch>
        </p:blipFill>
        <p:spPr>
          <a:xfrm>
            <a:off x="25259" y="-5836"/>
            <a:ext cx="590190" cy="559401"/>
          </a:xfrm>
          <a:prstGeom prst="rect">
            <a:avLst/>
          </a:prstGeom>
        </p:spPr>
      </p:pic>
      <p:grpSp>
        <p:nvGrpSpPr>
          <p:cNvPr id="11" name="Group 11">
            <a:extLst>
              <a:ext uri="{FF2B5EF4-FFF2-40B4-BE49-F238E27FC236}">
                <a16:creationId xmlns:a16="http://schemas.microsoft.com/office/drawing/2014/main" id="{488F3BEC-4326-476F-82BB-38B05C28F7EF}"/>
              </a:ext>
            </a:extLst>
          </p:cNvPr>
          <p:cNvGrpSpPr>
            <a:grpSpLocks/>
          </p:cNvGrpSpPr>
          <p:nvPr/>
        </p:nvGrpSpPr>
        <p:grpSpPr bwMode="auto">
          <a:xfrm>
            <a:off x="641575" y="51793"/>
            <a:ext cx="590189" cy="495737"/>
            <a:chOff x="0" y="0"/>
            <a:chExt cx="666" cy="559"/>
          </a:xfrm>
        </p:grpSpPr>
        <p:sp>
          <p:nvSpPr>
            <p:cNvPr id="12" name="Freeform 12">
              <a:extLst>
                <a:ext uri="{FF2B5EF4-FFF2-40B4-BE49-F238E27FC236}">
                  <a16:creationId xmlns:a16="http://schemas.microsoft.com/office/drawing/2014/main" id="{7DB0A4CA-A06A-4022-8980-46735350A696}"/>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1087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9A0A182-6A05-50CB-AA92-92010C13EB45}"/>
              </a:ext>
            </a:extLst>
          </p:cNvPr>
          <p:cNvSpPr txBox="1"/>
          <p:nvPr/>
        </p:nvSpPr>
        <p:spPr>
          <a:xfrm>
            <a:off x="1772276" y="97702"/>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/5, 6             </a:t>
            </a:r>
          </a:p>
          <a:p>
            <a:pPr algn="ctr">
              <a:lnSpc>
                <a:spcPts val="2880"/>
              </a:lnSpc>
              <a:spcBef>
                <a:spcPts val="300"/>
              </a:spcBef>
              <a:spcAft>
                <a:spcPts val="300"/>
              </a:spcAft>
            </a:pP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Trò</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chơi</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“CHIẾC NÓN KÌ DIỆU </a:t>
            </a:r>
            <a:r>
              <a:rPr lang="en-GB" sz="2400" b="1"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latin typeface="TimesNewRomanPSMT"/>
              </a:rPr>
              <a:t>2</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p>
        </p:txBody>
      </p:sp>
      <p:sp>
        <p:nvSpPr>
          <p:cNvPr id="7" name="TextBox 6">
            <a:extLst>
              <a:ext uri="{FF2B5EF4-FFF2-40B4-BE49-F238E27FC236}">
                <a16:creationId xmlns:a16="http://schemas.microsoft.com/office/drawing/2014/main" id="{24FC99A4-0D89-CE83-B34C-1C0A7F702AEA}"/>
              </a:ext>
            </a:extLst>
          </p:cNvPr>
          <p:cNvSpPr txBox="1"/>
          <p:nvPr/>
        </p:nvSpPr>
        <p:spPr>
          <a:xfrm>
            <a:off x="1237334" y="6289896"/>
            <a:ext cx="1516357" cy="400110"/>
          </a:xfrm>
          <a:prstGeom prst="rect">
            <a:avLst/>
          </a:prstGeom>
          <a:noFill/>
        </p:spPr>
        <p:txBody>
          <a:bodyPr wrap="square">
            <a:spAutoFit/>
          </a:bodyPr>
          <a:lstStyle/>
          <a:p>
            <a:pPr algn="r"/>
            <a:r>
              <a:rPr lang="en-US" sz="2000" b="1" err="1">
                <a:latin typeface="TimesNewRomanPSMT"/>
              </a:rPr>
              <a:t>Bảng</a:t>
            </a:r>
            <a:r>
              <a:rPr lang="en-US" sz="2000" b="1">
                <a:latin typeface="TimesNewRomanPSMT"/>
              </a:rPr>
              <a:t> ô </a:t>
            </a:r>
            <a:r>
              <a:rPr lang="en-US" sz="2000" b="1" err="1">
                <a:latin typeface="TimesNewRomanPSMT"/>
              </a:rPr>
              <a:t>chữ</a:t>
            </a:r>
            <a:endParaRPr lang="en-VN" sz="2000" b="1"/>
          </a:p>
        </p:txBody>
      </p:sp>
      <p:sp>
        <p:nvSpPr>
          <p:cNvPr id="10" name="TextBox 9">
            <a:extLst>
              <a:ext uri="{FF2B5EF4-FFF2-40B4-BE49-F238E27FC236}">
                <a16:creationId xmlns:a16="http://schemas.microsoft.com/office/drawing/2014/main" id="{E8803EE0-7835-3C26-1482-188A813C455B}"/>
              </a:ext>
            </a:extLst>
          </p:cNvPr>
          <p:cNvSpPr txBox="1"/>
          <p:nvPr/>
        </p:nvSpPr>
        <p:spPr>
          <a:xfrm>
            <a:off x="117512" y="1081651"/>
            <a:ext cx="11875566" cy="1264129"/>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en-US" sz="2400" dirty="0">
                <a:latin typeface="TimesNewRomanPSMT"/>
              </a:rPr>
              <a:t> </a:t>
            </a:r>
            <a:r>
              <a:rPr lang="vi-VN" sz="2400" dirty="0">
                <a:latin typeface="TimesNewRomanPSMT"/>
              </a:rPr>
              <a:t>Tìm</a:t>
            </a:r>
            <a:r>
              <a:rPr lang="vi-VN" sz="2400" dirty="0">
                <a:effectLst/>
                <a:latin typeface="TimesNewRomanPSMT"/>
              </a:rPr>
              <a:t> </a:t>
            </a:r>
            <a:r>
              <a:rPr lang="en-US" sz="2400" dirty="0">
                <a:solidFill>
                  <a:srgbClr val="00A23A"/>
                </a:solidFill>
                <a:effectLst/>
                <a:latin typeface="TimesNewRomanPSMT"/>
              </a:rPr>
              <a:t>9 </a:t>
            </a:r>
            <a:r>
              <a:rPr lang="vi-VN" sz="2400" dirty="0">
                <a:effectLst/>
                <a:latin typeface="TimesNewRomanPSMT"/>
              </a:rPr>
              <a:t>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a:t>
            </a:r>
            <a:r>
              <a:rPr lang="en-US" sz="2400" dirty="0">
                <a:solidFill>
                  <a:srgbClr val="00A23A"/>
                </a:solidFill>
                <a:latin typeface="TimesNewRomanPSMT"/>
              </a:rPr>
              <a:t>/5,</a:t>
            </a:r>
            <a:r>
              <a:rPr lang="en-US" sz="2400" dirty="0">
                <a:solidFill>
                  <a:srgbClr val="00A23A"/>
                </a:solidFill>
                <a:effectLst/>
                <a:latin typeface="TimesNewRomanPSMT"/>
              </a:rPr>
              <a:t>6</a:t>
            </a:r>
            <a:r>
              <a:rPr lang="vi-VN" sz="2400" dirty="0">
                <a:solidFill>
                  <a:srgbClr val="00A23A"/>
                </a:solidFill>
                <a:effectLst/>
                <a:latin typeface="TimesNewRomanPSMT"/>
              </a:rPr>
              <a:t> Bài </a:t>
            </a:r>
            <a:r>
              <a:rPr lang="en-GB" sz="2400" dirty="0">
                <a:solidFill>
                  <a:srgbClr val="00A23A"/>
                </a:solidFill>
                <a:latin typeface="TimesNewRomanPSMT"/>
              </a:rPr>
              <a:t>7</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sp>
        <p:nvSpPr>
          <p:cNvPr id="11" name="TextBox 10">
            <a:extLst>
              <a:ext uri="{FF2B5EF4-FFF2-40B4-BE49-F238E27FC236}">
                <a16:creationId xmlns:a16="http://schemas.microsoft.com/office/drawing/2014/main" id="{1AA0A3F2-57E9-4865-80F9-984A6B639A0E}"/>
              </a:ext>
            </a:extLst>
          </p:cNvPr>
          <p:cNvSpPr txBox="1"/>
          <p:nvPr/>
        </p:nvSpPr>
        <p:spPr>
          <a:xfrm>
            <a:off x="5080657" y="6289896"/>
            <a:ext cx="2392995" cy="400110"/>
          </a:xfrm>
          <a:prstGeom prst="rect">
            <a:avLst/>
          </a:prstGeom>
          <a:noFill/>
        </p:spPr>
        <p:txBody>
          <a:bodyPr wrap="square">
            <a:spAutoFit/>
          </a:bodyPr>
          <a:lstStyle/>
          <a:p>
            <a:pPr algn="r"/>
            <a:r>
              <a:rPr lang="en-US" sz="2000" b="1" err="1">
                <a:latin typeface="TimesNewRomanPSMT"/>
              </a:rPr>
              <a:t>Chiếc</a:t>
            </a:r>
            <a:r>
              <a:rPr lang="en-US" sz="2000" b="1">
                <a:latin typeface="TimesNewRomanPSMT"/>
              </a:rPr>
              <a:t> </a:t>
            </a:r>
            <a:r>
              <a:rPr lang="en-US" sz="2000" b="1" err="1">
                <a:latin typeface="TimesNewRomanPSMT"/>
              </a:rPr>
              <a:t>nón</a:t>
            </a:r>
            <a:r>
              <a:rPr lang="en-US" sz="2000" b="1">
                <a:latin typeface="TimesNewRomanPSMT"/>
              </a:rPr>
              <a:t> </a:t>
            </a:r>
            <a:r>
              <a:rPr lang="en-US" sz="2000" b="1" err="1">
                <a:latin typeface="TimesNewRomanPSMT"/>
              </a:rPr>
              <a:t>kì</a:t>
            </a:r>
            <a:r>
              <a:rPr lang="en-US" sz="2000" b="1">
                <a:latin typeface="TimesNewRomanPSMT"/>
              </a:rPr>
              <a:t> </a:t>
            </a:r>
            <a:r>
              <a:rPr lang="en-US" sz="2000" b="1" err="1">
                <a:latin typeface="TimesNewRomanPSMT"/>
              </a:rPr>
              <a:t>diệu</a:t>
            </a:r>
            <a:endParaRPr lang="en-VN" sz="2000" b="1"/>
          </a:p>
        </p:txBody>
      </p:sp>
      <p:sp>
        <p:nvSpPr>
          <p:cNvPr id="14" name="TextBox 13">
            <a:extLst>
              <a:ext uri="{FF2B5EF4-FFF2-40B4-BE49-F238E27FC236}">
                <a16:creationId xmlns:a16="http://schemas.microsoft.com/office/drawing/2014/main" id="{DC532FB2-DF6D-4CF4-A7B2-BDE016E2769E}"/>
              </a:ext>
            </a:extLst>
          </p:cNvPr>
          <p:cNvSpPr txBox="1"/>
          <p:nvPr/>
        </p:nvSpPr>
        <p:spPr>
          <a:xfrm>
            <a:off x="7947259" y="2416659"/>
            <a:ext cx="4127229" cy="4016484"/>
          </a:xfrm>
          <a:prstGeom prst="rect">
            <a:avLst/>
          </a:prstGeom>
          <a:noFill/>
        </p:spPr>
        <p:txBody>
          <a:bodyPr wrap="square">
            <a:spAutoFit/>
          </a:bodyPr>
          <a:lstStyle/>
          <a:p>
            <a:pPr marL="342900" indent="-342900" algn="just">
              <a:lnSpc>
                <a:spcPts val="2500"/>
              </a:lnSpc>
              <a:spcBef>
                <a:spcPts val="300"/>
              </a:spcBef>
              <a:spcAft>
                <a:spcPts val="300"/>
              </a:spcAft>
              <a:buFont typeface="Wingdings" pitchFamily="2" charset="2"/>
              <a:buChar char="ü"/>
            </a:pPr>
            <a:r>
              <a:rPr lang="en-GB" sz="2200">
                <a:latin typeface="TimesNewRomanPSMT"/>
              </a:rPr>
              <a:t>V</a:t>
            </a:r>
            <a:r>
              <a:rPr lang="vi-VN" sz="2200">
                <a:latin typeface="TimesNewRomanPSMT"/>
              </a:rPr>
              <a:t>òng ngoài ghi các </a:t>
            </a:r>
            <a:r>
              <a:rPr lang="vi-VN" sz="2200">
                <a:solidFill>
                  <a:srgbClr val="00B050"/>
                </a:solidFill>
                <a:latin typeface="TimesNewRomanPSMT"/>
              </a:rPr>
              <a:t>nhóm 1, 2, 3, 4</a:t>
            </a:r>
            <a:r>
              <a:rPr lang="vi-VN" sz="2200">
                <a:latin typeface="TimesNewRomanPSMT"/>
              </a:rPr>
              <a:t>; vòng trong ghi các câu </a:t>
            </a:r>
            <a:r>
              <a:rPr lang="vi-VN" sz="2200">
                <a:solidFill>
                  <a:srgbClr val="00B050"/>
                </a:solidFill>
                <a:latin typeface="TimesNewRomanPSMT"/>
              </a:rPr>
              <a:t>từ 1-</a:t>
            </a:r>
            <a:r>
              <a:rPr lang="en-US" sz="2200">
                <a:solidFill>
                  <a:srgbClr val="00B050"/>
                </a:solidFill>
                <a:latin typeface="TimesNewRomanPSMT"/>
              </a:rPr>
              <a:t>9</a:t>
            </a:r>
            <a:r>
              <a:rPr lang="vi-VN" sz="2200">
                <a:solidFill>
                  <a:srgbClr val="00B050"/>
                </a:solidFill>
                <a:latin typeface="TimesNewRomanPSMT"/>
              </a:rPr>
              <a:t> tương ứng với </a:t>
            </a:r>
            <a:r>
              <a:rPr lang="en-US" sz="2200">
                <a:solidFill>
                  <a:srgbClr val="00B050"/>
                </a:solidFill>
                <a:latin typeface="TimesNewRomanPSMT"/>
              </a:rPr>
              <a:t>9</a:t>
            </a:r>
            <a:r>
              <a:rPr lang="vi-VN" sz="2200">
                <a:solidFill>
                  <a:srgbClr val="00B050"/>
                </a:solidFill>
                <a:latin typeface="TimesNewRomanPSMT"/>
              </a:rPr>
              <a:t> từ ngữ hàng ngang</a:t>
            </a:r>
            <a:r>
              <a:rPr lang="vi-VN" sz="2200">
                <a:latin typeface="TimesNewRomanPSMT"/>
              </a:rPr>
              <a:t> cần tìm</a:t>
            </a:r>
            <a:r>
              <a:rPr lang="en-GB" sz="2200">
                <a:latin typeface="TimesNewRomanPSMT"/>
              </a:rPr>
              <a:t>.</a:t>
            </a:r>
          </a:p>
          <a:p>
            <a:pPr marL="342900" indent="-342900" algn="just">
              <a:lnSpc>
                <a:spcPts val="2500"/>
              </a:lnSpc>
              <a:spcBef>
                <a:spcPts val="300"/>
              </a:spcBef>
              <a:spcAft>
                <a:spcPts val="300"/>
              </a:spcAft>
              <a:buFont typeface="Wingdings" pitchFamily="2" charset="2"/>
              <a:buChar char="ü"/>
            </a:pPr>
            <a:r>
              <a:rPr lang="en-GB" sz="2200">
                <a:latin typeface="TimesNewRomanPSMT"/>
              </a:rPr>
              <a:t>C</a:t>
            </a:r>
            <a:r>
              <a:rPr lang="vi-VN" sz="2200">
                <a:latin typeface="TimesNewRomanPSMT"/>
              </a:rPr>
              <a:t>li</a:t>
            </a:r>
            <a:r>
              <a:rPr lang="en-US" sz="2200">
                <a:latin typeface="TimesNewRomanPSMT"/>
              </a:rPr>
              <a:t>c</a:t>
            </a:r>
            <a:r>
              <a:rPr lang="vi-VN" sz="2200">
                <a:latin typeface="TimesNewRomanPSMT"/>
              </a:rPr>
              <a:t>k </a:t>
            </a:r>
            <a:r>
              <a:rPr lang="vi-VN" sz="2200">
                <a:solidFill>
                  <a:srgbClr val="00B050"/>
                </a:solidFill>
                <a:latin typeface="TimesNewRomanPSMT"/>
              </a:rPr>
              <a:t>lần 1</a:t>
            </a:r>
            <a:r>
              <a:rPr lang="en-US" sz="2200">
                <a:latin typeface="TimesNewRomanPSMT"/>
              </a:rPr>
              <a:t> </a:t>
            </a:r>
            <a:r>
              <a:rPr lang="en-US" sz="2200" err="1">
                <a:latin typeface="TimesNewRomanPSMT"/>
              </a:rPr>
              <a:t>vào</a:t>
            </a:r>
            <a:r>
              <a:rPr lang="en-US" sz="2200">
                <a:latin typeface="TimesNewRomanPSMT"/>
              </a:rPr>
              <a:t> </a:t>
            </a:r>
            <a:r>
              <a:rPr lang="en-US" sz="2200" err="1">
                <a:latin typeface="TimesNewRomanPSMT"/>
              </a:rPr>
              <a:t>kim</a:t>
            </a:r>
            <a:r>
              <a:rPr lang="en-US" sz="2200">
                <a:latin typeface="TimesNewRomanPSMT"/>
              </a:rPr>
              <a:t> </a:t>
            </a:r>
            <a:r>
              <a:rPr lang="en-US" sz="2200" err="1">
                <a:latin typeface="TimesNewRomanPSMT"/>
              </a:rPr>
              <a:t>màu</a:t>
            </a:r>
            <a:r>
              <a:rPr lang="en-US" sz="2200">
                <a:latin typeface="TimesNewRomanPSMT"/>
              </a:rPr>
              <a:t> </a:t>
            </a:r>
            <a:r>
              <a:rPr lang="en-US" sz="2200" err="1">
                <a:latin typeface="TimesNewRomanPSMT"/>
              </a:rPr>
              <a:t>vàng</a:t>
            </a:r>
            <a:r>
              <a:rPr lang="vi-VN" sz="2200">
                <a:latin typeface="TimesNewRomanPSMT"/>
              </a:rPr>
              <a:t>, hai vòng quay ngược chiều nhau, cli</a:t>
            </a:r>
            <a:r>
              <a:rPr lang="en-US" sz="2200">
                <a:latin typeface="TimesNewRomanPSMT"/>
              </a:rPr>
              <a:t>c</a:t>
            </a:r>
            <a:r>
              <a:rPr lang="vi-VN" sz="2200">
                <a:latin typeface="TimesNewRomanPSMT"/>
              </a:rPr>
              <a:t>k </a:t>
            </a:r>
            <a:r>
              <a:rPr lang="vi-VN" sz="2200">
                <a:solidFill>
                  <a:srgbClr val="00B050"/>
                </a:solidFill>
                <a:latin typeface="TimesNewRomanPSMT"/>
              </a:rPr>
              <a:t>lần 2</a:t>
            </a:r>
            <a:r>
              <a:rPr lang="vi-VN" sz="2200">
                <a:latin typeface="TimesNewRomanPSMT"/>
              </a:rPr>
              <a:t>, hai vòng dừng lại, nhóm và từ ngữ nhóm cần tìm được xác định </a:t>
            </a:r>
            <a:r>
              <a:rPr lang="vi-VN" sz="2200">
                <a:solidFill>
                  <a:srgbClr val="00B050"/>
                </a:solidFill>
                <a:latin typeface="TimesNewRomanPSMT"/>
              </a:rPr>
              <a:t>ngẫu nhiên</a:t>
            </a:r>
            <a:r>
              <a:rPr lang="vi-VN" sz="2200">
                <a:latin typeface="TimesNewRomanPSMT"/>
              </a:rPr>
              <a:t>.</a:t>
            </a:r>
            <a:r>
              <a:rPr lang="en-GB" sz="2200">
                <a:latin typeface="TimesNewRomanPSMT"/>
              </a:rPr>
              <a:t> Click </a:t>
            </a:r>
            <a:r>
              <a:rPr lang="en-GB" sz="2200" err="1">
                <a:latin typeface="TimesNewRomanPSMT"/>
              </a:rPr>
              <a:t>vào</a:t>
            </a:r>
            <a:r>
              <a:rPr lang="en-GB" sz="2200">
                <a:latin typeface="TimesNewRomanPSMT"/>
              </a:rPr>
              <a:t> </a:t>
            </a:r>
            <a:r>
              <a:rPr lang="en-GB" sz="2200" err="1">
                <a:latin typeface="TimesNewRomanPSMT"/>
              </a:rPr>
              <a:t>câu</a:t>
            </a:r>
            <a:r>
              <a:rPr lang="en-GB" sz="2200">
                <a:latin typeface="TimesNewRomanPSMT"/>
              </a:rPr>
              <a:t> </a:t>
            </a:r>
            <a:r>
              <a:rPr lang="en-GB" sz="2200" err="1">
                <a:latin typeface="TimesNewRomanPSMT"/>
              </a:rPr>
              <a:t>được</a:t>
            </a:r>
            <a:r>
              <a:rPr lang="en-GB" sz="2200">
                <a:latin typeface="TimesNewRomanPSMT"/>
              </a:rPr>
              <a:t> </a:t>
            </a:r>
            <a:r>
              <a:rPr lang="en-GB" sz="2200" err="1">
                <a:latin typeface="TimesNewRomanPSMT"/>
              </a:rPr>
              <a:t>xác</a:t>
            </a:r>
            <a:r>
              <a:rPr lang="en-GB" sz="2200">
                <a:latin typeface="TimesNewRomanPSMT"/>
              </a:rPr>
              <a:t> </a:t>
            </a:r>
            <a:r>
              <a:rPr lang="en-GB" sz="2200" err="1">
                <a:latin typeface="TimesNewRomanPSMT"/>
              </a:rPr>
              <a:t>định</a:t>
            </a:r>
            <a:r>
              <a:rPr lang="en-GB" sz="2200">
                <a:latin typeface="TimesNewRomanPSMT"/>
              </a:rPr>
              <a:t> </a:t>
            </a:r>
            <a:r>
              <a:rPr lang="en-GB" sz="2200" err="1">
                <a:latin typeface="TimesNewRomanPSMT"/>
              </a:rPr>
              <a:t>ngẫu</a:t>
            </a:r>
            <a:r>
              <a:rPr lang="en-GB" sz="2200">
                <a:latin typeface="TimesNewRomanPSMT"/>
              </a:rPr>
              <a:t> </a:t>
            </a:r>
            <a:r>
              <a:rPr lang="en-GB" sz="2200" err="1">
                <a:latin typeface="TimesNewRomanPSMT"/>
              </a:rPr>
              <a:t>nhiên</a:t>
            </a:r>
            <a:r>
              <a:rPr lang="en-GB" sz="2200">
                <a:latin typeface="TimesNewRomanPSMT"/>
              </a:rPr>
              <a:t> </a:t>
            </a:r>
            <a:r>
              <a:rPr lang="en-GB" sz="2200" err="1">
                <a:latin typeface="TimesNewRomanPSMT"/>
              </a:rPr>
              <a:t>để</a:t>
            </a:r>
            <a:r>
              <a:rPr lang="en-GB" sz="2200">
                <a:latin typeface="TimesNewRomanPSMT"/>
              </a:rPr>
              <a:t> </a:t>
            </a:r>
            <a:r>
              <a:rPr lang="en-GB" sz="2200" err="1">
                <a:latin typeface="TimesNewRomanPSMT"/>
              </a:rPr>
              <a:t>đến</a:t>
            </a:r>
            <a:r>
              <a:rPr lang="en-GB" sz="2200">
                <a:latin typeface="TimesNewRomanPSMT"/>
              </a:rPr>
              <a:t> slide </a:t>
            </a:r>
            <a:r>
              <a:rPr lang="en-GB" sz="2200" err="1">
                <a:latin typeface="TimesNewRomanPSMT"/>
              </a:rPr>
              <a:t>có</a:t>
            </a:r>
            <a:r>
              <a:rPr lang="en-GB" sz="2200">
                <a:latin typeface="TimesNewRomanPSMT"/>
              </a:rPr>
              <a:t> </a:t>
            </a:r>
            <a:r>
              <a:rPr lang="en-GB" sz="2200" err="1">
                <a:solidFill>
                  <a:srgbClr val="00B050"/>
                </a:solidFill>
                <a:latin typeface="TimesNewRomanPSMT"/>
              </a:rPr>
              <a:t>gợi</a:t>
            </a:r>
            <a:r>
              <a:rPr lang="en-GB" sz="2200">
                <a:solidFill>
                  <a:srgbClr val="00B050"/>
                </a:solidFill>
                <a:latin typeface="TimesNewRomanPSMT"/>
              </a:rPr>
              <a:t> ý</a:t>
            </a:r>
            <a:r>
              <a:rPr lang="en-GB" sz="2200">
                <a:latin typeface="TimesNewRomanPSMT"/>
              </a:rPr>
              <a:t> </a:t>
            </a:r>
            <a:r>
              <a:rPr lang="en-GB" sz="2200" err="1">
                <a:latin typeface="TimesNewRomanPSMT"/>
              </a:rPr>
              <a:t>từ</a:t>
            </a:r>
            <a:r>
              <a:rPr lang="en-GB" sz="2200">
                <a:latin typeface="TimesNewRomanPSMT"/>
              </a:rPr>
              <a:t> </a:t>
            </a:r>
            <a:r>
              <a:rPr lang="en-GB" sz="2200" err="1">
                <a:latin typeface="TimesNewRomanPSMT"/>
              </a:rPr>
              <a:t>ngữ</a:t>
            </a:r>
            <a:r>
              <a:rPr lang="en-GB" sz="2200">
                <a:latin typeface="TimesNewRomanPSMT"/>
              </a:rPr>
              <a:t> </a:t>
            </a:r>
            <a:r>
              <a:rPr lang="en-GB" sz="2200" err="1">
                <a:latin typeface="TimesNewRomanPSMT"/>
              </a:rPr>
              <a:t>cần</a:t>
            </a:r>
            <a:r>
              <a:rPr lang="en-GB" sz="2200">
                <a:latin typeface="TimesNewRomanPSMT"/>
              </a:rPr>
              <a:t> </a:t>
            </a:r>
            <a:r>
              <a:rPr lang="en-GB" sz="2200" err="1">
                <a:latin typeface="TimesNewRomanPSMT"/>
              </a:rPr>
              <a:t>tìm</a:t>
            </a:r>
            <a:r>
              <a:rPr lang="en-GB" sz="2200">
                <a:latin typeface="TimesNewRomanPSMT"/>
              </a:rPr>
              <a:t>.</a:t>
            </a:r>
          </a:p>
        </p:txBody>
      </p:sp>
      <p:pic>
        <p:nvPicPr>
          <p:cNvPr id="2" name="Picture 1">
            <a:extLst>
              <a:ext uri="{FF2B5EF4-FFF2-40B4-BE49-F238E27FC236}">
                <a16:creationId xmlns:a16="http://schemas.microsoft.com/office/drawing/2014/main" id="{08F5F20B-3B0C-65F5-72D8-138D81B13A0A}"/>
              </a:ext>
            </a:extLst>
          </p:cNvPr>
          <p:cNvPicPr>
            <a:picLocks noChangeAspect="1"/>
          </p:cNvPicPr>
          <p:nvPr/>
        </p:nvPicPr>
        <p:blipFill>
          <a:blip r:embed="rId4"/>
          <a:stretch>
            <a:fillRect/>
          </a:stretch>
        </p:blipFill>
        <p:spPr>
          <a:xfrm>
            <a:off x="117512" y="2537370"/>
            <a:ext cx="4589955" cy="3772986"/>
          </a:xfrm>
          <a:prstGeom prst="rect">
            <a:avLst/>
          </a:prstGeom>
          <a:ln>
            <a:solidFill>
              <a:srgbClr val="00B050"/>
            </a:solidFill>
          </a:ln>
        </p:spPr>
      </p:pic>
      <p:pic>
        <p:nvPicPr>
          <p:cNvPr id="4" name="Picture 3">
            <a:extLst>
              <a:ext uri="{FF2B5EF4-FFF2-40B4-BE49-F238E27FC236}">
                <a16:creationId xmlns:a16="http://schemas.microsoft.com/office/drawing/2014/main" id="{1EEB37ED-EF33-5164-CDC1-3BDB228B9EBD}"/>
              </a:ext>
            </a:extLst>
          </p:cNvPr>
          <p:cNvPicPr>
            <a:picLocks noChangeAspect="1"/>
          </p:cNvPicPr>
          <p:nvPr/>
        </p:nvPicPr>
        <p:blipFill>
          <a:blip r:embed="rId5"/>
          <a:stretch>
            <a:fillRect/>
          </a:stretch>
        </p:blipFill>
        <p:spPr>
          <a:xfrm>
            <a:off x="4770306" y="2672694"/>
            <a:ext cx="3231311" cy="3644744"/>
          </a:xfrm>
          <a:prstGeom prst="rect">
            <a:avLst/>
          </a:prstGeom>
        </p:spPr>
      </p:pic>
    </p:spTree>
    <p:extLst>
      <p:ext uri="{BB962C8B-B14F-4D97-AF65-F5344CB8AC3E}">
        <p14:creationId xmlns:p14="http://schemas.microsoft.com/office/powerpoint/2010/main" val="343208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heel(1)">
                                      <p:cBhvr>
                                        <p:cTn id="52" dur="2000"/>
                                        <p:tgtEl>
                                          <p:spTgt spid="4"/>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2000"/>
                                        <p:tgtEl>
                                          <p:spTgt spid="11"/>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TextBox 6">
            <a:extLst>
              <a:ext uri="{FF2B5EF4-FFF2-40B4-BE49-F238E27FC236}">
                <a16:creationId xmlns:a16="http://schemas.microsoft.com/office/drawing/2014/main" id="{01C01532-390B-47A0-AD61-82D9CAC14917}"/>
              </a:ext>
            </a:extLst>
          </p:cNvPr>
          <p:cNvSpPr txBox="1"/>
          <p:nvPr/>
        </p:nvSpPr>
        <p:spPr>
          <a:xfrm>
            <a:off x="1787689" y="709912"/>
            <a:ext cx="9464244" cy="5816272"/>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a:latin typeface="TimesNewRomanPSMT"/>
              </a:rPr>
              <a:t>Thành lập </a:t>
            </a:r>
            <a:r>
              <a:rPr lang="vi-VN" sz="2400">
                <a:solidFill>
                  <a:srgbClr val="00B050"/>
                </a:solidFill>
                <a:latin typeface="TimesNewRomanPSMT"/>
              </a:rPr>
              <a:t>4</a:t>
            </a:r>
            <a:r>
              <a:rPr lang="vi-VN" sz="2400">
                <a:latin typeface="TimesNewRomanPSMT"/>
              </a:rPr>
              <a:t> đội chơi và cử 1 HS làm thư kí. </a:t>
            </a:r>
            <a:endParaRPr lang="en-GB" sz="240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err="1">
                <a:latin typeface="TimesNewRomanPSMT"/>
              </a:rPr>
              <a:t>Mỗi</a:t>
            </a:r>
            <a:r>
              <a:rPr lang="en-GB" sz="2400">
                <a:latin typeface="TimesNewRomanPSMT"/>
              </a:rPr>
              <a:t> </a:t>
            </a:r>
            <a:r>
              <a:rPr lang="en-GB" sz="2400" err="1">
                <a:latin typeface="TimesNewRomanPSMT"/>
              </a:rPr>
              <a:t>đội</a:t>
            </a:r>
            <a:r>
              <a:rPr lang="en-GB" sz="2400">
                <a:latin typeface="TimesNewRomanPSMT"/>
              </a:rPr>
              <a:t> </a:t>
            </a:r>
            <a:r>
              <a:rPr lang="en-GB" sz="2400" err="1">
                <a:latin typeface="TimesNewRomanPSMT"/>
              </a:rPr>
              <a:t>được</a:t>
            </a:r>
            <a:r>
              <a:rPr lang="en-GB" sz="2400">
                <a:latin typeface="TimesNewRomanPSMT"/>
              </a:rPr>
              <a:t> </a:t>
            </a:r>
            <a:r>
              <a:rPr lang="en-GB" sz="2400" err="1">
                <a:latin typeface="TimesNewRomanPSMT"/>
              </a:rPr>
              <a:t>xác</a:t>
            </a:r>
            <a:r>
              <a:rPr lang="en-GB" sz="2400">
                <a:latin typeface="TimesNewRomanPSMT"/>
              </a:rPr>
              <a:t> </a:t>
            </a:r>
            <a:r>
              <a:rPr lang="en-GB" sz="2400" err="1">
                <a:latin typeface="TimesNewRomanPSMT"/>
              </a:rPr>
              <a:t>định</a:t>
            </a:r>
            <a:r>
              <a:rPr lang="en-GB" sz="2400">
                <a:latin typeface="TimesNewRomanPSMT"/>
              </a:rPr>
              <a:t> </a:t>
            </a:r>
            <a:r>
              <a:rPr lang="en-GB" sz="2400" err="1">
                <a:latin typeface="TimesNewRomanPSMT"/>
              </a:rPr>
              <a:t>ngẫu</a:t>
            </a:r>
            <a:r>
              <a:rPr lang="en-GB" sz="2400">
                <a:latin typeface="TimesNewRomanPSMT"/>
              </a:rPr>
              <a:t> </a:t>
            </a:r>
            <a:r>
              <a:rPr lang="en-GB" sz="2400" err="1">
                <a:latin typeface="TimesNewRomanPSMT"/>
              </a:rPr>
              <a:t>nhiên</a:t>
            </a:r>
            <a:r>
              <a:rPr lang="en-GB" sz="2400">
                <a:latin typeface="TimesNewRomanPSMT"/>
              </a:rPr>
              <a:t> </a:t>
            </a:r>
            <a:r>
              <a:rPr lang="en-GB" sz="2400" err="1">
                <a:latin typeface="TimesNewRomanPSMT"/>
              </a:rPr>
              <a:t>trả</a:t>
            </a:r>
            <a:r>
              <a:rPr lang="en-GB" sz="2400">
                <a:latin typeface="TimesNewRomanPSMT"/>
              </a:rPr>
              <a:t> </a:t>
            </a:r>
            <a:r>
              <a:rPr lang="en-GB" sz="2400" err="1">
                <a:latin typeface="TimesNewRomanPSMT"/>
              </a:rPr>
              <a:t>lời</a:t>
            </a:r>
            <a:r>
              <a:rPr lang="en-GB" sz="2400">
                <a:latin typeface="TimesNewRomanPSMT"/>
              </a:rPr>
              <a:t> </a:t>
            </a:r>
            <a:r>
              <a:rPr lang="en-GB" sz="2400" err="1">
                <a:latin typeface="TimesNewRomanPSMT"/>
              </a:rPr>
              <a:t>không</a:t>
            </a:r>
            <a:r>
              <a:rPr lang="en-GB" sz="2400">
                <a:latin typeface="TimesNewRomanPSMT"/>
              </a:rPr>
              <a:t> </a:t>
            </a:r>
            <a:r>
              <a:rPr lang="en-GB" sz="2400" err="1">
                <a:latin typeface="TimesNewRomanPSMT"/>
              </a:rPr>
              <a:t>quá</a:t>
            </a:r>
            <a:r>
              <a:rPr lang="en-GB" sz="2400">
                <a:latin typeface="TimesNewRomanPSMT"/>
              </a:rPr>
              <a:t> </a:t>
            </a:r>
            <a:r>
              <a:rPr lang="en-GB" sz="2400">
                <a:solidFill>
                  <a:srgbClr val="00B050"/>
                </a:solidFill>
                <a:latin typeface="TimesNewRomanPSMT"/>
              </a:rPr>
              <a:t>2</a:t>
            </a:r>
            <a:r>
              <a:rPr lang="en-GB" sz="2400">
                <a:latin typeface="TimesNewRomanPSMT"/>
              </a:rPr>
              <a:t> </a:t>
            </a:r>
            <a:r>
              <a:rPr lang="en-GB" sz="2400" err="1">
                <a:latin typeface="TimesNewRomanPSMT"/>
              </a:rPr>
              <a:t>lần</a:t>
            </a:r>
            <a:r>
              <a:rPr lang="en-GB" sz="2400">
                <a:latin typeface="TimesNewRomanPSMT"/>
              </a:rPr>
              <a:t>; </a:t>
            </a:r>
            <a:r>
              <a:rPr lang="en-GB" sz="2400" err="1">
                <a:latin typeface="TimesNewRomanPSMT"/>
              </a:rPr>
              <a:t>từ</a:t>
            </a:r>
            <a:r>
              <a:rPr lang="en-GB" sz="2400">
                <a:latin typeface="TimesNewRomanPSMT"/>
              </a:rPr>
              <a:t> </a:t>
            </a:r>
            <a:r>
              <a:rPr lang="en-GB" sz="2400" err="1">
                <a:latin typeface="TimesNewRomanPSMT"/>
              </a:rPr>
              <a:t>lần</a:t>
            </a:r>
            <a:r>
              <a:rPr lang="en-GB" sz="2400">
                <a:latin typeface="TimesNewRomanPSMT"/>
              </a:rPr>
              <a:t> </a:t>
            </a:r>
            <a:r>
              <a:rPr lang="en-GB" sz="2400" err="1">
                <a:latin typeface="TimesNewRomanPSMT"/>
              </a:rPr>
              <a:t>thứ</a:t>
            </a:r>
            <a:r>
              <a:rPr lang="en-GB" sz="2400">
                <a:latin typeface="TimesNewRomanPSMT"/>
              </a:rPr>
              <a:t> </a:t>
            </a:r>
            <a:r>
              <a:rPr lang="en-GB" sz="2400">
                <a:solidFill>
                  <a:srgbClr val="00B050"/>
                </a:solidFill>
                <a:latin typeface="TimesNewRomanPSMT"/>
              </a:rPr>
              <a:t>3</a:t>
            </a:r>
            <a:r>
              <a:rPr lang="en-GB" sz="2400">
                <a:latin typeface="TimesNewRomanPSMT"/>
              </a:rPr>
              <a:t> </a:t>
            </a:r>
            <a:r>
              <a:rPr lang="en-GB" sz="2400" err="1">
                <a:latin typeface="TimesNewRomanPSMT"/>
              </a:rPr>
              <a:t>trở</a:t>
            </a:r>
            <a:r>
              <a:rPr lang="en-GB" sz="2400">
                <a:latin typeface="TimesNewRomanPSMT"/>
              </a:rPr>
              <a:t> </a:t>
            </a:r>
            <a:r>
              <a:rPr lang="en-GB" sz="2400" err="1">
                <a:latin typeface="TimesNewRomanPSMT"/>
              </a:rPr>
              <a:t>đi</a:t>
            </a:r>
            <a:r>
              <a:rPr lang="en-GB" sz="2400">
                <a:latin typeface="TimesNewRomanPSMT"/>
              </a:rPr>
              <a:t>, </a:t>
            </a:r>
            <a:r>
              <a:rPr lang="en-GB" sz="2400" err="1">
                <a:latin typeface="TimesNewRomanPSMT"/>
              </a:rPr>
              <a:t>đội</a:t>
            </a:r>
            <a:r>
              <a:rPr lang="en-GB" sz="2400">
                <a:latin typeface="TimesNewRomanPSMT"/>
              </a:rPr>
              <a:t> </a:t>
            </a:r>
            <a:r>
              <a:rPr lang="en-GB" sz="2400" err="1">
                <a:latin typeface="TimesNewRomanPSMT"/>
              </a:rPr>
              <a:t>được</a:t>
            </a:r>
            <a:r>
              <a:rPr lang="en-GB" sz="2400">
                <a:latin typeface="TimesNewRomanPSMT"/>
              </a:rPr>
              <a:t> </a:t>
            </a:r>
            <a:r>
              <a:rPr lang="en-GB" sz="2400" err="1">
                <a:latin typeface="TimesNewRomanPSMT"/>
              </a:rPr>
              <a:t>trả</a:t>
            </a:r>
            <a:r>
              <a:rPr lang="en-GB" sz="2400">
                <a:latin typeface="TimesNewRomanPSMT"/>
              </a:rPr>
              <a:t> </a:t>
            </a:r>
            <a:r>
              <a:rPr lang="en-GB" sz="2400" err="1">
                <a:latin typeface="TimesNewRomanPSMT"/>
              </a:rPr>
              <a:t>lời</a:t>
            </a:r>
            <a:r>
              <a:rPr lang="en-GB" sz="2400">
                <a:latin typeface="TimesNewRomanPSMT"/>
              </a:rPr>
              <a:t> do GV </a:t>
            </a:r>
            <a:r>
              <a:rPr lang="en-GB" sz="2400" err="1">
                <a:latin typeface="TimesNewRomanPSMT"/>
              </a:rPr>
              <a:t>quyết</a:t>
            </a:r>
            <a:r>
              <a:rPr lang="en-GB" sz="2400">
                <a:latin typeface="TimesNewRomanPSMT"/>
              </a:rPr>
              <a:t> </a:t>
            </a:r>
            <a:r>
              <a:rPr lang="en-GB" sz="2400" err="1">
                <a:latin typeface="TimesNewRomanPSMT"/>
              </a:rPr>
              <a:t>định</a:t>
            </a:r>
            <a:r>
              <a:rPr lang="en-GB" sz="2400">
                <a:latin typeface="TimesNewRomanPSMT"/>
              </a:rPr>
              <a:t>. </a:t>
            </a:r>
          </a:p>
          <a:p>
            <a:pPr marL="342900" indent="-342900" algn="just">
              <a:lnSpc>
                <a:spcPts val="2880"/>
              </a:lnSpc>
              <a:spcBef>
                <a:spcPts val="300"/>
              </a:spcBef>
              <a:spcAft>
                <a:spcPts val="300"/>
              </a:spcAft>
              <a:buFont typeface="Wingdings" panose="05000000000000000000" pitchFamily="2" charset="2"/>
              <a:buChar char="v"/>
            </a:pPr>
            <a:r>
              <a:rPr lang="en-GB" sz="2400" err="1">
                <a:latin typeface="TimesNewRomanPSMT"/>
              </a:rPr>
              <a:t>Thời</a:t>
            </a:r>
            <a:r>
              <a:rPr lang="en-GB" sz="2400">
                <a:latin typeface="TimesNewRomanPSMT"/>
              </a:rPr>
              <a:t> </a:t>
            </a:r>
            <a:r>
              <a:rPr lang="en-GB" sz="2400" err="1">
                <a:latin typeface="TimesNewRomanPSMT"/>
              </a:rPr>
              <a:t>gian</a:t>
            </a:r>
            <a:r>
              <a:rPr lang="en-GB" sz="2400">
                <a:latin typeface="TimesNewRomanPSMT"/>
              </a:rPr>
              <a:t> </a:t>
            </a:r>
            <a:r>
              <a:rPr lang="en-GB" sz="2400" err="1">
                <a:latin typeface="TimesNewRomanPSMT"/>
              </a:rPr>
              <a:t>suy</a:t>
            </a:r>
            <a:r>
              <a:rPr lang="en-GB" sz="2400">
                <a:latin typeface="TimesNewRomanPSMT"/>
              </a:rPr>
              <a:t> </a:t>
            </a:r>
            <a:r>
              <a:rPr lang="en-GB" sz="2400" err="1">
                <a:latin typeface="TimesNewRomanPSMT"/>
              </a:rPr>
              <a:t>nghĩ</a:t>
            </a:r>
            <a:r>
              <a:rPr lang="en-GB" sz="2400">
                <a:latin typeface="TimesNewRomanPSMT"/>
              </a:rPr>
              <a:t>: </a:t>
            </a:r>
            <a:r>
              <a:rPr lang="en-GB" sz="2400">
                <a:solidFill>
                  <a:srgbClr val="00B050"/>
                </a:solidFill>
                <a:latin typeface="TimesNewRomanPSMT"/>
              </a:rPr>
              <a:t>15</a:t>
            </a:r>
            <a:r>
              <a:rPr lang="vi-VN" sz="2400">
                <a:solidFill>
                  <a:srgbClr val="00B050"/>
                </a:solidFill>
                <a:latin typeface="TimesNewRomanPSMT"/>
              </a:rPr>
              <a:t> </a:t>
            </a:r>
            <a:r>
              <a:rPr lang="vi-VN" sz="2400">
                <a:latin typeface="TimesNewRomanPSMT"/>
              </a:rPr>
              <a:t>giây/từ ngữ</a:t>
            </a:r>
            <a:r>
              <a:rPr lang="en-GB" sz="2400">
                <a:solidFill>
                  <a:srgbClr val="00B050"/>
                </a:solidFill>
                <a:latin typeface="TimesNewRomanPSMT"/>
              </a:rPr>
              <a:t>.</a:t>
            </a:r>
            <a:r>
              <a:rPr lang="vi-VN" sz="2400">
                <a:latin typeface="TimesNewRomanPSMT"/>
              </a:rPr>
              <a:t> </a:t>
            </a:r>
            <a:r>
              <a:rPr lang="en-GB" sz="2400">
                <a:latin typeface="TimesNewRomanPSMT"/>
              </a:rPr>
              <a:t>H</a:t>
            </a:r>
            <a:r>
              <a:rPr lang="vi-VN" sz="2400">
                <a:latin typeface="TimesNewRomanPSMT"/>
              </a:rPr>
              <a:t>ết </a:t>
            </a:r>
            <a:r>
              <a:rPr lang="en-GB" sz="2400">
                <a:solidFill>
                  <a:srgbClr val="00B050"/>
                </a:solidFill>
                <a:latin typeface="TimesNewRomanPSMT"/>
              </a:rPr>
              <a:t>15</a:t>
            </a:r>
            <a:r>
              <a:rPr lang="vi-VN" sz="2400">
                <a:latin typeface="TimesNewRomanPSMT"/>
              </a:rPr>
              <a:t> giây nếu đội chơi không trả lời được thì các đội khác </a:t>
            </a:r>
            <a:r>
              <a:rPr lang="en-GB" sz="2400" err="1">
                <a:latin typeface="TimesNewRomanPSMT"/>
              </a:rPr>
              <a:t>có</a:t>
            </a:r>
            <a:r>
              <a:rPr lang="en-GB" sz="2400">
                <a:latin typeface="TimesNewRomanPSMT"/>
              </a:rPr>
              <a:t> </a:t>
            </a:r>
            <a:r>
              <a:rPr lang="en-GB" sz="2400" err="1">
                <a:latin typeface="TimesNewRomanPSMT"/>
              </a:rPr>
              <a:t>quyền</a:t>
            </a:r>
            <a:r>
              <a:rPr lang="en-GB" sz="2400">
                <a:latin typeface="TimesNewRomanPSMT"/>
              </a:rPr>
              <a:t> </a:t>
            </a:r>
            <a:r>
              <a:rPr lang="vi-VN" sz="2400">
                <a:latin typeface="TimesNewRomanPSMT"/>
              </a:rPr>
              <a:t>trả lời cho đến khi tìm được từ ngữ.</a:t>
            </a:r>
            <a:endParaRPr lang="en-US" sz="240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err="1">
                <a:latin typeface="TimesNewRomanPSMT"/>
              </a:rPr>
              <a:t>Mỗi</a:t>
            </a:r>
            <a:r>
              <a:rPr lang="en-GB" sz="2400">
                <a:latin typeface="TimesNewRomanPSMT"/>
              </a:rPr>
              <a:t> </a:t>
            </a:r>
            <a:r>
              <a:rPr lang="en-GB" sz="2400" err="1">
                <a:latin typeface="TimesNewRomanPSMT"/>
              </a:rPr>
              <a:t>từ</a:t>
            </a:r>
            <a:r>
              <a:rPr lang="en-GB" sz="2400">
                <a:latin typeface="TimesNewRomanPSMT"/>
              </a:rPr>
              <a:t> </a:t>
            </a:r>
            <a:r>
              <a:rPr lang="en-GB" sz="2400" err="1">
                <a:latin typeface="TimesNewRomanPSMT"/>
              </a:rPr>
              <a:t>ngữ</a:t>
            </a:r>
            <a:r>
              <a:rPr lang="en-GB" sz="2400">
                <a:latin typeface="TimesNewRomanPSMT"/>
              </a:rPr>
              <a:t> </a:t>
            </a:r>
            <a:r>
              <a:rPr lang="en-GB" sz="2400" err="1">
                <a:latin typeface="TimesNewRomanPSMT"/>
              </a:rPr>
              <a:t>tìm</a:t>
            </a:r>
            <a:r>
              <a:rPr lang="en-GB" sz="2400">
                <a:latin typeface="TimesNewRomanPSMT"/>
              </a:rPr>
              <a:t> </a:t>
            </a:r>
            <a:r>
              <a:rPr lang="en-GB" sz="2400" err="1">
                <a:latin typeface="TimesNewRomanPSMT"/>
              </a:rPr>
              <a:t>được</a:t>
            </a:r>
            <a:r>
              <a:rPr lang="en-GB" sz="2400">
                <a:latin typeface="TimesNewRomanPSMT"/>
              </a:rPr>
              <a:t> </a:t>
            </a:r>
            <a:r>
              <a:rPr lang="en-GB" sz="2400" err="1">
                <a:latin typeface="TimesNewRomanPSMT"/>
              </a:rPr>
              <a:t>cùng</a:t>
            </a:r>
            <a:r>
              <a:rPr lang="en-GB" sz="2400">
                <a:latin typeface="TimesNewRomanPSMT"/>
              </a:rPr>
              <a:t> </a:t>
            </a:r>
            <a:r>
              <a:rPr lang="en-GB" sz="2400" err="1">
                <a:latin typeface="TimesNewRomanPSMT"/>
              </a:rPr>
              <a:t>với</a:t>
            </a:r>
            <a:r>
              <a:rPr lang="en-GB" sz="2400">
                <a:latin typeface="TimesNewRomanPSMT"/>
              </a:rPr>
              <a:t> </a:t>
            </a:r>
            <a:r>
              <a:rPr lang="en-GB" sz="2400" err="1">
                <a:latin typeface="TimesNewRomanPSMT"/>
              </a:rPr>
              <a:t>ít</a:t>
            </a:r>
            <a:r>
              <a:rPr lang="en-GB" sz="2400">
                <a:latin typeface="TimesNewRomanPSMT"/>
              </a:rPr>
              <a:t> </a:t>
            </a:r>
            <a:r>
              <a:rPr lang="en-GB" sz="2400" err="1">
                <a:latin typeface="TimesNewRomanPSMT"/>
              </a:rPr>
              <a:t>nhất</a:t>
            </a:r>
            <a:r>
              <a:rPr lang="en-GB" sz="2400">
                <a:latin typeface="TimesNewRomanPSMT"/>
              </a:rPr>
              <a:t> </a:t>
            </a:r>
            <a:r>
              <a:rPr lang="en-GB" sz="2400">
                <a:solidFill>
                  <a:srgbClr val="00B050"/>
                </a:solidFill>
                <a:latin typeface="TimesNewRomanPSMT"/>
              </a:rPr>
              <a:t>1</a:t>
            </a:r>
            <a:r>
              <a:rPr lang="en-GB" sz="2400">
                <a:latin typeface="TimesNewRomanPSMT"/>
              </a:rPr>
              <a:t> </a:t>
            </a:r>
            <a:r>
              <a:rPr lang="en-GB" sz="2400" err="1">
                <a:latin typeface="TimesNewRomanPSMT"/>
              </a:rPr>
              <a:t>câu</a:t>
            </a:r>
            <a:r>
              <a:rPr lang="en-GB" sz="2400">
                <a:latin typeface="TimesNewRomanPSMT"/>
              </a:rPr>
              <a:t> </a:t>
            </a:r>
            <a:r>
              <a:rPr lang="en-GB" sz="2400" err="1">
                <a:latin typeface="TimesNewRomanPSMT"/>
              </a:rPr>
              <a:t>trích</a:t>
            </a:r>
            <a:r>
              <a:rPr lang="en-GB" sz="2400">
                <a:latin typeface="TimesNewRomanPSMT"/>
              </a:rPr>
              <a:t> </a:t>
            </a:r>
            <a:r>
              <a:rPr lang="en-GB" sz="2400" err="1">
                <a:latin typeface="TimesNewRomanPSMT"/>
              </a:rPr>
              <a:t>trong</a:t>
            </a:r>
            <a:r>
              <a:rPr lang="en-GB" sz="2400">
                <a:latin typeface="TimesNewRomanPSMT"/>
              </a:rPr>
              <a:t> SGK (</a:t>
            </a:r>
            <a:r>
              <a:rPr lang="en-GB" sz="2400" err="1">
                <a:latin typeface="TimesNewRomanPSMT"/>
              </a:rPr>
              <a:t>đã</a:t>
            </a:r>
            <a:r>
              <a:rPr lang="en-GB" sz="2400">
                <a:latin typeface="TimesNewRomanPSMT"/>
              </a:rPr>
              <a:t> </a:t>
            </a:r>
            <a:r>
              <a:rPr lang="en-GB" sz="2400" err="1">
                <a:latin typeface="TimesNewRomanPSMT"/>
              </a:rPr>
              <a:t>giới</a:t>
            </a:r>
            <a:r>
              <a:rPr lang="en-GB" sz="2400">
                <a:latin typeface="TimesNewRomanPSMT"/>
              </a:rPr>
              <a:t> </a:t>
            </a:r>
            <a:r>
              <a:rPr lang="en-GB" sz="2400" err="1">
                <a:latin typeface="TimesNewRomanPSMT"/>
              </a:rPr>
              <a:t>hạn</a:t>
            </a:r>
            <a:r>
              <a:rPr lang="en-GB" sz="2400">
                <a:latin typeface="TimesNewRomanPSMT"/>
              </a:rPr>
              <a:t>) </a:t>
            </a:r>
            <a:r>
              <a:rPr lang="en-GB" sz="2400" err="1">
                <a:latin typeface="TimesNewRomanPSMT"/>
              </a:rPr>
              <a:t>có</a:t>
            </a:r>
            <a:r>
              <a:rPr lang="en-GB" sz="2400">
                <a:latin typeface="TimesNewRomanPSMT"/>
              </a:rPr>
              <a:t> </a:t>
            </a:r>
            <a:r>
              <a:rPr lang="en-GB" sz="2400" err="1">
                <a:latin typeface="TimesNewRomanPSMT"/>
              </a:rPr>
              <a:t>sử</a:t>
            </a:r>
            <a:r>
              <a:rPr lang="en-GB" sz="2400">
                <a:latin typeface="TimesNewRomanPSMT"/>
              </a:rPr>
              <a:t> </a:t>
            </a:r>
            <a:r>
              <a:rPr lang="en-GB" sz="2400" err="1">
                <a:latin typeface="TimesNewRomanPSMT"/>
              </a:rPr>
              <a:t>dụng</a:t>
            </a:r>
            <a:r>
              <a:rPr lang="en-GB" sz="2400">
                <a:latin typeface="TimesNewRomanPSMT"/>
              </a:rPr>
              <a:t> </a:t>
            </a:r>
            <a:r>
              <a:rPr lang="en-GB" sz="2400" err="1">
                <a:latin typeface="TimesNewRomanPSMT"/>
              </a:rPr>
              <a:t>từ</a:t>
            </a:r>
            <a:r>
              <a:rPr lang="en-GB" sz="2400">
                <a:latin typeface="TimesNewRomanPSMT"/>
              </a:rPr>
              <a:t> </a:t>
            </a:r>
            <a:r>
              <a:rPr lang="en-GB" sz="2400" err="1">
                <a:latin typeface="TimesNewRomanPSMT"/>
              </a:rPr>
              <a:t>ngữ</a:t>
            </a:r>
            <a:r>
              <a:rPr lang="en-GB" sz="2400">
                <a:latin typeface="TimesNewRomanPSMT"/>
              </a:rPr>
              <a:t> </a:t>
            </a:r>
            <a:r>
              <a:rPr lang="en-GB" sz="2400" err="1">
                <a:latin typeface="TimesNewRomanPSMT"/>
              </a:rPr>
              <a:t>đó</a:t>
            </a:r>
            <a:r>
              <a:rPr lang="en-GB" sz="2400">
                <a:latin typeface="TimesNewRomanPSMT"/>
              </a:rPr>
              <a:t> </a:t>
            </a:r>
            <a:r>
              <a:rPr lang="en-GB" sz="2400" err="1">
                <a:latin typeface="TimesNewRomanPSMT"/>
              </a:rPr>
              <a:t>được</a:t>
            </a:r>
            <a:r>
              <a:rPr lang="en-GB" sz="2400">
                <a:latin typeface="TimesNewRomanPSMT"/>
              </a:rPr>
              <a:t> </a:t>
            </a:r>
            <a:r>
              <a:rPr lang="en-GB" sz="2400" err="1">
                <a:latin typeface="TimesNewRomanPSMT"/>
              </a:rPr>
              <a:t>tính</a:t>
            </a:r>
            <a:r>
              <a:rPr lang="en-GB" sz="2400">
                <a:latin typeface="TimesNewRomanPSMT"/>
              </a:rPr>
              <a:t> </a:t>
            </a:r>
            <a:r>
              <a:rPr lang="en-GB" sz="2400">
                <a:solidFill>
                  <a:srgbClr val="00B050"/>
                </a:solidFill>
                <a:latin typeface="TimesNewRomanPSMT"/>
              </a:rPr>
              <a:t>5</a:t>
            </a:r>
            <a:r>
              <a:rPr lang="en-GB" sz="2400">
                <a:latin typeface="TimesNewRomanPSMT"/>
              </a:rPr>
              <a:t> </a:t>
            </a:r>
            <a:r>
              <a:rPr lang="en-GB" sz="2400" err="1">
                <a:latin typeface="TimesNewRomanPSMT"/>
              </a:rPr>
              <a:t>điểm</a:t>
            </a:r>
            <a:r>
              <a:rPr lang="en-GB" sz="2400">
                <a:latin typeface="TimesNewRomanPSMT"/>
              </a:rPr>
              <a:t>.</a:t>
            </a:r>
            <a:r>
              <a:rPr lang="vi-VN" sz="2400">
                <a:latin typeface="TimesNewRomanPSMT"/>
              </a:rPr>
              <a:t> </a:t>
            </a:r>
            <a:r>
              <a:rPr lang="en-US" sz="2400">
                <a:latin typeface="TimesNewRomanPSMT"/>
              </a:rPr>
              <a:t>Thành </a:t>
            </a:r>
            <a:r>
              <a:rPr lang="en-US" sz="2400" err="1">
                <a:latin typeface="TimesNewRomanPSMT"/>
              </a:rPr>
              <a:t>tích</a:t>
            </a:r>
            <a:r>
              <a:rPr lang="en-US" sz="2400">
                <a:latin typeface="TimesNewRomanPSMT"/>
              </a:rPr>
              <a:t> </a:t>
            </a:r>
            <a:r>
              <a:rPr lang="en-US" sz="2400" err="1">
                <a:latin typeface="TimesNewRomanPSMT"/>
              </a:rPr>
              <a:t>của</a:t>
            </a:r>
            <a:r>
              <a:rPr lang="en-US" sz="2400">
                <a:latin typeface="TimesNewRomanPSMT"/>
              </a:rPr>
              <a:t> </a:t>
            </a:r>
            <a:r>
              <a:rPr lang="en-US" sz="2400" err="1">
                <a:latin typeface="TimesNewRomanPSMT"/>
              </a:rPr>
              <a:t>đội</a:t>
            </a:r>
            <a:r>
              <a:rPr lang="en-US" sz="2400">
                <a:latin typeface="TimesNewRomanPSMT"/>
              </a:rPr>
              <a:t> </a:t>
            </a:r>
            <a:r>
              <a:rPr lang="en-US" sz="2400" err="1">
                <a:latin typeface="TimesNewRomanPSMT"/>
              </a:rPr>
              <a:t>là</a:t>
            </a:r>
            <a:r>
              <a:rPr lang="en-US" sz="2400">
                <a:latin typeface="TimesNewRomanPSMT"/>
              </a:rPr>
              <a:t> </a:t>
            </a:r>
            <a:r>
              <a:rPr lang="en-US" sz="2400" err="1">
                <a:solidFill>
                  <a:srgbClr val="00B050"/>
                </a:solidFill>
                <a:latin typeface="TimesNewRomanPSMT"/>
              </a:rPr>
              <a:t>trung</a:t>
            </a:r>
            <a:r>
              <a:rPr lang="en-US" sz="2400">
                <a:solidFill>
                  <a:srgbClr val="00B050"/>
                </a:solidFill>
                <a:latin typeface="TimesNewRomanPSMT"/>
              </a:rPr>
              <a:t> </a:t>
            </a:r>
            <a:r>
              <a:rPr lang="en-US" sz="2400" err="1">
                <a:solidFill>
                  <a:srgbClr val="00B050"/>
                </a:solidFill>
                <a:latin typeface="TimesNewRomanPSMT"/>
              </a:rPr>
              <a:t>bình</a:t>
            </a:r>
            <a:r>
              <a:rPr lang="en-US" sz="2400">
                <a:solidFill>
                  <a:srgbClr val="00B050"/>
                </a:solidFill>
                <a:latin typeface="TimesNewRomanPSMT"/>
              </a:rPr>
              <a:t> </a:t>
            </a:r>
            <a:r>
              <a:rPr lang="en-US" sz="2400" err="1">
                <a:solidFill>
                  <a:srgbClr val="00B050"/>
                </a:solidFill>
                <a:latin typeface="TimesNewRomanPSMT"/>
              </a:rPr>
              <a:t>cộng</a:t>
            </a:r>
            <a:r>
              <a:rPr lang="en-US" sz="2400">
                <a:solidFill>
                  <a:srgbClr val="00B050"/>
                </a:solidFill>
                <a:latin typeface="TimesNewRomanPSMT"/>
              </a:rPr>
              <a:t> </a:t>
            </a:r>
            <a:r>
              <a:rPr lang="en-US" sz="2400" err="1">
                <a:latin typeface="TimesNewRomanPSMT"/>
              </a:rPr>
              <a:t>giữa</a:t>
            </a:r>
            <a:r>
              <a:rPr lang="en-US" sz="2400">
                <a:latin typeface="TimesNewRomanPSMT"/>
              </a:rPr>
              <a:t> </a:t>
            </a:r>
            <a:r>
              <a:rPr lang="en-US" sz="2400" err="1">
                <a:latin typeface="TimesNewRomanPSMT"/>
              </a:rPr>
              <a:t>tổng</a:t>
            </a:r>
            <a:r>
              <a:rPr lang="en-US" sz="2400">
                <a:latin typeface="TimesNewRomanPSMT"/>
              </a:rPr>
              <a:t> </a:t>
            </a:r>
            <a:r>
              <a:rPr lang="en-US" sz="2400" err="1">
                <a:latin typeface="TimesNewRomanPSMT"/>
              </a:rPr>
              <a:t>số</a:t>
            </a:r>
            <a:r>
              <a:rPr lang="en-US" sz="2400">
                <a:latin typeface="TimesNewRomanPSMT"/>
              </a:rPr>
              <a:t> </a:t>
            </a:r>
            <a:r>
              <a:rPr lang="en-US" sz="2400" err="1">
                <a:latin typeface="TimesNewRomanPSMT"/>
              </a:rPr>
              <a:t>điểm</a:t>
            </a:r>
            <a:r>
              <a:rPr lang="en-US" sz="2400">
                <a:latin typeface="TimesNewRomanPSMT"/>
              </a:rPr>
              <a:t>/</a:t>
            </a:r>
            <a:r>
              <a:rPr lang="en-US" sz="2400" err="1">
                <a:latin typeface="TimesNewRomanPSMT"/>
              </a:rPr>
              <a:t>số</a:t>
            </a:r>
            <a:r>
              <a:rPr lang="en-US" sz="2400">
                <a:latin typeface="TimesNewRomanPSMT"/>
              </a:rPr>
              <a:t> </a:t>
            </a:r>
            <a:r>
              <a:rPr lang="en-US" sz="2400" err="1">
                <a:latin typeface="TimesNewRomanPSMT"/>
              </a:rPr>
              <a:t>câu</a:t>
            </a:r>
            <a:r>
              <a:rPr lang="en-US" sz="2400">
                <a:latin typeface="TimesNewRomanPSMT"/>
              </a:rPr>
              <a:t> </a:t>
            </a:r>
            <a:r>
              <a:rPr lang="en-US" sz="2400" err="1">
                <a:latin typeface="TimesNewRomanPSMT"/>
              </a:rPr>
              <a:t>được</a:t>
            </a:r>
            <a:r>
              <a:rPr lang="en-US" sz="2400">
                <a:latin typeface="TimesNewRomanPSMT"/>
              </a:rPr>
              <a:t> </a:t>
            </a:r>
            <a:r>
              <a:rPr lang="en-US" sz="2400" err="1">
                <a:latin typeface="TimesNewRomanPSMT"/>
              </a:rPr>
              <a:t>trả</a:t>
            </a:r>
            <a:r>
              <a:rPr lang="en-US" sz="2400">
                <a:latin typeface="TimesNewRomanPSMT"/>
              </a:rPr>
              <a:t> </a:t>
            </a:r>
            <a:r>
              <a:rPr lang="en-US" sz="2400" err="1">
                <a:latin typeface="TimesNewRomanPSMT"/>
              </a:rPr>
              <a:t>lời</a:t>
            </a:r>
            <a:r>
              <a:rPr lang="en-US" sz="2400">
                <a:latin typeface="TimesNewRomanPSMT"/>
              </a:rPr>
              <a:t>.</a:t>
            </a:r>
            <a:endParaRPr lang="vi-VN" sz="240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a:latin typeface="TimesNewRomanPSMT"/>
              </a:rPr>
              <a:t>K</a:t>
            </a:r>
            <a:r>
              <a:rPr lang="vi-VN" sz="2400">
                <a:latin typeface="TimesNewRomanPSMT"/>
              </a:rPr>
              <a:t>hi tìm được </a:t>
            </a:r>
            <a:r>
              <a:rPr lang="en-GB" sz="2400" err="1">
                <a:latin typeface="TimesNewRomanPSMT"/>
              </a:rPr>
              <a:t>các</a:t>
            </a:r>
            <a:r>
              <a:rPr lang="en-GB" sz="2400">
                <a:latin typeface="TimesNewRomanPSMT"/>
              </a:rPr>
              <a:t> </a:t>
            </a:r>
            <a:r>
              <a:rPr lang="vi-VN" sz="2400">
                <a:latin typeface="TimesNewRomanPSMT"/>
              </a:rPr>
              <a:t>từ ngữ hàng ngang</a:t>
            </a:r>
            <a:r>
              <a:rPr lang="en-US" sz="2400">
                <a:latin typeface="TimesNewRomanPSMT"/>
              </a:rPr>
              <a:t> </a:t>
            </a:r>
            <a:r>
              <a:rPr lang="en-US" sz="2400" err="1">
                <a:latin typeface="TimesNewRomanPSMT"/>
              </a:rPr>
              <a:t>thì</a:t>
            </a:r>
            <a:r>
              <a:rPr lang="vi-VN" sz="2400">
                <a:latin typeface="TimesNewRomanPSMT"/>
              </a:rPr>
              <a:t> từ ngữ hàng dọc (từ khoá)</a:t>
            </a:r>
            <a:r>
              <a:rPr lang="en-US" sz="2400">
                <a:latin typeface="TimesNewRomanPSMT"/>
              </a:rPr>
              <a:t> </a:t>
            </a:r>
            <a:r>
              <a:rPr lang="en-US" sz="2400" err="1">
                <a:latin typeface="TimesNewRomanPSMT"/>
              </a:rPr>
              <a:t>hiện</a:t>
            </a:r>
            <a:r>
              <a:rPr lang="en-US" sz="2400">
                <a:latin typeface="TimesNewRomanPSMT"/>
              </a:rPr>
              <a:t> ra</a:t>
            </a:r>
            <a:r>
              <a:rPr lang="vi-VN" sz="2400">
                <a:latin typeface="TimesNewRomanPSMT"/>
              </a:rPr>
              <a:t>. </a:t>
            </a:r>
            <a:r>
              <a:rPr lang="en-US" sz="2400" err="1">
                <a:latin typeface="TimesNewRomanPSMT"/>
              </a:rPr>
              <a:t>Bốn</a:t>
            </a:r>
            <a:r>
              <a:rPr lang="vi-VN" sz="2400">
                <a:latin typeface="TimesNewRomanPSMT"/>
              </a:rPr>
              <a:t> đội nêu thông điệp của từ khoá; thông điệp đúng với từ khoá được</a:t>
            </a:r>
            <a:r>
              <a:rPr lang="en-GB" sz="2400">
                <a:latin typeface="TimesNewRomanPSMT"/>
              </a:rPr>
              <a:t> </a:t>
            </a:r>
            <a:r>
              <a:rPr lang="en-GB" sz="2400" err="1">
                <a:latin typeface="TimesNewRomanPSMT"/>
              </a:rPr>
              <a:t>tính</a:t>
            </a:r>
            <a:r>
              <a:rPr lang="vi-VN" sz="2400">
                <a:latin typeface="TimesNewRomanPSMT"/>
              </a:rPr>
              <a:t> </a:t>
            </a:r>
            <a:r>
              <a:rPr lang="vi-VN" sz="2400">
                <a:solidFill>
                  <a:srgbClr val="00B050"/>
                </a:solidFill>
                <a:latin typeface="TimesNewRomanPSMT"/>
              </a:rPr>
              <a:t>5 điểm</a:t>
            </a:r>
            <a:r>
              <a:rPr lang="vi-VN" sz="2400">
                <a:latin typeface="TimesNewRomanPSMT"/>
              </a:rPr>
              <a:t>, thông điệp </a:t>
            </a:r>
            <a:r>
              <a:rPr lang="vi-VN" sz="2400">
                <a:solidFill>
                  <a:srgbClr val="00B050"/>
                </a:solidFill>
                <a:latin typeface="TimesNewRomanPSMT"/>
              </a:rPr>
              <a:t>đúng và hay</a:t>
            </a:r>
            <a:r>
              <a:rPr lang="vi-VN" sz="2400">
                <a:latin typeface="TimesNewRomanPSMT"/>
              </a:rPr>
              <a:t> được </a:t>
            </a:r>
            <a:r>
              <a:rPr lang="en-GB" sz="2400" err="1">
                <a:latin typeface="TimesNewRomanPSMT"/>
              </a:rPr>
              <a:t>tính</a:t>
            </a:r>
            <a:r>
              <a:rPr lang="en-GB" sz="2400">
                <a:latin typeface="TimesNewRomanPSMT"/>
              </a:rPr>
              <a:t> </a:t>
            </a:r>
            <a:r>
              <a:rPr lang="vi-VN" sz="2400">
                <a:solidFill>
                  <a:srgbClr val="00B050"/>
                </a:solidFill>
                <a:latin typeface="TimesNewRomanPSMT"/>
              </a:rPr>
              <a:t>10 điểm. </a:t>
            </a:r>
            <a:r>
              <a:rPr lang="vi-VN" sz="2400">
                <a:solidFill>
                  <a:srgbClr val="00B050"/>
                </a:solidFill>
                <a:effectLst/>
                <a:latin typeface="TimesNewRomanPSMT"/>
              </a:rPr>
              <a:t> </a:t>
            </a:r>
            <a:endParaRPr lang="en-US" sz="240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a:effectLst/>
                <a:latin typeface="TimesNewRomanPSMT"/>
              </a:rPr>
              <a:t>Thư kí công bố kết quả</a:t>
            </a:r>
            <a:r>
              <a:rPr lang="en-US" sz="2400" spc="-90">
                <a:effectLst/>
                <a:latin typeface="TimesNewRomanPSMT"/>
              </a:rPr>
              <a:t>.</a:t>
            </a:r>
            <a:endParaRPr lang="en-US" sz="2400" spc="-9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a:effectLst/>
                <a:latin typeface="TimesNewRomanPSMT"/>
              </a:rPr>
              <a:t>GV nhận xét, đánh giá. </a:t>
            </a:r>
            <a:endParaRPr lang="vi-VN" sz="2400"/>
          </a:p>
        </p:txBody>
      </p:sp>
    </p:spTree>
    <p:extLst>
      <p:ext uri="{BB962C8B-B14F-4D97-AF65-F5344CB8AC3E}">
        <p14:creationId xmlns:p14="http://schemas.microsoft.com/office/powerpoint/2010/main" val="34749269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2111BCF4-D01A-402F-9B7A-BC3C5F2A16F0}"/>
              </a:ext>
            </a:extLst>
          </p:cNvPr>
          <p:cNvSpPr/>
          <p:nvPr/>
        </p:nvSpPr>
        <p:spPr>
          <a:xfrm>
            <a:off x="3254393" y="5152180"/>
            <a:ext cx="4891314" cy="1462319"/>
          </a:xfrm>
          <a:custGeom>
            <a:avLst/>
            <a:gdLst>
              <a:gd name="connsiteX0" fmla="*/ 1219480 w 4891314"/>
              <a:gd name="connsiteY0" fmla="*/ 0 h 1462319"/>
              <a:gd name="connsiteX1" fmla="*/ 3671835 w 4891314"/>
              <a:gd name="connsiteY1" fmla="*/ 0 h 1462319"/>
              <a:gd name="connsiteX2" fmla="*/ 3930869 w 4891314"/>
              <a:gd name="connsiteY2" fmla="*/ 1036136 h 1462319"/>
              <a:gd name="connsiteX3" fmla="*/ 4820282 w 4891314"/>
              <a:gd name="connsiteY3" fmla="*/ 1036136 h 1462319"/>
              <a:gd name="connsiteX4" fmla="*/ 4891314 w 4891314"/>
              <a:gd name="connsiteY4" fmla="*/ 1107168 h 1462319"/>
              <a:gd name="connsiteX5" fmla="*/ 4891314 w 4891314"/>
              <a:gd name="connsiteY5" fmla="*/ 1391287 h 1462319"/>
              <a:gd name="connsiteX6" fmla="*/ 4820282 w 4891314"/>
              <a:gd name="connsiteY6" fmla="*/ 1462319 h 1462319"/>
              <a:gd name="connsiteX7" fmla="*/ 71032 w 4891314"/>
              <a:gd name="connsiteY7" fmla="*/ 1462319 h 1462319"/>
              <a:gd name="connsiteX8" fmla="*/ 0 w 4891314"/>
              <a:gd name="connsiteY8" fmla="*/ 1391287 h 1462319"/>
              <a:gd name="connsiteX9" fmla="*/ 0 w 4891314"/>
              <a:gd name="connsiteY9" fmla="*/ 1107168 h 1462319"/>
              <a:gd name="connsiteX10" fmla="*/ 71032 w 4891314"/>
              <a:gd name="connsiteY10" fmla="*/ 1036136 h 1462319"/>
              <a:gd name="connsiteX11" fmla="*/ 960446 w 4891314"/>
              <a:gd name="connsiteY11" fmla="*/ 1036136 h 146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314" h="1462319">
                <a:moveTo>
                  <a:pt x="1219480" y="0"/>
                </a:moveTo>
                <a:lnTo>
                  <a:pt x="3671835" y="0"/>
                </a:lnTo>
                <a:lnTo>
                  <a:pt x="3930869" y="1036136"/>
                </a:lnTo>
                <a:lnTo>
                  <a:pt x="4820282" y="1036136"/>
                </a:lnTo>
                <a:cubicBezTo>
                  <a:pt x="4859512" y="1036136"/>
                  <a:pt x="4891314" y="1067938"/>
                  <a:pt x="4891314" y="1107168"/>
                </a:cubicBezTo>
                <a:lnTo>
                  <a:pt x="4891314" y="1391287"/>
                </a:lnTo>
                <a:cubicBezTo>
                  <a:pt x="4891314" y="1430517"/>
                  <a:pt x="4859512" y="1462319"/>
                  <a:pt x="4820282" y="1462319"/>
                </a:cubicBezTo>
                <a:lnTo>
                  <a:pt x="71032" y="1462319"/>
                </a:lnTo>
                <a:cubicBezTo>
                  <a:pt x="31802" y="1462319"/>
                  <a:pt x="0" y="1430517"/>
                  <a:pt x="0" y="1391287"/>
                </a:cubicBezTo>
                <a:lnTo>
                  <a:pt x="0" y="1107168"/>
                </a:lnTo>
                <a:cubicBezTo>
                  <a:pt x="0" y="1067938"/>
                  <a:pt x="31802" y="1036136"/>
                  <a:pt x="71032" y="1036136"/>
                </a:cubicBezTo>
                <a:lnTo>
                  <a:pt x="960446" y="1036136"/>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656231F1-841F-0D26-FDF2-F34673C25474}"/>
              </a:ext>
            </a:extLst>
          </p:cNvPr>
          <p:cNvGrpSpPr/>
          <p:nvPr/>
        </p:nvGrpSpPr>
        <p:grpSpPr>
          <a:xfrm>
            <a:off x="3353781" y="834794"/>
            <a:ext cx="4692606" cy="4686919"/>
            <a:chOff x="2447360" y="931387"/>
            <a:chExt cx="4611716" cy="4606127"/>
          </a:xfrm>
        </p:grpSpPr>
        <p:grpSp>
          <p:nvGrpSpPr>
            <p:cNvPr id="3" name="Group 2">
              <a:extLst>
                <a:ext uri="{FF2B5EF4-FFF2-40B4-BE49-F238E27FC236}">
                  <a16:creationId xmlns:a16="http://schemas.microsoft.com/office/drawing/2014/main" id="{7F51E4F8-A90A-B701-2DDF-A9A2B614CA5A}"/>
                </a:ext>
              </a:extLst>
            </p:cNvPr>
            <p:cNvGrpSpPr/>
            <p:nvPr/>
          </p:nvGrpSpPr>
          <p:grpSpPr>
            <a:xfrm>
              <a:off x="2450535" y="931504"/>
              <a:ext cx="2290235" cy="2290237"/>
              <a:chOff x="2450535" y="871630"/>
              <a:chExt cx="2290235" cy="2290237"/>
            </a:xfrm>
          </p:grpSpPr>
          <p:sp>
            <p:nvSpPr>
              <p:cNvPr id="56" name="Freeform: Shape 55">
                <a:extLst>
                  <a:ext uri="{FF2B5EF4-FFF2-40B4-BE49-F238E27FC236}">
                    <a16:creationId xmlns:a16="http://schemas.microsoft.com/office/drawing/2014/main" id="{031BF08E-62E4-E6BF-2085-966665A40554}"/>
                  </a:ext>
                </a:extLst>
              </p:cNvPr>
              <p:cNvSpPr/>
              <p:nvPr/>
            </p:nvSpPr>
            <p:spPr>
              <a:xfrm rot="5400000">
                <a:off x="2450534" y="871631"/>
                <a:ext cx="2290237" cy="2290235"/>
              </a:xfrm>
              <a:custGeom>
                <a:avLst/>
                <a:gdLst>
                  <a:gd name="connsiteX0" fmla="*/ 0 w 2290237"/>
                  <a:gd name="connsiteY0" fmla="*/ 0 h 2290235"/>
                  <a:gd name="connsiteX1" fmla="*/ 2290237 w 2290237"/>
                  <a:gd name="connsiteY1" fmla="*/ 0 h 2290235"/>
                  <a:gd name="connsiteX2" fmla="*/ 2290236 w 2290237"/>
                  <a:gd name="connsiteY2" fmla="*/ 2290235 h 2290235"/>
                  <a:gd name="connsiteX3" fmla="*/ 2087814 w 2290237"/>
                  <a:gd name="connsiteY3" fmla="*/ 2280014 h 2290235"/>
                  <a:gd name="connsiteX4" fmla="*/ 10221 w 2290237"/>
                  <a:gd name="connsiteY4" fmla="*/ 202421 h 2290235"/>
                  <a:gd name="connsiteX5" fmla="*/ 0 w 2290237"/>
                  <a:gd name="connsiteY5" fmla="*/ 0 h 2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7" h="2290235">
                    <a:moveTo>
                      <a:pt x="0" y="0"/>
                    </a:moveTo>
                    <a:lnTo>
                      <a:pt x="2290237" y="0"/>
                    </a:lnTo>
                    <a:lnTo>
                      <a:pt x="2290236" y="2290235"/>
                    </a:lnTo>
                    <a:lnTo>
                      <a:pt x="2087814" y="2280014"/>
                    </a:lnTo>
                    <a:cubicBezTo>
                      <a:pt x="992359" y="2168764"/>
                      <a:pt x="121471" y="1297876"/>
                      <a:pt x="10221" y="202421"/>
                    </a:cubicBezTo>
                    <a:lnTo>
                      <a:pt x="0" y="0"/>
                    </a:lnTo>
                    <a:close/>
                  </a:path>
                </a:pathLst>
              </a:cu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TextBox 58">
                <a:extLst>
                  <a:ext uri="{FF2B5EF4-FFF2-40B4-BE49-F238E27FC236}">
                    <a16:creationId xmlns:a16="http://schemas.microsoft.com/office/drawing/2014/main" id="{C9FACE83-096C-891B-6406-B25DCC4DC66A}"/>
                  </a:ext>
                </a:extLst>
              </p:cNvPr>
              <p:cNvSpPr txBox="1"/>
              <p:nvPr/>
            </p:nvSpPr>
            <p:spPr>
              <a:xfrm rot="18759484">
                <a:off x="2688357" y="1517330"/>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Nhóm 4</a:t>
                </a:r>
              </a:p>
            </p:txBody>
          </p:sp>
        </p:grpSp>
        <p:grpSp>
          <p:nvGrpSpPr>
            <p:cNvPr id="12" name="Group 11">
              <a:extLst>
                <a:ext uri="{FF2B5EF4-FFF2-40B4-BE49-F238E27FC236}">
                  <a16:creationId xmlns:a16="http://schemas.microsoft.com/office/drawing/2014/main" id="{6D034817-9070-49D4-E009-2388217EFA6D}"/>
                </a:ext>
              </a:extLst>
            </p:cNvPr>
            <p:cNvGrpSpPr/>
            <p:nvPr/>
          </p:nvGrpSpPr>
          <p:grpSpPr>
            <a:xfrm>
              <a:off x="4768841" y="3247280"/>
              <a:ext cx="2290235" cy="2290234"/>
              <a:chOff x="4811893" y="3232992"/>
              <a:chExt cx="2290235" cy="2290234"/>
            </a:xfrm>
          </p:grpSpPr>
          <p:sp>
            <p:nvSpPr>
              <p:cNvPr id="42" name="Freeform: Shape 41">
                <a:extLst>
                  <a:ext uri="{FF2B5EF4-FFF2-40B4-BE49-F238E27FC236}">
                    <a16:creationId xmlns:a16="http://schemas.microsoft.com/office/drawing/2014/main" id="{C5D43117-5556-C3EC-0F1D-2304EF4289E8}"/>
                  </a:ext>
                </a:extLst>
              </p:cNvPr>
              <p:cNvSpPr/>
              <p:nvPr/>
            </p:nvSpPr>
            <p:spPr>
              <a:xfrm rot="5400000">
                <a:off x="4811894" y="3232991"/>
                <a:ext cx="2290234" cy="2290235"/>
              </a:xfrm>
              <a:custGeom>
                <a:avLst/>
                <a:gdLst>
                  <a:gd name="connsiteX0" fmla="*/ 0 w 2290234"/>
                  <a:gd name="connsiteY0" fmla="*/ 2290235 h 2290235"/>
                  <a:gd name="connsiteX1" fmla="*/ 0 w 2290234"/>
                  <a:gd name="connsiteY1" fmla="*/ 0 h 2290235"/>
                  <a:gd name="connsiteX2" fmla="*/ 202420 w 2290234"/>
                  <a:gd name="connsiteY2" fmla="*/ 10221 h 2290235"/>
                  <a:gd name="connsiteX3" fmla="*/ 2280012 w 2290234"/>
                  <a:gd name="connsiteY3" fmla="*/ 2087814 h 2290235"/>
                  <a:gd name="connsiteX4" fmla="*/ 2290234 w 2290234"/>
                  <a:gd name="connsiteY4" fmla="*/ 2290235 h 2290235"/>
                  <a:gd name="connsiteX5" fmla="*/ 0 w 2290234"/>
                  <a:gd name="connsiteY5" fmla="*/ 2290235 h 2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4" h="2290235">
                    <a:moveTo>
                      <a:pt x="0" y="2290235"/>
                    </a:moveTo>
                    <a:lnTo>
                      <a:pt x="0" y="0"/>
                    </a:lnTo>
                    <a:lnTo>
                      <a:pt x="202420" y="10221"/>
                    </a:lnTo>
                    <a:cubicBezTo>
                      <a:pt x="1297875" y="121470"/>
                      <a:pt x="2168763" y="992358"/>
                      <a:pt x="2280012" y="2087814"/>
                    </a:cubicBezTo>
                    <a:lnTo>
                      <a:pt x="2290234" y="2290235"/>
                    </a:lnTo>
                    <a:lnTo>
                      <a:pt x="0" y="2290235"/>
                    </a:lnTo>
                    <a:close/>
                  </a:path>
                </a:pathLst>
              </a:cu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TextBox 54">
                <a:extLst>
                  <a:ext uri="{FF2B5EF4-FFF2-40B4-BE49-F238E27FC236}">
                    <a16:creationId xmlns:a16="http://schemas.microsoft.com/office/drawing/2014/main" id="{08E091F6-657C-E9AA-2D92-EE7B7B05B675}"/>
                  </a:ext>
                </a:extLst>
              </p:cNvPr>
              <p:cNvSpPr txBox="1"/>
              <p:nvPr/>
            </p:nvSpPr>
            <p:spPr>
              <a:xfrm rot="8009382">
                <a:off x="5745525" y="4388855"/>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Nhóm 2</a:t>
                </a:r>
              </a:p>
            </p:txBody>
          </p:sp>
        </p:grpSp>
        <p:grpSp>
          <p:nvGrpSpPr>
            <p:cNvPr id="17" name="Group 16">
              <a:extLst>
                <a:ext uri="{FF2B5EF4-FFF2-40B4-BE49-F238E27FC236}">
                  <a16:creationId xmlns:a16="http://schemas.microsoft.com/office/drawing/2014/main" id="{E5B1CC48-C6C6-7E74-98B5-420B62A437EC}"/>
                </a:ext>
              </a:extLst>
            </p:cNvPr>
            <p:cNvGrpSpPr/>
            <p:nvPr/>
          </p:nvGrpSpPr>
          <p:grpSpPr>
            <a:xfrm>
              <a:off x="4767430" y="931387"/>
              <a:ext cx="2290236" cy="2290237"/>
              <a:chOff x="4811894" y="871629"/>
              <a:chExt cx="2290236" cy="2290237"/>
            </a:xfrm>
          </p:grpSpPr>
          <p:sp>
            <p:nvSpPr>
              <p:cNvPr id="34" name="Freeform: Shape 33">
                <a:extLst>
                  <a:ext uri="{FF2B5EF4-FFF2-40B4-BE49-F238E27FC236}">
                    <a16:creationId xmlns:a16="http://schemas.microsoft.com/office/drawing/2014/main" id="{729988C6-35E1-3328-7B16-68125D6B0C0C}"/>
                  </a:ext>
                </a:extLst>
              </p:cNvPr>
              <p:cNvSpPr/>
              <p:nvPr/>
            </p:nvSpPr>
            <p:spPr>
              <a:xfrm rot="5400000">
                <a:off x="4811893" y="871630"/>
                <a:ext cx="2290237" cy="2290236"/>
              </a:xfrm>
              <a:custGeom>
                <a:avLst/>
                <a:gdLst>
                  <a:gd name="connsiteX0" fmla="*/ 0 w 2290237"/>
                  <a:gd name="connsiteY0" fmla="*/ 2290236 h 2290236"/>
                  <a:gd name="connsiteX1" fmla="*/ 10221 w 2290237"/>
                  <a:gd name="connsiteY1" fmla="*/ 2087815 h 2290236"/>
                  <a:gd name="connsiteX2" fmla="*/ 2087814 w 2290237"/>
                  <a:gd name="connsiteY2" fmla="*/ 10222 h 2290236"/>
                  <a:gd name="connsiteX3" fmla="*/ 2290237 w 2290237"/>
                  <a:gd name="connsiteY3" fmla="*/ 0 h 2290236"/>
                  <a:gd name="connsiteX4" fmla="*/ 2290237 w 2290237"/>
                  <a:gd name="connsiteY4" fmla="*/ 2290236 h 2290236"/>
                  <a:gd name="connsiteX5" fmla="*/ 0 w 2290237"/>
                  <a:gd name="connsiteY5" fmla="*/ 2290236 h 22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7" h="2290236">
                    <a:moveTo>
                      <a:pt x="0" y="2290236"/>
                    </a:moveTo>
                    <a:lnTo>
                      <a:pt x="10221" y="2087815"/>
                    </a:lnTo>
                    <a:cubicBezTo>
                      <a:pt x="121471" y="992359"/>
                      <a:pt x="992359" y="121471"/>
                      <a:pt x="2087814" y="10222"/>
                    </a:cubicBezTo>
                    <a:lnTo>
                      <a:pt x="2290237" y="0"/>
                    </a:lnTo>
                    <a:lnTo>
                      <a:pt x="2290237" y="2290236"/>
                    </a:lnTo>
                    <a:lnTo>
                      <a:pt x="0" y="2290236"/>
                    </a:lnTo>
                    <a:close/>
                  </a:path>
                </a:pathLst>
              </a:cu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TextBox 39">
                <a:extLst>
                  <a:ext uri="{FF2B5EF4-FFF2-40B4-BE49-F238E27FC236}">
                    <a16:creationId xmlns:a16="http://schemas.microsoft.com/office/drawing/2014/main" id="{628C88E6-AB6C-E672-8832-DA50EFAC4D6A}"/>
                  </a:ext>
                </a:extLst>
              </p:cNvPr>
              <p:cNvSpPr txBox="1"/>
              <p:nvPr/>
            </p:nvSpPr>
            <p:spPr>
              <a:xfrm rot="2411817">
                <a:off x="5650654" y="1434480"/>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err="1">
                    <a:solidFill>
                      <a:schemeClr val="bg1"/>
                    </a:solidFill>
                    <a:latin typeface="Times New Roman" panose="02020603050405020304" pitchFamily="18" charset="0"/>
                    <a:cs typeface="Times New Roman" panose="02020603050405020304" pitchFamily="18" charset="0"/>
                  </a:rPr>
                  <a:t>Nhóm</a:t>
                </a:r>
                <a:r>
                  <a:rPr lang="en-US" sz="2200">
                    <a:solidFill>
                      <a:schemeClr val="bg1"/>
                    </a:solidFill>
                    <a:latin typeface="Times New Roman" panose="02020603050405020304" pitchFamily="18" charset="0"/>
                    <a:cs typeface="Times New Roman" panose="02020603050405020304" pitchFamily="18" charset="0"/>
                  </a:rPr>
                  <a:t> 1</a:t>
                </a:r>
              </a:p>
            </p:txBody>
          </p:sp>
        </p:grpSp>
        <p:grpSp>
          <p:nvGrpSpPr>
            <p:cNvPr id="18" name="Group 17">
              <a:extLst>
                <a:ext uri="{FF2B5EF4-FFF2-40B4-BE49-F238E27FC236}">
                  <a16:creationId xmlns:a16="http://schemas.microsoft.com/office/drawing/2014/main" id="{6075C2EA-0B2A-B62A-01B0-1446299E29F0}"/>
                </a:ext>
              </a:extLst>
            </p:cNvPr>
            <p:cNvGrpSpPr/>
            <p:nvPr/>
          </p:nvGrpSpPr>
          <p:grpSpPr>
            <a:xfrm>
              <a:off x="2447360" y="3247279"/>
              <a:ext cx="2290235" cy="2290235"/>
              <a:chOff x="2450535" y="3232990"/>
              <a:chExt cx="2290235" cy="2290235"/>
            </a:xfrm>
          </p:grpSpPr>
          <p:sp>
            <p:nvSpPr>
              <p:cNvPr id="32" name="Freeform: Shape 31">
                <a:extLst>
                  <a:ext uri="{FF2B5EF4-FFF2-40B4-BE49-F238E27FC236}">
                    <a16:creationId xmlns:a16="http://schemas.microsoft.com/office/drawing/2014/main" id="{B119147A-70CA-1BE8-7E3D-55B5C1951AF6}"/>
                  </a:ext>
                </a:extLst>
              </p:cNvPr>
              <p:cNvSpPr/>
              <p:nvPr/>
            </p:nvSpPr>
            <p:spPr>
              <a:xfrm rot="5400000">
                <a:off x="2450535" y="3232990"/>
                <a:ext cx="2290235" cy="2290235"/>
              </a:xfrm>
              <a:custGeom>
                <a:avLst/>
                <a:gdLst>
                  <a:gd name="connsiteX0" fmla="*/ 0 w 2290235"/>
                  <a:gd name="connsiteY0" fmla="*/ 2290235 h 2290235"/>
                  <a:gd name="connsiteX1" fmla="*/ 1 w 2290235"/>
                  <a:gd name="connsiteY1" fmla="*/ 0 h 2290235"/>
                  <a:gd name="connsiteX2" fmla="*/ 2290235 w 2290235"/>
                  <a:gd name="connsiteY2" fmla="*/ 0 h 2290235"/>
                  <a:gd name="connsiteX3" fmla="*/ 2280013 w 2290235"/>
                  <a:gd name="connsiteY3" fmla="*/ 202421 h 2290235"/>
                  <a:gd name="connsiteX4" fmla="*/ 202420 w 2290235"/>
                  <a:gd name="connsiteY4" fmla="*/ 2280014 h 2290235"/>
                  <a:gd name="connsiteX5" fmla="*/ 0 w 2290235"/>
                  <a:gd name="connsiteY5" fmla="*/ 2290235 h 229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0235" h="2290235">
                    <a:moveTo>
                      <a:pt x="0" y="2290235"/>
                    </a:moveTo>
                    <a:lnTo>
                      <a:pt x="1" y="0"/>
                    </a:lnTo>
                    <a:lnTo>
                      <a:pt x="2290235" y="0"/>
                    </a:lnTo>
                    <a:lnTo>
                      <a:pt x="2280013" y="202421"/>
                    </a:lnTo>
                    <a:cubicBezTo>
                      <a:pt x="2168764" y="1297876"/>
                      <a:pt x="1297876" y="2168764"/>
                      <a:pt x="202420" y="2280014"/>
                    </a:cubicBezTo>
                    <a:lnTo>
                      <a:pt x="0" y="2290235"/>
                    </a:lnTo>
                    <a:close/>
                  </a:path>
                </a:pathLst>
              </a:custGeom>
              <a:solidFill>
                <a:srgbClr val="A5A5A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Box 32">
                <a:extLst>
                  <a:ext uri="{FF2B5EF4-FFF2-40B4-BE49-F238E27FC236}">
                    <a16:creationId xmlns:a16="http://schemas.microsoft.com/office/drawing/2014/main" id="{19DF3E68-DE21-F994-97FC-A7C629F62A1C}"/>
                  </a:ext>
                </a:extLst>
              </p:cNvPr>
              <p:cNvSpPr txBox="1"/>
              <p:nvPr/>
            </p:nvSpPr>
            <p:spPr>
              <a:xfrm rot="13750379">
                <a:off x="2669729" y="4301082"/>
                <a:ext cx="1101584"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a:solidFill>
                      <a:schemeClr val="bg1"/>
                    </a:solidFill>
                    <a:latin typeface="Times New Roman" panose="02020603050405020304" pitchFamily="18" charset="0"/>
                    <a:cs typeface="Times New Roman" panose="02020603050405020304" pitchFamily="18" charset="0"/>
                  </a:rPr>
                  <a:t>Nhóm 3</a:t>
                </a:r>
              </a:p>
            </p:txBody>
          </p:sp>
        </p:grpSp>
      </p:grpSp>
      <p:sp>
        <p:nvSpPr>
          <p:cNvPr id="20" name="Freeform: Shape 19">
            <a:extLst>
              <a:ext uri="{FF2B5EF4-FFF2-40B4-BE49-F238E27FC236}">
                <a16:creationId xmlns:a16="http://schemas.microsoft.com/office/drawing/2014/main" id="{A15615E3-19A9-9DE8-FD71-1061966F3E83}"/>
              </a:ext>
            </a:extLst>
          </p:cNvPr>
          <p:cNvSpPr/>
          <p:nvPr/>
        </p:nvSpPr>
        <p:spPr>
          <a:xfrm>
            <a:off x="3206184" y="666016"/>
            <a:ext cx="4987730" cy="4987730"/>
          </a:xfrm>
          <a:custGeom>
            <a:avLst/>
            <a:gdLst>
              <a:gd name="connsiteX0" fmla="*/ 3016845 w 6003986"/>
              <a:gd name="connsiteY0" fmla="*/ 214358 h 6003986"/>
              <a:gd name="connsiteX1" fmla="*/ 229211 w 6003986"/>
              <a:gd name="connsiteY1" fmla="*/ 3001992 h 6003986"/>
              <a:gd name="connsiteX2" fmla="*/ 3016845 w 6003986"/>
              <a:gd name="connsiteY2" fmla="*/ 5789626 h 6003986"/>
              <a:gd name="connsiteX3" fmla="*/ 5804479 w 6003986"/>
              <a:gd name="connsiteY3" fmla="*/ 3001992 h 6003986"/>
              <a:gd name="connsiteX4" fmla="*/ 3016845 w 6003986"/>
              <a:gd name="connsiteY4" fmla="*/ 214358 h 6003986"/>
              <a:gd name="connsiteX5" fmla="*/ 3001993 w 6003986"/>
              <a:gd name="connsiteY5" fmla="*/ 0 h 6003986"/>
              <a:gd name="connsiteX6" fmla="*/ 6003986 w 6003986"/>
              <a:gd name="connsiteY6" fmla="*/ 3001993 h 6003986"/>
              <a:gd name="connsiteX7" fmla="*/ 3001993 w 6003986"/>
              <a:gd name="connsiteY7" fmla="*/ 6003986 h 6003986"/>
              <a:gd name="connsiteX8" fmla="*/ 0 w 6003986"/>
              <a:gd name="connsiteY8" fmla="*/ 3001993 h 6003986"/>
              <a:gd name="connsiteX9" fmla="*/ 3001993 w 6003986"/>
              <a:gd name="connsiteY9" fmla="*/ 0 h 600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3986" h="6003986">
                <a:moveTo>
                  <a:pt x="3016845" y="214358"/>
                </a:moveTo>
                <a:cubicBezTo>
                  <a:pt x="1477277" y="214358"/>
                  <a:pt x="229211" y="1462424"/>
                  <a:pt x="229211" y="3001992"/>
                </a:cubicBezTo>
                <a:cubicBezTo>
                  <a:pt x="229211" y="4541560"/>
                  <a:pt x="1477277" y="5789626"/>
                  <a:pt x="3016845" y="5789626"/>
                </a:cubicBezTo>
                <a:cubicBezTo>
                  <a:pt x="4556413" y="5789626"/>
                  <a:pt x="5804479" y="4541560"/>
                  <a:pt x="5804479" y="3001992"/>
                </a:cubicBezTo>
                <a:cubicBezTo>
                  <a:pt x="5804479" y="1462424"/>
                  <a:pt x="4556413" y="214358"/>
                  <a:pt x="3016845" y="214358"/>
                </a:cubicBezTo>
                <a:close/>
                <a:moveTo>
                  <a:pt x="3001993" y="0"/>
                </a:moveTo>
                <a:cubicBezTo>
                  <a:pt x="4659948" y="0"/>
                  <a:pt x="6003986" y="1344038"/>
                  <a:pt x="6003986" y="3001993"/>
                </a:cubicBezTo>
                <a:cubicBezTo>
                  <a:pt x="6003986" y="4659948"/>
                  <a:pt x="4659948" y="6003986"/>
                  <a:pt x="3001993" y="6003986"/>
                </a:cubicBezTo>
                <a:cubicBezTo>
                  <a:pt x="1344038" y="6003986"/>
                  <a:pt x="0" y="4659948"/>
                  <a:pt x="0" y="3001993"/>
                </a:cubicBezTo>
                <a:cubicBezTo>
                  <a:pt x="0" y="1344038"/>
                  <a:pt x="1344038" y="0"/>
                  <a:pt x="3001993" y="0"/>
                </a:cubicBez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C4275C7B-A5AC-45C0-BD10-1E51B5716A03}"/>
              </a:ext>
            </a:extLst>
          </p:cNvPr>
          <p:cNvSpPr/>
          <p:nvPr/>
        </p:nvSpPr>
        <p:spPr>
          <a:xfrm>
            <a:off x="7953371" y="244695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0324510B-9606-42FA-A719-8D0E5B52DFC4}"/>
              </a:ext>
            </a:extLst>
          </p:cNvPr>
          <p:cNvSpPr/>
          <p:nvPr/>
        </p:nvSpPr>
        <p:spPr>
          <a:xfrm>
            <a:off x="7961979" y="3707895"/>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3C008CD5-8A00-4A7A-8B9E-A72461471E9D}"/>
              </a:ext>
            </a:extLst>
          </p:cNvPr>
          <p:cNvSpPr/>
          <p:nvPr/>
        </p:nvSpPr>
        <p:spPr>
          <a:xfrm>
            <a:off x="7303036" y="4790524"/>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5A51B806-11EC-422C-BAC6-D68511EA6FD3}"/>
              </a:ext>
            </a:extLst>
          </p:cNvPr>
          <p:cNvSpPr/>
          <p:nvPr/>
        </p:nvSpPr>
        <p:spPr>
          <a:xfrm>
            <a:off x="6244010" y="540064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33D5348B-0A7D-4F3D-A050-01FFBEA4809D}"/>
              </a:ext>
            </a:extLst>
          </p:cNvPr>
          <p:cNvSpPr/>
          <p:nvPr/>
        </p:nvSpPr>
        <p:spPr>
          <a:xfrm>
            <a:off x="4981272" y="539188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3AB213B6-BD8D-46B3-BB1E-A8C0E0031AA4}"/>
              </a:ext>
            </a:extLst>
          </p:cNvPr>
          <p:cNvSpPr/>
          <p:nvPr/>
        </p:nvSpPr>
        <p:spPr>
          <a:xfrm>
            <a:off x="3971232" y="481531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F7221059-27F5-4AC1-A56C-C29A7F56E43C}"/>
              </a:ext>
            </a:extLst>
          </p:cNvPr>
          <p:cNvSpPr/>
          <p:nvPr/>
        </p:nvSpPr>
        <p:spPr>
          <a:xfrm>
            <a:off x="3296604" y="370286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3DB28833-0117-40AE-BBA4-E477CD2E3BB3}"/>
              </a:ext>
            </a:extLst>
          </p:cNvPr>
          <p:cNvSpPr/>
          <p:nvPr/>
        </p:nvSpPr>
        <p:spPr>
          <a:xfrm>
            <a:off x="3296604" y="244695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1876F61F-60FC-4562-A3AD-841BF86B5453}"/>
              </a:ext>
            </a:extLst>
          </p:cNvPr>
          <p:cNvSpPr/>
          <p:nvPr/>
        </p:nvSpPr>
        <p:spPr>
          <a:xfrm>
            <a:off x="3975704" y="1332249"/>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1EF837C3-483C-4470-8FE9-077D460ACCD6}"/>
              </a:ext>
            </a:extLst>
          </p:cNvPr>
          <p:cNvSpPr/>
          <p:nvPr/>
        </p:nvSpPr>
        <p:spPr>
          <a:xfrm>
            <a:off x="4981272" y="761449"/>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AB812D6B-9290-43D0-87EE-7203A0FE581E}"/>
              </a:ext>
            </a:extLst>
          </p:cNvPr>
          <p:cNvSpPr/>
          <p:nvPr/>
        </p:nvSpPr>
        <p:spPr>
          <a:xfrm>
            <a:off x="6199295" y="74507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260451D4-2785-43D7-BE13-47FDB2CA7707}"/>
              </a:ext>
            </a:extLst>
          </p:cNvPr>
          <p:cNvSpPr/>
          <p:nvPr/>
        </p:nvSpPr>
        <p:spPr>
          <a:xfrm>
            <a:off x="7303036" y="135173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y2mate.com - VTV3Nhạc các vòng quay của Chiếc nón kì diệu 2013">
            <a:hlinkClick r:id="" action="ppaction://media"/>
            <a:extLst>
              <a:ext uri="{FF2B5EF4-FFF2-40B4-BE49-F238E27FC236}">
                <a16:creationId xmlns:a16="http://schemas.microsoft.com/office/drawing/2014/main" id="{6DC2A584-E81B-4E0C-436D-369683FF4A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6300" y="6248400"/>
            <a:ext cx="609600" cy="609600"/>
          </a:xfrm>
          <a:prstGeom prst="rect">
            <a:avLst/>
          </a:prstGeom>
        </p:spPr>
      </p:pic>
      <p:sp>
        <p:nvSpPr>
          <p:cNvPr id="23" name="TextBox 22">
            <a:hlinkClick r:id="rId5" action="ppaction://hlinksldjump"/>
            <a:extLst>
              <a:ext uri="{FF2B5EF4-FFF2-40B4-BE49-F238E27FC236}">
                <a16:creationId xmlns:a16="http://schemas.microsoft.com/office/drawing/2014/main" id="{FD66B458-D219-E0F1-B3B9-1EEC285E9669}"/>
              </a:ext>
            </a:extLst>
          </p:cNvPr>
          <p:cNvSpPr txBox="1"/>
          <p:nvPr/>
        </p:nvSpPr>
        <p:spPr>
          <a:xfrm>
            <a:off x="9045133" y="6070809"/>
            <a:ext cx="3076136" cy="738664"/>
          </a:xfrm>
          <a:prstGeom prst="rect">
            <a:avLst/>
          </a:prstGeom>
          <a:solidFill>
            <a:schemeClr val="bg1"/>
          </a:solidFill>
          <a:ln>
            <a:solidFill>
              <a:srgbClr val="00B050"/>
            </a:solidFill>
          </a:ln>
        </p:spPr>
        <p:txBody>
          <a:bodyPr wrap="square">
            <a:spAutoFit/>
          </a:bodyPr>
          <a:lstStyle/>
          <a:p>
            <a:pPr algn="just"/>
            <a:r>
              <a:rPr lang="en-US" sz="1400">
                <a:solidFill>
                  <a:srgbClr val="FF0000"/>
                </a:solidFill>
                <a:latin typeface="Arial" panose="020B0604020202020204" pitchFamily="34" charset="0"/>
                <a:cs typeface="Arial" panose="020B0604020202020204" pitchFamily="34" charset="0"/>
              </a:rPr>
              <a:t>Click </a:t>
            </a:r>
            <a:r>
              <a:rPr lang="en-US" sz="1400" err="1">
                <a:solidFill>
                  <a:srgbClr val="FF0000"/>
                </a:solidFill>
                <a:latin typeface="Arial" panose="020B0604020202020204" pitchFamily="34" charset="0"/>
                <a:cs typeface="Arial" panose="020B0604020202020204" pitchFamily="34" charset="0"/>
              </a:rPr>
              <a:t>vào</a:t>
            </a:r>
            <a:r>
              <a:rPr lang="en-US" sz="1400">
                <a:solidFill>
                  <a:srgbClr val="FF0000"/>
                </a:solidFill>
                <a:latin typeface="Arial" panose="020B0604020202020204" pitchFamily="34" charset="0"/>
                <a:cs typeface="Arial" panose="020B0604020202020204" pitchFamily="34" charset="0"/>
              </a:rPr>
              <a:t> </a:t>
            </a:r>
            <a:r>
              <a:rPr lang="en-US" sz="1400" err="1">
                <a:solidFill>
                  <a:srgbClr val="FF0000"/>
                </a:solidFill>
                <a:latin typeface="Arial" panose="020B0604020202020204" pitchFamily="34" charset="0"/>
                <a:cs typeface="Arial" panose="020B0604020202020204" pitchFamily="34" charset="0"/>
              </a:rPr>
              <a:t>đây</a:t>
            </a:r>
            <a:r>
              <a:rPr lang="vi-VN" sz="1400">
                <a:solidFill>
                  <a:srgbClr val="FF0000"/>
                </a:solidFill>
                <a:latin typeface="Arial" panose="020B0604020202020204" pitchFamily="34" charset="0"/>
                <a:cs typeface="Arial" panose="020B0604020202020204" pitchFamily="34" charset="0"/>
              </a:rPr>
              <a:t>       </a:t>
            </a:r>
            <a:r>
              <a:rPr lang="en-US" sz="1400">
                <a:solidFill>
                  <a:srgbClr val="FF0000"/>
                </a:solidFill>
                <a:latin typeface="Arial" panose="020B0604020202020204" pitchFamily="34" charset="0"/>
                <a:cs typeface="Arial" panose="020B0604020202020204" pitchFamily="34" charset="0"/>
              </a:rPr>
              <a:t> </a:t>
            </a:r>
            <a:r>
              <a:rPr lang="vi-VN" sz="1400">
                <a:solidFill>
                  <a:srgbClr val="FF0000"/>
                </a:solidFill>
                <a:latin typeface="Arial" panose="020B0604020202020204" pitchFamily="34" charset="0"/>
                <a:cs typeface="Arial" panose="020B0604020202020204" pitchFamily="34" charset="0"/>
              </a:rPr>
              <a:t>(</a:t>
            </a:r>
            <a:r>
              <a:rPr lang="en-US" sz="1400" err="1">
                <a:solidFill>
                  <a:srgbClr val="FF0000"/>
                </a:solidFill>
                <a:latin typeface="Arial" panose="020B0604020202020204" pitchFamily="34" charset="0"/>
                <a:cs typeface="Arial" panose="020B0604020202020204" pitchFamily="34" charset="0"/>
              </a:rPr>
              <a:t>khi</a:t>
            </a:r>
            <a:r>
              <a:rPr lang="en-US" sz="1400">
                <a:solidFill>
                  <a:srgbClr val="FF0000"/>
                </a:solidFill>
                <a:latin typeface="Arial" panose="020B0604020202020204" pitchFamily="34" charset="0"/>
                <a:cs typeface="Arial" panose="020B0604020202020204" pitchFamily="34" charset="0"/>
              </a:rPr>
              <a:t> </a:t>
            </a:r>
            <a:r>
              <a:rPr lang="en-US" sz="1400" err="1">
                <a:solidFill>
                  <a:srgbClr val="FF0000"/>
                </a:solidFill>
                <a:latin typeface="Arial" panose="020B0604020202020204" pitchFamily="34" charset="0"/>
                <a:cs typeface="Arial" panose="020B0604020202020204" pitchFamily="34" charset="0"/>
              </a:rPr>
              <a:t>thư</a:t>
            </a:r>
            <a:r>
              <a:rPr lang="en-US" sz="1400">
                <a:solidFill>
                  <a:srgbClr val="FF0000"/>
                </a:solidFill>
                <a:latin typeface="Arial" panose="020B0604020202020204" pitchFamily="34" charset="0"/>
                <a:cs typeface="Arial" panose="020B0604020202020204" pitchFamily="34" charset="0"/>
              </a:rPr>
              <a:t> </a:t>
            </a:r>
            <a:r>
              <a:rPr lang="en-US" sz="1400" err="1">
                <a:solidFill>
                  <a:srgbClr val="FF0000"/>
                </a:solidFill>
                <a:latin typeface="Arial" panose="020B0604020202020204" pitchFamily="34" charset="0"/>
                <a:cs typeface="Arial" panose="020B0604020202020204" pitchFamily="34" charset="0"/>
              </a:rPr>
              <a:t>kí</a:t>
            </a:r>
            <a:r>
              <a:rPr lang="en-US" sz="1400">
                <a:solidFill>
                  <a:srgbClr val="FF0000"/>
                </a:solidFill>
                <a:latin typeface="Arial" panose="020B0604020202020204" pitchFamily="34" charset="0"/>
                <a:cs typeface="Arial" panose="020B0604020202020204" pitchFamily="34" charset="0"/>
              </a:rPr>
              <a:t> </a:t>
            </a:r>
            <a:r>
              <a:rPr lang="en-US" sz="1400" err="1">
                <a:solidFill>
                  <a:srgbClr val="FF0000"/>
                </a:solidFill>
                <a:latin typeface="Arial" panose="020B0604020202020204" pitchFamily="34" charset="0"/>
                <a:cs typeface="Arial" panose="020B0604020202020204" pitchFamily="34" charset="0"/>
              </a:rPr>
              <a:t>thông</a:t>
            </a:r>
            <a:r>
              <a:rPr lang="en-US" sz="1400">
                <a:solidFill>
                  <a:srgbClr val="FF0000"/>
                </a:solidFill>
                <a:latin typeface="Arial" panose="020B0604020202020204" pitchFamily="34" charset="0"/>
                <a:cs typeface="Arial" panose="020B0604020202020204" pitchFamily="34" charset="0"/>
              </a:rPr>
              <a:t> </a:t>
            </a:r>
            <a:r>
              <a:rPr lang="en-US" sz="1400" err="1">
                <a:solidFill>
                  <a:srgbClr val="FF0000"/>
                </a:solidFill>
                <a:latin typeface="Arial" panose="020B0604020202020204" pitchFamily="34" charset="0"/>
                <a:cs typeface="Arial" panose="020B0604020202020204" pitchFamily="34" charset="0"/>
              </a:rPr>
              <a:t>báo</a:t>
            </a:r>
            <a:r>
              <a:rPr lang="en-US" sz="1400">
                <a:solidFill>
                  <a:srgbClr val="FF0000"/>
                </a:solidFill>
                <a:latin typeface="Arial" panose="020B0604020202020204" pitchFamily="34" charset="0"/>
                <a:cs typeface="Arial" panose="020B0604020202020204" pitchFamily="34" charset="0"/>
              </a:rPr>
              <a:t> </a:t>
            </a:r>
            <a:r>
              <a:rPr lang="en-US" sz="1400" err="1">
                <a:solidFill>
                  <a:srgbClr val="FF0000"/>
                </a:solidFill>
                <a:latin typeface="Arial" panose="020B0604020202020204" pitchFamily="34" charset="0"/>
                <a:cs typeface="Arial" panose="020B0604020202020204" pitchFamily="34" charset="0"/>
              </a:rPr>
              <a:t>đã</a:t>
            </a:r>
            <a:r>
              <a:rPr lang="en-US" sz="1400">
                <a:solidFill>
                  <a:srgbClr val="FF0000"/>
                </a:solidFill>
                <a:latin typeface="Arial" panose="020B0604020202020204" pitchFamily="34" charset="0"/>
                <a:cs typeface="Arial" panose="020B0604020202020204" pitchFamily="34" charset="0"/>
              </a:rPr>
              <a:t> </a:t>
            </a:r>
            <a:r>
              <a:rPr lang="en-US" sz="1400" err="1">
                <a:solidFill>
                  <a:srgbClr val="FF0000"/>
                </a:solidFill>
                <a:latin typeface="Arial" panose="020B0604020202020204" pitchFamily="34" charset="0"/>
                <a:cs typeface="Arial" panose="020B0604020202020204" pitchFamily="34" charset="0"/>
              </a:rPr>
              <a:t>tìm</a:t>
            </a:r>
            <a:r>
              <a:rPr lang="en-US" sz="1400">
                <a:solidFill>
                  <a:srgbClr val="FF0000"/>
                </a:solidFill>
                <a:latin typeface="Arial" panose="020B0604020202020204" pitchFamily="34" charset="0"/>
                <a:cs typeface="Arial" panose="020B0604020202020204" pitchFamily="34" charset="0"/>
              </a:rPr>
              <a:t> </a:t>
            </a:r>
            <a:r>
              <a:rPr lang="en-US" sz="1400" err="1">
                <a:solidFill>
                  <a:srgbClr val="FF0000"/>
                </a:solidFill>
                <a:latin typeface="Arial" panose="020B0604020202020204" pitchFamily="34" charset="0"/>
                <a:cs typeface="Arial" panose="020B0604020202020204" pitchFamily="34" charset="0"/>
              </a:rPr>
              <a:t>đủ</a:t>
            </a:r>
            <a:r>
              <a:rPr lang="en-US" sz="1400">
                <a:solidFill>
                  <a:srgbClr val="FF0000"/>
                </a:solidFill>
                <a:latin typeface="Arial" panose="020B0604020202020204" pitchFamily="34" charset="0"/>
                <a:cs typeface="Arial" panose="020B0604020202020204" pitchFamily="34" charset="0"/>
              </a:rPr>
              <a:t> </a:t>
            </a:r>
            <a:r>
              <a:rPr lang="en-US" sz="1400" err="1">
                <a:solidFill>
                  <a:srgbClr val="FF0000"/>
                </a:solidFill>
                <a:latin typeface="Arial" panose="020B0604020202020204" pitchFamily="34" charset="0"/>
                <a:cs typeface="Arial" panose="020B0604020202020204" pitchFamily="34" charset="0"/>
              </a:rPr>
              <a:t>đáp</a:t>
            </a:r>
            <a:r>
              <a:rPr lang="en-US" sz="1400">
                <a:solidFill>
                  <a:srgbClr val="FF0000"/>
                </a:solidFill>
                <a:latin typeface="Arial" panose="020B0604020202020204" pitchFamily="34" charset="0"/>
                <a:cs typeface="Arial" panose="020B0604020202020204" pitchFamily="34" charset="0"/>
              </a:rPr>
              <a:t> </a:t>
            </a:r>
            <a:r>
              <a:rPr lang="vi-VN" sz="1400">
                <a:solidFill>
                  <a:srgbClr val="FF0000"/>
                </a:solidFill>
                <a:latin typeface="Arial" panose="020B0604020202020204" pitchFamily="34" charset="0"/>
                <a:cs typeface="Arial" panose="020B0604020202020204" pitchFamily="34" charset="0"/>
              </a:rPr>
              <a:t>án </a:t>
            </a:r>
            <a:r>
              <a:rPr lang="en-US" sz="1400">
                <a:solidFill>
                  <a:srgbClr val="FF0000"/>
                </a:solidFill>
                <a:latin typeface="Arial" panose="020B0604020202020204" pitchFamily="34" charset="0"/>
                <a:cs typeface="Arial" panose="020B0604020202020204" pitchFamily="34" charset="0"/>
              </a:rPr>
              <a:t>09 </a:t>
            </a:r>
            <a:r>
              <a:rPr lang="en-US" sz="1400" err="1">
                <a:solidFill>
                  <a:srgbClr val="FF0000"/>
                </a:solidFill>
                <a:latin typeface="Arial" panose="020B0604020202020204" pitchFamily="34" charset="0"/>
                <a:cs typeface="Arial" panose="020B0604020202020204" pitchFamily="34" charset="0"/>
              </a:rPr>
              <a:t>câu</a:t>
            </a:r>
            <a:r>
              <a:rPr lang="vi-VN" sz="1400">
                <a:solidFill>
                  <a:srgbClr val="FF0000"/>
                </a:solidFill>
                <a:latin typeface="Arial" panose="020B0604020202020204" pitchFamily="34" charset="0"/>
                <a:cs typeface="Arial" panose="020B0604020202020204" pitchFamily="34" charset="0"/>
              </a:rPr>
              <a:t>) để về slide nêu thông điệp của từ khoá </a:t>
            </a:r>
            <a:endParaRPr lang="en-US" sz="1400">
              <a:solidFill>
                <a:srgbClr val="FF0000"/>
              </a:solidFill>
              <a:latin typeface="Arial" panose="020B0604020202020204" pitchFamily="34" charset="0"/>
              <a:cs typeface="Arial" panose="020B0604020202020204" pitchFamily="34" charset="0"/>
            </a:endParaRPr>
          </a:p>
        </p:txBody>
      </p:sp>
      <p:pic>
        <p:nvPicPr>
          <p:cNvPr id="37" name="image4.png">
            <a:extLst>
              <a:ext uri="{FF2B5EF4-FFF2-40B4-BE49-F238E27FC236}">
                <a16:creationId xmlns:a16="http://schemas.microsoft.com/office/drawing/2014/main" id="{6A1856BC-A683-86AA-2AFB-ACDAA0B6F386}"/>
              </a:ext>
            </a:extLst>
          </p:cNvPr>
          <p:cNvPicPr>
            <a:picLocks noChangeAspect="1"/>
          </p:cNvPicPr>
          <p:nvPr/>
        </p:nvPicPr>
        <p:blipFill>
          <a:blip r:embed="rId6" cstate="print"/>
          <a:stretch>
            <a:fillRect/>
          </a:stretch>
        </p:blipFill>
        <p:spPr>
          <a:xfrm>
            <a:off x="117512" y="97702"/>
            <a:ext cx="625171" cy="612210"/>
          </a:xfrm>
          <a:prstGeom prst="rect">
            <a:avLst/>
          </a:prstGeom>
        </p:spPr>
      </p:pic>
      <p:grpSp>
        <p:nvGrpSpPr>
          <p:cNvPr id="38" name="Group 11">
            <a:extLst>
              <a:ext uri="{FF2B5EF4-FFF2-40B4-BE49-F238E27FC236}">
                <a16:creationId xmlns:a16="http://schemas.microsoft.com/office/drawing/2014/main" id="{6DCD96D7-C9F1-39A1-E801-6B950BCF13CD}"/>
              </a:ext>
            </a:extLst>
          </p:cNvPr>
          <p:cNvGrpSpPr>
            <a:grpSpLocks/>
          </p:cNvGrpSpPr>
          <p:nvPr/>
        </p:nvGrpSpPr>
        <p:grpSpPr bwMode="auto">
          <a:xfrm>
            <a:off x="806095" y="167994"/>
            <a:ext cx="625171" cy="541918"/>
            <a:chOff x="0" y="0"/>
            <a:chExt cx="666" cy="559"/>
          </a:xfrm>
        </p:grpSpPr>
        <p:sp>
          <p:nvSpPr>
            <p:cNvPr id="39" name="Freeform 12">
              <a:extLst>
                <a:ext uri="{FF2B5EF4-FFF2-40B4-BE49-F238E27FC236}">
                  <a16:creationId xmlns:a16="http://schemas.microsoft.com/office/drawing/2014/main" id="{29C38915-7143-E55E-DB4A-0F5B0C0C588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5" name="Group 94">
            <a:extLst>
              <a:ext uri="{FF2B5EF4-FFF2-40B4-BE49-F238E27FC236}">
                <a16:creationId xmlns:a16="http://schemas.microsoft.com/office/drawing/2014/main" id="{79703166-F663-77DA-19AC-9244A0CE219A}"/>
              </a:ext>
            </a:extLst>
          </p:cNvPr>
          <p:cNvGrpSpPr/>
          <p:nvPr/>
        </p:nvGrpSpPr>
        <p:grpSpPr>
          <a:xfrm>
            <a:off x="3744980" y="1101309"/>
            <a:ext cx="4012625" cy="4057476"/>
            <a:chOff x="2626283" y="1038522"/>
            <a:chExt cx="4012625" cy="4057476"/>
          </a:xfrm>
        </p:grpSpPr>
        <p:sp>
          <p:nvSpPr>
            <p:cNvPr id="71" name="Freeform: Shape 70">
              <a:hlinkClick r:id="rId7" action="ppaction://hlinksldjump"/>
              <a:extLst>
                <a:ext uri="{FF2B5EF4-FFF2-40B4-BE49-F238E27FC236}">
                  <a16:creationId xmlns:a16="http://schemas.microsoft.com/office/drawing/2014/main" id="{C75BBEBD-7A3E-F40A-D057-6B5D7FF7A9B6}"/>
                </a:ext>
              </a:extLst>
            </p:cNvPr>
            <p:cNvSpPr/>
            <p:nvPr/>
          </p:nvSpPr>
          <p:spPr>
            <a:xfrm>
              <a:off x="3395088" y="1204254"/>
              <a:ext cx="1180678" cy="1835426"/>
            </a:xfrm>
            <a:custGeom>
              <a:avLst/>
              <a:gdLst>
                <a:gd name="connsiteX0" fmla="*/ 0 w 1180678"/>
                <a:gd name="connsiteY0" fmla="*/ 423781 h 1835426"/>
                <a:gd name="connsiteX1" fmla="*/ 134465 w 1180678"/>
                <a:gd name="connsiteY1" fmla="*/ 322389 h 1835426"/>
                <a:gd name="connsiteX2" fmla="*/ 1174644 w 1180678"/>
                <a:gd name="connsiteY2" fmla="*/ 0 h 1835426"/>
                <a:gd name="connsiteX3" fmla="*/ 1180678 w 1180678"/>
                <a:gd name="connsiteY3" fmla="*/ 249 h 1835426"/>
                <a:gd name="connsiteX4" fmla="*/ 1180678 w 1180678"/>
                <a:gd name="connsiteY4" fmla="*/ 1835426 h 1835426"/>
                <a:gd name="connsiteX5" fmla="*/ 0 w 1180678"/>
                <a:gd name="connsiteY5" fmla="*/ 423781 h 183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678" h="1835426">
                  <a:moveTo>
                    <a:pt x="0" y="423781"/>
                  </a:moveTo>
                  <a:lnTo>
                    <a:pt x="134465" y="322389"/>
                  </a:lnTo>
                  <a:cubicBezTo>
                    <a:pt x="450386" y="108416"/>
                    <a:pt x="813103" y="2378"/>
                    <a:pt x="1174644" y="0"/>
                  </a:cubicBezTo>
                  <a:lnTo>
                    <a:pt x="1180678" y="249"/>
                  </a:lnTo>
                  <a:lnTo>
                    <a:pt x="1180678" y="1835426"/>
                  </a:lnTo>
                  <a:lnTo>
                    <a:pt x="0" y="423781"/>
                  </a:lnTo>
                  <a:close/>
                </a:path>
              </a:pathLst>
            </a:custGeom>
            <a:solidFill>
              <a:srgbClr val="4472C4"/>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hlinkClick r:id="rId8" action="ppaction://hlinksldjump"/>
              <a:extLst>
                <a:ext uri="{FF2B5EF4-FFF2-40B4-BE49-F238E27FC236}">
                  <a16:creationId xmlns:a16="http://schemas.microsoft.com/office/drawing/2014/main" id="{D384AE98-DF1C-608F-3608-D0D89FBA627F}"/>
                </a:ext>
              </a:extLst>
            </p:cNvPr>
            <p:cNvSpPr/>
            <p:nvPr/>
          </p:nvSpPr>
          <p:spPr>
            <a:xfrm rot="2394516">
              <a:off x="4150295" y="1038522"/>
              <a:ext cx="1180678" cy="1835426"/>
            </a:xfrm>
            <a:custGeom>
              <a:avLst/>
              <a:gdLst>
                <a:gd name="connsiteX0" fmla="*/ 0 w 1180678"/>
                <a:gd name="connsiteY0" fmla="*/ 423781 h 1835426"/>
                <a:gd name="connsiteX1" fmla="*/ 134465 w 1180678"/>
                <a:gd name="connsiteY1" fmla="*/ 322389 h 1835426"/>
                <a:gd name="connsiteX2" fmla="*/ 1174644 w 1180678"/>
                <a:gd name="connsiteY2" fmla="*/ 0 h 1835426"/>
                <a:gd name="connsiteX3" fmla="*/ 1180678 w 1180678"/>
                <a:gd name="connsiteY3" fmla="*/ 249 h 1835426"/>
                <a:gd name="connsiteX4" fmla="*/ 1180678 w 1180678"/>
                <a:gd name="connsiteY4" fmla="*/ 1835426 h 1835426"/>
                <a:gd name="connsiteX5" fmla="*/ 0 w 1180678"/>
                <a:gd name="connsiteY5" fmla="*/ 423781 h 183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678" h="1835426">
                  <a:moveTo>
                    <a:pt x="0" y="423781"/>
                  </a:moveTo>
                  <a:lnTo>
                    <a:pt x="134465" y="322389"/>
                  </a:lnTo>
                  <a:cubicBezTo>
                    <a:pt x="450386" y="108416"/>
                    <a:pt x="813103" y="2378"/>
                    <a:pt x="1174644" y="0"/>
                  </a:cubicBezTo>
                  <a:lnTo>
                    <a:pt x="1180678" y="249"/>
                  </a:lnTo>
                  <a:lnTo>
                    <a:pt x="1180678" y="1835426"/>
                  </a:lnTo>
                  <a:lnTo>
                    <a:pt x="0" y="423781"/>
                  </a:lnTo>
                  <a:close/>
                </a:path>
              </a:pathLst>
            </a:custGeom>
            <a:solidFill>
              <a:srgbClr val="ED7D3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hlinkClick r:id="rId9" action="ppaction://hlinksldjump"/>
              <a:extLst>
                <a:ext uri="{FF2B5EF4-FFF2-40B4-BE49-F238E27FC236}">
                  <a16:creationId xmlns:a16="http://schemas.microsoft.com/office/drawing/2014/main" id="{5CC3E303-A816-4E2C-8FAF-CFA2A8B607BF}"/>
                </a:ext>
              </a:extLst>
            </p:cNvPr>
            <p:cNvSpPr/>
            <p:nvPr/>
          </p:nvSpPr>
          <p:spPr>
            <a:xfrm rot="4800756">
              <a:off x="4835058" y="1396046"/>
              <a:ext cx="1180678" cy="1835426"/>
            </a:xfrm>
            <a:custGeom>
              <a:avLst/>
              <a:gdLst>
                <a:gd name="connsiteX0" fmla="*/ 0 w 1180678"/>
                <a:gd name="connsiteY0" fmla="*/ 423781 h 1835426"/>
                <a:gd name="connsiteX1" fmla="*/ 134465 w 1180678"/>
                <a:gd name="connsiteY1" fmla="*/ 322389 h 1835426"/>
                <a:gd name="connsiteX2" fmla="*/ 1174644 w 1180678"/>
                <a:gd name="connsiteY2" fmla="*/ 0 h 1835426"/>
                <a:gd name="connsiteX3" fmla="*/ 1180678 w 1180678"/>
                <a:gd name="connsiteY3" fmla="*/ 249 h 1835426"/>
                <a:gd name="connsiteX4" fmla="*/ 1180678 w 1180678"/>
                <a:gd name="connsiteY4" fmla="*/ 1835426 h 1835426"/>
                <a:gd name="connsiteX5" fmla="*/ 0 w 1180678"/>
                <a:gd name="connsiteY5" fmla="*/ 423781 h 183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678" h="1835426">
                  <a:moveTo>
                    <a:pt x="0" y="423781"/>
                  </a:moveTo>
                  <a:lnTo>
                    <a:pt x="134465" y="322389"/>
                  </a:lnTo>
                  <a:cubicBezTo>
                    <a:pt x="450386" y="108416"/>
                    <a:pt x="813103" y="2378"/>
                    <a:pt x="1174644" y="0"/>
                  </a:cubicBezTo>
                  <a:lnTo>
                    <a:pt x="1180678" y="249"/>
                  </a:lnTo>
                  <a:lnTo>
                    <a:pt x="1180678" y="1835426"/>
                  </a:lnTo>
                  <a:lnTo>
                    <a:pt x="0" y="423781"/>
                  </a:lnTo>
                  <a:close/>
                </a:path>
              </a:pathLst>
            </a:custGeom>
            <a:solidFill>
              <a:srgbClr val="A5A5A5"/>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hlinkClick r:id="rId10" action="ppaction://hlinksldjump"/>
              <a:extLst>
                <a:ext uri="{FF2B5EF4-FFF2-40B4-BE49-F238E27FC236}">
                  <a16:creationId xmlns:a16="http://schemas.microsoft.com/office/drawing/2014/main" id="{99DAB516-67DD-CF75-2D5A-47DA2A4F7C57}"/>
                </a:ext>
              </a:extLst>
            </p:cNvPr>
            <p:cNvSpPr/>
            <p:nvPr/>
          </p:nvSpPr>
          <p:spPr>
            <a:xfrm rot="7191076">
              <a:off x="5130856" y="2110710"/>
              <a:ext cx="1180678" cy="1835426"/>
            </a:xfrm>
            <a:custGeom>
              <a:avLst/>
              <a:gdLst>
                <a:gd name="connsiteX0" fmla="*/ 0 w 1180678"/>
                <a:gd name="connsiteY0" fmla="*/ 423781 h 1835426"/>
                <a:gd name="connsiteX1" fmla="*/ 134465 w 1180678"/>
                <a:gd name="connsiteY1" fmla="*/ 322389 h 1835426"/>
                <a:gd name="connsiteX2" fmla="*/ 1174644 w 1180678"/>
                <a:gd name="connsiteY2" fmla="*/ 0 h 1835426"/>
                <a:gd name="connsiteX3" fmla="*/ 1180678 w 1180678"/>
                <a:gd name="connsiteY3" fmla="*/ 249 h 1835426"/>
                <a:gd name="connsiteX4" fmla="*/ 1180678 w 1180678"/>
                <a:gd name="connsiteY4" fmla="*/ 1835426 h 1835426"/>
                <a:gd name="connsiteX5" fmla="*/ 0 w 1180678"/>
                <a:gd name="connsiteY5" fmla="*/ 423781 h 183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678" h="1835426">
                  <a:moveTo>
                    <a:pt x="0" y="423781"/>
                  </a:moveTo>
                  <a:lnTo>
                    <a:pt x="134465" y="322389"/>
                  </a:lnTo>
                  <a:cubicBezTo>
                    <a:pt x="450386" y="108416"/>
                    <a:pt x="813103" y="2378"/>
                    <a:pt x="1174644" y="0"/>
                  </a:cubicBezTo>
                  <a:lnTo>
                    <a:pt x="1180678" y="249"/>
                  </a:lnTo>
                  <a:lnTo>
                    <a:pt x="1180678" y="1835426"/>
                  </a:lnTo>
                  <a:lnTo>
                    <a:pt x="0" y="423781"/>
                  </a:lnTo>
                  <a:close/>
                </a:path>
              </a:pathLst>
            </a:custGeom>
            <a:solidFill>
              <a:srgbClr val="FFC00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hlinkClick r:id="rId11" action="ppaction://hlinksldjump"/>
              <a:extLst>
                <a:ext uri="{FF2B5EF4-FFF2-40B4-BE49-F238E27FC236}">
                  <a16:creationId xmlns:a16="http://schemas.microsoft.com/office/drawing/2014/main" id="{DE3556E7-0021-4393-F676-BA5040112B1B}"/>
                </a:ext>
              </a:extLst>
            </p:cNvPr>
            <p:cNvSpPr/>
            <p:nvPr/>
          </p:nvSpPr>
          <p:spPr>
            <a:xfrm rot="9600540">
              <a:off x="4894669" y="2844361"/>
              <a:ext cx="1180678" cy="1835426"/>
            </a:xfrm>
            <a:custGeom>
              <a:avLst/>
              <a:gdLst>
                <a:gd name="connsiteX0" fmla="*/ 0 w 1180678"/>
                <a:gd name="connsiteY0" fmla="*/ 423781 h 1835426"/>
                <a:gd name="connsiteX1" fmla="*/ 134465 w 1180678"/>
                <a:gd name="connsiteY1" fmla="*/ 322389 h 1835426"/>
                <a:gd name="connsiteX2" fmla="*/ 1174644 w 1180678"/>
                <a:gd name="connsiteY2" fmla="*/ 0 h 1835426"/>
                <a:gd name="connsiteX3" fmla="*/ 1180678 w 1180678"/>
                <a:gd name="connsiteY3" fmla="*/ 249 h 1835426"/>
                <a:gd name="connsiteX4" fmla="*/ 1180678 w 1180678"/>
                <a:gd name="connsiteY4" fmla="*/ 1835426 h 1835426"/>
                <a:gd name="connsiteX5" fmla="*/ 0 w 1180678"/>
                <a:gd name="connsiteY5" fmla="*/ 423781 h 183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678" h="1835426">
                  <a:moveTo>
                    <a:pt x="0" y="423781"/>
                  </a:moveTo>
                  <a:lnTo>
                    <a:pt x="134465" y="322389"/>
                  </a:lnTo>
                  <a:cubicBezTo>
                    <a:pt x="450386" y="108416"/>
                    <a:pt x="813103" y="2378"/>
                    <a:pt x="1174644" y="0"/>
                  </a:cubicBezTo>
                  <a:lnTo>
                    <a:pt x="1180678" y="249"/>
                  </a:lnTo>
                  <a:lnTo>
                    <a:pt x="1180678" y="1835426"/>
                  </a:lnTo>
                  <a:lnTo>
                    <a:pt x="0" y="423781"/>
                  </a:lnTo>
                  <a:close/>
                </a:path>
              </a:pathLst>
            </a:custGeom>
            <a:solidFill>
              <a:srgbClr val="5B9BD5"/>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hlinkClick r:id="rId12" action="ppaction://hlinksldjump"/>
              <a:extLst>
                <a:ext uri="{FF2B5EF4-FFF2-40B4-BE49-F238E27FC236}">
                  <a16:creationId xmlns:a16="http://schemas.microsoft.com/office/drawing/2014/main" id="{02F853A3-4C25-DAD8-6B6C-ECDCBCE32E36}"/>
                </a:ext>
              </a:extLst>
            </p:cNvPr>
            <p:cNvSpPr/>
            <p:nvPr/>
          </p:nvSpPr>
          <p:spPr>
            <a:xfrm rot="19205154">
              <a:off x="2924141" y="1817246"/>
              <a:ext cx="1180678" cy="1835426"/>
            </a:xfrm>
            <a:custGeom>
              <a:avLst/>
              <a:gdLst>
                <a:gd name="connsiteX0" fmla="*/ 0 w 1180678"/>
                <a:gd name="connsiteY0" fmla="*/ 423781 h 1835426"/>
                <a:gd name="connsiteX1" fmla="*/ 134465 w 1180678"/>
                <a:gd name="connsiteY1" fmla="*/ 322389 h 1835426"/>
                <a:gd name="connsiteX2" fmla="*/ 1174644 w 1180678"/>
                <a:gd name="connsiteY2" fmla="*/ 0 h 1835426"/>
                <a:gd name="connsiteX3" fmla="*/ 1180678 w 1180678"/>
                <a:gd name="connsiteY3" fmla="*/ 249 h 1835426"/>
                <a:gd name="connsiteX4" fmla="*/ 1180678 w 1180678"/>
                <a:gd name="connsiteY4" fmla="*/ 1835426 h 1835426"/>
                <a:gd name="connsiteX5" fmla="*/ 0 w 1180678"/>
                <a:gd name="connsiteY5" fmla="*/ 423781 h 183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678" h="1835426">
                  <a:moveTo>
                    <a:pt x="0" y="423781"/>
                  </a:moveTo>
                  <a:lnTo>
                    <a:pt x="134465" y="322389"/>
                  </a:lnTo>
                  <a:cubicBezTo>
                    <a:pt x="450386" y="108416"/>
                    <a:pt x="813103" y="2378"/>
                    <a:pt x="1174644" y="0"/>
                  </a:cubicBezTo>
                  <a:lnTo>
                    <a:pt x="1180678" y="249"/>
                  </a:lnTo>
                  <a:lnTo>
                    <a:pt x="1180678" y="1835426"/>
                  </a:lnTo>
                  <a:lnTo>
                    <a:pt x="0" y="423781"/>
                  </a:lnTo>
                  <a:close/>
                </a:path>
              </a:pathLst>
            </a:custGeom>
            <a:solidFill>
              <a:srgbClr val="70AD47"/>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hlinkClick r:id="rId13" action="ppaction://hlinksldjump"/>
              <a:extLst>
                <a:ext uri="{FF2B5EF4-FFF2-40B4-BE49-F238E27FC236}">
                  <a16:creationId xmlns:a16="http://schemas.microsoft.com/office/drawing/2014/main" id="{FF8822F3-EC37-76A0-C418-B4DB63164DE7}"/>
                </a:ext>
              </a:extLst>
            </p:cNvPr>
            <p:cNvSpPr/>
            <p:nvPr/>
          </p:nvSpPr>
          <p:spPr>
            <a:xfrm rot="12000659">
              <a:off x="4240969" y="3260572"/>
              <a:ext cx="1180678" cy="1835426"/>
            </a:xfrm>
            <a:custGeom>
              <a:avLst/>
              <a:gdLst>
                <a:gd name="connsiteX0" fmla="*/ 0 w 1180678"/>
                <a:gd name="connsiteY0" fmla="*/ 423781 h 1835426"/>
                <a:gd name="connsiteX1" fmla="*/ 134465 w 1180678"/>
                <a:gd name="connsiteY1" fmla="*/ 322389 h 1835426"/>
                <a:gd name="connsiteX2" fmla="*/ 1174644 w 1180678"/>
                <a:gd name="connsiteY2" fmla="*/ 0 h 1835426"/>
                <a:gd name="connsiteX3" fmla="*/ 1180678 w 1180678"/>
                <a:gd name="connsiteY3" fmla="*/ 249 h 1835426"/>
                <a:gd name="connsiteX4" fmla="*/ 1180678 w 1180678"/>
                <a:gd name="connsiteY4" fmla="*/ 1835426 h 1835426"/>
                <a:gd name="connsiteX5" fmla="*/ 0 w 1180678"/>
                <a:gd name="connsiteY5" fmla="*/ 423781 h 183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678" h="1835426">
                  <a:moveTo>
                    <a:pt x="0" y="423781"/>
                  </a:moveTo>
                  <a:lnTo>
                    <a:pt x="134465" y="322389"/>
                  </a:lnTo>
                  <a:cubicBezTo>
                    <a:pt x="450386" y="108416"/>
                    <a:pt x="813103" y="2378"/>
                    <a:pt x="1174644" y="0"/>
                  </a:cubicBezTo>
                  <a:lnTo>
                    <a:pt x="1180678" y="249"/>
                  </a:lnTo>
                  <a:lnTo>
                    <a:pt x="1180678" y="1835426"/>
                  </a:lnTo>
                  <a:lnTo>
                    <a:pt x="0" y="423781"/>
                  </a:lnTo>
                  <a:close/>
                </a:path>
              </a:pathLst>
            </a:custGeom>
            <a:solidFill>
              <a:srgbClr val="264478"/>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hlinkClick r:id="rId14" action="ppaction://hlinksldjump"/>
              <a:extLst>
                <a:ext uri="{FF2B5EF4-FFF2-40B4-BE49-F238E27FC236}">
                  <a16:creationId xmlns:a16="http://schemas.microsoft.com/office/drawing/2014/main" id="{A75B083C-0B27-91AA-C49B-982A25AE358F}"/>
                </a:ext>
              </a:extLst>
            </p:cNvPr>
            <p:cNvSpPr/>
            <p:nvPr/>
          </p:nvSpPr>
          <p:spPr>
            <a:xfrm rot="14395417">
              <a:off x="3475074" y="3154309"/>
              <a:ext cx="1180678" cy="1835426"/>
            </a:xfrm>
            <a:custGeom>
              <a:avLst/>
              <a:gdLst>
                <a:gd name="connsiteX0" fmla="*/ 0 w 1180678"/>
                <a:gd name="connsiteY0" fmla="*/ 423781 h 1835426"/>
                <a:gd name="connsiteX1" fmla="*/ 134465 w 1180678"/>
                <a:gd name="connsiteY1" fmla="*/ 322389 h 1835426"/>
                <a:gd name="connsiteX2" fmla="*/ 1174644 w 1180678"/>
                <a:gd name="connsiteY2" fmla="*/ 0 h 1835426"/>
                <a:gd name="connsiteX3" fmla="*/ 1180678 w 1180678"/>
                <a:gd name="connsiteY3" fmla="*/ 249 h 1835426"/>
                <a:gd name="connsiteX4" fmla="*/ 1180678 w 1180678"/>
                <a:gd name="connsiteY4" fmla="*/ 1835426 h 1835426"/>
                <a:gd name="connsiteX5" fmla="*/ 0 w 1180678"/>
                <a:gd name="connsiteY5" fmla="*/ 423781 h 183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678" h="1835426">
                  <a:moveTo>
                    <a:pt x="0" y="423781"/>
                  </a:moveTo>
                  <a:lnTo>
                    <a:pt x="134465" y="322389"/>
                  </a:lnTo>
                  <a:cubicBezTo>
                    <a:pt x="450386" y="108416"/>
                    <a:pt x="813103" y="2378"/>
                    <a:pt x="1174644" y="0"/>
                  </a:cubicBezTo>
                  <a:lnTo>
                    <a:pt x="1180678" y="249"/>
                  </a:lnTo>
                  <a:lnTo>
                    <a:pt x="1180678" y="1835426"/>
                  </a:lnTo>
                  <a:lnTo>
                    <a:pt x="0" y="423781"/>
                  </a:lnTo>
                  <a:close/>
                </a:path>
              </a:pathLst>
            </a:custGeom>
            <a:solidFill>
              <a:srgbClr val="9E480E"/>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hlinkClick r:id="rId15" action="ppaction://hlinksldjump"/>
              <a:extLst>
                <a:ext uri="{FF2B5EF4-FFF2-40B4-BE49-F238E27FC236}">
                  <a16:creationId xmlns:a16="http://schemas.microsoft.com/office/drawing/2014/main" id="{755E4EF4-44E1-804C-153D-CD35FB0D607D}"/>
                </a:ext>
              </a:extLst>
            </p:cNvPr>
            <p:cNvSpPr/>
            <p:nvPr/>
          </p:nvSpPr>
          <p:spPr>
            <a:xfrm rot="16807526">
              <a:off x="2953657" y="2587266"/>
              <a:ext cx="1180678" cy="1835426"/>
            </a:xfrm>
            <a:custGeom>
              <a:avLst/>
              <a:gdLst>
                <a:gd name="connsiteX0" fmla="*/ 0 w 1180678"/>
                <a:gd name="connsiteY0" fmla="*/ 423781 h 1835426"/>
                <a:gd name="connsiteX1" fmla="*/ 134465 w 1180678"/>
                <a:gd name="connsiteY1" fmla="*/ 322389 h 1835426"/>
                <a:gd name="connsiteX2" fmla="*/ 1174644 w 1180678"/>
                <a:gd name="connsiteY2" fmla="*/ 0 h 1835426"/>
                <a:gd name="connsiteX3" fmla="*/ 1180678 w 1180678"/>
                <a:gd name="connsiteY3" fmla="*/ 249 h 1835426"/>
                <a:gd name="connsiteX4" fmla="*/ 1180678 w 1180678"/>
                <a:gd name="connsiteY4" fmla="*/ 1835426 h 1835426"/>
                <a:gd name="connsiteX5" fmla="*/ 0 w 1180678"/>
                <a:gd name="connsiteY5" fmla="*/ 423781 h 1835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678" h="1835426">
                  <a:moveTo>
                    <a:pt x="0" y="423781"/>
                  </a:moveTo>
                  <a:lnTo>
                    <a:pt x="134465" y="322389"/>
                  </a:lnTo>
                  <a:cubicBezTo>
                    <a:pt x="450386" y="108416"/>
                    <a:pt x="813103" y="2378"/>
                    <a:pt x="1174644" y="0"/>
                  </a:cubicBezTo>
                  <a:lnTo>
                    <a:pt x="1180678" y="249"/>
                  </a:lnTo>
                  <a:lnTo>
                    <a:pt x="1180678" y="1835426"/>
                  </a:lnTo>
                  <a:lnTo>
                    <a:pt x="0" y="423781"/>
                  </a:lnTo>
                  <a:close/>
                </a:path>
              </a:pathLst>
            </a:custGeom>
            <a:solidFill>
              <a:srgbClr val="636363"/>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TextBox 85">
              <a:hlinkClick r:id="rId8" action="ppaction://hlinksldjump"/>
              <a:extLst>
                <a:ext uri="{FF2B5EF4-FFF2-40B4-BE49-F238E27FC236}">
                  <a16:creationId xmlns:a16="http://schemas.microsoft.com/office/drawing/2014/main" id="{F43503D7-7665-713F-24A2-6FC7E84B4F60}"/>
                </a:ext>
              </a:extLst>
            </p:cNvPr>
            <p:cNvSpPr txBox="1"/>
            <p:nvPr/>
          </p:nvSpPr>
          <p:spPr>
            <a:xfrm rot="6677424">
              <a:off x="4571600" y="1684750"/>
              <a:ext cx="91082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err="1">
                  <a:solidFill>
                    <a:schemeClr val="bg1"/>
                  </a:solidFill>
                  <a:latin typeface="Times New Roman" panose="02020603050405020304" pitchFamily="18" charset="0"/>
                  <a:cs typeface="Times New Roman" panose="02020603050405020304" pitchFamily="18" charset="0"/>
                </a:rPr>
                <a:t>Câu</a:t>
              </a:r>
              <a:r>
                <a:rPr lang="en-US" sz="2400">
                  <a:solidFill>
                    <a:schemeClr val="bg1"/>
                  </a:solidFill>
                  <a:latin typeface="Times New Roman" panose="02020603050405020304" pitchFamily="18" charset="0"/>
                  <a:cs typeface="Times New Roman" panose="02020603050405020304" pitchFamily="18" charset="0"/>
                </a:rPr>
                <a:t> 1</a:t>
              </a:r>
            </a:p>
          </p:txBody>
        </p:sp>
        <p:sp>
          <p:nvSpPr>
            <p:cNvPr id="87" name="TextBox 86">
              <a:hlinkClick r:id="rId9" action="ppaction://hlinksldjump"/>
              <a:extLst>
                <a:ext uri="{FF2B5EF4-FFF2-40B4-BE49-F238E27FC236}">
                  <a16:creationId xmlns:a16="http://schemas.microsoft.com/office/drawing/2014/main" id="{B48D22FD-B12F-FDB8-D1A0-099207394324}"/>
                </a:ext>
              </a:extLst>
            </p:cNvPr>
            <p:cNvSpPr txBox="1"/>
            <p:nvPr/>
          </p:nvSpPr>
          <p:spPr>
            <a:xfrm rot="8941757">
              <a:off x="5159393" y="2239644"/>
              <a:ext cx="91082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err="1">
                  <a:solidFill>
                    <a:schemeClr val="bg1"/>
                  </a:solidFill>
                  <a:latin typeface="Times New Roman" panose="02020603050405020304" pitchFamily="18" charset="0"/>
                  <a:cs typeface="Times New Roman" panose="02020603050405020304" pitchFamily="18" charset="0"/>
                </a:rPr>
                <a:t>Câu</a:t>
              </a:r>
              <a:r>
                <a:rPr lang="en-US" sz="2400">
                  <a:solidFill>
                    <a:schemeClr val="bg1"/>
                  </a:solidFill>
                  <a:latin typeface="Times New Roman" panose="02020603050405020304" pitchFamily="18" charset="0"/>
                  <a:cs typeface="Times New Roman" panose="02020603050405020304" pitchFamily="18" charset="0"/>
                </a:rPr>
                <a:t> 2</a:t>
              </a:r>
            </a:p>
          </p:txBody>
        </p:sp>
        <p:sp>
          <p:nvSpPr>
            <p:cNvPr id="88" name="TextBox 87">
              <a:hlinkClick r:id="rId10" action="ppaction://hlinksldjump"/>
              <a:extLst>
                <a:ext uri="{FF2B5EF4-FFF2-40B4-BE49-F238E27FC236}">
                  <a16:creationId xmlns:a16="http://schemas.microsoft.com/office/drawing/2014/main" id="{E0104285-4026-2B39-0639-A5CC8DDD7D34}"/>
                </a:ext>
              </a:extLst>
            </p:cNvPr>
            <p:cNvSpPr txBox="1"/>
            <p:nvPr/>
          </p:nvSpPr>
          <p:spPr>
            <a:xfrm rot="11579835">
              <a:off x="5303236" y="3051801"/>
              <a:ext cx="91082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err="1">
                  <a:solidFill>
                    <a:schemeClr val="bg1"/>
                  </a:solidFill>
                  <a:latin typeface="Times New Roman" panose="02020603050405020304" pitchFamily="18" charset="0"/>
                  <a:cs typeface="Times New Roman" panose="02020603050405020304" pitchFamily="18" charset="0"/>
                </a:rPr>
                <a:t>Câu</a:t>
              </a:r>
              <a:r>
                <a:rPr lang="en-US" sz="2400">
                  <a:solidFill>
                    <a:schemeClr val="bg1"/>
                  </a:solidFill>
                  <a:latin typeface="Times New Roman" panose="02020603050405020304" pitchFamily="18" charset="0"/>
                  <a:cs typeface="Times New Roman" panose="02020603050405020304" pitchFamily="18" charset="0"/>
                </a:rPr>
                <a:t> 3</a:t>
              </a:r>
            </a:p>
          </p:txBody>
        </p:sp>
        <p:sp>
          <p:nvSpPr>
            <p:cNvPr id="89" name="TextBox 88">
              <a:hlinkClick r:id="rId11" action="ppaction://hlinksldjump"/>
              <a:extLst>
                <a:ext uri="{FF2B5EF4-FFF2-40B4-BE49-F238E27FC236}">
                  <a16:creationId xmlns:a16="http://schemas.microsoft.com/office/drawing/2014/main" id="{0602AEB2-45BF-924F-6863-5E715DD4A439}"/>
                </a:ext>
              </a:extLst>
            </p:cNvPr>
            <p:cNvSpPr txBox="1"/>
            <p:nvPr/>
          </p:nvSpPr>
          <p:spPr>
            <a:xfrm rot="13853395">
              <a:off x="4847598" y="3779106"/>
              <a:ext cx="91082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err="1">
                  <a:solidFill>
                    <a:schemeClr val="bg1"/>
                  </a:solidFill>
                  <a:latin typeface="Times New Roman" panose="02020603050405020304" pitchFamily="18" charset="0"/>
                  <a:cs typeface="Times New Roman" panose="02020603050405020304" pitchFamily="18" charset="0"/>
                </a:rPr>
                <a:t>Câu</a:t>
              </a:r>
              <a:r>
                <a:rPr lang="en-US" sz="2400">
                  <a:solidFill>
                    <a:schemeClr val="bg1"/>
                  </a:solidFill>
                  <a:latin typeface="Times New Roman" panose="02020603050405020304" pitchFamily="18" charset="0"/>
                  <a:cs typeface="Times New Roman" panose="02020603050405020304" pitchFamily="18" charset="0"/>
                </a:rPr>
                <a:t> 4</a:t>
              </a:r>
            </a:p>
          </p:txBody>
        </p:sp>
        <p:sp>
          <p:nvSpPr>
            <p:cNvPr id="90" name="TextBox 89">
              <a:hlinkClick r:id="rId13" action="ppaction://hlinksldjump"/>
              <a:extLst>
                <a:ext uri="{FF2B5EF4-FFF2-40B4-BE49-F238E27FC236}">
                  <a16:creationId xmlns:a16="http://schemas.microsoft.com/office/drawing/2014/main" id="{9A480CB9-197B-13E6-CC39-4AA2BC3B83A4}"/>
                </a:ext>
              </a:extLst>
            </p:cNvPr>
            <p:cNvSpPr txBox="1"/>
            <p:nvPr/>
          </p:nvSpPr>
          <p:spPr>
            <a:xfrm rot="16200000">
              <a:off x="4129412" y="4038501"/>
              <a:ext cx="91082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err="1">
                  <a:solidFill>
                    <a:schemeClr val="bg1"/>
                  </a:solidFill>
                  <a:latin typeface="Times New Roman" panose="02020603050405020304" pitchFamily="18" charset="0"/>
                  <a:cs typeface="Times New Roman" panose="02020603050405020304" pitchFamily="18" charset="0"/>
                </a:rPr>
                <a:t>Câu</a:t>
              </a:r>
              <a:r>
                <a:rPr lang="en-US" sz="2400">
                  <a:solidFill>
                    <a:schemeClr val="bg1"/>
                  </a:solidFill>
                  <a:latin typeface="Times New Roman" panose="02020603050405020304" pitchFamily="18" charset="0"/>
                  <a:cs typeface="Times New Roman" panose="02020603050405020304" pitchFamily="18" charset="0"/>
                </a:rPr>
                <a:t> 5</a:t>
              </a:r>
            </a:p>
          </p:txBody>
        </p:sp>
        <p:sp>
          <p:nvSpPr>
            <p:cNvPr id="91" name="TextBox 90">
              <a:hlinkClick r:id="rId14" action="ppaction://hlinksldjump"/>
              <a:extLst>
                <a:ext uri="{FF2B5EF4-FFF2-40B4-BE49-F238E27FC236}">
                  <a16:creationId xmlns:a16="http://schemas.microsoft.com/office/drawing/2014/main" id="{44227C77-2575-2FC5-6745-C6230B9C69A4}"/>
                </a:ext>
              </a:extLst>
            </p:cNvPr>
            <p:cNvSpPr txBox="1"/>
            <p:nvPr/>
          </p:nvSpPr>
          <p:spPr>
            <a:xfrm rot="18382998">
              <a:off x="3393980" y="3753771"/>
              <a:ext cx="91082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err="1">
                  <a:solidFill>
                    <a:schemeClr val="bg1"/>
                  </a:solidFill>
                  <a:latin typeface="Times New Roman" panose="02020603050405020304" pitchFamily="18" charset="0"/>
                  <a:cs typeface="Times New Roman" panose="02020603050405020304" pitchFamily="18" charset="0"/>
                </a:rPr>
                <a:t>Câu</a:t>
              </a:r>
              <a:r>
                <a:rPr lang="en-US" sz="2400">
                  <a:solidFill>
                    <a:schemeClr val="bg1"/>
                  </a:solidFill>
                  <a:latin typeface="Times New Roman" panose="02020603050405020304" pitchFamily="18" charset="0"/>
                  <a:cs typeface="Times New Roman" panose="02020603050405020304" pitchFamily="18" charset="0"/>
                </a:rPr>
                <a:t> 6</a:t>
              </a:r>
            </a:p>
          </p:txBody>
        </p:sp>
        <p:sp>
          <p:nvSpPr>
            <p:cNvPr id="92" name="TextBox 91">
              <a:hlinkClick r:id="rId15" action="ppaction://hlinksldjump"/>
              <a:extLst>
                <a:ext uri="{FF2B5EF4-FFF2-40B4-BE49-F238E27FC236}">
                  <a16:creationId xmlns:a16="http://schemas.microsoft.com/office/drawing/2014/main" id="{C3289804-DD16-15CE-A090-99211CFF901E}"/>
                </a:ext>
              </a:extLst>
            </p:cNvPr>
            <p:cNvSpPr txBox="1"/>
            <p:nvPr/>
          </p:nvSpPr>
          <p:spPr>
            <a:xfrm rot="21003673">
              <a:off x="2925954" y="3043216"/>
              <a:ext cx="91082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err="1">
                  <a:solidFill>
                    <a:schemeClr val="bg1"/>
                  </a:solidFill>
                  <a:latin typeface="Times New Roman" panose="02020603050405020304" pitchFamily="18" charset="0"/>
                  <a:cs typeface="Times New Roman" panose="02020603050405020304" pitchFamily="18" charset="0"/>
                </a:rPr>
                <a:t>Câu</a:t>
              </a:r>
              <a:r>
                <a:rPr lang="en-US" sz="2400">
                  <a:solidFill>
                    <a:schemeClr val="bg1"/>
                  </a:solidFill>
                  <a:latin typeface="Times New Roman" panose="02020603050405020304" pitchFamily="18" charset="0"/>
                  <a:cs typeface="Times New Roman" panose="02020603050405020304" pitchFamily="18" charset="0"/>
                </a:rPr>
                <a:t> 7</a:t>
              </a:r>
            </a:p>
          </p:txBody>
        </p:sp>
        <p:sp>
          <p:nvSpPr>
            <p:cNvPr id="93" name="TextBox 92">
              <a:hlinkClick r:id="rId12" action="ppaction://hlinksldjump"/>
              <a:extLst>
                <a:ext uri="{FF2B5EF4-FFF2-40B4-BE49-F238E27FC236}">
                  <a16:creationId xmlns:a16="http://schemas.microsoft.com/office/drawing/2014/main" id="{64923D49-6437-7D98-EB43-35E1A0755272}"/>
                </a:ext>
              </a:extLst>
            </p:cNvPr>
            <p:cNvSpPr txBox="1"/>
            <p:nvPr/>
          </p:nvSpPr>
          <p:spPr>
            <a:xfrm rot="1908789">
              <a:off x="3073109" y="2192897"/>
              <a:ext cx="91082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err="1">
                  <a:solidFill>
                    <a:schemeClr val="bg1"/>
                  </a:solidFill>
                  <a:latin typeface="Times New Roman" panose="02020603050405020304" pitchFamily="18" charset="0"/>
                  <a:cs typeface="Times New Roman" panose="02020603050405020304" pitchFamily="18" charset="0"/>
                </a:rPr>
                <a:t>Câu</a:t>
              </a:r>
              <a:r>
                <a:rPr lang="en-US" sz="2400">
                  <a:solidFill>
                    <a:schemeClr val="bg1"/>
                  </a:solidFill>
                  <a:latin typeface="Times New Roman" panose="02020603050405020304" pitchFamily="18" charset="0"/>
                  <a:cs typeface="Times New Roman" panose="02020603050405020304" pitchFamily="18" charset="0"/>
                </a:rPr>
                <a:t> 8</a:t>
              </a:r>
            </a:p>
          </p:txBody>
        </p:sp>
        <p:sp>
          <p:nvSpPr>
            <p:cNvPr id="94" name="TextBox 93">
              <a:hlinkClick r:id="rId7" action="ppaction://hlinksldjump"/>
              <a:extLst>
                <a:ext uri="{FF2B5EF4-FFF2-40B4-BE49-F238E27FC236}">
                  <a16:creationId xmlns:a16="http://schemas.microsoft.com/office/drawing/2014/main" id="{6F1372E8-BDE6-8B47-1F94-5B5310715B37}"/>
                </a:ext>
              </a:extLst>
            </p:cNvPr>
            <p:cNvSpPr txBox="1"/>
            <p:nvPr/>
          </p:nvSpPr>
          <p:spPr>
            <a:xfrm rot="4416963">
              <a:off x="3742282" y="1647999"/>
              <a:ext cx="91082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err="1">
                  <a:solidFill>
                    <a:schemeClr val="bg1"/>
                  </a:solidFill>
                  <a:latin typeface="Times New Roman" panose="02020603050405020304" pitchFamily="18" charset="0"/>
                  <a:cs typeface="Times New Roman" panose="02020603050405020304" pitchFamily="18" charset="0"/>
                </a:rPr>
                <a:t>Câu</a:t>
              </a:r>
              <a:r>
                <a:rPr lang="en-US" sz="2400">
                  <a:solidFill>
                    <a:schemeClr val="bg1"/>
                  </a:solidFill>
                  <a:latin typeface="Times New Roman" panose="02020603050405020304" pitchFamily="18" charset="0"/>
                  <a:cs typeface="Times New Roman" panose="02020603050405020304" pitchFamily="18" charset="0"/>
                </a:rPr>
                <a:t> 9</a:t>
              </a:r>
            </a:p>
          </p:txBody>
        </p:sp>
      </p:grpSp>
      <p:sp>
        <p:nvSpPr>
          <p:cNvPr id="41" name="Oval 40">
            <a:extLst>
              <a:ext uri="{FF2B5EF4-FFF2-40B4-BE49-F238E27FC236}">
                <a16:creationId xmlns:a16="http://schemas.microsoft.com/office/drawing/2014/main" id="{8F2B030E-EE1D-4C13-83E1-057024D71677}"/>
              </a:ext>
            </a:extLst>
          </p:cNvPr>
          <p:cNvSpPr/>
          <p:nvPr/>
        </p:nvSpPr>
        <p:spPr>
          <a:xfrm>
            <a:off x="5580268" y="3033928"/>
            <a:ext cx="241360" cy="241360"/>
          </a:xfrm>
          <a:prstGeom prst="ellipse">
            <a:avLst/>
          </a:prstGeom>
          <a:gradFill flip="none" rotWithShape="1">
            <a:gsLst>
              <a:gs pos="40000">
                <a:srgbClr val="D6B700"/>
              </a:gs>
              <a:gs pos="0">
                <a:srgbClr val="FFFF00"/>
              </a:gs>
              <a:gs pos="100000">
                <a:schemeClr val="accent4">
                  <a:lumMod val="75000"/>
                </a:schemeClr>
              </a:gs>
            </a:gsLst>
            <a:path path="circle">
              <a:fillToRect l="50000" t="50000" r="50000" b="50000"/>
            </a:path>
            <a:tileRect/>
          </a:gradFill>
          <a:ln>
            <a:noFill/>
          </a:ln>
          <a:scene3d>
            <a:camera prst="orthographicFront"/>
            <a:lightRig rig="threePt" dir="t"/>
          </a:scene3d>
          <a:sp3d>
            <a:bevelT w="273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C051463A-FF52-CF46-60AF-CDEE8FD1A178}"/>
              </a:ext>
            </a:extLst>
          </p:cNvPr>
          <p:cNvGrpSpPr/>
          <p:nvPr/>
        </p:nvGrpSpPr>
        <p:grpSpPr>
          <a:xfrm>
            <a:off x="5617044" y="4637941"/>
            <a:ext cx="167643" cy="1016627"/>
            <a:chOff x="6020022" y="4597691"/>
            <a:chExt cx="167643" cy="1016627"/>
          </a:xfrm>
        </p:grpSpPr>
        <p:sp>
          <p:nvSpPr>
            <p:cNvPr id="57" name="Freeform: Shape 56">
              <a:extLst>
                <a:ext uri="{FF2B5EF4-FFF2-40B4-BE49-F238E27FC236}">
                  <a16:creationId xmlns:a16="http://schemas.microsoft.com/office/drawing/2014/main" id="{F32E9A07-4288-4076-9003-628BE5AAFEDE}"/>
                </a:ext>
              </a:extLst>
            </p:cNvPr>
            <p:cNvSpPr/>
            <p:nvPr/>
          </p:nvSpPr>
          <p:spPr>
            <a:xfrm rot="10800000" flipV="1">
              <a:off x="6020022" y="4597691"/>
              <a:ext cx="167641" cy="920154"/>
            </a:xfrm>
            <a:custGeom>
              <a:avLst/>
              <a:gdLst>
                <a:gd name="connsiteX0" fmla="*/ 1 w 167641"/>
                <a:gd name="connsiteY0" fmla="*/ 835791 h 835791"/>
                <a:gd name="connsiteX1" fmla="*/ 167641 w 167641"/>
                <a:gd name="connsiteY1" fmla="*/ 835791 h 835791"/>
                <a:gd name="connsiteX2" fmla="*/ 167641 w 167641"/>
                <a:gd name="connsiteY2" fmla="*/ 165397 h 835791"/>
                <a:gd name="connsiteX3" fmla="*/ 83821 w 167641"/>
                <a:gd name="connsiteY3" fmla="*/ 0 h 835791"/>
                <a:gd name="connsiteX4" fmla="*/ 0 w 167641"/>
                <a:gd name="connsiteY4" fmla="*/ 165397 h 835791"/>
                <a:gd name="connsiteX5" fmla="*/ 1 w 167641"/>
                <a:gd name="connsiteY5" fmla="*/ 165397 h 8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1" h="835791">
                  <a:moveTo>
                    <a:pt x="1" y="835791"/>
                  </a:moveTo>
                  <a:lnTo>
                    <a:pt x="167641" y="835791"/>
                  </a:lnTo>
                  <a:lnTo>
                    <a:pt x="167641" y="165397"/>
                  </a:lnTo>
                  <a:lnTo>
                    <a:pt x="83821" y="0"/>
                  </a:lnTo>
                  <a:lnTo>
                    <a:pt x="0" y="165397"/>
                  </a:lnTo>
                  <a:lnTo>
                    <a:pt x="1" y="165397"/>
                  </a:lnTo>
                  <a:close/>
                </a:path>
              </a:pathLst>
            </a:custGeom>
            <a:gradFill flip="none" rotWithShape="1">
              <a:gsLst>
                <a:gs pos="40000">
                  <a:srgbClr val="D6B700"/>
                </a:gs>
                <a:gs pos="0">
                  <a:srgbClr val="FFFF00"/>
                </a:gs>
                <a:gs pos="100000">
                  <a:schemeClr val="accent4">
                    <a:lumMod val="75000"/>
                  </a:schemeClr>
                </a:gs>
              </a:gsLst>
              <a:lin ang="10800000" scaled="1"/>
              <a:tileRect/>
            </a:gra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3F04EA17-A3B7-4FF8-9E9F-7564078AB629}"/>
                </a:ext>
              </a:extLst>
            </p:cNvPr>
            <p:cNvSpPr/>
            <p:nvPr/>
          </p:nvSpPr>
          <p:spPr>
            <a:xfrm>
              <a:off x="6020022" y="5446675"/>
              <a:ext cx="167643" cy="167643"/>
            </a:xfrm>
            <a:prstGeom prst="ellipse">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6" name="Graphic 95" descr="Right pointing backhand index">
            <a:hlinkClick r:id="rId5" action="ppaction://hlinksldjump"/>
            <a:extLst>
              <a:ext uri="{FF2B5EF4-FFF2-40B4-BE49-F238E27FC236}">
                <a16:creationId xmlns:a16="http://schemas.microsoft.com/office/drawing/2014/main" id="{6F5D356C-66EC-E4CC-A4D2-A69A8C637C1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341110" y="6079774"/>
            <a:ext cx="264869" cy="264869"/>
          </a:xfrm>
          <a:prstGeom prst="rect">
            <a:avLst/>
          </a:prstGeom>
        </p:spPr>
      </p:pic>
    </p:spTree>
    <p:extLst>
      <p:ext uri="{BB962C8B-B14F-4D97-AF65-F5344CB8AC3E}">
        <p14:creationId xmlns:p14="http://schemas.microsoft.com/office/powerpoint/2010/main" val="183525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5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5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5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4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4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45"/>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46"/>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47"/>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4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4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50"/>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19199" fill="hold"/>
                                        <p:tgtEl>
                                          <p:spTgt spid="16"/>
                                        </p:tgtEl>
                                      </p:cBhvr>
                                    </p:cmd>
                                  </p:childTnLst>
                                </p:cTn>
                              </p:par>
                              <p:par>
                                <p:cTn id="34" presetID="8" presetClass="emph" presetSubtype="0" repeatCount="indefinite" fill="hold" nodeType="withEffect">
                                  <p:stCondLst>
                                    <p:cond delay="0"/>
                                  </p:stCondLst>
                                  <p:childTnLst>
                                    <p:animRot by="-21600000">
                                      <p:cBhvr>
                                        <p:cTn id="35" dur="500" fill="hold"/>
                                        <p:tgtEl>
                                          <p:spTgt spid="2"/>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500" fill="hold"/>
                                        <p:tgtEl>
                                          <p:spTgt spid="95"/>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8" presetClass="emph" presetSubtype="0" decel="50000" fill="hold" nodeType="clickEffect">
                                  <p:stCondLst>
                                    <p:cond delay="1000"/>
                                  </p:stCondLst>
                                  <p:childTnLst>
                                    <p:animRot by="-21600000">
                                      <p:cBhvr>
                                        <p:cTn id="41" dur="1000" fill="hold"/>
                                        <p:tgtEl>
                                          <p:spTgt spid="2"/>
                                        </p:tgtEl>
                                        <p:attrNameLst>
                                          <p:attrName>r</p:attrName>
                                        </p:attrNameLst>
                                      </p:cBhvr>
                                    </p:animRot>
                                  </p:childTnLst>
                                </p:cTn>
                              </p:par>
                              <p:par>
                                <p:cTn id="42" presetID="8" presetClass="emph" presetSubtype="0" decel="50000" fill="hold" nodeType="withEffect">
                                  <p:stCondLst>
                                    <p:cond delay="1000"/>
                                  </p:stCondLst>
                                  <p:childTnLst>
                                    <p:animRot by="21600000">
                                      <p:cBhvr>
                                        <p:cTn id="43" dur="1000" fill="hold"/>
                                        <p:tgtEl>
                                          <p:spTgt spid="95"/>
                                        </p:tgtEl>
                                        <p:attrNameLst>
                                          <p:attrName>r</p:attrName>
                                        </p:attrNameLst>
                                      </p:cBhvr>
                                    </p:animRot>
                                  </p:childTnLst>
                                </p:cTn>
                              </p:par>
                            </p:childTnLst>
                          </p:cTn>
                        </p:par>
                      </p:childTnLst>
                    </p:cTn>
                  </p:par>
                </p:childTnLst>
              </p:cTn>
              <p:nextCondLst>
                <p:cond evt="onClick" delay="0">
                  <p:tgtEl>
                    <p:spTgt spid="4"/>
                  </p:tgtEl>
                </p:cond>
              </p:nextCondLst>
            </p:seq>
            <p:audio>
              <p:cMediaNode showWhenStopped="0">
                <p:cTn id="44" repeatCount="indefinite" fill="hold" display="0">
                  <p:stCondLst>
                    <p:cond delay="indefinite"/>
                  </p:stCondLst>
                  <p:endCondLst>
                    <p:cond evt="onStopAudio" delay="0">
                      <p:tgtEl>
                        <p:sldTgt/>
                      </p:tgtEl>
                    </p:cond>
                  </p:endCondLst>
                </p:cTn>
                <p:tgtEl>
                  <p:spTgt spid="16"/>
                </p:tgtEl>
              </p:cMediaNode>
            </p:audio>
          </p:childTnLst>
        </p:cTn>
      </p:par>
    </p:tnLst>
    <p:bldLst>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51816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584367" y="827562"/>
            <a:ext cx="9085809" cy="116865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 có thực, thường dùng để làm bằng cớ, để chứng minh</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54922" y="2290336"/>
            <a:ext cx="5144698" cy="111605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chemeClr val="tx1"/>
                </a:solidFill>
                <a:latin typeface="Times New Roman" panose="02020603050405020304" pitchFamily="18" charset="0"/>
                <a:cs typeface="Times New Roman" panose="02020603050405020304" pitchFamily="18" charset="0"/>
              </a:rPr>
              <a:t>HIỆ</a:t>
            </a:r>
            <a:r>
              <a:rPr lang="en-GB" sz="3600" b="1">
                <a:solidFill>
                  <a:srgbClr val="FF0000"/>
                </a:solidFill>
                <a:latin typeface="Times New Roman" panose="02020603050405020304" pitchFamily="18" charset="0"/>
                <a:cs typeface="Times New Roman" panose="02020603050405020304" pitchFamily="18" charset="0"/>
              </a:rPr>
              <a:t>N </a:t>
            </a:r>
            <a:r>
              <a:rPr lang="en-GB" sz="3600" b="1">
                <a:solidFill>
                  <a:schemeClr val="tx1"/>
                </a:solidFill>
                <a:latin typeface="Times New Roman" panose="02020603050405020304" pitchFamily="18" charset="0"/>
                <a:cs typeface="Times New Roman" panose="02020603050405020304" pitchFamily="18" charset="0"/>
              </a:rPr>
              <a:t>VẬT</a:t>
            </a:r>
            <a:endParaRPr lang="en-US" sz="54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49CA8F5A-3153-718F-230B-3FE845AEB2B2}"/>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FF0000"/>
                </a:solidFill>
                <a:latin typeface="Arial" panose="020B0604020202020204" pitchFamily="34" charset="0"/>
                <a:cs typeface="Arial" panose="020B0604020202020204" pitchFamily="34" charset="0"/>
              </a:rPr>
              <a:t>Quay </a:t>
            </a:r>
            <a:r>
              <a:rPr lang="en-US" sz="1600" err="1">
                <a:solidFill>
                  <a:srgbClr val="FF0000"/>
                </a:solidFill>
                <a:latin typeface="Arial" panose="020B0604020202020204" pitchFamily="34" charset="0"/>
                <a:cs typeface="Arial" panose="020B0604020202020204" pitchFamily="34" charset="0"/>
              </a:rPr>
              <a:t>về</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Chiếc</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nón</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kì</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diệu</a:t>
            </a:r>
            <a:r>
              <a:rPr lang="en-US" sz="160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11B567AF-38BC-306D-6814-1D7EA4FFCB1D}"/>
              </a:ext>
            </a:extLst>
          </p:cNvPr>
          <p:cNvSpPr txBox="1"/>
          <p:nvPr/>
        </p:nvSpPr>
        <p:spPr>
          <a:xfrm>
            <a:off x="886405" y="3602073"/>
            <a:ext cx="10481733" cy="1200329"/>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I/5 Bài 7 SGK: </a:t>
            </a:r>
            <a:r>
              <a:rPr lang="en-GB" sz="2400">
                <a:latin typeface="Arial" panose="020B0604020202020204" pitchFamily="34" charset="0"/>
                <a:cs typeface="Arial" panose="020B0604020202020204" pitchFamily="34" charset="0"/>
              </a:rPr>
              <a:t>Một trong </a:t>
            </a:r>
            <a:r>
              <a:rPr lang="en-US" sz="2400">
                <a:latin typeface="Arial" panose="020B0604020202020204" pitchFamily="34" charset="0"/>
                <a:cs typeface="Arial" panose="020B0604020202020204" pitchFamily="34" charset="0"/>
              </a:rPr>
              <a:t>các hành vi bị nghiêm cấm </a:t>
            </a:r>
            <a:r>
              <a:rPr lang="en-GB" sz="2400">
                <a:latin typeface="Arial" panose="020B0604020202020204" pitchFamily="34" charset="0"/>
                <a:cs typeface="Arial" panose="020B0604020202020204" pitchFamily="34" charset="0"/>
              </a:rPr>
              <a:t>là “</a:t>
            </a:r>
            <a:r>
              <a:rPr lang="en-US" sz="2400">
                <a:latin typeface="Arial" panose="020B0604020202020204" pitchFamily="34" charset="0"/>
                <a:cs typeface="Arial" panose="020B0604020202020204" pitchFamily="34" charset="0"/>
              </a:rPr>
              <a:t>Cá nhân sở hữu vũ khí, vật liệu nổ, công cụ hỗ trợ, trừ vũ khí thô sơ là </a:t>
            </a:r>
            <a:r>
              <a:rPr lang="en-US" sz="2400">
                <a:solidFill>
                  <a:srgbClr val="FF0000"/>
                </a:solidFill>
                <a:latin typeface="Arial" panose="020B0604020202020204" pitchFamily="34" charset="0"/>
                <a:cs typeface="Arial" panose="020B0604020202020204" pitchFamily="34" charset="0"/>
              </a:rPr>
              <a:t>hiện vật </a:t>
            </a:r>
            <a:r>
              <a:rPr lang="en-US" sz="2400">
                <a:latin typeface="Arial" panose="020B0604020202020204" pitchFamily="34" charset="0"/>
                <a:cs typeface="Arial" panose="020B0604020202020204" pitchFamily="34" charset="0"/>
              </a:rPr>
              <a:t>để trưng bày, triển lãm, đồ gia bảo</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D6CFA5D4-AD45-22B2-E0BF-1548379FF3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EE5B9E99-3A44-20E0-699D-DA90281F389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9EAFC228-FB38-76D8-B985-8407B5953E5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6B5274E9-FF40-CF94-85EB-2EA7E5CA9DE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C05DDC84-D738-5311-DB02-A764B3DED1B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A853C531-99D5-0D79-6271-83CAF2EED20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38FB2116-3B97-CFC5-8C98-D90C4F76655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591D4AC0-7F23-4733-B82F-26D91B58DD0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665AD32F-3B54-5318-C0B9-A86C343305F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508729E3-4C18-3B27-3D43-D46F665085E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462BC96F-4B36-2155-D355-D8084CF57FF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B0DEDE8D-1C1A-5EC2-1499-173037BDE54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EDA4B679-7E8A-935C-579F-46866059F1E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4FA9AF81-8DBE-65BA-ADEC-E51CB9B1146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8B281E6D-E4AB-A660-423A-FD388C0C063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CCF15391-EBBB-CA1D-5BB6-F14003FE919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1237727F-21B9-F66E-DE14-7CEFD092AFE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128396FC-364B-A7B3-7032-D92CF55DDCF7}"/>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8DE70182-A841-E478-2045-476F09868A18}"/>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192655BC-65A0-FC4F-CE50-AF69E377667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5462664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6"/>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084"/>
                                        </p:tgtEl>
                                        <p:attrNameLst>
                                          <p:attrName>style.visibility</p:attrName>
                                        </p:attrNameLst>
                                      </p:cBhvr>
                                      <p:to>
                                        <p:strVal val="visible"/>
                                      </p:to>
                                    </p:set>
                                    <p:animEffect transition="in" filter="barn(inVertical)">
                                      <p:cBhvr>
                                        <p:cTn id="58" dur="500"/>
                                        <p:tgtEl>
                                          <p:spTgt spid="1084"/>
                                        </p:tgtEl>
                                      </p:cBhvr>
                                    </p:animEffect>
                                  </p:childTnLst>
                                </p:cTn>
                              </p:par>
                              <p:par>
                                <p:cTn id="59" presetID="1" presetClass="mediacall" presetSubtype="0" fill="hold" nodeType="withEffect">
                                  <p:stCondLst>
                                    <p:cond delay="0"/>
                                  </p:stCondLst>
                                  <p:childTnLst>
                                    <p:cmd type="call" cmd="playFrom(0.0)">
                                      <p:cBhvr>
                                        <p:cTn id="60"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429658"/>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2</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637496" y="818471"/>
            <a:ext cx="8917009" cy="112348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 cho nhằm khen ngợi, khuyến khích hoặc để tỏ lòng quý mến</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469499" y="2198116"/>
            <a:ext cx="5144698" cy="1123484"/>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TẶN</a:t>
            </a:r>
            <a:r>
              <a:rPr lang="en-US" sz="3200" b="1">
                <a:solidFill>
                  <a:srgbClr val="FF0000"/>
                </a:solidFill>
                <a:latin typeface="Times New Roman" panose="02020603050405020304" pitchFamily="18" charset="0"/>
                <a:cs typeface="Times New Roman" panose="02020603050405020304" pitchFamily="18" charset="0"/>
              </a:rPr>
              <a:t>G</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237F72AE-22A2-2FAC-67F3-718884C0E775}"/>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FF0000"/>
                </a:solidFill>
                <a:latin typeface="Arial" panose="020B0604020202020204" pitchFamily="34" charset="0"/>
                <a:cs typeface="Arial" panose="020B0604020202020204" pitchFamily="34" charset="0"/>
              </a:rPr>
              <a:t>Quay </a:t>
            </a:r>
            <a:r>
              <a:rPr lang="en-US" sz="1600" err="1">
                <a:solidFill>
                  <a:srgbClr val="FF0000"/>
                </a:solidFill>
                <a:latin typeface="Arial" panose="020B0604020202020204" pitchFamily="34" charset="0"/>
                <a:cs typeface="Arial" panose="020B0604020202020204" pitchFamily="34" charset="0"/>
              </a:rPr>
              <a:t>về</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Chiếc</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nón</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kì</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diệu</a:t>
            </a:r>
            <a:r>
              <a:rPr lang="en-US" sz="160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DF20F374-4BC8-9FC8-9A4F-2E076CCDCABA}"/>
              </a:ext>
            </a:extLst>
          </p:cNvPr>
          <p:cNvSpPr txBox="1"/>
          <p:nvPr/>
        </p:nvSpPr>
        <p:spPr>
          <a:xfrm>
            <a:off x="806096" y="3534131"/>
            <a:ext cx="10471504" cy="1200329"/>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I/5 Bài 7 SGK: </a:t>
            </a:r>
            <a:r>
              <a:rPr lang="en-GB" sz="2400">
                <a:latin typeface="Arial" panose="020B0604020202020204" pitchFamily="34" charset="0"/>
                <a:cs typeface="Arial" panose="020B0604020202020204" pitchFamily="34" charset="0"/>
              </a:rPr>
              <a:t>Một trong </a:t>
            </a:r>
            <a:r>
              <a:rPr lang="en-US" sz="2400">
                <a:latin typeface="Arial" panose="020B0604020202020204" pitchFamily="34" charset="0"/>
                <a:cs typeface="Arial" panose="020B0604020202020204" pitchFamily="34" charset="0"/>
              </a:rPr>
              <a:t>các hành vi bị nghiêm cấm </a:t>
            </a:r>
            <a:r>
              <a:rPr lang="en-GB" sz="2400">
                <a:latin typeface="Arial" panose="020B0604020202020204" pitchFamily="34" charset="0"/>
                <a:cs typeface="Arial" panose="020B0604020202020204" pitchFamily="34" charset="0"/>
              </a:rPr>
              <a:t>là “</a:t>
            </a:r>
            <a:r>
              <a:rPr lang="en-US" sz="2400">
                <a:latin typeface="Arial" panose="020B0604020202020204" pitchFamily="34" charset="0"/>
                <a:cs typeface="Arial" panose="020B0604020202020204" pitchFamily="34" charset="0"/>
              </a:rPr>
              <a:t>Chiếm đoạt, mua bán, trao đổi, </a:t>
            </a:r>
            <a:r>
              <a:rPr lang="en-US" sz="2400">
                <a:solidFill>
                  <a:srgbClr val="FF0000"/>
                </a:solidFill>
                <a:latin typeface="Arial" panose="020B0604020202020204" pitchFamily="34" charset="0"/>
                <a:cs typeface="Arial" panose="020B0604020202020204" pitchFamily="34" charset="0"/>
              </a:rPr>
              <a:t>tặng</a:t>
            </a:r>
            <a:r>
              <a:rPr lang="en-US" sz="2400">
                <a:latin typeface="Arial" panose="020B0604020202020204" pitchFamily="34" charset="0"/>
                <a:cs typeface="Arial" panose="020B0604020202020204" pitchFamily="34" charset="0"/>
              </a:rPr>
              <a:t>, cho, gửi, mượn, cho mượn, thuê, cho thuê, cầm cố phế liệu, phế phẩm vũ khí, vật liệu nổ, công cụ hỗ trợ</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9219AEC7-4FF7-04E6-16BE-66BC9923F1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C8A7A61B-297A-2181-F2D7-A593B964986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8E785BEC-A713-843F-DF69-02AB3F937B0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E8A0672E-59FB-4D46-3695-96F66BA7DC5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E9A99F56-4214-FBC5-E570-D5EE497E330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4F5126C4-807F-9B0F-B882-5868018A26B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D9E5C211-26ED-A637-6F66-D42C705A288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C6DFB26F-497D-39B5-2343-46DCC5BC284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A69A3341-F736-9632-F1E2-C86DDE54BDF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CDBCE4AF-608B-7B7E-5D50-0906283716B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0D14C8F0-CFA3-63AF-69C7-8E88A1A544C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BFA69573-FE11-A7B3-6F4B-254CE6041D5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E205763C-C561-670F-5F6F-C9BEC79FC93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50634518-62E8-E4B3-F5DC-F2FC8E0C0AA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A0342590-415C-512F-B162-6420580D95E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90DB5F87-DFBF-24E0-0975-71A7974906A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F78B8288-18A8-C206-8724-8D33E214321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98373E38-06AE-A0F6-16AC-253983CF2668}"/>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4720824A-33D8-22BC-AD82-608DE90D9F54}"/>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133CA5FF-74D3-0145-D589-B51655C0AC0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0370414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6"/>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084"/>
                                        </p:tgtEl>
                                        <p:attrNameLst>
                                          <p:attrName>style.visibility</p:attrName>
                                        </p:attrNameLst>
                                      </p:cBhvr>
                                      <p:to>
                                        <p:strVal val="visible"/>
                                      </p:to>
                                    </p:set>
                                    <p:animEffect transition="in" filter="barn(inVertical)">
                                      <p:cBhvr>
                                        <p:cTn id="58" dur="500"/>
                                        <p:tgtEl>
                                          <p:spTgt spid="1084"/>
                                        </p:tgtEl>
                                      </p:cBhvr>
                                    </p:animEffect>
                                  </p:childTnLst>
                                </p:cTn>
                              </p:par>
                              <p:par>
                                <p:cTn id="59" presetID="1" presetClass="mediacall" presetSubtype="0" fill="hold" nodeType="withEffect">
                                  <p:stCondLst>
                                    <p:cond delay="0"/>
                                  </p:stCondLst>
                                  <p:childTnLst>
                                    <p:cmd type="call" cmd="playFrom(0.0)">
                                      <p:cBhvr>
                                        <p:cTn id="60"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38070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3</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289672" y="834314"/>
            <a:ext cx="9770008" cy="109234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Times New Roman" panose="02020603050405020304" pitchFamily="18" charset="0"/>
              </a:rPr>
              <a:t>G</a:t>
            </a:r>
            <a:r>
              <a:rPr lang="en-GB" sz="2400" b="1">
                <a:solidFill>
                  <a:srgbClr val="000000"/>
                </a:solidFill>
                <a:effectLst/>
                <a:latin typeface="Times New Roman" panose="02020603050405020304" pitchFamily="18" charset="0"/>
                <a:ea typeface="Calibri" panose="020F0502020204030204" pitchFamily="34" charset="0"/>
              </a:rPr>
              <a:t>iấu đi, không để lộ ra cho người khác biết</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602327" y="2187402"/>
            <a:ext cx="5144698" cy="104699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C</a:t>
            </a:r>
            <a:r>
              <a:rPr lang="en-US" sz="3200" b="1" dirty="0">
                <a:solidFill>
                  <a:srgbClr val="FF0000"/>
                </a:solidFill>
                <a:latin typeface="Times New Roman" panose="02020603050405020304" pitchFamily="18" charset="0"/>
                <a:cs typeface="Times New Roman" panose="02020603050405020304" pitchFamily="18" charset="0"/>
              </a:rPr>
              <a:t>H</a:t>
            </a:r>
            <a:r>
              <a:rPr lang="en-US" sz="3200" b="1" dirty="0">
                <a:solidFill>
                  <a:schemeClr val="tx1"/>
                </a:solidFill>
                <a:latin typeface="Times New Roman" panose="02020603050405020304" pitchFamily="18" charset="0"/>
                <a:cs typeface="Times New Roman" panose="02020603050405020304" pitchFamily="18" charset="0"/>
              </a:rPr>
              <a:t>E GIẤU</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F1A1381D-F566-753D-D553-6EC7CC4ED0D1}"/>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FF0000"/>
                </a:solidFill>
                <a:latin typeface="Arial" panose="020B0604020202020204" pitchFamily="34" charset="0"/>
                <a:cs typeface="Arial" panose="020B0604020202020204" pitchFamily="34" charset="0"/>
              </a:rPr>
              <a:t>Quay </a:t>
            </a:r>
            <a:r>
              <a:rPr lang="en-US" sz="1600" err="1">
                <a:solidFill>
                  <a:srgbClr val="FF0000"/>
                </a:solidFill>
                <a:latin typeface="Arial" panose="020B0604020202020204" pitchFamily="34" charset="0"/>
                <a:cs typeface="Arial" panose="020B0604020202020204" pitchFamily="34" charset="0"/>
              </a:rPr>
              <a:t>về</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Chiếc</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nón</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kì</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diệu</a:t>
            </a:r>
            <a:r>
              <a:rPr lang="en-US" sz="160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D0EFB805-BD15-68A6-C31A-4DD8528E78FC}"/>
              </a:ext>
            </a:extLst>
          </p:cNvPr>
          <p:cNvSpPr txBox="1"/>
          <p:nvPr/>
        </p:nvSpPr>
        <p:spPr>
          <a:xfrm>
            <a:off x="730610" y="3454886"/>
            <a:ext cx="10888133" cy="1569660"/>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I/5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7 SGK: </a:t>
            </a:r>
            <a:r>
              <a:rPr lang="en-GB" sz="2400" dirty="0" err="1">
                <a:latin typeface="Arial" panose="020B0604020202020204" pitchFamily="34" charset="0"/>
                <a:cs typeface="Arial" panose="020B0604020202020204" pitchFamily="34" charset="0"/>
              </a:rPr>
              <a:t>Một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trong</a:t>
            </a:r>
            <a:r>
              <a:rPr lang="en-GB"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vi </a:t>
            </a:r>
            <a:r>
              <a:rPr lang="en-US" sz="2400" dirty="0" err="1">
                <a:latin typeface="Arial" panose="020B0604020202020204" pitchFamily="34" charset="0"/>
                <a:cs typeface="Arial" panose="020B0604020202020204" pitchFamily="34" charset="0"/>
              </a:rPr>
              <a:t>bị</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nghiêm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cấm</a:t>
            </a:r>
            <a:r>
              <a:rPr lang="en-US"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là</a:t>
            </a:r>
            <a:r>
              <a:rPr lang="en-GB" sz="2400" dirty="0">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Che </a:t>
            </a:r>
            <a:r>
              <a:rPr lang="en-US" sz="2400" dirty="0" err="1">
                <a:solidFill>
                  <a:srgbClr val="FF0000"/>
                </a:solidFill>
                <a:latin typeface="Arial" panose="020B0604020202020204" pitchFamily="34" charset="0"/>
                <a:cs typeface="Arial" panose="020B0604020202020204" pitchFamily="34" charset="0"/>
              </a:rPr>
              <a:t>giấu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vi </a:t>
            </a:r>
            <a:r>
              <a:rPr lang="en-US" sz="2400" dirty="0" err="1">
                <a:latin typeface="Arial" panose="020B0604020202020204" pitchFamily="34" charset="0"/>
                <a:cs typeface="Arial" panose="020B0604020202020204" pitchFamily="34" charset="0"/>
              </a:rPr>
              <a:t>chế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khẩu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khẩu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tàng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chuyển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phép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hoặc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huỷ</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vũ</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cụ</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hỗ</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pháo</a:t>
            </a:r>
            <a:r>
              <a:rPr lang="en-GB" sz="2400" dirty="0">
                <a:latin typeface="Arial" panose="020B0604020202020204" pitchFamily="34" charset="0"/>
                <a:cs typeface="Arial" panose="020B0604020202020204" pitchFamily="34" charset="0"/>
              </a:rPr>
              <a:t>.</a:t>
            </a:r>
            <a:r>
              <a:rPr lang="en-GB" sz="2400" dirty="0">
                <a:solidFill>
                  <a:srgbClr val="242021"/>
                </a:solidFill>
                <a:latin typeface="Arial" panose="020B0604020202020204" pitchFamily="34" charset="0"/>
                <a:cs typeface="Arial" panose="020B0604020202020204" pitchFamily="34" charset="0"/>
              </a:rPr>
              <a:t>”</a:t>
            </a:r>
          </a:p>
        </p:txBody>
      </p:sp>
      <p:pic>
        <p:nvPicPr>
          <p:cNvPr id="1085" name="Picture 1084" descr="A blue and white alarm clock with bells&#10;&#10;Description automatically generated">
            <a:extLst>
              <a:ext uri="{FF2B5EF4-FFF2-40B4-BE49-F238E27FC236}">
                <a16:creationId xmlns:a16="http://schemas.microsoft.com/office/drawing/2014/main" id="{FDB3FDEA-5076-62AB-BE5A-C6E532FEC2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39AE10E5-FE65-A865-60FD-9D1BEB54BF4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D0CA1827-4099-BB6B-0D34-FCCCF944A2D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E327091A-FB79-45AB-47E6-46275D4A734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E30D8B71-30C7-5DDE-DBF9-DBE277CB99F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02AA9837-ED08-466B-A095-7320B80C7A7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2A7C7B4D-2E61-3CA5-C22A-57E66FDFF93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E3E9FFFF-FDAC-3D42-0D6C-CA80182D615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2D39CBF7-2C6C-00CB-4CE0-EED9D8194D9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288B1104-6B6B-75B0-77A6-34173A76091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CB662010-FCF8-F6E3-1523-988AB196CE8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A0D56D89-7345-D1A4-26CF-836BA1CCD2B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A36808EE-4A91-E398-C8CC-65376B9913A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D4E6E873-4A5B-B0E9-D5EB-62EC80E40CC3}"/>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15BDF3D6-D242-5EA2-0389-767E072ED6D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2798426B-BC3D-4353-B595-80D472993D6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4FFE3D37-593E-A6D0-886B-329D9161EDE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6EEBB84C-0137-1DD8-94AC-7427A58FC230}"/>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3AE854E2-B93B-7B9D-A5CF-8106EFE76F93}"/>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2BA7F7CE-E6CC-0D62-ADF7-FC648364D9E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9295814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6"/>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084"/>
                                        </p:tgtEl>
                                        <p:attrNameLst>
                                          <p:attrName>style.visibility</p:attrName>
                                        </p:attrNameLst>
                                      </p:cBhvr>
                                      <p:to>
                                        <p:strVal val="visible"/>
                                      </p:to>
                                    </p:set>
                                    <p:animEffect transition="in" filter="barn(inVertical)">
                                      <p:cBhvr>
                                        <p:cTn id="58" dur="500"/>
                                        <p:tgtEl>
                                          <p:spTgt spid="1084"/>
                                        </p:tgtEl>
                                      </p:cBhvr>
                                    </p:animEffect>
                                  </p:childTnLst>
                                </p:cTn>
                              </p:par>
                              <p:par>
                                <p:cTn id="59" presetID="1" presetClass="mediacall" presetSubtype="0" fill="hold" nodeType="withEffect">
                                  <p:stCondLst>
                                    <p:cond delay="0"/>
                                  </p:stCondLst>
                                  <p:childTnLst>
                                    <p:cmd type="call" cmd="playFrom(0.0)">
                                      <p:cBhvr>
                                        <p:cTn id="60"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61372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4</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205690" y="839159"/>
            <a:ext cx="9780621" cy="131087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 qua lại cho nhau những vật tương đương nào đó (nói khái quát)</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491945" y="2401641"/>
            <a:ext cx="5144698" cy="107582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TRAO ĐỔ</a:t>
            </a:r>
            <a:r>
              <a:rPr lang="en-US" sz="3200" b="1">
                <a:solidFill>
                  <a:srgbClr val="FF0000"/>
                </a:solidFill>
                <a:latin typeface="Times New Roman" panose="02020603050405020304" pitchFamily="18" charset="0"/>
                <a:cs typeface="Times New Roman" panose="02020603050405020304" pitchFamily="18" charset="0"/>
              </a:rPr>
              <a:t>I</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8E4E7A6B-4B13-D58B-C2EB-E87D0881F3DF}"/>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FF0000"/>
                </a:solidFill>
                <a:latin typeface="Arial" panose="020B0604020202020204" pitchFamily="34" charset="0"/>
                <a:cs typeface="Arial" panose="020B0604020202020204" pitchFamily="34" charset="0"/>
              </a:rPr>
              <a:t>Quay </a:t>
            </a:r>
            <a:r>
              <a:rPr lang="en-US" sz="1600" err="1">
                <a:solidFill>
                  <a:srgbClr val="FF0000"/>
                </a:solidFill>
                <a:latin typeface="Arial" panose="020B0604020202020204" pitchFamily="34" charset="0"/>
                <a:cs typeface="Arial" panose="020B0604020202020204" pitchFamily="34" charset="0"/>
              </a:rPr>
              <a:t>về</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Chiếc</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nón</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kì</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diệu</a:t>
            </a:r>
            <a:r>
              <a:rPr lang="en-US" sz="160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AAE0C2E1-59A1-4E26-A152-D69BFAB75025}"/>
              </a:ext>
            </a:extLst>
          </p:cNvPr>
          <p:cNvSpPr txBox="1"/>
          <p:nvPr/>
        </p:nvSpPr>
        <p:spPr>
          <a:xfrm>
            <a:off x="742683" y="3730927"/>
            <a:ext cx="10643223" cy="1938992"/>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I/5 Bài 7 SGK: </a:t>
            </a:r>
            <a:r>
              <a:rPr lang="en-GB" sz="2400">
                <a:latin typeface="Arial" panose="020B0604020202020204" pitchFamily="34" charset="0"/>
                <a:cs typeface="Arial" panose="020B0604020202020204" pitchFamily="34" charset="0"/>
              </a:rPr>
              <a:t>Một trong </a:t>
            </a:r>
            <a:r>
              <a:rPr lang="en-US" sz="2400">
                <a:latin typeface="Arial" panose="020B0604020202020204" pitchFamily="34" charset="0"/>
                <a:cs typeface="Arial" panose="020B0604020202020204" pitchFamily="34" charset="0"/>
              </a:rPr>
              <a:t>các hành vi bị nghiêm cấm </a:t>
            </a:r>
            <a:r>
              <a:rPr lang="en-GB" sz="2400">
                <a:latin typeface="Arial" panose="020B0604020202020204" pitchFamily="34" charset="0"/>
                <a:cs typeface="Arial" panose="020B0604020202020204" pitchFamily="34" charset="0"/>
              </a:rPr>
              <a:t>là </a:t>
            </a:r>
            <a:r>
              <a:rPr lang="en-US" sz="2400">
                <a:latin typeface="Arial" panose="020B0604020202020204" pitchFamily="34" charset="0"/>
                <a:cs typeface="Arial" panose="020B0604020202020204" pitchFamily="34" charset="0"/>
              </a:rPr>
              <a:t>“</a:t>
            </a:r>
            <a:r>
              <a:rPr lang="en-US" sz="2400">
                <a:solidFill>
                  <a:srgbClr val="FF0000"/>
                </a:solidFill>
                <a:latin typeface="Arial" panose="020B0604020202020204" pitchFamily="34" charset="0"/>
                <a:cs typeface="Arial" panose="020B0604020202020204" pitchFamily="34" charset="0"/>
              </a:rPr>
              <a:t>Trao đổi</a:t>
            </a:r>
            <a:r>
              <a:rPr lang="en-US" sz="2400">
                <a:latin typeface="Arial" panose="020B0604020202020204" pitchFamily="34" charset="0"/>
                <a:cs typeface="Arial" panose="020B0604020202020204" pitchFamily="34" charset="0"/>
              </a:rPr>
              <a:t>, tặng, cho, gửi, mượn, cho mượn, thuê, cho thuê, cầm cố vũ khí, vật liệu nổ, công cụ hỗ trợ hoặc chi tiết, cụm chi tiết để lắp ráp vũ khí, công cụ hỗ trợ; trừ trường hợp trao đổi, tặng, cho, gửi, mượn, cho mượn, thuê, cho thuê vũ khí thô sơ để làm hiện vật trưng bày, triển lãm, đồ gia bảo</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EDB292AC-5087-2A46-E681-1C98B47640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E839A6E5-558B-D279-57E0-479933E0058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5499179B-B2C2-49F8-37EF-41EFEF4E004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DA694830-461E-D8B3-EDB4-A45EF08239A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1DD33603-ADC7-7610-F513-6A048C152CD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E8F25A87-88E8-D9FD-3FD5-EEF986A9F54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8F8A25DF-A237-EA34-7020-635E75CD2C4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07307433-A314-0B09-E85A-4F2BA89AE6B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E37533B1-C98B-935C-A5C6-EADED165D1B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F213AB2F-6693-886F-F464-298581B34B5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9E42BCBE-8BD2-9863-B752-0FF5631FF93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1EEAB9C7-1192-F500-6E26-3F048C4602E7}"/>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DA97A5BD-0449-55A3-C1D6-E8E27A4300B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0C7C77C9-2C2A-3368-DBC3-09A100CC84C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FA19B3B2-0AF8-1755-46A6-77D4982B21A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0DC32B3A-87BC-6F8E-4A37-19415250C6A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95D58AB5-1564-D472-B848-BF9F8CE1C9D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306D2E1F-143C-22A2-64E1-91B8A9B6DD81}"/>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739C2714-DD4A-E316-3526-CC8F5F552CBD}"/>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34FB26A6-F1D9-EC2A-92EB-5AF5AFB6F13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0045991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6"/>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par>
                                <p:cTn id="58" presetID="16" presetClass="entr" presetSubtype="21" fill="hold" grpId="0" nodeType="withEffect">
                                  <p:stCondLst>
                                    <p:cond delay="0"/>
                                  </p:stCondLst>
                                  <p:childTnLst>
                                    <p:set>
                                      <p:cBhvr>
                                        <p:cTn id="59" dur="1" fill="hold">
                                          <p:stCondLst>
                                            <p:cond delay="0"/>
                                          </p:stCondLst>
                                        </p:cTn>
                                        <p:tgtEl>
                                          <p:spTgt spid="1084"/>
                                        </p:tgtEl>
                                        <p:attrNameLst>
                                          <p:attrName>style.visibility</p:attrName>
                                        </p:attrNameLst>
                                      </p:cBhvr>
                                      <p:to>
                                        <p:strVal val="visible"/>
                                      </p:to>
                                    </p:set>
                                    <p:animEffect transition="in" filter="barn(inVertical)">
                                      <p:cBhvr>
                                        <p:cTn id="60" dur="500"/>
                                        <p:tgtEl>
                                          <p:spTgt spid="1084"/>
                                        </p:tgtEl>
                                      </p:cBhvr>
                                    </p:animEffect>
                                  </p:childTnLst>
                                </p:cTn>
                              </p:par>
                            </p:childTnLst>
                          </p:cTn>
                        </p:par>
                      </p:childTnLst>
                    </p:cTn>
                  </p:par>
                </p:childTnLst>
              </p:cTn>
              <p:nextCondLst>
                <p:cond evt="onClick" delay="0">
                  <p:tgtEl>
                    <p:spTgt spid="2"/>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38501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5</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414949" y="838325"/>
            <a:ext cx="9294055" cy="112404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Xem xét, tìm hiểu kĩ để nắm vững vấn đề, giải quyết vấn đề hay để rút ra những hiểu biết mới</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489627" y="2242052"/>
            <a:ext cx="5144698" cy="946334"/>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NGHI</a:t>
            </a:r>
            <a:r>
              <a:rPr lang="en-US" sz="3200" b="1">
                <a:solidFill>
                  <a:srgbClr val="FF0000"/>
                </a:solidFill>
                <a:latin typeface="Times New Roman" panose="02020603050405020304" pitchFamily="18" charset="0"/>
                <a:cs typeface="Times New Roman" panose="02020603050405020304" pitchFamily="18" charset="0"/>
              </a:rPr>
              <a:t>Ê</a:t>
            </a:r>
            <a:r>
              <a:rPr lang="en-US" sz="3200" b="1">
                <a:solidFill>
                  <a:schemeClr val="tx1"/>
                </a:solidFill>
                <a:latin typeface="Times New Roman" panose="02020603050405020304" pitchFamily="18" charset="0"/>
                <a:cs typeface="Times New Roman" panose="02020603050405020304" pitchFamily="18" charset="0"/>
              </a:rPr>
              <a:t>N CỨU</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512D28EC-A045-B657-924D-7EE9EB522C72}"/>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FF0000"/>
                </a:solidFill>
                <a:latin typeface="Arial" panose="020B0604020202020204" pitchFamily="34" charset="0"/>
                <a:cs typeface="Arial" panose="020B0604020202020204" pitchFamily="34" charset="0"/>
              </a:rPr>
              <a:t>Quay </a:t>
            </a:r>
            <a:r>
              <a:rPr lang="en-US" sz="1600" err="1">
                <a:solidFill>
                  <a:srgbClr val="FF0000"/>
                </a:solidFill>
                <a:latin typeface="Arial" panose="020B0604020202020204" pitchFamily="34" charset="0"/>
                <a:cs typeface="Arial" panose="020B0604020202020204" pitchFamily="34" charset="0"/>
              </a:rPr>
              <a:t>về</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Chiếc</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nón</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kì</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diệu</a:t>
            </a:r>
            <a:r>
              <a:rPr lang="en-US" sz="160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DA6CE855-1ADC-249F-D108-F95ADA42C5F4}"/>
              </a:ext>
            </a:extLst>
          </p:cNvPr>
          <p:cNvSpPr txBox="1"/>
          <p:nvPr/>
        </p:nvSpPr>
        <p:spPr>
          <a:xfrm>
            <a:off x="806095" y="3446251"/>
            <a:ext cx="10511762" cy="1569660"/>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I/5 Bài 7 SGK: </a:t>
            </a:r>
            <a:r>
              <a:rPr lang="en-GB" sz="2400">
                <a:latin typeface="Arial" panose="020B0604020202020204" pitchFamily="34" charset="0"/>
                <a:cs typeface="Arial" panose="020B0604020202020204" pitchFamily="34" charset="0"/>
              </a:rPr>
              <a:t>Một trong </a:t>
            </a:r>
            <a:r>
              <a:rPr lang="en-US" sz="2400">
                <a:latin typeface="Arial" panose="020B0604020202020204" pitchFamily="34" charset="0"/>
                <a:cs typeface="Arial" panose="020B0604020202020204" pitchFamily="34" charset="0"/>
              </a:rPr>
              <a:t>các hành vi bị nghiêm cấm </a:t>
            </a:r>
            <a:r>
              <a:rPr lang="en-GB" sz="2400">
                <a:latin typeface="Arial" panose="020B0604020202020204" pitchFamily="34" charset="0"/>
                <a:cs typeface="Arial" panose="020B0604020202020204" pitchFamily="34" charset="0"/>
              </a:rPr>
              <a:t>là “</a:t>
            </a:r>
            <a:r>
              <a:rPr lang="en-US" sz="2400">
                <a:solidFill>
                  <a:srgbClr val="FF0000"/>
                </a:solidFill>
                <a:latin typeface="Arial" panose="020B0604020202020204" pitchFamily="34" charset="0"/>
                <a:cs typeface="Arial" panose="020B0604020202020204" pitchFamily="34" charset="0"/>
              </a:rPr>
              <a:t>Nghiên cứu</a:t>
            </a:r>
            <a:r>
              <a:rPr lang="en-US" sz="2400">
                <a:latin typeface="Arial" panose="020B0604020202020204" pitchFamily="34" charset="0"/>
                <a:cs typeface="Arial" panose="020B0604020202020204" pitchFamily="34" charset="0"/>
              </a:rPr>
              <a:t>, chế tạo, sản xuất, mua bán, tàng trữ, vận chuyển, sửa chữa, sử dụng trái phép hoặc chiếm đoạt vũ khí, vật liệu nổ, công cụ hỗ trợ hoặc chi tiết, cụm chi tiết để lắp ráp vũ khí, công cụ hỗ trợ</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E145D6EA-343C-D292-0E7F-18A4413E4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26EEF1E8-7F77-7E9A-7984-881245D7D6C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62F7A1D2-C4AE-AFC4-99AC-A5C1373E0BB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A5D16BB4-63E8-DB3F-EF26-7E85DCF69D2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217C71DD-EF43-62DE-E307-E5A50734481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1BFAB8B2-27C4-9F95-F2AA-0680910E4B0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227753AF-186E-9C1F-64C3-5D973095A43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13DDC3C5-82F9-5C55-C638-313DD89EA77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5DA3877C-6A63-5259-A850-DCE246F1ABC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5A7292AF-C993-434E-D1D4-D5F539A22A1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73E0A988-38B5-D7F7-51A5-54F70DBC4FC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A63C2C85-8AD2-FDB0-A307-6E3F3FD7364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DA9C22DA-B4A4-6976-49A2-EFD8A2337C9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46BE1689-8572-729B-FBB4-5D0963E1FAE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828B5E57-380D-1F61-A7F4-706CBE75607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351794FA-9155-AD28-08D1-6E7EFB63ADC7}"/>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4F554D79-AE6A-499E-7D39-2348EB595C9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74C3E8C2-8F97-7C86-1558-3965DB55947A}"/>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A0351272-B88F-F979-DCCE-FB7264A57BC7}"/>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889F875E-DD2C-C054-B7FE-2B58098C1F8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7532814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6"/>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 presetClass="mediacall" presetSubtype="0" fill="hold" nodeType="withEffect">
                                  <p:stCondLst>
                                    <p:cond delay="0"/>
                                  </p:stCondLst>
                                  <p:childTnLst>
                                    <p:cmd type="call" cmd="playFrom(0.0)">
                                      <p:cBhvr>
                                        <p:cTn id="57" dur="1933" fill="hold"/>
                                        <p:tgtEl>
                                          <p:spTgt spid="27"/>
                                        </p:tgtEl>
                                      </p:cBhvr>
                                    </p:cmd>
                                  </p:childTnLst>
                                </p:cTn>
                              </p:par>
                              <p:par>
                                <p:cTn id="58" presetID="16" presetClass="entr" presetSubtype="21" fill="hold" grpId="0" nodeType="withEffect">
                                  <p:stCondLst>
                                    <p:cond delay="0"/>
                                  </p:stCondLst>
                                  <p:childTnLst>
                                    <p:set>
                                      <p:cBhvr>
                                        <p:cTn id="59" dur="1" fill="hold">
                                          <p:stCondLst>
                                            <p:cond delay="0"/>
                                          </p:stCondLst>
                                        </p:cTn>
                                        <p:tgtEl>
                                          <p:spTgt spid="1084"/>
                                        </p:tgtEl>
                                        <p:attrNameLst>
                                          <p:attrName>style.visibility</p:attrName>
                                        </p:attrNameLst>
                                      </p:cBhvr>
                                      <p:to>
                                        <p:strVal val="visible"/>
                                      </p:to>
                                    </p:set>
                                    <p:animEffect transition="in" filter="barn(inVertical)">
                                      <p:cBhvr>
                                        <p:cTn id="60" dur="500"/>
                                        <p:tgtEl>
                                          <p:spTgt spid="1084"/>
                                        </p:tgtEl>
                                      </p:cBhvr>
                                    </p:animEffect>
                                  </p:childTnLst>
                                </p:cTn>
                              </p:par>
                            </p:childTnLst>
                          </p:cTn>
                        </p:par>
                      </p:childTnLst>
                    </p:cTn>
                  </p:par>
                </p:childTnLst>
              </p:cTn>
              <p:nextCondLst>
                <p:cond evt="onClick" delay="0">
                  <p:tgtEl>
                    <p:spTgt spid="2"/>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32282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6</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565026" y="853851"/>
            <a:ext cx="9087423" cy="107166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Times New Roman" panose="02020603050405020304" pitchFamily="18" charset="0"/>
              </a:rPr>
              <a:t>C</a:t>
            </a:r>
            <a:r>
              <a:rPr lang="en-GB" sz="2400" b="1">
                <a:solidFill>
                  <a:srgbClr val="000000"/>
                </a:solidFill>
                <a:effectLst/>
                <a:latin typeface="Times New Roman" panose="02020603050405020304" pitchFamily="18" charset="0"/>
                <a:ea typeface="Calibri" panose="020F0502020204030204" pitchFamily="34" charset="0"/>
              </a:rPr>
              <a:t>ó thể gây tai hại lớn</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36388" y="2188700"/>
            <a:ext cx="5144698" cy="9286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NGUY HIỂ</a:t>
            </a:r>
            <a:r>
              <a:rPr lang="en-US" sz="3200" b="1">
                <a:solidFill>
                  <a:srgbClr val="FF0000"/>
                </a:solidFill>
                <a:latin typeface="Times New Roman" panose="02020603050405020304" pitchFamily="18" charset="0"/>
                <a:cs typeface="Times New Roman" panose="02020603050405020304" pitchFamily="18" charset="0"/>
              </a:rPr>
              <a:t>M</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80F3F373-D7FD-4B20-A2BE-80702CC8A7CD}"/>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FF0000"/>
                </a:solidFill>
                <a:latin typeface="Arial" panose="020B0604020202020204" pitchFamily="34" charset="0"/>
                <a:cs typeface="Arial" panose="020B0604020202020204" pitchFamily="34" charset="0"/>
              </a:rPr>
              <a:t>Quay </a:t>
            </a:r>
            <a:r>
              <a:rPr lang="en-US" sz="1600" err="1">
                <a:solidFill>
                  <a:srgbClr val="FF0000"/>
                </a:solidFill>
                <a:latin typeface="Arial" panose="020B0604020202020204" pitchFamily="34" charset="0"/>
                <a:cs typeface="Arial" panose="020B0604020202020204" pitchFamily="34" charset="0"/>
              </a:rPr>
              <a:t>về</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Chiếc</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nón</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kì</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diệu</a:t>
            </a:r>
            <a:r>
              <a:rPr lang="en-US" sz="160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9666591C-74D8-70D0-876A-AA3230B8D685}"/>
              </a:ext>
            </a:extLst>
          </p:cNvPr>
          <p:cNvSpPr txBox="1"/>
          <p:nvPr/>
        </p:nvSpPr>
        <p:spPr>
          <a:xfrm>
            <a:off x="742684" y="3363186"/>
            <a:ext cx="10732106" cy="1569660"/>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I/6 Bài 7 SGK: </a:t>
            </a:r>
            <a:r>
              <a:rPr lang="en-GB" sz="2400">
                <a:latin typeface="Arial" panose="020B0604020202020204" pitchFamily="34" charset="0"/>
                <a:cs typeface="Arial" panose="020B0604020202020204" pitchFamily="34" charset="0"/>
              </a:rPr>
              <a:t>Một trong những hành vi bị x</a:t>
            </a:r>
            <a:r>
              <a:rPr lang="en-US" sz="2400">
                <a:latin typeface="Arial" panose="020B0604020202020204" pitchFamily="34" charset="0"/>
                <a:cs typeface="Arial" panose="020B0604020202020204" pitchFamily="34" charset="0"/>
              </a:rPr>
              <a:t>ử phạt vi phạm hành chính </a:t>
            </a:r>
            <a:r>
              <a:rPr lang="en-GB" sz="2400">
                <a:latin typeface="Arial" panose="020B0604020202020204" pitchFamily="34" charset="0"/>
                <a:cs typeface="Arial" panose="020B0604020202020204" pitchFamily="34" charset="0"/>
              </a:rPr>
              <a:t>là “</a:t>
            </a:r>
            <a:r>
              <a:rPr lang="en-US" sz="2400">
                <a:latin typeface="Arial" panose="020B0604020202020204" pitchFamily="34" charset="0"/>
                <a:cs typeface="Arial" panose="020B0604020202020204" pitchFamily="34" charset="0"/>
              </a:rPr>
              <a:t>Tàng trữ, vận chuyển trái phép các loại phế liệu, phế phẩm vũ khí, công cụ hỗ trợ; đồ chơi </a:t>
            </a:r>
            <a:r>
              <a:rPr lang="en-US" sz="2400">
                <a:solidFill>
                  <a:srgbClr val="FF0000"/>
                </a:solidFill>
                <a:latin typeface="Arial" panose="020B0604020202020204" pitchFamily="34" charset="0"/>
                <a:cs typeface="Arial" panose="020B0604020202020204" pitchFamily="34" charset="0"/>
              </a:rPr>
              <a:t>nguy hiểm </a:t>
            </a:r>
            <a:r>
              <a:rPr lang="en-US" sz="2400">
                <a:latin typeface="Arial" panose="020B0604020202020204" pitchFamily="34" charset="0"/>
                <a:cs typeface="Arial" panose="020B0604020202020204" pitchFamily="34" charset="0"/>
              </a:rPr>
              <a:t>bị cấm; sử dụng hoặc cho trẻ em sử dụng các loại đồ chơi </a:t>
            </a:r>
            <a:r>
              <a:rPr lang="en-US" sz="2400">
                <a:solidFill>
                  <a:srgbClr val="FF0000"/>
                </a:solidFill>
                <a:latin typeface="Arial" panose="020B0604020202020204" pitchFamily="34" charset="0"/>
                <a:cs typeface="Arial" panose="020B0604020202020204" pitchFamily="34" charset="0"/>
              </a:rPr>
              <a:t>nguy hiểm </a:t>
            </a:r>
            <a:r>
              <a:rPr lang="en-US" sz="2400">
                <a:latin typeface="Arial" panose="020B0604020202020204" pitchFamily="34" charset="0"/>
                <a:cs typeface="Arial" panose="020B0604020202020204" pitchFamily="34" charset="0"/>
              </a:rPr>
              <a:t>bị cấm</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39F99CD3-3F20-4C65-723B-E1328D6D86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6D59092A-8F11-EE2E-0205-E7A88D9117E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E100DABD-25B7-EBD1-FCF5-64FD05026E7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3BAD1AA1-BFAE-91AE-946B-87194A21E17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2BE5B00E-6B4D-5C12-BE1A-FACF7B9607F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03552C66-FC55-8C5B-B3A5-644272BA7F2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A0895F5D-E8B3-2728-4EB1-3C3846E2C12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63299F0B-3677-AED5-CE9B-FC899AC27AC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AC5FFE33-1E50-4D55-5483-EC502A687AB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5A0BBBF6-D746-7608-9DF4-2BBF66C4273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3BFFFD2C-13DA-27B7-9ACE-7E3F9CC9419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C70A5D29-280B-C8AD-F506-28A2FD56674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05250B25-E731-B66C-4916-1A93AF15FED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38A4AA28-7E9A-7A89-8F8D-7810FF052883}"/>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1B3E0B0B-18D4-1937-10B9-08ECC5D566C3}"/>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4398BCC7-046F-1333-11C8-3B3BC724B33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A1B5575E-5744-12D8-22A7-D40AD2D9537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06908D4A-CDFB-C8C5-DBEA-376E33F542F7}"/>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C1A3A13D-E7CB-49A9-4030-01B9920928D9}"/>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CF0B603C-E23E-2ACE-1CCF-A192C35C2E8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0081260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6"/>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084"/>
                                        </p:tgtEl>
                                        <p:attrNameLst>
                                          <p:attrName>style.visibility</p:attrName>
                                        </p:attrNameLst>
                                      </p:cBhvr>
                                      <p:to>
                                        <p:strVal val="visible"/>
                                      </p:to>
                                    </p:set>
                                    <p:animEffect transition="in" filter="barn(inVertical)">
                                      <p:cBhvr>
                                        <p:cTn id="58" dur="500"/>
                                        <p:tgtEl>
                                          <p:spTgt spid="1084"/>
                                        </p:tgtEl>
                                      </p:cBhvr>
                                    </p:animEffect>
                                  </p:childTnLst>
                                </p:cTn>
                              </p:par>
                              <p:par>
                                <p:cTn id="59" presetID="1" presetClass="mediacall" presetSubtype="0" fill="hold" nodeType="withEffect">
                                  <p:stCondLst>
                                    <p:cond delay="0"/>
                                  </p:stCondLst>
                                  <p:childTnLst>
                                    <p:cmd type="call" cmd="playFrom(0.0)">
                                      <p:cBhvr>
                                        <p:cTn id="60"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49211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7</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377443" y="824096"/>
            <a:ext cx="9609327" cy="120032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Chiếm lấy của người khác bằng vũ lực hoặc quyền thế</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609757" y="2315187"/>
            <a:ext cx="5144698" cy="101426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a:t>
            </a:r>
            <a:r>
              <a:rPr lang="en-US" sz="3200" b="1">
                <a:solidFill>
                  <a:schemeClr val="tx1"/>
                </a:solidFill>
                <a:latin typeface="Times New Roman" panose="02020603050405020304" pitchFamily="18" charset="0"/>
                <a:cs typeface="Times New Roman" panose="02020603050405020304" pitchFamily="18" charset="0"/>
              </a:rPr>
              <a:t>HIẾM ĐOẠT</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46C96DDF-40EB-87B1-3B13-F70CFB064010}"/>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FF0000"/>
                </a:solidFill>
                <a:latin typeface="Arial" panose="020B0604020202020204" pitchFamily="34" charset="0"/>
                <a:cs typeface="Arial" panose="020B0604020202020204" pitchFamily="34" charset="0"/>
              </a:rPr>
              <a:t>Quay </a:t>
            </a:r>
            <a:r>
              <a:rPr lang="en-US" sz="1600" err="1">
                <a:solidFill>
                  <a:srgbClr val="FF0000"/>
                </a:solidFill>
                <a:latin typeface="Arial" panose="020B0604020202020204" pitchFamily="34" charset="0"/>
                <a:cs typeface="Arial" panose="020B0604020202020204" pitchFamily="34" charset="0"/>
              </a:rPr>
              <a:t>về</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Chiếc</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nón</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kì</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diệu</a:t>
            </a:r>
            <a:r>
              <a:rPr lang="en-US" sz="160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7499F3A7-DB28-3B68-7671-C81D2F815BBE}"/>
              </a:ext>
            </a:extLst>
          </p:cNvPr>
          <p:cNvSpPr txBox="1"/>
          <p:nvPr/>
        </p:nvSpPr>
        <p:spPr>
          <a:xfrm>
            <a:off x="742683" y="3594580"/>
            <a:ext cx="10878847" cy="1200329"/>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I/6 Bài 7 SGK: </a:t>
            </a:r>
            <a:r>
              <a:rPr lang="en-GB" sz="2400">
                <a:latin typeface="Arial" panose="020B0604020202020204" pitchFamily="34" charset="0"/>
                <a:cs typeface="Arial" panose="020B0604020202020204" pitchFamily="34" charset="0"/>
              </a:rPr>
              <a:t>Một trong những hành vi bị x</a:t>
            </a:r>
            <a:r>
              <a:rPr lang="en-US" sz="2400">
                <a:latin typeface="Arial" panose="020B0604020202020204" pitchFamily="34" charset="0"/>
                <a:cs typeface="Arial" panose="020B0604020202020204" pitchFamily="34" charset="0"/>
              </a:rPr>
              <a:t>ử phạt vi phạm hành chính </a:t>
            </a:r>
            <a:r>
              <a:rPr lang="en-GB" sz="2400">
                <a:latin typeface="Arial" panose="020B0604020202020204" pitchFamily="34" charset="0"/>
                <a:cs typeface="Arial" panose="020B0604020202020204" pitchFamily="34" charset="0"/>
              </a:rPr>
              <a:t>là “</a:t>
            </a:r>
            <a:r>
              <a:rPr lang="en-US" sz="2400">
                <a:solidFill>
                  <a:srgbClr val="FF0000"/>
                </a:solidFill>
                <a:latin typeface="Arial" panose="020B0604020202020204" pitchFamily="34" charset="0"/>
                <a:cs typeface="Arial" panose="020B0604020202020204" pitchFamily="34" charset="0"/>
              </a:rPr>
              <a:t>Chiếm đoạt </a:t>
            </a:r>
            <a:r>
              <a:rPr lang="en-US" sz="2400">
                <a:latin typeface="Arial" panose="020B0604020202020204" pitchFamily="34" charset="0"/>
                <a:cs typeface="Arial" panose="020B0604020202020204" pitchFamily="34" charset="0"/>
              </a:rPr>
              <a:t>vũ khí thô sơ, công cụ hỗ trợ; chi tiết, cụm chi tiết vũ khí, công cụ hỗ trợ hoặc phụ kiện nổ</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E9A91CC2-CECC-949C-5403-F496F21FF9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4D28BC75-1790-0F9A-3675-8D14CE20445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4A033FAA-2044-BD52-1772-784FC96232A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A11DFBCB-473B-68E9-2E3E-FECA25659EB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A08F5FEB-8F7A-D9B3-E784-7273FB073C3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AE868537-9BA5-1C90-58A6-565257E0972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509E0C59-45EB-F761-6F70-619988125D4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3D832DBD-1F7F-E4E4-D377-B86A06791FC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35E179AD-D01E-DA44-5DE3-3EF4D0FB55B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44C23750-B616-8250-EA44-0E66ADDD94D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1E8515CA-41FD-36C6-B984-5484F453F5E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08C9E0DD-5139-41AB-ED30-61C58A91837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E4F4DF8C-7BE5-68E3-E5C6-29B9C52E593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1813C10F-4E9F-C664-7A63-4DAA9BEF734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F278B089-F732-DFD0-B1A2-603597C764E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6B2A3844-280E-BB9D-0C74-5934ADD3F6F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D8E1E689-D597-B2C3-1ABE-4DD9FF61224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65D38A85-427A-8D25-EF04-3492EBE92F58}"/>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F7D1D8F6-08F4-F82E-017E-F006419BD70A}"/>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28A74460-B33E-C1A5-41AC-5526C4F80360}"/>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2344292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6"/>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084"/>
                                        </p:tgtEl>
                                        <p:attrNameLst>
                                          <p:attrName>style.visibility</p:attrName>
                                        </p:attrNameLst>
                                      </p:cBhvr>
                                      <p:to>
                                        <p:strVal val="visible"/>
                                      </p:to>
                                    </p:set>
                                    <p:animEffect transition="in" filter="barn(inVertical)">
                                      <p:cBhvr>
                                        <p:cTn id="58" dur="500"/>
                                        <p:tgtEl>
                                          <p:spTgt spid="1084"/>
                                        </p:tgtEl>
                                      </p:cBhvr>
                                    </p:animEffect>
                                  </p:childTnLst>
                                </p:cTn>
                              </p:par>
                              <p:par>
                                <p:cTn id="59" presetID="1" presetClass="mediacall" presetSubtype="0" fill="hold" nodeType="withEffect">
                                  <p:stCondLst>
                                    <p:cond delay="0"/>
                                  </p:stCondLst>
                                  <p:childTnLst>
                                    <p:cmd type="call" cmd="playFrom(0.0)">
                                      <p:cBhvr>
                                        <p:cTn id="60"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AD32DCB8-9CA2-1E55-A401-C75F95CB5B28}"/>
              </a:ext>
            </a:extLst>
          </p:cNvPr>
          <p:cNvPicPr>
            <a:picLocks noChangeAspect="1"/>
          </p:cNvPicPr>
          <p:nvPr/>
        </p:nvPicPr>
        <p:blipFill>
          <a:blip r:embed="rId5"/>
          <a:stretch>
            <a:fillRect/>
          </a:stretch>
        </p:blipFill>
        <p:spPr>
          <a:xfrm>
            <a:off x="1482892" y="818214"/>
            <a:ext cx="323895" cy="5684344"/>
          </a:xfrm>
          <a:prstGeom prst="rect">
            <a:avLst/>
          </a:prstGeom>
        </p:spPr>
      </p:pic>
      <p:pic>
        <p:nvPicPr>
          <p:cNvPr id="7" name="Hình ảnh 6">
            <a:extLst>
              <a:ext uri="{FF2B5EF4-FFF2-40B4-BE49-F238E27FC236}">
                <a16:creationId xmlns:a16="http://schemas.microsoft.com/office/drawing/2014/main" id="{8063F856-1E4D-8237-EDD9-FE5156EF0541}"/>
              </a:ext>
            </a:extLst>
          </p:cNvPr>
          <p:cNvPicPr>
            <a:picLocks noChangeAspect="1"/>
          </p:cNvPicPr>
          <p:nvPr/>
        </p:nvPicPr>
        <p:blipFill>
          <a:blip r:embed="rId6"/>
          <a:stretch>
            <a:fillRect/>
          </a:stretch>
        </p:blipFill>
        <p:spPr>
          <a:xfrm>
            <a:off x="1806607" y="443086"/>
            <a:ext cx="800212" cy="819264"/>
          </a:xfrm>
          <a:prstGeom prst="rect">
            <a:avLst/>
          </a:prstGeom>
        </p:spPr>
      </p:pic>
      <p:pic>
        <p:nvPicPr>
          <p:cNvPr id="9" name="Hình ảnh 8">
            <a:extLst>
              <a:ext uri="{FF2B5EF4-FFF2-40B4-BE49-F238E27FC236}">
                <a16:creationId xmlns:a16="http://schemas.microsoft.com/office/drawing/2014/main" id="{782480E9-9E59-7E14-A141-019D78904FE2}"/>
              </a:ext>
            </a:extLst>
          </p:cNvPr>
          <p:cNvPicPr>
            <a:picLocks noChangeAspect="1"/>
          </p:cNvPicPr>
          <p:nvPr/>
        </p:nvPicPr>
        <p:blipFill>
          <a:blip r:embed="rId7"/>
          <a:stretch>
            <a:fillRect/>
          </a:stretch>
        </p:blipFill>
        <p:spPr>
          <a:xfrm>
            <a:off x="2606638" y="178383"/>
            <a:ext cx="9321981" cy="1362265"/>
          </a:xfrm>
          <a:prstGeom prst="rect">
            <a:avLst/>
          </a:prstGeom>
        </p:spPr>
      </p:pic>
      <p:pic>
        <p:nvPicPr>
          <p:cNvPr id="11" name="Hình ảnh 10">
            <a:extLst>
              <a:ext uri="{FF2B5EF4-FFF2-40B4-BE49-F238E27FC236}">
                <a16:creationId xmlns:a16="http://schemas.microsoft.com/office/drawing/2014/main" id="{A7EF434F-DE86-4E26-FF83-3C93B3976A6C}"/>
              </a:ext>
            </a:extLst>
          </p:cNvPr>
          <p:cNvPicPr>
            <a:picLocks noChangeAspect="1"/>
          </p:cNvPicPr>
          <p:nvPr/>
        </p:nvPicPr>
        <p:blipFill>
          <a:blip r:embed="rId8"/>
          <a:stretch>
            <a:fillRect/>
          </a:stretch>
        </p:blipFill>
        <p:spPr>
          <a:xfrm>
            <a:off x="1806607" y="2139498"/>
            <a:ext cx="1124107" cy="1467055"/>
          </a:xfrm>
          <a:prstGeom prst="rect">
            <a:avLst/>
          </a:prstGeom>
        </p:spPr>
      </p:pic>
      <p:pic>
        <p:nvPicPr>
          <p:cNvPr id="13" name="Hình ảnh 12">
            <a:extLst>
              <a:ext uri="{FF2B5EF4-FFF2-40B4-BE49-F238E27FC236}">
                <a16:creationId xmlns:a16="http://schemas.microsoft.com/office/drawing/2014/main" id="{B21CD069-7171-DB7A-AEA7-36FC17BADD75}"/>
              </a:ext>
            </a:extLst>
          </p:cNvPr>
          <p:cNvPicPr>
            <a:picLocks noChangeAspect="1"/>
          </p:cNvPicPr>
          <p:nvPr/>
        </p:nvPicPr>
        <p:blipFill>
          <a:blip r:embed="rId9"/>
          <a:stretch>
            <a:fillRect/>
          </a:stretch>
        </p:blipFill>
        <p:spPr>
          <a:xfrm>
            <a:off x="2930714" y="1902649"/>
            <a:ext cx="895475" cy="724001"/>
          </a:xfrm>
          <a:prstGeom prst="rect">
            <a:avLst/>
          </a:prstGeom>
        </p:spPr>
      </p:pic>
      <p:pic>
        <p:nvPicPr>
          <p:cNvPr id="17" name="Hình ảnh 16">
            <a:extLst>
              <a:ext uri="{FF2B5EF4-FFF2-40B4-BE49-F238E27FC236}">
                <a16:creationId xmlns:a16="http://schemas.microsoft.com/office/drawing/2014/main" id="{7E3E54EC-C59D-B26C-7859-66C26C67CB1E}"/>
              </a:ext>
            </a:extLst>
          </p:cNvPr>
          <p:cNvPicPr>
            <a:picLocks noChangeAspect="1"/>
          </p:cNvPicPr>
          <p:nvPr/>
        </p:nvPicPr>
        <p:blipFill>
          <a:blip r:embed="rId10"/>
          <a:stretch>
            <a:fillRect/>
          </a:stretch>
        </p:blipFill>
        <p:spPr>
          <a:xfrm>
            <a:off x="2892609" y="3226400"/>
            <a:ext cx="933580" cy="724001"/>
          </a:xfrm>
          <a:prstGeom prst="rect">
            <a:avLst/>
          </a:prstGeom>
        </p:spPr>
      </p:pic>
      <p:pic>
        <p:nvPicPr>
          <p:cNvPr id="19" name="Hình ảnh 18">
            <a:extLst>
              <a:ext uri="{FF2B5EF4-FFF2-40B4-BE49-F238E27FC236}">
                <a16:creationId xmlns:a16="http://schemas.microsoft.com/office/drawing/2014/main" id="{6A699948-46F3-2B25-041B-1AC1693CD33F}"/>
              </a:ext>
            </a:extLst>
          </p:cNvPr>
          <p:cNvPicPr>
            <a:picLocks noChangeAspect="1"/>
          </p:cNvPicPr>
          <p:nvPr/>
        </p:nvPicPr>
        <p:blipFill>
          <a:blip r:embed="rId11"/>
          <a:stretch>
            <a:fillRect/>
          </a:stretch>
        </p:blipFill>
        <p:spPr>
          <a:xfrm>
            <a:off x="3811613" y="2949236"/>
            <a:ext cx="8117006" cy="1314633"/>
          </a:xfrm>
          <a:prstGeom prst="rect">
            <a:avLst/>
          </a:prstGeom>
        </p:spPr>
      </p:pic>
      <p:pic>
        <p:nvPicPr>
          <p:cNvPr id="21" name="Hình ảnh 20">
            <a:extLst>
              <a:ext uri="{FF2B5EF4-FFF2-40B4-BE49-F238E27FC236}">
                <a16:creationId xmlns:a16="http://schemas.microsoft.com/office/drawing/2014/main" id="{3ACED4A4-EDB0-E38A-CC34-2DB5C7E44B59}"/>
              </a:ext>
            </a:extLst>
          </p:cNvPr>
          <p:cNvPicPr>
            <a:picLocks noChangeAspect="1"/>
          </p:cNvPicPr>
          <p:nvPr/>
        </p:nvPicPr>
        <p:blipFill>
          <a:blip r:embed="rId12"/>
          <a:stretch>
            <a:fillRect/>
          </a:stretch>
        </p:blipFill>
        <p:spPr>
          <a:xfrm>
            <a:off x="1806607" y="4426831"/>
            <a:ext cx="10122012" cy="514422"/>
          </a:xfrm>
          <a:prstGeom prst="rect">
            <a:avLst/>
          </a:prstGeom>
        </p:spPr>
      </p:pic>
      <p:pic>
        <p:nvPicPr>
          <p:cNvPr id="23" name="Hình ảnh 22">
            <a:extLst>
              <a:ext uri="{FF2B5EF4-FFF2-40B4-BE49-F238E27FC236}">
                <a16:creationId xmlns:a16="http://schemas.microsoft.com/office/drawing/2014/main" id="{4C448DFD-C16C-709C-F2B2-40CB85E1B7F6}"/>
              </a:ext>
            </a:extLst>
          </p:cNvPr>
          <p:cNvPicPr>
            <a:picLocks noChangeAspect="1"/>
          </p:cNvPicPr>
          <p:nvPr/>
        </p:nvPicPr>
        <p:blipFill>
          <a:blip r:embed="rId13"/>
          <a:stretch>
            <a:fillRect/>
          </a:stretch>
        </p:blipFill>
        <p:spPr>
          <a:xfrm>
            <a:off x="1806608" y="5078845"/>
            <a:ext cx="10122011" cy="819264"/>
          </a:xfrm>
          <a:prstGeom prst="rect">
            <a:avLst/>
          </a:prstGeom>
        </p:spPr>
      </p:pic>
      <p:pic>
        <p:nvPicPr>
          <p:cNvPr id="25" name="Hình ảnh 24">
            <a:extLst>
              <a:ext uri="{FF2B5EF4-FFF2-40B4-BE49-F238E27FC236}">
                <a16:creationId xmlns:a16="http://schemas.microsoft.com/office/drawing/2014/main" id="{9523CFA0-E0FC-4DF6-AB30-100364084F49}"/>
              </a:ext>
            </a:extLst>
          </p:cNvPr>
          <p:cNvPicPr>
            <a:picLocks noChangeAspect="1"/>
          </p:cNvPicPr>
          <p:nvPr/>
        </p:nvPicPr>
        <p:blipFill>
          <a:blip r:embed="rId14"/>
          <a:stretch>
            <a:fillRect/>
          </a:stretch>
        </p:blipFill>
        <p:spPr>
          <a:xfrm>
            <a:off x="1806607" y="6043706"/>
            <a:ext cx="10122011" cy="790685"/>
          </a:xfrm>
          <a:prstGeom prst="rect">
            <a:avLst/>
          </a:prstGeom>
        </p:spPr>
      </p:pic>
      <p:pic>
        <p:nvPicPr>
          <p:cNvPr id="4" name="Picture 3">
            <a:extLst>
              <a:ext uri="{FF2B5EF4-FFF2-40B4-BE49-F238E27FC236}">
                <a16:creationId xmlns:a16="http://schemas.microsoft.com/office/drawing/2014/main" id="{47C378F1-CDF9-4A3A-AB4A-25DB64C94631}"/>
              </a:ext>
            </a:extLst>
          </p:cNvPr>
          <p:cNvPicPr>
            <a:picLocks noChangeAspect="1"/>
          </p:cNvPicPr>
          <p:nvPr/>
        </p:nvPicPr>
        <p:blipFill>
          <a:blip r:embed="rId15"/>
          <a:stretch>
            <a:fillRect/>
          </a:stretch>
        </p:blipFill>
        <p:spPr>
          <a:xfrm>
            <a:off x="95183" y="2807924"/>
            <a:ext cx="1418022" cy="1667108"/>
          </a:xfrm>
          <a:prstGeom prst="rect">
            <a:avLst/>
          </a:prstGeom>
        </p:spPr>
      </p:pic>
      <p:pic>
        <p:nvPicPr>
          <p:cNvPr id="18" name="image4.png">
            <a:extLst>
              <a:ext uri="{FF2B5EF4-FFF2-40B4-BE49-F238E27FC236}">
                <a16:creationId xmlns:a16="http://schemas.microsoft.com/office/drawing/2014/main" id="{6DF25B13-BFE2-4ED4-811F-0C4B32B9DF1B}"/>
              </a:ext>
            </a:extLst>
          </p:cNvPr>
          <p:cNvPicPr>
            <a:picLocks noChangeAspect="1"/>
          </p:cNvPicPr>
          <p:nvPr/>
        </p:nvPicPr>
        <p:blipFill>
          <a:blip r:embed="rId16" cstate="print"/>
          <a:stretch>
            <a:fillRect/>
          </a:stretch>
        </p:blipFill>
        <p:spPr>
          <a:xfrm>
            <a:off x="71425" y="-31833"/>
            <a:ext cx="590190" cy="559401"/>
          </a:xfrm>
          <a:prstGeom prst="rect">
            <a:avLst/>
          </a:prstGeom>
        </p:spPr>
      </p:pic>
      <p:grpSp>
        <p:nvGrpSpPr>
          <p:cNvPr id="20" name="Group 11">
            <a:extLst>
              <a:ext uri="{FF2B5EF4-FFF2-40B4-BE49-F238E27FC236}">
                <a16:creationId xmlns:a16="http://schemas.microsoft.com/office/drawing/2014/main" id="{209C992B-6525-4D19-9899-7BA815DC35AF}"/>
              </a:ext>
            </a:extLst>
          </p:cNvPr>
          <p:cNvGrpSpPr>
            <a:grpSpLocks/>
          </p:cNvGrpSpPr>
          <p:nvPr/>
        </p:nvGrpSpPr>
        <p:grpSpPr bwMode="auto">
          <a:xfrm>
            <a:off x="737790" y="0"/>
            <a:ext cx="590189" cy="495737"/>
            <a:chOff x="0" y="0"/>
            <a:chExt cx="666" cy="559"/>
          </a:xfrm>
        </p:grpSpPr>
        <p:sp>
          <p:nvSpPr>
            <p:cNvPr id="22" name="Freeform 12">
              <a:extLst>
                <a:ext uri="{FF2B5EF4-FFF2-40B4-BE49-F238E27FC236}">
                  <a16:creationId xmlns:a16="http://schemas.microsoft.com/office/drawing/2014/main" id="{7E5D4761-5F5A-4E0E-954E-7D93D409872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 name="mot_so_khai_niem_ve_vu_khivu_khi_la_thiet_bi__f8ee3d14-f233-4bc4-9933-6dfc07b22d71">
            <a:hlinkClick r:id="" action="ppaction://media"/>
            <a:extLst>
              <a:ext uri="{FF2B5EF4-FFF2-40B4-BE49-F238E27FC236}">
                <a16:creationId xmlns:a16="http://schemas.microsoft.com/office/drawing/2014/main" id="{625CA795-2768-5A3C-80E0-76C81E5567FD}"/>
              </a:ext>
            </a:extLst>
          </p:cNvPr>
          <p:cNvPicPr>
            <a:picLocks noChangeAspect="1"/>
          </p:cNvPicPr>
          <p:nvPr>
            <a:audioFile r:link="rId1"/>
            <p:extLst>
              <p:ext uri="{DAA4B4D4-6D71-4841-9C94-3DE7FCFB9230}">
                <p14:media xmlns:p14="http://schemas.microsoft.com/office/powerpoint/2010/main" r:embed="rId2">
                  <p14:trim end="69996.0816"/>
                </p14:media>
              </p:ext>
            </p:extLst>
          </p:nvPr>
        </p:nvPicPr>
        <p:blipFill>
          <a:blip r:embed="rId17"/>
          <a:stretch>
            <a:fillRect/>
          </a:stretch>
        </p:blipFill>
        <p:spPr>
          <a:xfrm>
            <a:off x="-1042931" y="95644"/>
            <a:ext cx="609600" cy="609600"/>
          </a:xfrm>
          <a:prstGeom prst="rect">
            <a:avLst/>
          </a:prstGeom>
        </p:spPr>
      </p:pic>
      <p:pic>
        <p:nvPicPr>
          <p:cNvPr id="6" name="mot_so_khai_niem_ve_vu_khivu_khi_la_thiet_bi__f8ee3d14-f233-4bc4-9933-6dfc07b22d71">
            <a:hlinkClick r:id="" action="ppaction://media"/>
            <a:extLst>
              <a:ext uri="{FF2B5EF4-FFF2-40B4-BE49-F238E27FC236}">
                <a16:creationId xmlns:a16="http://schemas.microsoft.com/office/drawing/2014/main" id="{4DA12BE6-E94A-871D-5718-229DCEFB1EAD}"/>
              </a:ext>
            </a:extLst>
          </p:cNvPr>
          <p:cNvPicPr>
            <a:picLocks noChangeAspect="1"/>
          </p:cNvPicPr>
          <p:nvPr>
            <a:audioFile r:link="rId1"/>
            <p:extLst>
              <p:ext uri="{DAA4B4D4-6D71-4841-9C94-3DE7FCFB9230}">
                <p14:media xmlns:p14="http://schemas.microsoft.com/office/powerpoint/2010/main" r:embed="rId2">
                  <p14:trim st="2061" end="52322.0816"/>
                </p14:media>
              </p:ext>
            </p:extLst>
          </p:nvPr>
        </p:nvPicPr>
        <p:blipFill>
          <a:blip r:embed="rId17"/>
          <a:stretch>
            <a:fillRect/>
          </a:stretch>
        </p:blipFill>
        <p:spPr>
          <a:xfrm>
            <a:off x="-1042931" y="831300"/>
            <a:ext cx="609600" cy="609600"/>
          </a:xfrm>
          <a:prstGeom prst="rect">
            <a:avLst/>
          </a:prstGeom>
        </p:spPr>
      </p:pic>
      <p:pic>
        <p:nvPicPr>
          <p:cNvPr id="10" name="mot_so_khai_niem_ve_vu_khivu_khi_la_thiet_bi__f8ee3d14-f233-4bc4-9933-6dfc07b22d71">
            <a:hlinkClick r:id="" action="ppaction://media"/>
            <a:extLst>
              <a:ext uri="{FF2B5EF4-FFF2-40B4-BE49-F238E27FC236}">
                <a16:creationId xmlns:a16="http://schemas.microsoft.com/office/drawing/2014/main" id="{F4A8E885-7445-98DB-FA6B-B849D608D245}"/>
              </a:ext>
            </a:extLst>
          </p:cNvPr>
          <p:cNvPicPr>
            <a:picLocks noChangeAspect="1"/>
          </p:cNvPicPr>
          <p:nvPr>
            <a:audioFile r:link="rId1"/>
            <p:extLst>
              <p:ext uri="{DAA4B4D4-6D71-4841-9C94-3DE7FCFB9230}">
                <p14:media xmlns:p14="http://schemas.microsoft.com/office/powerpoint/2010/main" r:embed="rId2">
                  <p14:trim st="19407" end="32058.0816"/>
                </p14:media>
              </p:ext>
            </p:extLst>
          </p:nvPr>
        </p:nvPicPr>
        <p:blipFill>
          <a:blip r:embed="rId17"/>
          <a:stretch>
            <a:fillRect/>
          </a:stretch>
        </p:blipFill>
        <p:spPr>
          <a:xfrm>
            <a:off x="-1042931" y="1566956"/>
            <a:ext cx="609600" cy="609600"/>
          </a:xfrm>
          <a:prstGeom prst="rect">
            <a:avLst/>
          </a:prstGeom>
        </p:spPr>
      </p:pic>
      <p:pic>
        <p:nvPicPr>
          <p:cNvPr id="14" name="mot_so_khai_niem_ve_vu_khivu_khi_la_thiet_bi__f8ee3d14-f233-4bc4-9933-6dfc07b22d71">
            <a:hlinkClick r:id="" action="ppaction://media"/>
            <a:extLst>
              <a:ext uri="{FF2B5EF4-FFF2-40B4-BE49-F238E27FC236}">
                <a16:creationId xmlns:a16="http://schemas.microsoft.com/office/drawing/2014/main" id="{A99944B9-A7CD-4B1D-6C00-FA08D3873199}"/>
              </a:ext>
            </a:extLst>
          </p:cNvPr>
          <p:cNvPicPr>
            <a:picLocks noChangeAspect="1"/>
          </p:cNvPicPr>
          <p:nvPr>
            <a:audioFile r:link="rId1"/>
            <p:extLst>
              <p:ext uri="{DAA4B4D4-6D71-4841-9C94-3DE7FCFB9230}">
                <p14:media xmlns:p14="http://schemas.microsoft.com/office/powerpoint/2010/main" r:embed="rId2">
                  <p14:trim st="39840" end="18161.0816"/>
                </p14:media>
              </p:ext>
            </p:extLst>
          </p:nvPr>
        </p:nvPicPr>
        <p:blipFill>
          <a:blip r:embed="rId17"/>
          <a:stretch>
            <a:fillRect/>
          </a:stretch>
        </p:blipFill>
        <p:spPr>
          <a:xfrm>
            <a:off x="-1042931" y="2302612"/>
            <a:ext cx="609600" cy="609600"/>
          </a:xfrm>
          <a:prstGeom prst="rect">
            <a:avLst/>
          </a:prstGeom>
        </p:spPr>
      </p:pic>
      <p:pic>
        <p:nvPicPr>
          <p:cNvPr id="24" name="mot_so_khai_niem_ve_vu_khivu_khi_la_thiet_bi__f8ee3d14-f233-4bc4-9933-6dfc07b22d71">
            <a:hlinkClick r:id="" action="ppaction://media"/>
            <a:extLst>
              <a:ext uri="{FF2B5EF4-FFF2-40B4-BE49-F238E27FC236}">
                <a16:creationId xmlns:a16="http://schemas.microsoft.com/office/drawing/2014/main" id="{3A2E282E-41A8-8057-B000-1D1336F09D71}"/>
              </a:ext>
            </a:extLst>
          </p:cNvPr>
          <p:cNvPicPr>
            <a:picLocks noChangeAspect="1"/>
          </p:cNvPicPr>
          <p:nvPr>
            <a:audioFile r:link="rId1"/>
            <p:extLst>
              <p:ext uri="{DAA4B4D4-6D71-4841-9C94-3DE7FCFB9230}">
                <p14:media xmlns:p14="http://schemas.microsoft.com/office/powerpoint/2010/main" r:embed="rId2">
                  <p14:trim st="53792" end="12681.0816"/>
                </p14:media>
              </p:ext>
            </p:extLst>
          </p:nvPr>
        </p:nvPicPr>
        <p:blipFill>
          <a:blip r:embed="rId17"/>
          <a:stretch>
            <a:fillRect/>
          </a:stretch>
        </p:blipFill>
        <p:spPr>
          <a:xfrm>
            <a:off x="-1042931" y="3038268"/>
            <a:ext cx="609600" cy="609600"/>
          </a:xfrm>
          <a:prstGeom prst="rect">
            <a:avLst/>
          </a:prstGeom>
        </p:spPr>
      </p:pic>
      <p:pic>
        <p:nvPicPr>
          <p:cNvPr id="27" name="mot_so_khai_niem_ve_vu_khivu_khi_la_thiet_bi__f8ee3d14-f233-4bc4-9933-6dfc07b22d71">
            <a:hlinkClick r:id="" action="ppaction://media"/>
            <a:extLst>
              <a:ext uri="{FF2B5EF4-FFF2-40B4-BE49-F238E27FC236}">
                <a16:creationId xmlns:a16="http://schemas.microsoft.com/office/drawing/2014/main" id="{94836351-61B0-839A-42EC-991F3AA1B486}"/>
              </a:ext>
            </a:extLst>
          </p:cNvPr>
          <p:cNvPicPr>
            <a:picLocks noChangeAspect="1"/>
          </p:cNvPicPr>
          <p:nvPr>
            <a:audioFile r:link="rId1"/>
            <p:extLst>
              <p:ext uri="{DAA4B4D4-6D71-4841-9C94-3DE7FCFB9230}">
                <p14:media xmlns:p14="http://schemas.microsoft.com/office/powerpoint/2010/main" r:embed="rId2">
                  <p14:trim st="59077" end="6330.0816"/>
                </p14:media>
              </p:ext>
            </p:extLst>
          </p:nvPr>
        </p:nvPicPr>
        <p:blipFill>
          <a:blip r:embed="rId17"/>
          <a:stretch>
            <a:fillRect/>
          </a:stretch>
        </p:blipFill>
        <p:spPr>
          <a:xfrm>
            <a:off x="-1042931" y="3773924"/>
            <a:ext cx="609600" cy="609600"/>
          </a:xfrm>
          <a:prstGeom prst="rect">
            <a:avLst/>
          </a:prstGeom>
        </p:spPr>
      </p:pic>
      <p:pic>
        <p:nvPicPr>
          <p:cNvPr id="29" name="mot_so_khai_niem_ve_vu_khivu_khi_la_thiet_bi__f8ee3d14-f233-4bc4-9933-6dfc07b22d71">
            <a:hlinkClick r:id="" action="ppaction://media"/>
            <a:extLst>
              <a:ext uri="{FF2B5EF4-FFF2-40B4-BE49-F238E27FC236}">
                <a16:creationId xmlns:a16="http://schemas.microsoft.com/office/drawing/2014/main" id="{F937D750-9EA8-E78B-D33D-47BDD74A30EE}"/>
              </a:ext>
            </a:extLst>
          </p:cNvPr>
          <p:cNvPicPr>
            <a:picLocks noChangeAspect="1"/>
          </p:cNvPicPr>
          <p:nvPr>
            <a:audioFile r:link="rId1"/>
            <p:extLst>
              <p:ext uri="{DAA4B4D4-6D71-4841-9C94-3DE7FCFB9230}">
                <p14:media xmlns:p14="http://schemas.microsoft.com/office/powerpoint/2010/main" r:embed="rId2">
                  <p14:trim st="65426"/>
                </p14:media>
              </p:ext>
            </p:extLst>
          </p:nvPr>
        </p:nvPicPr>
        <p:blipFill>
          <a:blip r:embed="rId17"/>
          <a:stretch>
            <a:fillRect/>
          </a:stretch>
        </p:blipFill>
        <p:spPr>
          <a:xfrm>
            <a:off x="-1042931" y="4509581"/>
            <a:ext cx="609600" cy="609600"/>
          </a:xfrm>
          <a:prstGeom prst="rect">
            <a:avLst/>
          </a:prstGeom>
        </p:spPr>
      </p:pic>
      <p:pic>
        <p:nvPicPr>
          <p:cNvPr id="8" name="Picture 7">
            <a:extLst>
              <a:ext uri="{FF2B5EF4-FFF2-40B4-BE49-F238E27FC236}">
                <a16:creationId xmlns:a16="http://schemas.microsoft.com/office/drawing/2014/main" id="{27FAC0F5-C3FA-B240-BFF7-74F78CF98895}"/>
              </a:ext>
            </a:extLst>
          </p:cNvPr>
          <p:cNvPicPr>
            <a:picLocks noChangeAspect="1"/>
          </p:cNvPicPr>
          <p:nvPr/>
        </p:nvPicPr>
        <p:blipFill>
          <a:blip r:embed="rId18"/>
          <a:stretch>
            <a:fillRect/>
          </a:stretch>
        </p:blipFill>
        <p:spPr>
          <a:xfrm>
            <a:off x="3836231" y="1559046"/>
            <a:ext cx="8092388" cy="1371791"/>
          </a:xfrm>
          <a:prstGeom prst="rect">
            <a:avLst/>
          </a:prstGeom>
        </p:spPr>
      </p:pic>
    </p:spTree>
    <p:extLst>
      <p:ext uri="{BB962C8B-B14F-4D97-AF65-F5344CB8AC3E}">
        <p14:creationId xmlns:p14="http://schemas.microsoft.com/office/powerpoint/2010/main" val="242328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2128" fill="hold"/>
                                        <p:tgtEl>
                                          <p:spTgt spid="2"/>
                                        </p:tgtEl>
                                      </p:cBhvr>
                                    </p:cmd>
                                  </p:childTnLst>
                                </p:cTn>
                              </p:par>
                            </p:childTnLst>
                          </p:cTn>
                        </p:par>
                        <p:par>
                          <p:cTn id="13" fill="hold">
                            <p:stCondLst>
                              <p:cond delay="3128"/>
                            </p:stCondLst>
                            <p:childTnLst>
                              <p:par>
                                <p:cTn id="14" presetID="42"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4128"/>
                            </p:stCondLst>
                            <p:childTnLst>
                              <p:par>
                                <p:cTn id="20" presetID="31"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par>
                          <p:cTn id="26" fill="hold">
                            <p:stCondLst>
                              <p:cond delay="5128"/>
                            </p:stCondLst>
                            <p:childTnLst>
                              <p:par>
                                <p:cTn id="27" presetID="3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6128"/>
                            </p:stCondLst>
                            <p:childTnLst>
                              <p:par>
                                <p:cTn id="34" presetID="1" presetClass="mediacall" presetSubtype="0" fill="hold" nodeType="afterEffect">
                                  <p:stCondLst>
                                    <p:cond delay="0"/>
                                  </p:stCondLst>
                                  <p:childTnLst>
                                    <p:cmd type="call" cmd="playFrom(0.0)">
                                      <p:cBhvr>
                                        <p:cTn id="35" dur="17741" fill="hold"/>
                                        <p:tgtEl>
                                          <p:spTgt spid="6"/>
                                        </p:tgtEl>
                                      </p:cBhvr>
                                    </p:cmd>
                                  </p:childTnLst>
                                </p:cTn>
                              </p:par>
                            </p:childTnLst>
                          </p:cTn>
                        </p:par>
                        <p:par>
                          <p:cTn id="36" fill="hold">
                            <p:stCondLst>
                              <p:cond delay="23869"/>
                            </p:stCondLst>
                            <p:childTnLst>
                              <p:par>
                                <p:cTn id="37" presetID="31"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style.rotation</p:attrName>
                                        </p:attrNameLst>
                                      </p:cBhvr>
                                      <p:tavLst>
                                        <p:tav tm="0">
                                          <p:val>
                                            <p:fltVal val="90"/>
                                          </p:val>
                                        </p:tav>
                                        <p:tav tm="100000">
                                          <p:val>
                                            <p:fltVal val="0"/>
                                          </p:val>
                                        </p:tav>
                                      </p:tavLst>
                                    </p:anim>
                                    <p:animEffect transition="in" filter="fade">
                                      <p:cBhvr>
                                        <p:cTn id="42" dur="1000"/>
                                        <p:tgtEl>
                                          <p:spTgt spid="11"/>
                                        </p:tgtEl>
                                      </p:cBhvr>
                                    </p:animEffect>
                                  </p:childTnLst>
                                </p:cTn>
                              </p:par>
                            </p:childTnLst>
                          </p:cTn>
                        </p:par>
                        <p:par>
                          <p:cTn id="43" fill="hold">
                            <p:stCondLst>
                              <p:cond delay="24869"/>
                            </p:stCondLst>
                            <p:childTnLst>
                              <p:par>
                                <p:cTn id="44" presetID="21" presetClass="entr" presetSubtype="1" fill="hold" nodeType="afterEffect">
                                  <p:stCondLst>
                                    <p:cond delay="131"/>
                                  </p:stCondLst>
                                  <p:childTnLst>
                                    <p:set>
                                      <p:cBhvr>
                                        <p:cTn id="45" dur="1" fill="hold">
                                          <p:stCondLst>
                                            <p:cond delay="0"/>
                                          </p:stCondLst>
                                        </p:cTn>
                                        <p:tgtEl>
                                          <p:spTgt spid="13"/>
                                        </p:tgtEl>
                                        <p:attrNameLst>
                                          <p:attrName>style.visibility</p:attrName>
                                        </p:attrNameLst>
                                      </p:cBhvr>
                                      <p:to>
                                        <p:strVal val="visible"/>
                                      </p:to>
                                    </p:set>
                                    <p:animEffect transition="in" filter="wheel(1)">
                                      <p:cBhvr>
                                        <p:cTn id="46" dur="2000"/>
                                        <p:tgtEl>
                                          <p:spTgt spid="13"/>
                                        </p:tgtEl>
                                      </p:cBhvr>
                                    </p:animEffect>
                                  </p:childTnLst>
                                </p:cTn>
                              </p:par>
                            </p:childTnLst>
                          </p:cTn>
                        </p:par>
                        <p:par>
                          <p:cTn id="47" fill="hold">
                            <p:stCondLst>
                              <p:cond delay="27000"/>
                            </p:stCondLst>
                            <p:childTnLst>
                              <p:par>
                                <p:cTn id="48" presetID="42"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1000" fill="hold"/>
                                        <p:tgtEl>
                                          <p:spTgt spid="8"/>
                                        </p:tgtEl>
                                        <p:attrNameLst>
                                          <p:attrName>ppt_y</p:attrName>
                                        </p:attrNameLst>
                                      </p:cBhvr>
                                      <p:tavLst>
                                        <p:tav tm="0">
                                          <p:val>
                                            <p:strVal val="#ppt_y+.1"/>
                                          </p:val>
                                        </p:tav>
                                        <p:tav tm="100000">
                                          <p:val>
                                            <p:strVal val="#ppt_y"/>
                                          </p:val>
                                        </p:tav>
                                      </p:tavLst>
                                    </p:anim>
                                  </p:childTnLst>
                                </p:cTn>
                              </p:par>
                            </p:childTnLst>
                          </p:cTn>
                        </p:par>
                        <p:par>
                          <p:cTn id="53" fill="hold">
                            <p:stCondLst>
                              <p:cond delay="28000"/>
                            </p:stCondLst>
                            <p:childTnLst>
                              <p:par>
                                <p:cTn id="54" presetID="1" presetClass="mediacall" presetSubtype="0" fill="hold" nodeType="afterEffect">
                                  <p:stCondLst>
                                    <p:cond delay="0"/>
                                  </p:stCondLst>
                                  <p:childTnLst>
                                    <p:cmd type="call" cmd="playFrom(0.0)">
                                      <p:cBhvr>
                                        <p:cTn id="55" dur="20659" fill="hold"/>
                                        <p:tgtEl>
                                          <p:spTgt spid="10"/>
                                        </p:tgtEl>
                                      </p:cBhvr>
                                    </p:cmd>
                                  </p:childTnLst>
                                </p:cTn>
                              </p:par>
                            </p:childTnLst>
                          </p:cTn>
                        </p:par>
                        <p:par>
                          <p:cTn id="56" fill="hold">
                            <p:stCondLst>
                              <p:cond delay="48659"/>
                            </p:stCondLst>
                            <p:childTnLst>
                              <p:par>
                                <p:cTn id="57" presetID="21" presetClass="entr" presetSubtype="1"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heel(1)">
                                      <p:cBhvr>
                                        <p:cTn id="59" dur="2000"/>
                                        <p:tgtEl>
                                          <p:spTgt spid="17"/>
                                        </p:tgtEl>
                                      </p:cBhvr>
                                    </p:animEffect>
                                  </p:childTnLst>
                                </p:cTn>
                              </p:par>
                            </p:childTnLst>
                          </p:cTn>
                        </p:par>
                        <p:par>
                          <p:cTn id="60" fill="hold">
                            <p:stCondLst>
                              <p:cond delay="50659"/>
                            </p:stCondLst>
                            <p:childTnLst>
                              <p:par>
                                <p:cTn id="61" presetID="53" presetClass="entr" presetSubtype="16" fill="hold"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Effect transition="in" filter="fade">
                                      <p:cBhvr>
                                        <p:cTn id="65" dur="500"/>
                                        <p:tgtEl>
                                          <p:spTgt spid="19"/>
                                        </p:tgtEl>
                                      </p:cBhvr>
                                    </p:animEffect>
                                  </p:childTnLst>
                                </p:cTn>
                              </p:par>
                            </p:childTnLst>
                          </p:cTn>
                        </p:par>
                        <p:par>
                          <p:cTn id="66" fill="hold">
                            <p:stCondLst>
                              <p:cond delay="51159"/>
                            </p:stCondLst>
                            <p:childTnLst>
                              <p:par>
                                <p:cTn id="67" presetID="1" presetClass="mediacall" presetSubtype="0" fill="hold" nodeType="afterEffect">
                                  <p:stCondLst>
                                    <p:cond delay="0"/>
                                  </p:stCondLst>
                                  <p:childTnLst>
                                    <p:cmd type="call" cmd="playFrom(0.0)">
                                      <p:cBhvr>
                                        <p:cTn id="68" dur="14123" fill="hold"/>
                                        <p:tgtEl>
                                          <p:spTgt spid="14"/>
                                        </p:tgtEl>
                                      </p:cBhvr>
                                    </p:cmd>
                                  </p:childTnLst>
                                </p:cTn>
                              </p:par>
                            </p:childTnLst>
                          </p:cTn>
                        </p:par>
                        <p:par>
                          <p:cTn id="69" fill="hold">
                            <p:stCondLst>
                              <p:cond delay="65282"/>
                            </p:stCondLst>
                            <p:childTnLst>
                              <p:par>
                                <p:cTn id="70" presetID="31" presetClass="entr" presetSubtype="0"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p:cTn id="72" dur="1000" fill="hold"/>
                                        <p:tgtEl>
                                          <p:spTgt spid="21"/>
                                        </p:tgtEl>
                                        <p:attrNameLst>
                                          <p:attrName>ppt_w</p:attrName>
                                        </p:attrNameLst>
                                      </p:cBhvr>
                                      <p:tavLst>
                                        <p:tav tm="0">
                                          <p:val>
                                            <p:fltVal val="0"/>
                                          </p:val>
                                        </p:tav>
                                        <p:tav tm="100000">
                                          <p:val>
                                            <p:strVal val="#ppt_w"/>
                                          </p:val>
                                        </p:tav>
                                      </p:tavLst>
                                    </p:anim>
                                    <p:anim calcmode="lin" valueType="num">
                                      <p:cBhvr>
                                        <p:cTn id="73" dur="1000" fill="hold"/>
                                        <p:tgtEl>
                                          <p:spTgt spid="21"/>
                                        </p:tgtEl>
                                        <p:attrNameLst>
                                          <p:attrName>ppt_h</p:attrName>
                                        </p:attrNameLst>
                                      </p:cBhvr>
                                      <p:tavLst>
                                        <p:tav tm="0">
                                          <p:val>
                                            <p:fltVal val="0"/>
                                          </p:val>
                                        </p:tav>
                                        <p:tav tm="100000">
                                          <p:val>
                                            <p:strVal val="#ppt_h"/>
                                          </p:val>
                                        </p:tav>
                                      </p:tavLst>
                                    </p:anim>
                                    <p:anim calcmode="lin" valueType="num">
                                      <p:cBhvr>
                                        <p:cTn id="74" dur="1000" fill="hold"/>
                                        <p:tgtEl>
                                          <p:spTgt spid="21"/>
                                        </p:tgtEl>
                                        <p:attrNameLst>
                                          <p:attrName>style.rotation</p:attrName>
                                        </p:attrNameLst>
                                      </p:cBhvr>
                                      <p:tavLst>
                                        <p:tav tm="0">
                                          <p:val>
                                            <p:fltVal val="90"/>
                                          </p:val>
                                        </p:tav>
                                        <p:tav tm="100000">
                                          <p:val>
                                            <p:fltVal val="0"/>
                                          </p:val>
                                        </p:tav>
                                      </p:tavLst>
                                    </p:anim>
                                    <p:animEffect transition="in" filter="fade">
                                      <p:cBhvr>
                                        <p:cTn id="75" dur="1000"/>
                                        <p:tgtEl>
                                          <p:spTgt spid="21"/>
                                        </p:tgtEl>
                                      </p:cBhvr>
                                    </p:animEffect>
                                  </p:childTnLst>
                                </p:cTn>
                              </p:par>
                            </p:childTnLst>
                          </p:cTn>
                        </p:par>
                        <p:par>
                          <p:cTn id="76" fill="hold">
                            <p:stCondLst>
                              <p:cond delay="66282"/>
                            </p:stCondLst>
                            <p:childTnLst>
                              <p:par>
                                <p:cTn id="77" presetID="1" presetClass="mediacall" presetSubtype="0" fill="hold" nodeType="afterEffect">
                                  <p:stCondLst>
                                    <p:cond delay="0"/>
                                  </p:stCondLst>
                                  <p:childTnLst>
                                    <p:cmd type="call" cmd="playFrom(0.0)">
                                      <p:cBhvr>
                                        <p:cTn id="78" dur="5651" fill="hold"/>
                                        <p:tgtEl>
                                          <p:spTgt spid="24"/>
                                        </p:tgtEl>
                                      </p:cBhvr>
                                    </p:cmd>
                                  </p:childTnLst>
                                </p:cTn>
                              </p:par>
                            </p:childTnLst>
                          </p:cTn>
                        </p:par>
                        <p:par>
                          <p:cTn id="79" fill="hold">
                            <p:stCondLst>
                              <p:cond delay="71933"/>
                            </p:stCondLst>
                            <p:childTnLst>
                              <p:par>
                                <p:cTn id="80" presetID="42" presetClass="entr" presetSubtype="0" fill="hold" nodeType="after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1000"/>
                                        <p:tgtEl>
                                          <p:spTgt spid="23"/>
                                        </p:tgtEl>
                                      </p:cBhvr>
                                    </p:animEffect>
                                    <p:anim calcmode="lin" valueType="num">
                                      <p:cBhvr>
                                        <p:cTn id="83" dur="1000" fill="hold"/>
                                        <p:tgtEl>
                                          <p:spTgt spid="23"/>
                                        </p:tgtEl>
                                        <p:attrNameLst>
                                          <p:attrName>ppt_x</p:attrName>
                                        </p:attrNameLst>
                                      </p:cBhvr>
                                      <p:tavLst>
                                        <p:tav tm="0">
                                          <p:val>
                                            <p:strVal val="#ppt_x"/>
                                          </p:val>
                                        </p:tav>
                                        <p:tav tm="100000">
                                          <p:val>
                                            <p:strVal val="#ppt_x"/>
                                          </p:val>
                                        </p:tav>
                                      </p:tavLst>
                                    </p:anim>
                                    <p:anim calcmode="lin" valueType="num">
                                      <p:cBhvr>
                                        <p:cTn id="84" dur="1000" fill="hold"/>
                                        <p:tgtEl>
                                          <p:spTgt spid="23"/>
                                        </p:tgtEl>
                                        <p:attrNameLst>
                                          <p:attrName>ppt_y</p:attrName>
                                        </p:attrNameLst>
                                      </p:cBhvr>
                                      <p:tavLst>
                                        <p:tav tm="0">
                                          <p:val>
                                            <p:strVal val="#ppt_y+.1"/>
                                          </p:val>
                                        </p:tav>
                                        <p:tav tm="100000">
                                          <p:val>
                                            <p:strVal val="#ppt_y"/>
                                          </p:val>
                                        </p:tav>
                                      </p:tavLst>
                                    </p:anim>
                                  </p:childTnLst>
                                </p:cTn>
                              </p:par>
                            </p:childTnLst>
                          </p:cTn>
                        </p:par>
                        <p:par>
                          <p:cTn id="85" fill="hold">
                            <p:stCondLst>
                              <p:cond delay="72933"/>
                            </p:stCondLst>
                            <p:childTnLst>
                              <p:par>
                                <p:cTn id="86" presetID="1" presetClass="mediacall" presetSubtype="0" fill="hold" nodeType="afterEffect">
                                  <p:stCondLst>
                                    <p:cond delay="0"/>
                                  </p:stCondLst>
                                  <p:childTnLst>
                                    <p:cmd type="call" cmd="playFrom(0.0)">
                                      <p:cBhvr>
                                        <p:cTn id="87" dur="6717" fill="hold"/>
                                        <p:tgtEl>
                                          <p:spTgt spid="27"/>
                                        </p:tgtEl>
                                      </p:cBhvr>
                                    </p:cmd>
                                  </p:childTnLst>
                                </p:cTn>
                              </p:par>
                            </p:childTnLst>
                          </p:cTn>
                        </p:par>
                        <p:par>
                          <p:cTn id="88" fill="hold">
                            <p:stCondLst>
                              <p:cond delay="79650"/>
                            </p:stCondLst>
                            <p:childTnLst>
                              <p:par>
                                <p:cTn id="89" presetID="42" presetClass="entr" presetSubtype="0" fill="hold" nodeType="after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1000"/>
                                        <p:tgtEl>
                                          <p:spTgt spid="25"/>
                                        </p:tgtEl>
                                      </p:cBhvr>
                                    </p:animEffect>
                                    <p:anim calcmode="lin" valueType="num">
                                      <p:cBhvr>
                                        <p:cTn id="92" dur="1000" fill="hold"/>
                                        <p:tgtEl>
                                          <p:spTgt spid="25"/>
                                        </p:tgtEl>
                                        <p:attrNameLst>
                                          <p:attrName>ppt_x</p:attrName>
                                        </p:attrNameLst>
                                      </p:cBhvr>
                                      <p:tavLst>
                                        <p:tav tm="0">
                                          <p:val>
                                            <p:strVal val="#ppt_x"/>
                                          </p:val>
                                        </p:tav>
                                        <p:tav tm="100000">
                                          <p:val>
                                            <p:strVal val="#ppt_x"/>
                                          </p:val>
                                        </p:tav>
                                      </p:tavLst>
                                    </p:anim>
                                    <p:anim calcmode="lin" valueType="num">
                                      <p:cBhvr>
                                        <p:cTn id="93" dur="1000" fill="hold"/>
                                        <p:tgtEl>
                                          <p:spTgt spid="25"/>
                                        </p:tgtEl>
                                        <p:attrNameLst>
                                          <p:attrName>ppt_y</p:attrName>
                                        </p:attrNameLst>
                                      </p:cBhvr>
                                      <p:tavLst>
                                        <p:tav tm="0">
                                          <p:val>
                                            <p:strVal val="#ppt_y+.1"/>
                                          </p:val>
                                        </p:tav>
                                        <p:tav tm="100000">
                                          <p:val>
                                            <p:strVal val="#ppt_y"/>
                                          </p:val>
                                        </p:tav>
                                      </p:tavLst>
                                    </p:anim>
                                  </p:childTnLst>
                                </p:cTn>
                              </p:par>
                            </p:childTnLst>
                          </p:cTn>
                        </p:par>
                        <p:par>
                          <p:cTn id="94" fill="hold">
                            <p:stCondLst>
                              <p:cond delay="80650"/>
                            </p:stCondLst>
                            <p:childTnLst>
                              <p:par>
                                <p:cTn id="95" presetID="1" presetClass="mediacall" presetSubtype="0" fill="hold" nodeType="afterEffect">
                                  <p:stCondLst>
                                    <p:cond delay="0"/>
                                  </p:stCondLst>
                                  <p:childTnLst>
                                    <p:cmd type="call" cmd="playFrom(0.0)">
                                      <p:cBhvr>
                                        <p:cTn id="96" dur="6698"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2"/>
                </p:tgtEl>
              </p:cMediaNode>
            </p:audio>
            <p:audio>
              <p:cMediaNode vol="80000">
                <p:cTn id="98" fill="hold" display="0">
                  <p:stCondLst>
                    <p:cond delay="indefinite"/>
                  </p:stCondLst>
                  <p:endCondLst>
                    <p:cond evt="onStopAudio" delay="0">
                      <p:tgtEl>
                        <p:sldTgt/>
                      </p:tgtEl>
                    </p:cond>
                  </p:endCondLst>
                </p:cTn>
                <p:tgtEl>
                  <p:spTgt spid="6"/>
                </p:tgtEl>
              </p:cMediaNode>
            </p:audio>
            <p:audio>
              <p:cMediaNode vol="80000">
                <p:cTn id="99" fill="hold" display="0">
                  <p:stCondLst>
                    <p:cond delay="indefinite"/>
                  </p:stCondLst>
                  <p:endCondLst>
                    <p:cond evt="onStopAudio" delay="0">
                      <p:tgtEl>
                        <p:sldTgt/>
                      </p:tgtEl>
                    </p:cond>
                  </p:endCondLst>
                </p:cTn>
                <p:tgtEl>
                  <p:spTgt spid="10"/>
                </p:tgtEl>
              </p:cMediaNode>
            </p:audio>
            <p:audio>
              <p:cMediaNode vol="80000">
                <p:cTn id="100" fill="hold" display="0">
                  <p:stCondLst>
                    <p:cond delay="indefinite"/>
                  </p:stCondLst>
                  <p:endCondLst>
                    <p:cond evt="onStopAudio" delay="0">
                      <p:tgtEl>
                        <p:sldTgt/>
                      </p:tgtEl>
                    </p:cond>
                  </p:endCondLst>
                </p:cTn>
                <p:tgtEl>
                  <p:spTgt spid="14"/>
                </p:tgtEl>
              </p:cMediaNode>
            </p:audio>
            <p:audio>
              <p:cMediaNode vol="80000">
                <p:cTn id="101" fill="hold" display="0">
                  <p:stCondLst>
                    <p:cond delay="indefinite"/>
                  </p:stCondLst>
                  <p:endCondLst>
                    <p:cond evt="onStopAudio" delay="0">
                      <p:tgtEl>
                        <p:sldTgt/>
                      </p:tgtEl>
                    </p:cond>
                  </p:endCondLst>
                </p:cTn>
                <p:tgtEl>
                  <p:spTgt spid="24"/>
                </p:tgtEl>
              </p:cMediaNode>
            </p:audio>
            <p:audio>
              <p:cMediaNode vol="80000">
                <p:cTn id="102" fill="hold" display="0">
                  <p:stCondLst>
                    <p:cond delay="indefinite"/>
                  </p:stCondLst>
                  <p:endCondLst>
                    <p:cond evt="onStopAudio" delay="0">
                      <p:tgtEl>
                        <p:sldTgt/>
                      </p:tgtEl>
                    </p:cond>
                  </p:endCondLst>
                </p:cTn>
                <p:tgtEl>
                  <p:spTgt spid="27"/>
                </p:tgtEl>
              </p:cMediaNode>
            </p:audio>
            <p:audio>
              <p:cMediaNode vol="80000">
                <p:cTn id="103" fill="hold" display="0">
                  <p:stCondLst>
                    <p:cond delay="indefinite"/>
                  </p:stCondLst>
                  <p:endCondLst>
                    <p:cond evt="onStopAudio" delay="0">
                      <p:tgtEl>
                        <p:sldTgt/>
                      </p:tgtEl>
                    </p:cond>
                  </p:endCondLst>
                </p:cTn>
                <p:tgtEl>
                  <p:spTgt spid="29"/>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40237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8</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514296" y="818198"/>
            <a:ext cx="9319121" cy="108924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rPr>
              <a:t>Tạo ra của cải vật chất nói chung</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601507" y="2187951"/>
            <a:ext cx="5144698" cy="108924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SẢN XU</a:t>
            </a:r>
            <a:r>
              <a:rPr lang="en-US" sz="3200" b="1">
                <a:solidFill>
                  <a:srgbClr val="FF0000"/>
                </a:solidFill>
                <a:latin typeface="Times New Roman" panose="02020603050405020304" pitchFamily="18" charset="0"/>
                <a:cs typeface="Times New Roman" panose="02020603050405020304" pitchFamily="18" charset="0"/>
              </a:rPr>
              <a:t>Ấ</a:t>
            </a:r>
            <a:r>
              <a:rPr lang="en-US" sz="3200" b="1">
                <a:solidFill>
                  <a:schemeClr val="tx1"/>
                </a:solidFill>
                <a:latin typeface="Times New Roman" panose="02020603050405020304" pitchFamily="18" charset="0"/>
                <a:cs typeface="Times New Roman" panose="02020603050405020304" pitchFamily="18" charset="0"/>
              </a:rPr>
              <a:t>T</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2EDBD839-1000-9ACB-5093-B16E7E6CD0E6}"/>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FF0000"/>
                </a:solidFill>
                <a:latin typeface="Arial" panose="020B0604020202020204" pitchFamily="34" charset="0"/>
                <a:cs typeface="Arial" panose="020B0604020202020204" pitchFamily="34" charset="0"/>
              </a:rPr>
              <a:t>Quay </a:t>
            </a:r>
            <a:r>
              <a:rPr lang="en-US" sz="1600" err="1">
                <a:solidFill>
                  <a:srgbClr val="FF0000"/>
                </a:solidFill>
                <a:latin typeface="Arial" panose="020B0604020202020204" pitchFamily="34" charset="0"/>
                <a:cs typeface="Arial" panose="020B0604020202020204" pitchFamily="34" charset="0"/>
              </a:rPr>
              <a:t>về</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Chiếc</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nón</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kì</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diệu</a:t>
            </a:r>
            <a:r>
              <a:rPr lang="en-US" sz="160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3495D3E6-B496-4111-EB08-C41B6C45402C}"/>
              </a:ext>
            </a:extLst>
          </p:cNvPr>
          <p:cNvSpPr txBox="1"/>
          <p:nvPr/>
        </p:nvSpPr>
        <p:spPr>
          <a:xfrm>
            <a:off x="806095" y="3516872"/>
            <a:ext cx="10735522" cy="1200329"/>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I/6 Bài 7 SGK: </a:t>
            </a:r>
            <a:r>
              <a:rPr lang="en-GB" sz="2400">
                <a:latin typeface="Arial" panose="020B0604020202020204" pitchFamily="34" charset="0"/>
                <a:cs typeface="Arial" panose="020B0604020202020204" pitchFamily="34" charset="0"/>
              </a:rPr>
              <a:t>Một trong những hành vi bị x</a:t>
            </a:r>
            <a:r>
              <a:rPr lang="en-US" sz="2400">
                <a:latin typeface="Arial" panose="020B0604020202020204" pitchFamily="34" charset="0"/>
                <a:cs typeface="Arial" panose="020B0604020202020204" pitchFamily="34" charset="0"/>
              </a:rPr>
              <a:t>ử phạt vi phạm hành chính </a:t>
            </a:r>
            <a:r>
              <a:rPr lang="en-GB" sz="2400">
                <a:latin typeface="Arial" panose="020B0604020202020204" pitchFamily="34" charset="0"/>
                <a:cs typeface="Arial" panose="020B0604020202020204" pitchFamily="34" charset="0"/>
              </a:rPr>
              <a:t>là “</a:t>
            </a:r>
            <a:r>
              <a:rPr lang="en-US" sz="2400">
                <a:latin typeface="Arial" panose="020B0604020202020204" pitchFamily="34" charset="0"/>
                <a:cs typeface="Arial" panose="020B0604020202020204" pitchFamily="34" charset="0"/>
              </a:rPr>
              <a:t>Sử dụng các loại pháo, thuốc pháo trái phép; vận chuyển, tàng trữ trái phép pháo, thuốc pháo hoặc nguyên liệu, phụ kiện để </a:t>
            </a:r>
            <a:r>
              <a:rPr lang="en-US" sz="2400">
                <a:solidFill>
                  <a:srgbClr val="FF0000"/>
                </a:solidFill>
                <a:latin typeface="Arial" panose="020B0604020202020204" pitchFamily="34" charset="0"/>
                <a:cs typeface="Arial" panose="020B0604020202020204" pitchFamily="34" charset="0"/>
              </a:rPr>
              <a:t>sản xuất </a:t>
            </a:r>
            <a:r>
              <a:rPr lang="en-US" sz="2400">
                <a:latin typeface="Arial" panose="020B0604020202020204" pitchFamily="34" charset="0"/>
                <a:cs typeface="Arial" panose="020B0604020202020204" pitchFamily="34" charset="0"/>
              </a:rPr>
              <a:t>pháo</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166CD282-A124-A7E4-6F38-8A84542A5A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F732D3EE-D416-7734-CC6B-1B101465A8D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0DB8ECBF-A3CE-7504-5DF5-3E254DED2A3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C2036529-1DC7-EFD8-46AC-4A77FF400AC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F8A57684-46DB-5806-02F7-163E1BA6973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64873BCE-3B2C-9C68-7A2C-B0125F5258D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A0747B1D-684A-0650-2650-6EC516C5F84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C62E73BE-EB86-1A1B-3B8F-04930CE8E60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0F37E2AF-3F74-10B2-0FC3-23780D7F847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F8F7DD94-262F-8799-AC2C-4688D4DF972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1E94F0F7-9678-48F3-D421-9152A95A620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360A110D-F2CD-D1DF-C802-681EDCB1EDA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97650FA2-C5F8-752A-50AA-0BF95457EBF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D162261C-B57E-6042-C37A-063D1E8728BB}"/>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CC8405E6-2526-EEBD-903E-23A2E8876E1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79D7A691-8E4F-AD20-370A-6409C5803A3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7B1AB2D6-75DE-001C-94FE-EBC95F9CDA0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BAE6E7B6-B89F-089B-42A7-340434D98E60}"/>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900BB671-526B-F5CB-9748-AD043A8C103D}"/>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36481E7D-4CA8-039B-CDEE-DAC54B087A3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885590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6"/>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084"/>
                                        </p:tgtEl>
                                        <p:attrNameLst>
                                          <p:attrName>style.visibility</p:attrName>
                                        </p:attrNameLst>
                                      </p:cBhvr>
                                      <p:to>
                                        <p:strVal val="visible"/>
                                      </p:to>
                                    </p:set>
                                    <p:animEffect transition="in" filter="barn(inVertical)">
                                      <p:cBhvr>
                                        <p:cTn id="58" dur="500"/>
                                        <p:tgtEl>
                                          <p:spTgt spid="1084"/>
                                        </p:tgtEl>
                                      </p:cBhvr>
                                    </p:animEffect>
                                  </p:childTnLst>
                                </p:cTn>
                              </p:par>
                              <p:par>
                                <p:cTn id="59" presetID="1" presetClass="mediacall" presetSubtype="0" fill="hold" nodeType="withEffect">
                                  <p:stCondLst>
                                    <p:cond delay="0"/>
                                  </p:stCondLst>
                                  <p:childTnLst>
                                    <p:cmd type="call" cmd="playFrom(0.0)">
                                      <p:cBhvr>
                                        <p:cTn id="60"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1701" y="237832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9</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538561" y="854648"/>
            <a:ext cx="9251628" cy="103166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Lấy từ nhiều nơi, nhiều nguồn để tập trung lại</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3592026" y="2159607"/>
            <a:ext cx="5144698" cy="109783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THU GO</a:t>
            </a:r>
            <a:r>
              <a:rPr lang="en-US" sz="3200" b="1">
                <a:solidFill>
                  <a:srgbClr val="FF0000"/>
                </a:solidFill>
                <a:latin typeface="Times New Roman" panose="02020603050405020304" pitchFamily="18" charset="0"/>
                <a:cs typeface="Times New Roman" panose="02020603050405020304" pitchFamily="18" charset="0"/>
              </a:rPr>
              <a:t>M</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784584FA-95A0-9C96-09D1-D043072E69F6}"/>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rgbClr val="FF0000"/>
                </a:solidFill>
                <a:latin typeface="Arial" panose="020B0604020202020204" pitchFamily="34" charset="0"/>
                <a:cs typeface="Arial" panose="020B0604020202020204" pitchFamily="34" charset="0"/>
              </a:rPr>
              <a:t>Quay </a:t>
            </a:r>
            <a:r>
              <a:rPr lang="en-US" sz="1600" err="1">
                <a:solidFill>
                  <a:srgbClr val="FF0000"/>
                </a:solidFill>
                <a:latin typeface="Arial" panose="020B0604020202020204" pitchFamily="34" charset="0"/>
                <a:cs typeface="Arial" panose="020B0604020202020204" pitchFamily="34" charset="0"/>
              </a:rPr>
              <a:t>về</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Chiếc</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nón</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kì</a:t>
            </a:r>
            <a:r>
              <a:rPr lang="en-US" sz="1600">
                <a:solidFill>
                  <a:srgbClr val="FF0000"/>
                </a:solidFill>
                <a:latin typeface="Arial" panose="020B0604020202020204" pitchFamily="34" charset="0"/>
                <a:cs typeface="Arial" panose="020B0604020202020204" pitchFamily="34" charset="0"/>
              </a:rPr>
              <a:t> </a:t>
            </a:r>
            <a:r>
              <a:rPr lang="en-US" sz="1600" err="1">
                <a:solidFill>
                  <a:srgbClr val="FF0000"/>
                </a:solidFill>
                <a:latin typeface="Arial" panose="020B0604020202020204" pitchFamily="34" charset="0"/>
                <a:cs typeface="Arial" panose="020B0604020202020204" pitchFamily="34" charset="0"/>
              </a:rPr>
              <a:t>diệu</a:t>
            </a:r>
            <a:r>
              <a:rPr lang="en-US" sz="160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7A6958D7-D01D-D5C3-E359-BA1B92353C6D}"/>
              </a:ext>
            </a:extLst>
          </p:cNvPr>
          <p:cNvSpPr txBox="1"/>
          <p:nvPr/>
        </p:nvSpPr>
        <p:spPr>
          <a:xfrm>
            <a:off x="1011221" y="3491466"/>
            <a:ext cx="10306308" cy="1200329"/>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I/6 Bài 7 SGK: </a:t>
            </a:r>
            <a:r>
              <a:rPr lang="en-GB" sz="2400">
                <a:latin typeface="Arial" panose="020B0604020202020204" pitchFamily="34" charset="0"/>
                <a:cs typeface="Arial" panose="020B0604020202020204" pitchFamily="34" charset="0"/>
              </a:rPr>
              <a:t>Một trong những hành vi bị x</a:t>
            </a:r>
            <a:r>
              <a:rPr lang="en-US" sz="2400">
                <a:latin typeface="Arial" panose="020B0604020202020204" pitchFamily="34" charset="0"/>
                <a:cs typeface="Arial" panose="020B0604020202020204" pitchFamily="34" charset="0"/>
              </a:rPr>
              <a:t>ử phạt vi phạm hành chính </a:t>
            </a:r>
            <a:r>
              <a:rPr lang="en-GB" sz="2400">
                <a:latin typeface="Arial" panose="020B0604020202020204" pitchFamily="34" charset="0"/>
                <a:cs typeface="Arial" panose="020B0604020202020204" pitchFamily="34" charset="0"/>
              </a:rPr>
              <a:t>là “</a:t>
            </a:r>
            <a:r>
              <a:rPr lang="en-US" sz="2400">
                <a:latin typeface="Arial" panose="020B0604020202020204" pitchFamily="34" charset="0"/>
                <a:cs typeface="Arial" panose="020B0604020202020204" pitchFamily="34" charset="0"/>
              </a:rPr>
              <a:t>Đào bới, tìm kiếm, </a:t>
            </a:r>
            <a:r>
              <a:rPr lang="en-US" sz="2400">
                <a:solidFill>
                  <a:srgbClr val="FF0000"/>
                </a:solidFill>
                <a:latin typeface="Arial" panose="020B0604020202020204" pitchFamily="34" charset="0"/>
                <a:cs typeface="Arial" panose="020B0604020202020204" pitchFamily="34" charset="0"/>
              </a:rPr>
              <a:t>thu gom </a:t>
            </a:r>
            <a:r>
              <a:rPr lang="en-US" sz="2400">
                <a:latin typeface="Arial" panose="020B0604020202020204" pitchFamily="34" charset="0"/>
                <a:cs typeface="Arial" panose="020B0604020202020204" pitchFamily="34" charset="0"/>
              </a:rPr>
              <a:t>trái phép vũ khí, vật liệu nổ, công cụ hỗ trợ, phế liệu, phế phẩm vũ khí, vật liệu nổ, công cụ hỗ trợ</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DE5AC972-3E49-DE20-D006-3A685646A8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89EBE118-7E82-B3A8-749D-90C09178DD8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580EC575-1101-268F-5C46-84F7812CC2F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B1177E37-9D01-FB24-A3AD-74AAFF970C8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AEEE5A63-6F07-6BF8-DEF5-BF756910A6E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7E4302B1-5124-D740-3610-FED6AF080A3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3DC1C6DF-C33C-00FD-B715-D2843F0FB5A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5A011CB5-AA29-7AD6-DF02-E524C020D12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88051AF6-277E-4BE8-6994-F7C85C2EDE0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54D606CF-37AF-B234-6234-E514ECC5D7F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F4846E98-95A7-F19E-1DA4-0F8F599E067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BE38D6B3-3DB1-BC10-F6EF-EDE0FE6C426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5AAA927D-10CF-3C9C-D5F1-57F415DE5C0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01A879B2-8F95-5D94-D451-9DE527E98D7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4A4A8174-D470-5249-AFFE-5EC733CD36E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FFF8B938-0962-BC9C-07B1-CD4F115F45B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61D71F48-CC4A-F448-81A4-0AF133463F6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0EB1FA7E-EA3A-FC1F-B6E3-DF4E7EEFB0A4}"/>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E52ADE1B-04C2-114C-78C6-3E4DA5B9A4BD}"/>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6224573F-D009-008F-44F9-69B04660884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3141686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seq concurrent="1" nextAc="seek">
              <p:cTn id="3" restart="whenNotActive" fill="hold" evtFilter="cancelBubble" nodeType="interactiveSeq">
                <p:stCondLst>
                  <p:cond evt="onClick" delay="0">
                    <p:tgtEl>
                      <p:spTgt spid="1086"/>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6"/>
                                            </p:cond>
                                          </p:stCondLst>
                                          <p:endCondLst>
                                            <p:cond evt="onStopAudio" delay="0">
                                              <p:tgtEl>
                                                <p:sldTgt/>
                                              </p:tgtEl>
                                            </p:cond>
                                          </p:endCondLst>
                                        </p:cTn>
                                        <p:tgtEl>
                                          <p:sndTgt r:embed="rId4" name="demgiay.wav"/>
                                        </p:tgtEl>
                                      </p:cMediaNode>
                                    </p:audio>
                                  </p:sub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emgiay.wav"/>
                                        </p:tgtEl>
                                      </p:cMediaNode>
                                    </p:audio>
                                  </p:sub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demgiay.wav"/>
                                        </p:tgtEl>
                                      </p:cMediaNode>
                                    </p:audio>
                                  </p:subTnLst>
                                </p:cTn>
                              </p:par>
                            </p:childTnLst>
                          </p:cTn>
                        </p:par>
                        <p:par>
                          <p:cTn id="14" fill="hold">
                            <p:stCondLst>
                              <p:cond delay="3000"/>
                            </p:stCondLst>
                            <p:childTnLst>
                              <p:par>
                                <p:cTn id="15" presetID="1" presetClass="entr" presetSubtype="0" fill="hold" grpId="0" nodeType="afterEffect">
                                  <p:stCondLst>
                                    <p:cond delay="0"/>
                                  </p:stCondLst>
                                  <p:childTnLst>
                                    <p:set>
                                      <p:cBhvr>
                                        <p:cTn id="16"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demgiay.wav"/>
                                        </p:tgtEl>
                                      </p:cMediaNode>
                                    </p:audio>
                                  </p:subTnLst>
                                </p:cTn>
                              </p:par>
                            </p:childTnLst>
                          </p:cTn>
                        </p:par>
                        <p:par>
                          <p:cTn id="17" fill="hold">
                            <p:stCondLst>
                              <p:cond delay="4000"/>
                            </p:stCondLst>
                            <p:childTnLst>
                              <p:par>
                                <p:cTn id="18" presetID="1" presetClass="entr" presetSubtype="0" fill="hold" grpId="0" nodeType="afterEffect">
                                  <p:stCondLst>
                                    <p:cond delay="0"/>
                                  </p:stCondLst>
                                  <p:childTnLst>
                                    <p:set>
                                      <p:cBhvr>
                                        <p:cTn id="19"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demgiay.wav"/>
                                        </p:tgtEl>
                                      </p:cMediaNode>
                                    </p:audio>
                                  </p:subTnLst>
                                </p:cTn>
                              </p:par>
                            </p:childTnLst>
                          </p:cTn>
                        </p:par>
                        <p:par>
                          <p:cTn id="20" fill="hold">
                            <p:stCondLst>
                              <p:cond delay="5000"/>
                            </p:stCondLst>
                            <p:childTnLst>
                              <p:par>
                                <p:cTn id="21" presetID="1" presetClass="entr" presetSubtype="0" fill="hold" grpId="0" nodeType="afterEffect">
                                  <p:stCondLst>
                                    <p:cond delay="0"/>
                                  </p:stCondLst>
                                  <p:childTnLst>
                                    <p:set>
                                      <p:cBhvr>
                                        <p:cTn id="22"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demgiay.wav"/>
                                        </p:tgtEl>
                                      </p:cMediaNode>
                                    </p:audio>
                                  </p:subTnLst>
                                </p:cTn>
                              </p:par>
                            </p:childTnLst>
                          </p:cTn>
                        </p:par>
                        <p:par>
                          <p:cTn id="23" fill="hold">
                            <p:stCondLst>
                              <p:cond delay="6000"/>
                            </p:stCondLst>
                            <p:childTnLst>
                              <p:par>
                                <p:cTn id="24" presetID="1" presetClass="entr" presetSubtype="0" fill="hold" grpId="0" nodeType="afterEffect">
                                  <p:stCondLst>
                                    <p:cond delay="0"/>
                                  </p:stCondLst>
                                  <p:childTnLst>
                                    <p:set>
                                      <p:cBhvr>
                                        <p:cTn id="25"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demgiay.wav"/>
                                        </p:tgtEl>
                                      </p:cMediaNode>
                                    </p:audio>
                                  </p:subTnLst>
                                </p:cTn>
                              </p:par>
                            </p:childTnLst>
                          </p:cTn>
                        </p:par>
                        <p:par>
                          <p:cTn id="26" fill="hold">
                            <p:stCondLst>
                              <p:cond delay="7000"/>
                            </p:stCondLst>
                            <p:childTnLst>
                              <p:par>
                                <p:cTn id="27" presetID="1" presetClass="entr" presetSubtype="0" fill="hold" grpId="0" nodeType="afterEffect">
                                  <p:stCondLst>
                                    <p:cond delay="0"/>
                                  </p:stCondLst>
                                  <p:childTnLst>
                                    <p:set>
                                      <p:cBhvr>
                                        <p:cTn id="28"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demgiay.wav"/>
                                        </p:tgtEl>
                                      </p:cMediaNode>
                                    </p:audio>
                                  </p:subTnLst>
                                </p:cTn>
                              </p:par>
                            </p:childTnLst>
                          </p:cTn>
                        </p:par>
                        <p:par>
                          <p:cTn id="29" fill="hold">
                            <p:stCondLst>
                              <p:cond delay="8000"/>
                            </p:stCondLst>
                            <p:childTnLst>
                              <p:par>
                                <p:cTn id="30" presetID="1" presetClass="entr" presetSubtype="0" fill="hold" grpId="0" nodeType="afterEffect">
                                  <p:stCondLst>
                                    <p:cond delay="0"/>
                                  </p:stCondLst>
                                  <p:childTnLst>
                                    <p:set>
                                      <p:cBhvr>
                                        <p:cTn id="31"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emgiay.wav"/>
                                        </p:tgtEl>
                                      </p:cMediaNode>
                                    </p:audio>
                                  </p:subTnLst>
                                </p:cTn>
                              </p:par>
                            </p:childTnLst>
                          </p:cTn>
                        </p:par>
                        <p:par>
                          <p:cTn id="32" fill="hold">
                            <p:stCondLst>
                              <p:cond delay="9000"/>
                            </p:stCondLst>
                            <p:childTnLst>
                              <p:par>
                                <p:cTn id="33" presetID="1" presetClass="entr" presetSubtype="0" fill="hold" grpId="0" nodeType="afterEffect">
                                  <p:stCondLst>
                                    <p:cond delay="0"/>
                                  </p:stCondLst>
                                  <p:childTnLst>
                                    <p:set>
                                      <p:cBhvr>
                                        <p:cTn id="34"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demgiay.wav"/>
                                        </p:tgtEl>
                                      </p:cMediaNode>
                                    </p:audio>
                                  </p:subTnLst>
                                </p:cTn>
                              </p:par>
                            </p:childTnLst>
                          </p:cTn>
                        </p:par>
                        <p:par>
                          <p:cTn id="35" fill="hold">
                            <p:stCondLst>
                              <p:cond delay="10000"/>
                            </p:stCondLst>
                            <p:childTnLst>
                              <p:par>
                                <p:cTn id="36" presetID="1" presetClass="entr" presetSubtype="0" fill="hold" grpId="0" nodeType="afterEffect">
                                  <p:stCondLst>
                                    <p:cond delay="0"/>
                                  </p:stCondLst>
                                  <p:childTnLst>
                                    <p:set>
                                      <p:cBhvr>
                                        <p:cTn id="37"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demgiay.wav"/>
                                        </p:tgtEl>
                                      </p:cMediaNode>
                                    </p:audio>
                                  </p:subTnLst>
                                </p:cTn>
                              </p:par>
                            </p:childTnLst>
                          </p:cTn>
                        </p:par>
                        <p:par>
                          <p:cTn id="38" fill="hold">
                            <p:stCondLst>
                              <p:cond delay="11000"/>
                            </p:stCondLst>
                            <p:childTnLst>
                              <p:par>
                                <p:cTn id="39" presetID="1" presetClass="entr" presetSubtype="0" fill="hold" grpId="0" nodeType="afterEffect">
                                  <p:stCondLst>
                                    <p:cond delay="0"/>
                                  </p:stCondLst>
                                  <p:childTnLst>
                                    <p:set>
                                      <p:cBhvr>
                                        <p:cTn id="40"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demgiay.wav"/>
                                        </p:tgtEl>
                                      </p:cMediaNode>
                                    </p:audio>
                                  </p:subTnLst>
                                </p:cTn>
                              </p:par>
                            </p:childTnLst>
                          </p:cTn>
                        </p:par>
                        <p:par>
                          <p:cTn id="41" fill="hold">
                            <p:stCondLst>
                              <p:cond delay="12000"/>
                            </p:stCondLst>
                            <p:childTnLst>
                              <p:par>
                                <p:cTn id="42" presetID="1" presetClass="entr" presetSubtype="0" fill="hold" grpId="0" nodeType="afterEffect">
                                  <p:stCondLst>
                                    <p:cond delay="0"/>
                                  </p:stCondLst>
                                  <p:childTnLst>
                                    <p:set>
                                      <p:cBhvr>
                                        <p:cTn id="43"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demgiay.wav"/>
                                        </p:tgtEl>
                                      </p:cMediaNode>
                                    </p:audio>
                                  </p:subTnLst>
                                </p:cTn>
                              </p:par>
                            </p:childTnLst>
                          </p:cTn>
                        </p:par>
                        <p:par>
                          <p:cTn id="44" fill="hold">
                            <p:stCondLst>
                              <p:cond delay="13000"/>
                            </p:stCondLst>
                            <p:childTnLst>
                              <p:par>
                                <p:cTn id="45" presetID="1" presetClass="entr" presetSubtype="0" fill="hold" grpId="0" nodeType="afterEffect">
                                  <p:stCondLst>
                                    <p:cond delay="0"/>
                                  </p:stCondLst>
                                  <p:childTnLst>
                                    <p:set>
                                      <p:cBhvr>
                                        <p:cTn id="46"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demgiay.wav"/>
                                        </p:tgtEl>
                                      </p:cMediaNode>
                                    </p:audio>
                                  </p:subTnLst>
                                </p:cTn>
                              </p:par>
                            </p:childTnLst>
                          </p:cTn>
                        </p:par>
                        <p:par>
                          <p:cTn id="47" fill="hold">
                            <p:stCondLst>
                              <p:cond delay="14000"/>
                            </p:stCondLst>
                            <p:childTnLst>
                              <p:par>
                                <p:cTn id="48" presetID="1" presetClass="entr" presetSubtype="0" fill="hold" grpId="0" nodeType="afterEffect">
                                  <p:stCondLst>
                                    <p:cond delay="0"/>
                                  </p:stCondLst>
                                  <p:childTnLst>
                                    <p:set>
                                      <p:cBhvr>
                                        <p:cTn id="49"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084"/>
                                        </p:tgtEl>
                                        <p:attrNameLst>
                                          <p:attrName>style.visibility</p:attrName>
                                        </p:attrNameLst>
                                      </p:cBhvr>
                                      <p:to>
                                        <p:strVal val="visible"/>
                                      </p:to>
                                    </p:set>
                                    <p:animEffect transition="in" filter="barn(inVertical)">
                                      <p:cBhvr>
                                        <p:cTn id="58" dur="500"/>
                                        <p:tgtEl>
                                          <p:spTgt spid="1084"/>
                                        </p:tgtEl>
                                      </p:cBhvr>
                                    </p:animEffect>
                                  </p:childTnLst>
                                </p:cTn>
                              </p:par>
                              <p:par>
                                <p:cTn id="59" presetID="1" presetClass="mediacall" presetSubtype="0" fill="hold" nodeType="withEffect">
                                  <p:stCondLst>
                                    <p:cond delay="0"/>
                                  </p:stCondLst>
                                  <p:childTnLst>
                                    <p:cmd type="call" cmd="playFrom(0.0)">
                                      <p:cBhvr>
                                        <p:cTn id="60" dur="1933" fill="hold"/>
                                        <p:tgtEl>
                                          <p:spTgt spid="27"/>
                                        </p:tgtEl>
                                      </p:cBhvr>
                                    </p:cmd>
                                  </p:childTnLst>
                                </p:cTn>
                              </p:par>
                            </p:childTnLst>
                          </p:cTn>
                        </p:par>
                      </p:childTnLst>
                    </p:cTn>
                  </p:par>
                </p:childTnLst>
              </p:cTn>
              <p:nextCondLst>
                <p:cond evt="onClick" delay="0">
                  <p:tgtEl>
                    <p:spTgt spid="2"/>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TextBox 8">
            <a:extLst>
              <a:ext uri="{FF2B5EF4-FFF2-40B4-BE49-F238E27FC236}">
                <a16:creationId xmlns:a16="http://schemas.microsoft.com/office/drawing/2014/main" id="{4CD6042C-3D0D-415F-8C2C-7DEF056162DA}"/>
              </a:ext>
            </a:extLst>
          </p:cNvPr>
          <p:cNvSpPr txBox="1"/>
          <p:nvPr/>
        </p:nvSpPr>
        <p:spPr>
          <a:xfrm>
            <a:off x="4978463" y="296978"/>
            <a:ext cx="3645774"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4C72B7A-B28A-EB9F-5829-62D81D93FCF8}"/>
              </a:ext>
            </a:extLst>
          </p:cNvPr>
          <p:cNvSpPr txBox="1"/>
          <p:nvPr/>
        </p:nvSpPr>
        <p:spPr>
          <a:xfrm>
            <a:off x="298383" y="5517098"/>
            <a:ext cx="11762072" cy="733534"/>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spc="-50" dirty="0" err="1">
                <a:latin typeface="Times New Roman" panose="02020603050405020304" pitchFamily="18" charset="0"/>
                <a:cs typeface="Times New Roman" panose="02020603050405020304" pitchFamily="18" charset="0"/>
              </a:rPr>
              <a:t>Một</a:t>
            </a:r>
            <a:r>
              <a:rPr lang="en-US" sz="2400" spc="-50" dirty="0">
                <a:latin typeface="Times New Roman" panose="02020603050405020304" pitchFamily="18" charset="0"/>
                <a:cs typeface="Times New Roman" panose="02020603050405020304" pitchFamily="18" charset="0"/>
              </a:rPr>
              <a:t> </a:t>
            </a:r>
            <a:r>
              <a:rPr lang="en-US" sz="2400" spc="-50" dirty="0" err="1">
                <a:latin typeface="Times New Roman" panose="02020603050405020304" pitchFamily="18" charset="0"/>
                <a:cs typeface="Times New Roman" panose="02020603050405020304" pitchFamily="18" charset="0"/>
              </a:rPr>
              <a:t>thông</a:t>
            </a:r>
            <a:r>
              <a:rPr lang="en-US" sz="2400" spc="-50" dirty="0">
                <a:latin typeface="Times New Roman" panose="02020603050405020304" pitchFamily="18" charset="0"/>
                <a:cs typeface="Times New Roman" panose="02020603050405020304" pitchFamily="18" charset="0"/>
              </a:rPr>
              <a:t> </a:t>
            </a:r>
            <a:r>
              <a:rPr lang="en-US" sz="2400" spc="-50" dirty="0" err="1">
                <a:latin typeface="Times New Roman" panose="02020603050405020304" pitchFamily="18" charset="0"/>
                <a:cs typeface="Times New Roman" panose="02020603050405020304" pitchFamily="18" charset="0"/>
              </a:rPr>
              <a:t>điệp</a:t>
            </a:r>
            <a:r>
              <a:rPr lang="en-US" sz="2400" spc="-50" dirty="0">
                <a:latin typeface="Times New Roman" panose="02020603050405020304" pitchFamily="18" charset="0"/>
                <a:cs typeface="Times New Roman" panose="02020603050405020304" pitchFamily="18" charset="0"/>
              </a:rPr>
              <a:t> </a:t>
            </a:r>
            <a:r>
              <a:rPr lang="en-US" sz="2400" spc="-50" dirty="0" err="1">
                <a:latin typeface="Times New Roman" panose="02020603050405020304" pitchFamily="18" charset="0"/>
                <a:cs typeface="Times New Roman" panose="02020603050405020304" pitchFamily="18" charset="0"/>
              </a:rPr>
              <a:t>của</a:t>
            </a:r>
            <a:r>
              <a:rPr lang="en-US" sz="2400" spc="-50" dirty="0">
                <a:latin typeface="Times New Roman" panose="02020603050405020304" pitchFamily="18" charset="0"/>
                <a:cs typeface="Times New Roman" panose="02020603050405020304" pitchFamily="18" charset="0"/>
              </a:rPr>
              <a:t> </a:t>
            </a:r>
            <a:r>
              <a:rPr lang="en-US" sz="2400" spc="-50" dirty="0" err="1">
                <a:latin typeface="Times New Roman" panose="02020603050405020304" pitchFamily="18" charset="0"/>
                <a:cs typeface="Times New Roman" panose="02020603050405020304" pitchFamily="18" charset="0"/>
              </a:rPr>
              <a:t>từ</a:t>
            </a:r>
            <a:r>
              <a:rPr lang="en-US" sz="2400" spc="-50" dirty="0">
                <a:latin typeface="Times New Roman" panose="02020603050405020304" pitchFamily="18" charset="0"/>
                <a:cs typeface="Times New Roman" panose="02020603050405020304" pitchFamily="18" charset="0"/>
              </a:rPr>
              <a:t> </a:t>
            </a:r>
            <a:r>
              <a:rPr lang="en-US" sz="2400" spc="-50" err="1">
                <a:latin typeface="Times New Roman" panose="02020603050405020304" pitchFamily="18" charset="0"/>
                <a:cs typeface="Times New Roman" panose="02020603050405020304" pitchFamily="18" charset="0"/>
              </a:rPr>
              <a:t>khoá</a:t>
            </a:r>
            <a:r>
              <a:rPr lang="en-US" sz="2400" spc="-50">
                <a:latin typeface="Times New Roman" panose="02020603050405020304" pitchFamily="18" charset="0"/>
                <a:cs typeface="Times New Roman" panose="02020603050405020304" pitchFamily="18" charset="0"/>
              </a:rPr>
              <a:t>:</a:t>
            </a:r>
            <a:r>
              <a:rPr lang="en-US" sz="2400" i="1" spc="-50">
                <a:solidFill>
                  <a:srgbClr val="FF0000"/>
                </a:solidFill>
                <a:latin typeface="Times New Roman" panose="02020603050405020304" pitchFamily="18" charset="0"/>
                <a:cs typeface="Times New Roman" panose="02020603050405020304" pitchFamily="18" charset="0"/>
              </a:rPr>
              <a:t>“</a:t>
            </a:r>
            <a:r>
              <a:rPr lang="en-GB" sz="2400" i="1">
                <a:solidFill>
                  <a:srgbClr val="ED0000"/>
                </a:solidFill>
                <a:effectLst/>
                <a:latin typeface="Times New Roman" panose="02020603050405020304" pitchFamily="18" charset="0"/>
                <a:ea typeface="Calibri" panose="020F0502020204030204" pitchFamily="34" charset="0"/>
              </a:rPr>
              <a:t>Thực hiện nghiêm chỉnh quy định về </a:t>
            </a:r>
            <a:r>
              <a:rPr lang="en-US" sz="2400" i="1">
                <a:solidFill>
                  <a:srgbClr val="ED0000"/>
                </a:solidFill>
                <a:effectLst/>
                <a:latin typeface="Times New Roman" panose="02020603050405020304" pitchFamily="18" charset="0"/>
                <a:ea typeface="Calibri" panose="020F0502020204030204" pitchFamily="34" charset="0"/>
              </a:rPr>
              <a:t>các hành vi bị nghiêm cấm trong quản lí, sử dụng vũ khí, vật liệu nổ và công cụ hỗ trợ</a:t>
            </a:r>
            <a:r>
              <a:rPr lang="en-GB" sz="2400" i="1" spc="-50">
                <a:solidFill>
                  <a:srgbClr val="FF0000"/>
                </a:solidFill>
                <a:effectLst/>
                <a:latin typeface="Times New Roman" panose="02020603050405020304" pitchFamily="18" charset="0"/>
                <a:ea typeface="Calibri" panose="020F0502020204030204" pitchFamily="34" charset="0"/>
              </a:rPr>
              <a:t>.</a:t>
            </a:r>
            <a:r>
              <a:rPr lang="vi-VN" sz="2400" i="1" spc="-50">
                <a:solidFill>
                  <a:srgbClr val="FF0000"/>
                </a:solidFill>
                <a:latin typeface="Times New Roman" panose="02020603050405020304" pitchFamily="18" charset="0"/>
                <a:cs typeface="Times New Roman" panose="02020603050405020304" pitchFamily="18" charset="0"/>
              </a:rPr>
              <a:t>”</a:t>
            </a:r>
            <a:endParaRPr lang="en-US" sz="2400" i="1" spc="-50"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2300D98-3E0D-D94B-788E-AAF50A647821}"/>
              </a:ext>
            </a:extLst>
          </p:cNvPr>
          <p:cNvPicPr>
            <a:picLocks noChangeAspect="1"/>
          </p:cNvPicPr>
          <p:nvPr/>
        </p:nvPicPr>
        <p:blipFill>
          <a:blip r:embed="rId4"/>
          <a:stretch>
            <a:fillRect/>
          </a:stretch>
        </p:blipFill>
        <p:spPr>
          <a:xfrm>
            <a:off x="1727080" y="970755"/>
            <a:ext cx="8428950" cy="4368996"/>
          </a:xfrm>
          <a:prstGeom prst="rect">
            <a:avLst/>
          </a:prstGeom>
          <a:ln>
            <a:solidFill>
              <a:srgbClr val="00B050"/>
            </a:solidFill>
          </a:ln>
        </p:spPr>
      </p:pic>
    </p:spTree>
    <p:extLst>
      <p:ext uri="{BB962C8B-B14F-4D97-AF65-F5344CB8AC3E}">
        <p14:creationId xmlns:p14="http://schemas.microsoft.com/office/powerpoint/2010/main" val="255559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3829AD5-A7D6-3E9E-4564-7163C35CC91F}"/>
              </a:ext>
            </a:extLst>
          </p:cNvPr>
          <p:cNvSpPr txBox="1"/>
          <p:nvPr/>
        </p:nvSpPr>
        <p:spPr>
          <a:xfrm>
            <a:off x="1693251" y="206004"/>
            <a:ext cx="10055930" cy="830997"/>
          </a:xfrm>
          <a:prstGeom prst="rect">
            <a:avLst/>
          </a:prstGeom>
          <a:noFill/>
        </p:spPr>
        <p:txBody>
          <a:bodyPr wrap="square">
            <a:spAutoFit/>
          </a:bodyPr>
          <a:lstStyle/>
          <a:p>
            <a:pPr algn="just"/>
            <a:r>
              <a:rPr lang="en-US" sz="2300" b="1" dirty="0">
                <a:solidFill>
                  <a:srgbClr val="00B050"/>
                </a:solidFill>
                <a:latin typeface="Times New Roman" panose="02020603050405020304" pitchFamily="18" charset="0"/>
                <a:cs typeface="Times New Roman" panose="02020603050405020304" pitchFamily="18" charset="0"/>
              </a:rPr>
              <a:t>II. TRÁCH NHIỆM THỰC HIỆN PHÁP LUẬT QUẢN LÍ, SỬ DỤNG VŨ KHÍ, VẬT LIỆU NỔ VÀ CÔNG CỤ HỖ TRỢ</a:t>
            </a:r>
          </a:p>
        </p:txBody>
      </p:sp>
      <p:sp>
        <p:nvSpPr>
          <p:cNvPr id="7" name="Hộp Văn bản 6">
            <a:extLst>
              <a:ext uri="{FF2B5EF4-FFF2-40B4-BE49-F238E27FC236}">
                <a16:creationId xmlns:a16="http://schemas.microsoft.com/office/drawing/2014/main" id="{C182332F-3B5B-A33D-A55D-7A2F81A0B181}"/>
              </a:ext>
            </a:extLst>
          </p:cNvPr>
          <p:cNvSpPr txBox="1"/>
          <p:nvPr/>
        </p:nvSpPr>
        <p:spPr>
          <a:xfrm>
            <a:off x="1727757" y="1037001"/>
            <a:ext cx="6094520"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1. </a:t>
            </a:r>
            <a:r>
              <a:rPr lang="en-US" sz="2400" b="1" dirty="0" err="1">
                <a:solidFill>
                  <a:srgbClr val="00B050"/>
                </a:solidFill>
                <a:latin typeface="Times New Roman" panose="02020603050405020304" pitchFamily="18" charset="0"/>
                <a:cs typeface="Times New Roman" panose="02020603050405020304" pitchFamily="18" charset="0"/>
              </a:rPr>
              <a:t>Trách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nhiệm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của</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công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dân</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53D4D649-6E65-3F05-EAB1-9018B3EDA6F6}"/>
              </a:ext>
            </a:extLst>
          </p:cNvPr>
          <p:cNvSpPr txBox="1"/>
          <p:nvPr/>
        </p:nvSpPr>
        <p:spPr>
          <a:xfrm>
            <a:off x="1736382" y="1498666"/>
            <a:ext cx="6094520"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2. </a:t>
            </a:r>
            <a:r>
              <a:rPr lang="en-US" sz="2400" b="1" dirty="0" err="1">
                <a:solidFill>
                  <a:srgbClr val="00B050"/>
                </a:solidFill>
                <a:latin typeface="Times New Roman" panose="02020603050405020304" pitchFamily="18" charset="0"/>
                <a:cs typeface="Times New Roman" panose="02020603050405020304" pitchFamily="18" charset="0"/>
              </a:rPr>
              <a:t>Trách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nhiệm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của</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học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sinh</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A7A18B1D-9287-62BB-5C8E-E2B01AF2A714}"/>
              </a:ext>
            </a:extLst>
          </p:cNvPr>
          <p:cNvSpPr txBox="1"/>
          <p:nvPr/>
        </p:nvSpPr>
        <p:spPr>
          <a:xfrm>
            <a:off x="1740155" y="2113255"/>
            <a:ext cx="4122938" cy="1938992"/>
          </a:xfrm>
          <a:prstGeom prst="rect">
            <a:avLst/>
          </a:prstGeom>
          <a:solidFill>
            <a:schemeClr val="accent4">
              <a:lumMod val="40000"/>
              <a:lumOff val="60000"/>
            </a:schemeClr>
          </a:solidFill>
          <a:ln>
            <a:solidFill>
              <a:srgbClr val="00B050"/>
            </a:solidFill>
          </a:ln>
        </p:spPr>
        <p:txBody>
          <a:bodyPr wrap="square">
            <a:spAutoFit/>
          </a:bodyPr>
          <a:lstStyle/>
          <a:p>
            <a:r>
              <a:rPr lang="vi-VN" sz="2400" b="1" dirty="0">
                <a:solidFill>
                  <a:srgbClr val="0000FF"/>
                </a:solidFill>
                <a:latin typeface="Times New Roman" panose="02020603050405020304" pitchFamily="18" charset="0"/>
                <a:cs typeface="Times New Roman" panose="02020603050405020304" pitchFamily="18" charset="0"/>
              </a:rPr>
              <a:t>Khám phá</a:t>
            </a:r>
          </a:p>
          <a:p>
            <a:pPr algn="just"/>
            <a:r>
              <a:rPr lang="en-US" sz="2400" dirty="0">
                <a:solidFill>
                  <a:srgbClr val="ED0000"/>
                </a:solidFill>
                <a:latin typeface="Times New Roman" panose="02020603050405020304" pitchFamily="18" charset="0"/>
                <a:cs typeface="Times New Roman" panose="02020603050405020304" pitchFamily="18" charset="0"/>
              </a:rPr>
              <a:t>7.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trợ</a:t>
            </a:r>
            <a:r>
              <a:rPr lang="en-US" sz="2400" dirty="0">
                <a:latin typeface="Times New Roman" panose="02020603050405020304" pitchFamily="18" charset="0"/>
                <a:cs typeface="Times New Roman" panose="02020603050405020304" pitchFamily="18" charset="0"/>
              </a:rPr>
              <a:t>?</a:t>
            </a:r>
          </a:p>
        </p:txBody>
      </p:sp>
      <p:sp>
        <p:nvSpPr>
          <p:cNvPr id="13" name="Hộp Văn bản 12">
            <a:extLst>
              <a:ext uri="{FF2B5EF4-FFF2-40B4-BE49-F238E27FC236}">
                <a16:creationId xmlns:a16="http://schemas.microsoft.com/office/drawing/2014/main" id="{2CB22C86-2A42-5AC3-E4DB-B7A4043ED1E7}"/>
              </a:ext>
            </a:extLst>
          </p:cNvPr>
          <p:cNvSpPr txBox="1"/>
          <p:nvPr/>
        </p:nvSpPr>
        <p:spPr>
          <a:xfrm>
            <a:off x="1740155" y="4205172"/>
            <a:ext cx="4122938" cy="2308324"/>
          </a:xfrm>
          <a:prstGeom prst="rect">
            <a:avLst/>
          </a:prstGeom>
          <a:solidFill>
            <a:schemeClr val="accent2">
              <a:lumMod val="40000"/>
              <a:lumOff val="60000"/>
            </a:schemeClr>
          </a:solidFill>
          <a:ln>
            <a:solidFill>
              <a:srgbClr val="00B050"/>
            </a:solidFill>
          </a:ln>
        </p:spPr>
        <p:txBody>
          <a:bodyPr wrap="square">
            <a:spAutoFit/>
          </a:bodyPr>
          <a:lstStyle/>
          <a:p>
            <a:r>
              <a:rPr lang="vi-VN" sz="2400" b="1" dirty="0">
                <a:solidFill>
                  <a:srgbClr val="0000FF"/>
                </a:solidFill>
                <a:latin typeface="Times New Roman" panose="02020603050405020304" pitchFamily="18" charset="0"/>
                <a:cs typeface="Times New Roman" panose="02020603050405020304" pitchFamily="18" charset="0"/>
              </a:rPr>
              <a:t>Luyện tập</a:t>
            </a:r>
          </a:p>
          <a:p>
            <a:pPr algn="just"/>
            <a:r>
              <a:rPr lang="en-US" sz="2400" dirty="0">
                <a:solidFill>
                  <a:srgbClr val="ED0000"/>
                </a:solidFill>
                <a:latin typeface="Times New Roman" panose="02020603050405020304" pitchFamily="18" charset="0"/>
                <a:cs typeface="Times New Roman" panose="02020603050405020304" pitchFamily="18" charset="0"/>
              </a:rPr>
              <a:t>6.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trợ</a:t>
            </a:r>
            <a:r>
              <a:rPr lang="en-US" sz="2400" dirty="0">
                <a:latin typeface="Times New Roman" panose="02020603050405020304" pitchFamily="18" charset="0"/>
                <a:cs typeface="Times New Roman" panose="02020603050405020304" pitchFamily="18" charset="0"/>
              </a:rPr>
              <a:t>?</a:t>
            </a:r>
          </a:p>
        </p:txBody>
      </p:sp>
      <p:sp>
        <p:nvSpPr>
          <p:cNvPr id="14" name="TextBox 12">
            <a:extLst>
              <a:ext uri="{FF2B5EF4-FFF2-40B4-BE49-F238E27FC236}">
                <a16:creationId xmlns:a16="http://schemas.microsoft.com/office/drawing/2014/main" id="{12C20EA5-31DA-84C8-1D0A-7F0FD4282E60}"/>
              </a:ext>
            </a:extLst>
          </p:cNvPr>
          <p:cNvSpPr txBox="1"/>
          <p:nvPr/>
        </p:nvSpPr>
        <p:spPr>
          <a:xfrm>
            <a:off x="6133388" y="2107969"/>
            <a:ext cx="5529531" cy="4406014"/>
          </a:xfrm>
          <a:prstGeom prst="rect">
            <a:avLst/>
          </a:prstGeom>
          <a:noFill/>
          <a:ln>
            <a:solidFill>
              <a:srgbClr val="00B050"/>
            </a:solidFill>
          </a:ln>
        </p:spPr>
        <p:txBody>
          <a:bodyPr wrap="square">
            <a:spAutoFit/>
          </a:bodyPr>
          <a:lstStyle/>
          <a:p>
            <a:pPr algn="ctr">
              <a:lnSpc>
                <a:spcPts val="2900"/>
              </a:lnSpc>
              <a:spcBef>
                <a:spcPts val="600"/>
              </a:spcBef>
              <a:spcAft>
                <a:spcPts val="600"/>
              </a:spcAft>
            </a:pPr>
            <a:r>
              <a:rPr lang="vi-VN" sz="2400" dirty="0">
                <a:solidFill>
                  <a:srgbClr val="FF0000"/>
                </a:solidFill>
                <a:latin typeface="Times New Roman" panose="02020603050405020304" pitchFamily="18" charset="0"/>
                <a:cs typeface="Times New Roman" panose="02020603050405020304" pitchFamily="18" charset="0"/>
              </a:rPr>
              <a:t>Phiếu học tập 7.4</a:t>
            </a:r>
          </a:p>
          <a:p>
            <a:pPr marL="342900" indent="-342900" algn="just">
              <a:lnSpc>
                <a:spcPts val="2900"/>
              </a:lnSpc>
              <a:spcBef>
                <a:spcPts val="600"/>
              </a:spcBef>
              <a:spcAft>
                <a:spcPts val="600"/>
              </a:spcAf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Nhiệm vụ </a:t>
            </a:r>
            <a:r>
              <a:rPr lang="en-GB" sz="2400" dirty="0">
                <a:latin typeface="Times New Roman" panose="02020603050405020304" pitchFamily="18" charset="0"/>
                <a:cs typeface="Times New Roman" panose="02020603050405020304" pitchFamily="18" charset="0"/>
              </a:rPr>
              <a:t>(HS </a:t>
            </a:r>
            <a:r>
              <a:rPr lang="en-GB" sz="2400" dirty="0" err="1">
                <a:latin typeface="Times New Roman" panose="02020603050405020304" pitchFamily="18" charset="0"/>
                <a:cs typeface="Times New Roman" panose="02020603050405020304" pitchFamily="18" charset="0"/>
              </a:rPr>
              <a:t>làm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việc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theo</a:t>
            </a:r>
            <a:r>
              <a:rPr lang="en-GB" sz="2400" dirty="0">
                <a:latin typeface="Times New Roman" panose="02020603050405020304" pitchFamily="18" charset="0"/>
                <a:cs typeface="Times New Roman" panose="02020603050405020304" pitchFamily="18" charset="0"/>
              </a:rPr>
              <a:t> </a:t>
            </a:r>
            <a:r>
              <a:rPr lang="en-GB" sz="2400" dirty="0" err="1">
                <a:solidFill>
                  <a:srgbClr val="00B050"/>
                </a:solidFill>
                <a:latin typeface="Times New Roman" panose="02020603050405020304" pitchFamily="18" charset="0"/>
                <a:cs typeface="Times New Roman" panose="02020603050405020304" pitchFamily="18" charset="0"/>
              </a:rPr>
              <a:t>cặp</a:t>
            </a:r>
            <a:r>
              <a:rPr lang="en-GB" sz="2400" dirty="0">
                <a:solidFill>
                  <a:srgbClr val="00B050"/>
                </a:solidFill>
                <a:latin typeface="Times New Roman" panose="02020603050405020304" pitchFamily="18" charset="0"/>
                <a:cs typeface="Times New Roman" panose="02020603050405020304" pitchFamily="18" charset="0"/>
              </a:rPr>
              <a:t> ở 4 </a:t>
            </a:r>
            <a:r>
              <a:rPr lang="en-GB" sz="2400" dirty="0" err="1">
                <a:solidFill>
                  <a:srgbClr val="00B050"/>
                </a:solidFill>
                <a:latin typeface="Times New Roman" panose="02020603050405020304" pitchFamily="18" charset="0"/>
                <a:cs typeface="Times New Roman" panose="02020603050405020304" pitchFamily="18" charset="0"/>
              </a:rPr>
              <a:t>khu</a:t>
            </a:r>
            <a:r>
              <a:rPr lang="en-GB" sz="2400" dirty="0">
                <a:solidFill>
                  <a:srgbClr val="00B050"/>
                </a:solidFill>
                <a:latin typeface="Times New Roman" panose="02020603050405020304" pitchFamily="18" charset="0"/>
                <a:cs typeface="Times New Roman" panose="02020603050405020304" pitchFamily="18" charset="0"/>
              </a:rPr>
              <a:t> </a:t>
            </a:r>
            <a:r>
              <a:rPr lang="en-GB" sz="2400" dirty="0" err="1">
                <a:solidFill>
                  <a:srgbClr val="00B050"/>
                </a:solidFill>
                <a:latin typeface="Times New Roman" panose="02020603050405020304" pitchFamily="18" charset="0"/>
                <a:cs typeface="Times New Roman" panose="02020603050405020304" pitchFamily="18" charset="0"/>
              </a:rPr>
              <a:t>vực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hoặc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theo</a:t>
            </a:r>
            <a:r>
              <a:rPr lang="en-GB" sz="2400" dirty="0">
                <a:latin typeface="Times New Roman" panose="02020603050405020304" pitchFamily="18" charset="0"/>
                <a:cs typeface="Times New Roman" panose="02020603050405020304" pitchFamily="18" charset="0"/>
              </a:rPr>
              <a:t> </a:t>
            </a:r>
            <a:r>
              <a:rPr lang="en-GB" sz="2400" dirty="0">
                <a:solidFill>
                  <a:srgbClr val="00B050"/>
                </a:solidFill>
                <a:latin typeface="Times New Roman" panose="02020603050405020304" pitchFamily="18" charset="0"/>
                <a:cs typeface="Times New Roman" panose="02020603050405020304" pitchFamily="18" charset="0"/>
              </a:rPr>
              <a:t>4 </a:t>
            </a:r>
            <a:r>
              <a:rPr lang="en-GB" sz="2400" dirty="0" err="1">
                <a:solidFill>
                  <a:srgbClr val="00B050"/>
                </a:solidFill>
                <a:latin typeface="Times New Roman" panose="02020603050405020304" pitchFamily="18" charset="0"/>
                <a:cs typeface="Times New Roman" panose="02020603050405020304" pitchFamily="18" charset="0"/>
              </a:rPr>
              <a:t>nhóm</a:t>
            </a:r>
            <a:r>
              <a:rPr lang="en-GB" sz="2400" dirty="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a:p>
            <a:pPr algn="just">
              <a:lnSpc>
                <a:spcPts val="2900"/>
              </a:lnSpc>
              <a:spcBef>
                <a:spcPts val="600"/>
              </a:spcBef>
              <a:spcAft>
                <a:spcPts val="600"/>
              </a:spcAft>
            </a:pPr>
            <a:r>
              <a:rPr lang="vi-VN" sz="2400" dirty="0">
                <a:latin typeface="Times New Roman" panose="02020603050405020304" pitchFamily="18" charset="0"/>
                <a:cs typeface="Times New Roman" panose="02020603050405020304" pitchFamily="18" charset="0"/>
              </a:rPr>
              <a:t>- Đ</a:t>
            </a:r>
            <a:r>
              <a:rPr lang="en-GB" sz="2400" dirty="0" err="1">
                <a:latin typeface="Times New Roman" panose="02020603050405020304" pitchFamily="18" charset="0"/>
                <a:cs typeface="Times New Roman" panose="02020603050405020304" pitchFamily="18" charset="0"/>
              </a:rPr>
              <a:t>ọc</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khám phá 7, </a:t>
            </a:r>
            <a:r>
              <a:rPr lang="en-GB" sz="2400" dirty="0" err="1">
                <a:latin typeface="Times New Roman" panose="02020603050405020304" pitchFamily="18" charset="0"/>
                <a:cs typeface="Times New Roman" panose="02020603050405020304" pitchFamily="18" charset="0"/>
              </a:rPr>
              <a:t>thông</a:t>
            </a:r>
            <a:r>
              <a:rPr lang="en-GB" sz="2400" dirty="0">
                <a:latin typeface="Times New Roman" panose="02020603050405020304" pitchFamily="18" charset="0"/>
                <a:cs typeface="Times New Roman" panose="02020603050405020304" pitchFamily="18" charset="0"/>
              </a:rPr>
              <a:t> tin </a:t>
            </a:r>
            <a:r>
              <a:rPr lang="en-GB" sz="2400" dirty="0" err="1">
                <a:latin typeface="Times New Roman" panose="02020603050405020304" pitchFamily="18" charset="0"/>
                <a:cs typeface="Times New Roman" panose="02020603050405020304" pitchFamily="18" charset="0"/>
              </a:rPr>
              <a:t>mục</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II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trang</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53 </a:t>
            </a:r>
            <a:r>
              <a:rPr lang="en-GB" sz="2400" dirty="0">
                <a:latin typeface="Times New Roman" panose="02020603050405020304" pitchFamily="18" charset="0"/>
                <a:cs typeface="Times New Roman" panose="02020603050405020304" pitchFamily="18" charset="0"/>
              </a:rPr>
              <a:t>SGK)</a:t>
            </a:r>
            <a:r>
              <a:rPr lang="vi-VN" sz="2400" dirty="0">
                <a:latin typeface="Times New Roman" panose="02020603050405020304" pitchFamily="18" charset="0"/>
                <a:cs typeface="Times New Roman" panose="02020603050405020304" pitchFamily="18" charset="0"/>
              </a:rPr>
              <a:t> và vẽ LĐTD: </a:t>
            </a:r>
            <a:r>
              <a:rPr lang="vi-VN" sz="2400" i="1" dirty="0">
                <a:latin typeface="Times New Roman" panose="02020603050405020304" pitchFamily="18" charset="0"/>
                <a:cs typeface="Times New Roman" panose="02020603050405020304" pitchFamily="18" charset="0"/>
              </a:rPr>
              <a:t>Trách nhiệm thực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hiện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pháp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luật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quản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dụng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liệu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nổ</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cụ</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hỗ</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trợ</a:t>
            </a:r>
            <a:r>
              <a:rPr lang="vi-VN" sz="2400" i="1" dirty="0">
                <a:latin typeface="Times New Roman" panose="02020603050405020304" pitchFamily="18" charset="0"/>
                <a:cs typeface="Times New Roman" panose="02020603050405020304" pitchFamily="18" charset="0"/>
              </a:rPr>
              <a:t>. </a:t>
            </a:r>
          </a:p>
          <a:p>
            <a:pPr algn="just">
              <a:lnSpc>
                <a:spcPts val="2900"/>
              </a:lnSpc>
              <a:spcBef>
                <a:spcPts val="600"/>
              </a:spcBef>
              <a:spcAft>
                <a:spcPts val="600"/>
              </a:spcAft>
            </a:pPr>
            <a:r>
              <a:rPr lang="vi-VN" sz="2400" dirty="0">
                <a:latin typeface="Times New Roman" panose="02020603050405020304" pitchFamily="18" charset="0"/>
                <a:cs typeface="Times New Roman" panose="02020603050405020304" pitchFamily="18" charset="0"/>
              </a:rPr>
              <a:t>- Đọc nội dung bài tập Luyện tập 6 (trang 53 SGK) và hoàn thành Bảng 1.</a:t>
            </a:r>
          </a:p>
          <a:p>
            <a:pPr algn="just">
              <a:lnSpc>
                <a:spcPts val="2900"/>
              </a:lnSpc>
              <a:spcBef>
                <a:spcPts val="600"/>
              </a:spcBef>
              <a:spcAft>
                <a:spcPts val="600"/>
              </a:spcAft>
            </a:pP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A48"/>
                </a:solidFill>
                <a:latin typeface="Times New Roman" panose="02020603050405020304" pitchFamily="18" charset="0"/>
                <a:cs typeface="Times New Roman" panose="02020603050405020304" pitchFamily="18" charset="0"/>
              </a:rPr>
              <a:t>05</a:t>
            </a:r>
            <a:r>
              <a:rPr lang="vi-VN" sz="2400" dirty="0">
                <a:latin typeface="Times New Roman" panose="02020603050405020304" pitchFamily="18" charset="0"/>
                <a:cs typeface="Times New Roman" panose="02020603050405020304" pitchFamily="18" charset="0"/>
              </a:rPr>
              <a:t> phút</a:t>
            </a:r>
          </a:p>
        </p:txBody>
      </p:sp>
      <p:pic>
        <p:nvPicPr>
          <p:cNvPr id="12" name="image4.png">
            <a:extLst>
              <a:ext uri="{FF2B5EF4-FFF2-40B4-BE49-F238E27FC236}">
                <a16:creationId xmlns:a16="http://schemas.microsoft.com/office/drawing/2014/main" id="{C7C009FE-365D-4770-A84E-5583CB69D826}"/>
              </a:ext>
            </a:extLst>
          </p:cNvPr>
          <p:cNvPicPr>
            <a:picLocks noChangeAspect="1"/>
          </p:cNvPicPr>
          <p:nvPr/>
        </p:nvPicPr>
        <p:blipFill>
          <a:blip r:embed="rId3" cstate="print"/>
          <a:stretch>
            <a:fillRect/>
          </a:stretch>
        </p:blipFill>
        <p:spPr>
          <a:xfrm>
            <a:off x="25259" y="-5836"/>
            <a:ext cx="590190" cy="559401"/>
          </a:xfrm>
          <a:prstGeom prst="rect">
            <a:avLst/>
          </a:prstGeom>
        </p:spPr>
      </p:pic>
      <p:grpSp>
        <p:nvGrpSpPr>
          <p:cNvPr id="15" name="Group 11">
            <a:extLst>
              <a:ext uri="{FF2B5EF4-FFF2-40B4-BE49-F238E27FC236}">
                <a16:creationId xmlns:a16="http://schemas.microsoft.com/office/drawing/2014/main" id="{2CC11855-F704-43A8-B94F-87B6BB3B39B9}"/>
              </a:ext>
            </a:extLst>
          </p:cNvPr>
          <p:cNvGrpSpPr>
            <a:grpSpLocks/>
          </p:cNvGrpSpPr>
          <p:nvPr/>
        </p:nvGrpSpPr>
        <p:grpSpPr bwMode="auto">
          <a:xfrm>
            <a:off x="641575" y="51793"/>
            <a:ext cx="590189" cy="495737"/>
            <a:chOff x="0" y="0"/>
            <a:chExt cx="666" cy="559"/>
          </a:xfrm>
        </p:grpSpPr>
        <p:sp>
          <p:nvSpPr>
            <p:cNvPr id="16" name="Freeform 12">
              <a:extLst>
                <a:ext uri="{FF2B5EF4-FFF2-40B4-BE49-F238E27FC236}">
                  <a16:creationId xmlns:a16="http://schemas.microsoft.com/office/drawing/2014/main" id="{B9594116-7E54-4102-AE5F-612CB867791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403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 calcmode="lin" valueType="num">
                                      <p:cBhvr>
                                        <p:cTn id="30" dur="1000" fill="hold"/>
                                        <p:tgtEl>
                                          <p:spTgt spid="11"/>
                                        </p:tgtEl>
                                        <p:attrNameLst>
                                          <p:attrName>style.rotation</p:attrName>
                                        </p:attrNameLst>
                                      </p:cBhvr>
                                      <p:tavLst>
                                        <p:tav tm="0">
                                          <p:val>
                                            <p:fltVal val="90"/>
                                          </p:val>
                                        </p:tav>
                                        <p:tav tm="100000">
                                          <p:val>
                                            <p:fltVal val="0"/>
                                          </p:val>
                                        </p:tav>
                                      </p:tavLst>
                                    </p:anim>
                                    <p:animEffect transition="in" filter="fade">
                                      <p:cBhvr>
                                        <p:cTn id="31" dur="1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fltVal val="0"/>
                                          </p:val>
                                        </p:tav>
                                        <p:tav tm="100000">
                                          <p:val>
                                            <p:strVal val="#ppt_w"/>
                                          </p:val>
                                        </p:tav>
                                      </p:tavLst>
                                    </p:anim>
                                    <p:anim calcmode="lin" valueType="num">
                                      <p:cBhvr>
                                        <p:cTn id="37" dur="1000" fill="hold"/>
                                        <p:tgtEl>
                                          <p:spTgt spid="13"/>
                                        </p:tgtEl>
                                        <p:attrNameLst>
                                          <p:attrName>ppt_h</p:attrName>
                                        </p:attrNameLst>
                                      </p:cBhvr>
                                      <p:tavLst>
                                        <p:tav tm="0">
                                          <p:val>
                                            <p:fltVal val="0"/>
                                          </p:val>
                                        </p:tav>
                                        <p:tav tm="100000">
                                          <p:val>
                                            <p:strVal val="#ppt_h"/>
                                          </p:val>
                                        </p:tav>
                                      </p:tavLst>
                                    </p:anim>
                                    <p:anim calcmode="lin" valueType="num">
                                      <p:cBhvr>
                                        <p:cTn id="38" dur="1000" fill="hold"/>
                                        <p:tgtEl>
                                          <p:spTgt spid="13"/>
                                        </p:tgtEl>
                                        <p:attrNameLst>
                                          <p:attrName>style.rotation</p:attrName>
                                        </p:attrNameLst>
                                      </p:cBhvr>
                                      <p:tavLst>
                                        <p:tav tm="0">
                                          <p:val>
                                            <p:fltVal val="90"/>
                                          </p:val>
                                        </p:tav>
                                        <p:tav tm="100000">
                                          <p:val>
                                            <p:fltVal val="0"/>
                                          </p:val>
                                        </p:tav>
                                      </p:tavLst>
                                    </p:anim>
                                    <p:animEffect transition="in" filter="fade">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heel(1)">
                                      <p:cBhvr>
                                        <p:cTn id="4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1" grpId="0" animBg="1"/>
      <p:bldP spid="13" grpId="0" animBg="1"/>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0DDDCA41-A06A-F782-B86B-732C9CB4E079}"/>
              </a:ext>
            </a:extLst>
          </p:cNvPr>
          <p:cNvPicPr>
            <a:picLocks noChangeAspect="1"/>
          </p:cNvPicPr>
          <p:nvPr/>
        </p:nvPicPr>
        <p:blipFill>
          <a:blip r:embed="rId5"/>
          <a:stretch>
            <a:fillRect/>
          </a:stretch>
        </p:blipFill>
        <p:spPr>
          <a:xfrm>
            <a:off x="1551960" y="179429"/>
            <a:ext cx="10343866" cy="581106"/>
          </a:xfrm>
          <a:prstGeom prst="rect">
            <a:avLst/>
          </a:prstGeom>
        </p:spPr>
      </p:pic>
      <p:pic>
        <p:nvPicPr>
          <p:cNvPr id="5" name="Hình ảnh 4">
            <a:extLst>
              <a:ext uri="{FF2B5EF4-FFF2-40B4-BE49-F238E27FC236}">
                <a16:creationId xmlns:a16="http://schemas.microsoft.com/office/drawing/2014/main" id="{00257CD7-D749-9319-0111-4FA73C8C25B6}"/>
              </a:ext>
            </a:extLst>
          </p:cNvPr>
          <p:cNvPicPr>
            <a:picLocks noChangeAspect="1"/>
          </p:cNvPicPr>
          <p:nvPr/>
        </p:nvPicPr>
        <p:blipFill>
          <a:blip r:embed="rId6"/>
          <a:stretch>
            <a:fillRect/>
          </a:stretch>
        </p:blipFill>
        <p:spPr>
          <a:xfrm>
            <a:off x="1756784" y="760536"/>
            <a:ext cx="333422" cy="4795864"/>
          </a:xfrm>
          <a:prstGeom prst="rect">
            <a:avLst/>
          </a:prstGeom>
        </p:spPr>
      </p:pic>
      <p:pic>
        <p:nvPicPr>
          <p:cNvPr id="9" name="Hình ảnh 8">
            <a:extLst>
              <a:ext uri="{FF2B5EF4-FFF2-40B4-BE49-F238E27FC236}">
                <a16:creationId xmlns:a16="http://schemas.microsoft.com/office/drawing/2014/main" id="{34DE241A-67B0-D675-4A19-8872C5A0366F}"/>
              </a:ext>
            </a:extLst>
          </p:cNvPr>
          <p:cNvPicPr>
            <a:picLocks noChangeAspect="1"/>
          </p:cNvPicPr>
          <p:nvPr/>
        </p:nvPicPr>
        <p:blipFill>
          <a:blip r:embed="rId7"/>
          <a:stretch>
            <a:fillRect/>
          </a:stretch>
        </p:blipFill>
        <p:spPr>
          <a:xfrm>
            <a:off x="3514391" y="847172"/>
            <a:ext cx="8070884" cy="1267002"/>
          </a:xfrm>
          <a:prstGeom prst="rect">
            <a:avLst/>
          </a:prstGeom>
        </p:spPr>
      </p:pic>
      <p:pic>
        <p:nvPicPr>
          <p:cNvPr id="11" name="Hình ảnh 10">
            <a:extLst>
              <a:ext uri="{FF2B5EF4-FFF2-40B4-BE49-F238E27FC236}">
                <a16:creationId xmlns:a16="http://schemas.microsoft.com/office/drawing/2014/main" id="{3B3B0CD9-6341-824D-7423-F4B568B44856}"/>
              </a:ext>
            </a:extLst>
          </p:cNvPr>
          <p:cNvPicPr>
            <a:picLocks noChangeAspect="1"/>
          </p:cNvPicPr>
          <p:nvPr/>
        </p:nvPicPr>
        <p:blipFill>
          <a:blip r:embed="rId8"/>
          <a:stretch>
            <a:fillRect/>
          </a:stretch>
        </p:blipFill>
        <p:spPr>
          <a:xfrm>
            <a:off x="3524435" y="2170275"/>
            <a:ext cx="8070884" cy="971686"/>
          </a:xfrm>
          <a:prstGeom prst="rect">
            <a:avLst/>
          </a:prstGeom>
        </p:spPr>
      </p:pic>
      <p:pic>
        <p:nvPicPr>
          <p:cNvPr id="13" name="Hình ảnh 12">
            <a:extLst>
              <a:ext uri="{FF2B5EF4-FFF2-40B4-BE49-F238E27FC236}">
                <a16:creationId xmlns:a16="http://schemas.microsoft.com/office/drawing/2014/main" id="{352FEC48-A1CD-E667-D037-E378A0559BCD}"/>
              </a:ext>
            </a:extLst>
          </p:cNvPr>
          <p:cNvPicPr>
            <a:picLocks noChangeAspect="1"/>
          </p:cNvPicPr>
          <p:nvPr/>
        </p:nvPicPr>
        <p:blipFill>
          <a:blip r:embed="rId9"/>
          <a:stretch>
            <a:fillRect/>
          </a:stretch>
        </p:blipFill>
        <p:spPr>
          <a:xfrm>
            <a:off x="3557520" y="3203032"/>
            <a:ext cx="8070883" cy="647790"/>
          </a:xfrm>
          <a:prstGeom prst="rect">
            <a:avLst/>
          </a:prstGeom>
        </p:spPr>
      </p:pic>
      <p:pic>
        <p:nvPicPr>
          <p:cNvPr id="15" name="Hình ảnh 14">
            <a:extLst>
              <a:ext uri="{FF2B5EF4-FFF2-40B4-BE49-F238E27FC236}">
                <a16:creationId xmlns:a16="http://schemas.microsoft.com/office/drawing/2014/main" id="{5DF157D8-899E-25FA-D816-A2C03B9FA776}"/>
              </a:ext>
            </a:extLst>
          </p:cNvPr>
          <p:cNvPicPr>
            <a:picLocks noChangeAspect="1"/>
          </p:cNvPicPr>
          <p:nvPr/>
        </p:nvPicPr>
        <p:blipFill>
          <a:blip r:embed="rId10"/>
          <a:stretch>
            <a:fillRect/>
          </a:stretch>
        </p:blipFill>
        <p:spPr>
          <a:xfrm>
            <a:off x="3548257" y="3860826"/>
            <a:ext cx="6973219" cy="381053"/>
          </a:xfrm>
          <a:prstGeom prst="rect">
            <a:avLst/>
          </a:prstGeom>
        </p:spPr>
      </p:pic>
      <p:pic>
        <p:nvPicPr>
          <p:cNvPr id="21" name="Hình ảnh 20">
            <a:extLst>
              <a:ext uri="{FF2B5EF4-FFF2-40B4-BE49-F238E27FC236}">
                <a16:creationId xmlns:a16="http://schemas.microsoft.com/office/drawing/2014/main" id="{43FE3FD3-19DF-51A4-17C8-AC4F8B26C620}"/>
              </a:ext>
            </a:extLst>
          </p:cNvPr>
          <p:cNvPicPr>
            <a:picLocks noChangeAspect="1"/>
          </p:cNvPicPr>
          <p:nvPr/>
        </p:nvPicPr>
        <p:blipFill>
          <a:blip r:embed="rId11"/>
          <a:stretch>
            <a:fillRect/>
          </a:stretch>
        </p:blipFill>
        <p:spPr>
          <a:xfrm>
            <a:off x="2090206" y="4529817"/>
            <a:ext cx="1691681" cy="2039155"/>
          </a:xfrm>
          <a:prstGeom prst="rect">
            <a:avLst/>
          </a:prstGeom>
        </p:spPr>
      </p:pic>
      <p:pic>
        <p:nvPicPr>
          <p:cNvPr id="23" name="Hình ảnh 22">
            <a:extLst>
              <a:ext uri="{FF2B5EF4-FFF2-40B4-BE49-F238E27FC236}">
                <a16:creationId xmlns:a16="http://schemas.microsoft.com/office/drawing/2014/main" id="{071090B1-A55D-3997-AA5F-FED9FDBC78D1}"/>
              </a:ext>
            </a:extLst>
          </p:cNvPr>
          <p:cNvPicPr>
            <a:picLocks noChangeAspect="1"/>
          </p:cNvPicPr>
          <p:nvPr/>
        </p:nvPicPr>
        <p:blipFill>
          <a:blip r:embed="rId12"/>
          <a:stretch>
            <a:fillRect/>
          </a:stretch>
        </p:blipFill>
        <p:spPr>
          <a:xfrm>
            <a:off x="3881172" y="4311582"/>
            <a:ext cx="7653765" cy="609685"/>
          </a:xfrm>
          <a:prstGeom prst="rect">
            <a:avLst/>
          </a:prstGeom>
        </p:spPr>
      </p:pic>
      <p:pic>
        <p:nvPicPr>
          <p:cNvPr id="25" name="Hình ảnh 24">
            <a:extLst>
              <a:ext uri="{FF2B5EF4-FFF2-40B4-BE49-F238E27FC236}">
                <a16:creationId xmlns:a16="http://schemas.microsoft.com/office/drawing/2014/main" id="{CA2AD23D-0CCA-EB48-7B2E-04428968CB39}"/>
              </a:ext>
            </a:extLst>
          </p:cNvPr>
          <p:cNvPicPr>
            <a:picLocks noChangeAspect="1"/>
          </p:cNvPicPr>
          <p:nvPr/>
        </p:nvPicPr>
        <p:blipFill>
          <a:blip r:embed="rId13"/>
          <a:stretch>
            <a:fillRect/>
          </a:stretch>
        </p:blipFill>
        <p:spPr>
          <a:xfrm>
            <a:off x="3873069" y="4965767"/>
            <a:ext cx="7722250" cy="590632"/>
          </a:xfrm>
          <a:prstGeom prst="rect">
            <a:avLst/>
          </a:prstGeom>
        </p:spPr>
      </p:pic>
      <p:pic>
        <p:nvPicPr>
          <p:cNvPr id="27" name="Hình ảnh 26">
            <a:extLst>
              <a:ext uri="{FF2B5EF4-FFF2-40B4-BE49-F238E27FC236}">
                <a16:creationId xmlns:a16="http://schemas.microsoft.com/office/drawing/2014/main" id="{6F0C9707-6851-815B-C816-1A0D7C7127D2}"/>
              </a:ext>
            </a:extLst>
          </p:cNvPr>
          <p:cNvPicPr>
            <a:picLocks noChangeAspect="1"/>
          </p:cNvPicPr>
          <p:nvPr/>
        </p:nvPicPr>
        <p:blipFill>
          <a:blip r:embed="rId14"/>
          <a:stretch>
            <a:fillRect/>
          </a:stretch>
        </p:blipFill>
        <p:spPr>
          <a:xfrm>
            <a:off x="3880271" y="5556399"/>
            <a:ext cx="7722250" cy="695422"/>
          </a:xfrm>
          <a:prstGeom prst="rect">
            <a:avLst/>
          </a:prstGeom>
        </p:spPr>
      </p:pic>
      <p:pic>
        <p:nvPicPr>
          <p:cNvPr id="29" name="Hình ảnh 28">
            <a:extLst>
              <a:ext uri="{FF2B5EF4-FFF2-40B4-BE49-F238E27FC236}">
                <a16:creationId xmlns:a16="http://schemas.microsoft.com/office/drawing/2014/main" id="{B9923638-13E2-9268-D07E-6C78DB5342C5}"/>
              </a:ext>
            </a:extLst>
          </p:cNvPr>
          <p:cNvPicPr>
            <a:picLocks noChangeAspect="1"/>
          </p:cNvPicPr>
          <p:nvPr/>
        </p:nvPicPr>
        <p:blipFill>
          <a:blip r:embed="rId15"/>
          <a:stretch>
            <a:fillRect/>
          </a:stretch>
        </p:blipFill>
        <p:spPr>
          <a:xfrm>
            <a:off x="3902547" y="6194784"/>
            <a:ext cx="7812125" cy="666843"/>
          </a:xfrm>
          <a:prstGeom prst="rect">
            <a:avLst/>
          </a:prstGeom>
        </p:spPr>
      </p:pic>
      <p:pic>
        <p:nvPicPr>
          <p:cNvPr id="31" name="Hình ảnh 30">
            <a:extLst>
              <a:ext uri="{FF2B5EF4-FFF2-40B4-BE49-F238E27FC236}">
                <a16:creationId xmlns:a16="http://schemas.microsoft.com/office/drawing/2014/main" id="{88B350F9-EF9E-8786-D2AF-CD55030C0F8F}"/>
              </a:ext>
            </a:extLst>
          </p:cNvPr>
          <p:cNvPicPr>
            <a:picLocks noChangeAspect="1"/>
          </p:cNvPicPr>
          <p:nvPr/>
        </p:nvPicPr>
        <p:blipFill>
          <a:blip r:embed="rId16"/>
          <a:stretch>
            <a:fillRect/>
          </a:stretch>
        </p:blipFill>
        <p:spPr>
          <a:xfrm>
            <a:off x="2090207" y="1449828"/>
            <a:ext cx="1434228" cy="2562532"/>
          </a:xfrm>
          <a:prstGeom prst="rect">
            <a:avLst/>
          </a:prstGeom>
        </p:spPr>
      </p:pic>
      <p:pic>
        <p:nvPicPr>
          <p:cNvPr id="17" name="image4.png">
            <a:extLst>
              <a:ext uri="{FF2B5EF4-FFF2-40B4-BE49-F238E27FC236}">
                <a16:creationId xmlns:a16="http://schemas.microsoft.com/office/drawing/2014/main" id="{4C6032C4-1507-4803-B865-1B2D992BDEF3}"/>
              </a:ext>
            </a:extLst>
          </p:cNvPr>
          <p:cNvPicPr>
            <a:picLocks noChangeAspect="1"/>
          </p:cNvPicPr>
          <p:nvPr/>
        </p:nvPicPr>
        <p:blipFill>
          <a:blip r:embed="rId17" cstate="print"/>
          <a:stretch>
            <a:fillRect/>
          </a:stretch>
        </p:blipFill>
        <p:spPr>
          <a:xfrm>
            <a:off x="25259" y="-5836"/>
            <a:ext cx="590190" cy="559401"/>
          </a:xfrm>
          <a:prstGeom prst="rect">
            <a:avLst/>
          </a:prstGeom>
        </p:spPr>
      </p:pic>
      <p:grpSp>
        <p:nvGrpSpPr>
          <p:cNvPr id="18" name="Group 11">
            <a:extLst>
              <a:ext uri="{FF2B5EF4-FFF2-40B4-BE49-F238E27FC236}">
                <a16:creationId xmlns:a16="http://schemas.microsoft.com/office/drawing/2014/main" id="{D9AC2A85-4B6F-45FF-A7C6-84283481DDD2}"/>
              </a:ext>
            </a:extLst>
          </p:cNvPr>
          <p:cNvGrpSpPr>
            <a:grpSpLocks/>
          </p:cNvGrpSpPr>
          <p:nvPr/>
        </p:nvGrpSpPr>
        <p:grpSpPr bwMode="auto">
          <a:xfrm>
            <a:off x="641575" y="51793"/>
            <a:ext cx="590189" cy="495737"/>
            <a:chOff x="0" y="0"/>
            <a:chExt cx="666" cy="559"/>
          </a:xfrm>
        </p:grpSpPr>
        <p:sp>
          <p:nvSpPr>
            <p:cNvPr id="19" name="Freeform 12">
              <a:extLst>
                <a:ext uri="{FF2B5EF4-FFF2-40B4-BE49-F238E27FC236}">
                  <a16:creationId xmlns:a16="http://schemas.microsoft.com/office/drawing/2014/main" id="{B2B1C06D-D90A-4CE8-86CF-20369F57D25D}"/>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 name="trach_nhiem_thuc_hien_phap_luat_quan_li_su_dung__3d764fbb-b922-4dac-a7e1-0317e9196a53">
            <a:hlinkClick r:id="" action="ppaction://media"/>
            <a:extLst>
              <a:ext uri="{FF2B5EF4-FFF2-40B4-BE49-F238E27FC236}">
                <a16:creationId xmlns:a16="http://schemas.microsoft.com/office/drawing/2014/main" id="{E4979484-7F59-19ED-B47B-1744958FBC60}"/>
              </a:ext>
            </a:extLst>
          </p:cNvPr>
          <p:cNvPicPr>
            <a:picLocks noChangeAspect="1"/>
          </p:cNvPicPr>
          <p:nvPr>
            <a:audioFile r:link="rId1"/>
            <p:extLst>
              <p:ext uri="{DAA4B4D4-6D71-4841-9C94-3DE7FCFB9230}">
                <p14:media xmlns:p14="http://schemas.microsoft.com/office/powerpoint/2010/main" r:embed="rId2">
                  <p14:trim end="80048.204"/>
                </p14:media>
              </p:ext>
            </p:extLst>
          </p:nvPr>
        </p:nvPicPr>
        <p:blipFill>
          <a:blip r:embed="rId18"/>
          <a:stretch>
            <a:fillRect/>
          </a:stretch>
        </p:blipFill>
        <p:spPr>
          <a:xfrm>
            <a:off x="-586326" y="51793"/>
            <a:ext cx="426682" cy="426682"/>
          </a:xfrm>
          <a:prstGeom prst="rect">
            <a:avLst/>
          </a:prstGeom>
        </p:spPr>
      </p:pic>
      <p:pic>
        <p:nvPicPr>
          <p:cNvPr id="6" name="trach_nhiem_thuc_hien_phap_luat_quan_li_su_dung__3d764fbb-b922-4dac-a7e1-0317e9196a53">
            <a:hlinkClick r:id="" action="ppaction://media"/>
            <a:extLst>
              <a:ext uri="{FF2B5EF4-FFF2-40B4-BE49-F238E27FC236}">
                <a16:creationId xmlns:a16="http://schemas.microsoft.com/office/drawing/2014/main" id="{E67F6AB2-C502-5891-3FF6-47C0F755A8A5}"/>
              </a:ext>
            </a:extLst>
          </p:cNvPr>
          <p:cNvPicPr>
            <a:picLocks noChangeAspect="1"/>
          </p:cNvPicPr>
          <p:nvPr>
            <a:audioFile r:link="rId1"/>
            <p:extLst>
              <p:ext uri="{DAA4B4D4-6D71-4841-9C94-3DE7FCFB9230}">
                <p14:media xmlns:p14="http://schemas.microsoft.com/office/powerpoint/2010/main" r:embed="rId2">
                  <p14:trim st="4852" end="77580.204"/>
                </p14:media>
              </p:ext>
            </p:extLst>
          </p:nvPr>
        </p:nvPicPr>
        <p:blipFill>
          <a:blip r:embed="rId18"/>
          <a:stretch>
            <a:fillRect/>
          </a:stretch>
        </p:blipFill>
        <p:spPr>
          <a:xfrm>
            <a:off x="-586326" y="690660"/>
            <a:ext cx="426682" cy="426682"/>
          </a:xfrm>
          <a:prstGeom prst="rect">
            <a:avLst/>
          </a:prstGeom>
        </p:spPr>
      </p:pic>
      <p:pic>
        <p:nvPicPr>
          <p:cNvPr id="8" name="trach_nhiem_thuc_hien_phap_luat_quan_li_su_dung__3d764fbb-b922-4dac-a7e1-0317e9196a53">
            <a:hlinkClick r:id="" action="ppaction://media"/>
            <a:extLst>
              <a:ext uri="{FF2B5EF4-FFF2-40B4-BE49-F238E27FC236}">
                <a16:creationId xmlns:a16="http://schemas.microsoft.com/office/drawing/2014/main" id="{E4740404-89AC-531D-D802-635BA666BC68}"/>
              </a:ext>
            </a:extLst>
          </p:cNvPr>
          <p:cNvPicPr>
            <a:picLocks noChangeAspect="1"/>
          </p:cNvPicPr>
          <p:nvPr>
            <a:audioFile r:link="rId1"/>
            <p:extLst>
              <p:ext uri="{DAA4B4D4-6D71-4841-9C94-3DE7FCFB9230}">
                <p14:media xmlns:p14="http://schemas.microsoft.com/office/powerpoint/2010/main" r:embed="rId2">
                  <p14:trim st="7281" end="57574.204"/>
                </p14:media>
              </p:ext>
            </p:extLst>
          </p:nvPr>
        </p:nvPicPr>
        <p:blipFill>
          <a:blip r:embed="rId18"/>
          <a:stretch>
            <a:fillRect/>
          </a:stretch>
        </p:blipFill>
        <p:spPr>
          <a:xfrm>
            <a:off x="-586326" y="1329527"/>
            <a:ext cx="426682" cy="426682"/>
          </a:xfrm>
          <a:prstGeom prst="rect">
            <a:avLst/>
          </a:prstGeom>
        </p:spPr>
      </p:pic>
      <p:pic>
        <p:nvPicPr>
          <p:cNvPr id="12" name="trach_nhiem_thuc_hien_phap_luat_quan_li_su_dung__3d764fbb-b922-4dac-a7e1-0317e9196a53">
            <a:hlinkClick r:id="" action="ppaction://media"/>
            <a:extLst>
              <a:ext uri="{FF2B5EF4-FFF2-40B4-BE49-F238E27FC236}">
                <a16:creationId xmlns:a16="http://schemas.microsoft.com/office/drawing/2014/main" id="{70633FE9-B576-16B7-2247-49270CD9F874}"/>
              </a:ext>
            </a:extLst>
          </p:cNvPr>
          <p:cNvPicPr>
            <a:picLocks noChangeAspect="1"/>
          </p:cNvPicPr>
          <p:nvPr>
            <a:audioFile r:link="rId1"/>
            <p:extLst>
              <p:ext uri="{DAA4B4D4-6D71-4841-9C94-3DE7FCFB9230}">
                <p14:media xmlns:p14="http://schemas.microsoft.com/office/powerpoint/2010/main" r:embed="rId2">
                  <p14:trim st="27506" end="47853.204"/>
                </p14:media>
              </p:ext>
            </p:extLst>
          </p:nvPr>
        </p:nvPicPr>
        <p:blipFill>
          <a:blip r:embed="rId18"/>
          <a:stretch>
            <a:fillRect/>
          </a:stretch>
        </p:blipFill>
        <p:spPr>
          <a:xfrm>
            <a:off x="-586326" y="1968394"/>
            <a:ext cx="426682" cy="426682"/>
          </a:xfrm>
          <a:prstGeom prst="rect">
            <a:avLst/>
          </a:prstGeom>
        </p:spPr>
      </p:pic>
      <p:pic>
        <p:nvPicPr>
          <p:cNvPr id="16" name="trach_nhiem_thuc_hien_phap_luat_quan_li_su_dung__3d764fbb-b922-4dac-a7e1-0317e9196a53">
            <a:hlinkClick r:id="" action="ppaction://media"/>
            <a:extLst>
              <a:ext uri="{FF2B5EF4-FFF2-40B4-BE49-F238E27FC236}">
                <a16:creationId xmlns:a16="http://schemas.microsoft.com/office/drawing/2014/main" id="{EF83DD1B-7D14-FFB3-269B-E02D1DFD1161}"/>
              </a:ext>
            </a:extLst>
          </p:cNvPr>
          <p:cNvPicPr>
            <a:picLocks noChangeAspect="1"/>
          </p:cNvPicPr>
          <p:nvPr>
            <a:audioFile r:link="rId1"/>
            <p:extLst>
              <p:ext uri="{DAA4B4D4-6D71-4841-9C94-3DE7FCFB9230}">
                <p14:media xmlns:p14="http://schemas.microsoft.com/office/powerpoint/2010/main" r:embed="rId2">
                  <p14:trim st="37015" end="38969.204"/>
                </p14:media>
              </p:ext>
            </p:extLst>
          </p:nvPr>
        </p:nvPicPr>
        <p:blipFill>
          <a:blip r:embed="rId18"/>
          <a:stretch>
            <a:fillRect/>
          </a:stretch>
        </p:blipFill>
        <p:spPr>
          <a:xfrm>
            <a:off x="-586326" y="2607261"/>
            <a:ext cx="426682" cy="426682"/>
          </a:xfrm>
          <a:prstGeom prst="rect">
            <a:avLst/>
          </a:prstGeom>
        </p:spPr>
      </p:pic>
      <p:pic>
        <p:nvPicPr>
          <p:cNvPr id="22" name="trach_nhiem_thuc_hien_phap_luat_quan_li_su_dung__3d764fbb-b922-4dac-a7e1-0317e9196a53">
            <a:hlinkClick r:id="" action="ppaction://media"/>
            <a:extLst>
              <a:ext uri="{FF2B5EF4-FFF2-40B4-BE49-F238E27FC236}">
                <a16:creationId xmlns:a16="http://schemas.microsoft.com/office/drawing/2014/main" id="{8D6A2EEE-3EA6-5F2E-FF00-3C6A877F800A}"/>
              </a:ext>
            </a:extLst>
          </p:cNvPr>
          <p:cNvPicPr>
            <a:picLocks noChangeAspect="1"/>
          </p:cNvPicPr>
          <p:nvPr>
            <a:audioFile r:link="rId1"/>
            <p:extLst>
              <p:ext uri="{DAA4B4D4-6D71-4841-9C94-3DE7FCFB9230}">
                <p14:media xmlns:p14="http://schemas.microsoft.com/office/powerpoint/2010/main" r:embed="rId2">
                  <p14:trim st="45757" end="35364.204"/>
                </p14:media>
              </p:ext>
            </p:extLst>
          </p:nvPr>
        </p:nvPicPr>
        <p:blipFill>
          <a:blip r:embed="rId18"/>
          <a:stretch>
            <a:fillRect/>
          </a:stretch>
        </p:blipFill>
        <p:spPr>
          <a:xfrm>
            <a:off x="-586326" y="3246128"/>
            <a:ext cx="426682" cy="426682"/>
          </a:xfrm>
          <a:prstGeom prst="rect">
            <a:avLst/>
          </a:prstGeom>
        </p:spPr>
      </p:pic>
      <p:pic>
        <p:nvPicPr>
          <p:cNvPr id="26" name="trach_nhiem_thuc_hien_phap_luat_quan_li_su_dung__3d764fbb-b922-4dac-a7e1-0317e9196a53">
            <a:hlinkClick r:id="" action="ppaction://media"/>
            <a:extLst>
              <a:ext uri="{FF2B5EF4-FFF2-40B4-BE49-F238E27FC236}">
                <a16:creationId xmlns:a16="http://schemas.microsoft.com/office/drawing/2014/main" id="{0C557141-8B4A-21D3-9BE6-FC8907925A83}"/>
              </a:ext>
            </a:extLst>
          </p:cNvPr>
          <p:cNvPicPr>
            <a:picLocks noChangeAspect="1"/>
          </p:cNvPicPr>
          <p:nvPr>
            <a:audioFile r:link="rId1"/>
            <p:extLst>
              <p:ext uri="{DAA4B4D4-6D71-4841-9C94-3DE7FCFB9230}">
                <p14:media xmlns:p14="http://schemas.microsoft.com/office/powerpoint/2010/main" r:embed="rId2">
                  <p14:trim st="49150" end="33920.204"/>
                </p14:media>
              </p:ext>
            </p:extLst>
          </p:nvPr>
        </p:nvPicPr>
        <p:blipFill>
          <a:blip r:embed="rId18"/>
          <a:stretch>
            <a:fillRect/>
          </a:stretch>
        </p:blipFill>
        <p:spPr>
          <a:xfrm>
            <a:off x="-586326" y="3884995"/>
            <a:ext cx="426682" cy="426682"/>
          </a:xfrm>
          <a:prstGeom prst="rect">
            <a:avLst/>
          </a:prstGeom>
        </p:spPr>
      </p:pic>
      <p:pic>
        <p:nvPicPr>
          <p:cNvPr id="30" name="trach_nhiem_thuc_hien_phap_luat_quan_li_su_dung__3d764fbb-b922-4dac-a7e1-0317e9196a53">
            <a:hlinkClick r:id="" action="ppaction://media"/>
            <a:extLst>
              <a:ext uri="{FF2B5EF4-FFF2-40B4-BE49-F238E27FC236}">
                <a16:creationId xmlns:a16="http://schemas.microsoft.com/office/drawing/2014/main" id="{52185D0E-593C-0F85-D9A9-421F642921EF}"/>
              </a:ext>
            </a:extLst>
          </p:cNvPr>
          <p:cNvPicPr>
            <a:picLocks noChangeAspect="1"/>
          </p:cNvPicPr>
          <p:nvPr>
            <a:audioFile r:link="rId1"/>
            <p:extLst>
              <p:ext uri="{DAA4B4D4-6D71-4841-9C94-3DE7FCFB9230}">
                <p14:media xmlns:p14="http://schemas.microsoft.com/office/powerpoint/2010/main" r:embed="rId2">
                  <p14:trim st="50991" end="26845.204"/>
                </p14:media>
              </p:ext>
            </p:extLst>
          </p:nvPr>
        </p:nvPicPr>
        <p:blipFill>
          <a:blip r:embed="rId18"/>
          <a:stretch>
            <a:fillRect/>
          </a:stretch>
        </p:blipFill>
        <p:spPr>
          <a:xfrm>
            <a:off x="-586326" y="4523862"/>
            <a:ext cx="426682" cy="426682"/>
          </a:xfrm>
          <a:prstGeom prst="rect">
            <a:avLst/>
          </a:prstGeom>
        </p:spPr>
      </p:pic>
      <p:pic>
        <p:nvPicPr>
          <p:cNvPr id="33" name="trach_nhiem_thuc_hien_phap_luat_quan_li_su_dung__3d764fbb-b922-4dac-a7e1-0317e9196a53">
            <a:hlinkClick r:id="" action="ppaction://media"/>
            <a:extLst>
              <a:ext uri="{FF2B5EF4-FFF2-40B4-BE49-F238E27FC236}">
                <a16:creationId xmlns:a16="http://schemas.microsoft.com/office/drawing/2014/main" id="{810EC0D5-9071-8F11-E465-9F1845CD3C89}"/>
              </a:ext>
            </a:extLst>
          </p:cNvPr>
          <p:cNvPicPr>
            <a:picLocks noChangeAspect="1"/>
          </p:cNvPicPr>
          <p:nvPr>
            <a:audioFile r:link="rId1"/>
            <p:extLst>
              <p:ext uri="{DAA4B4D4-6D71-4841-9C94-3DE7FCFB9230}">
                <p14:media xmlns:p14="http://schemas.microsoft.com/office/powerpoint/2010/main" r:embed="rId2">
                  <p14:trim st="58053" end="17950.204"/>
                </p14:media>
              </p:ext>
            </p:extLst>
          </p:nvPr>
        </p:nvPicPr>
        <p:blipFill>
          <a:blip r:embed="rId18"/>
          <a:stretch>
            <a:fillRect/>
          </a:stretch>
        </p:blipFill>
        <p:spPr>
          <a:xfrm>
            <a:off x="-586326" y="5162729"/>
            <a:ext cx="426682" cy="426682"/>
          </a:xfrm>
          <a:prstGeom prst="rect">
            <a:avLst/>
          </a:prstGeom>
        </p:spPr>
      </p:pic>
      <p:pic>
        <p:nvPicPr>
          <p:cNvPr id="35" name="trach_nhiem_thuc_hien_phap_luat_quan_li_su_dung__3d764fbb-b922-4dac-a7e1-0317e9196a53">
            <a:hlinkClick r:id="" action="ppaction://media"/>
            <a:extLst>
              <a:ext uri="{FF2B5EF4-FFF2-40B4-BE49-F238E27FC236}">
                <a16:creationId xmlns:a16="http://schemas.microsoft.com/office/drawing/2014/main" id="{B95E78D4-D817-027B-4746-4506B4735189}"/>
              </a:ext>
            </a:extLst>
          </p:cNvPr>
          <p:cNvPicPr>
            <a:picLocks noChangeAspect="1"/>
          </p:cNvPicPr>
          <p:nvPr>
            <a:audioFile r:link="rId1"/>
            <p:extLst>
              <p:ext uri="{DAA4B4D4-6D71-4841-9C94-3DE7FCFB9230}">
                <p14:media xmlns:p14="http://schemas.microsoft.com/office/powerpoint/2010/main" r:embed="rId2">
                  <p14:trim st="67171" end="9463.204"/>
                </p14:media>
              </p:ext>
            </p:extLst>
          </p:nvPr>
        </p:nvPicPr>
        <p:blipFill>
          <a:blip r:embed="rId18"/>
          <a:stretch>
            <a:fillRect/>
          </a:stretch>
        </p:blipFill>
        <p:spPr>
          <a:xfrm>
            <a:off x="-586326" y="5801596"/>
            <a:ext cx="426682" cy="426682"/>
          </a:xfrm>
          <a:prstGeom prst="rect">
            <a:avLst/>
          </a:prstGeom>
        </p:spPr>
      </p:pic>
      <p:pic>
        <p:nvPicPr>
          <p:cNvPr id="37" name="trach_nhiem_thuc_hien_phap_luat_quan_li_su_dung__3d764fbb-b922-4dac-a7e1-0317e9196a53">
            <a:hlinkClick r:id="" action="ppaction://media"/>
            <a:extLst>
              <a:ext uri="{FF2B5EF4-FFF2-40B4-BE49-F238E27FC236}">
                <a16:creationId xmlns:a16="http://schemas.microsoft.com/office/drawing/2014/main" id="{B2D3F46C-E6E7-F323-7A72-8DA93E5F6B35}"/>
              </a:ext>
            </a:extLst>
          </p:cNvPr>
          <p:cNvPicPr>
            <a:picLocks noChangeAspect="1"/>
          </p:cNvPicPr>
          <p:nvPr>
            <a:audioFile r:link="rId1"/>
            <p:extLst>
              <p:ext uri="{DAA4B4D4-6D71-4841-9C94-3DE7FCFB9230}">
                <p14:media xmlns:p14="http://schemas.microsoft.com/office/powerpoint/2010/main" r:embed="rId2">
                  <p14:trim st="76052"/>
                </p14:media>
              </p:ext>
            </p:extLst>
          </p:nvPr>
        </p:nvPicPr>
        <p:blipFill>
          <a:blip r:embed="rId18"/>
          <a:stretch>
            <a:fillRect/>
          </a:stretch>
        </p:blipFill>
        <p:spPr>
          <a:xfrm>
            <a:off x="-586326" y="6440466"/>
            <a:ext cx="426682" cy="426682"/>
          </a:xfrm>
          <a:prstGeom prst="rect">
            <a:avLst/>
          </a:prstGeom>
        </p:spPr>
      </p:pic>
    </p:spTree>
    <p:extLst>
      <p:ext uri="{BB962C8B-B14F-4D97-AF65-F5344CB8AC3E}">
        <p14:creationId xmlns:p14="http://schemas.microsoft.com/office/powerpoint/2010/main" val="322572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4902" fill="hold"/>
                                        <p:tgtEl>
                                          <p:spTgt spid="2"/>
                                        </p:tgtEl>
                                      </p:cBhvr>
                                    </p:cmd>
                                  </p:childTnLst>
                                </p:cTn>
                              </p:par>
                            </p:childTnLst>
                          </p:cTn>
                        </p:par>
                        <p:par>
                          <p:cTn id="13" fill="hold">
                            <p:stCondLst>
                              <p:cond delay="5902"/>
                            </p:stCondLst>
                            <p:childTnLst>
                              <p:par>
                                <p:cTn id="14" presetID="42"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6902"/>
                            </p:stCondLst>
                            <p:childTnLst>
                              <p:par>
                                <p:cTn id="20" presetID="31" presetClass="entr" presetSubtype="0"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1000" fill="hold"/>
                                        <p:tgtEl>
                                          <p:spTgt spid="31"/>
                                        </p:tgtEl>
                                        <p:attrNameLst>
                                          <p:attrName>ppt_w</p:attrName>
                                        </p:attrNameLst>
                                      </p:cBhvr>
                                      <p:tavLst>
                                        <p:tav tm="0">
                                          <p:val>
                                            <p:fltVal val="0"/>
                                          </p:val>
                                        </p:tav>
                                        <p:tav tm="100000">
                                          <p:val>
                                            <p:strVal val="#ppt_w"/>
                                          </p:val>
                                        </p:tav>
                                      </p:tavLst>
                                    </p:anim>
                                    <p:anim calcmode="lin" valueType="num">
                                      <p:cBhvr>
                                        <p:cTn id="23" dur="1000" fill="hold"/>
                                        <p:tgtEl>
                                          <p:spTgt spid="31"/>
                                        </p:tgtEl>
                                        <p:attrNameLst>
                                          <p:attrName>ppt_h</p:attrName>
                                        </p:attrNameLst>
                                      </p:cBhvr>
                                      <p:tavLst>
                                        <p:tav tm="0">
                                          <p:val>
                                            <p:fltVal val="0"/>
                                          </p:val>
                                        </p:tav>
                                        <p:tav tm="100000">
                                          <p:val>
                                            <p:strVal val="#ppt_h"/>
                                          </p:val>
                                        </p:tav>
                                      </p:tavLst>
                                    </p:anim>
                                    <p:anim calcmode="lin" valueType="num">
                                      <p:cBhvr>
                                        <p:cTn id="24" dur="1000" fill="hold"/>
                                        <p:tgtEl>
                                          <p:spTgt spid="31"/>
                                        </p:tgtEl>
                                        <p:attrNameLst>
                                          <p:attrName>style.rotation</p:attrName>
                                        </p:attrNameLst>
                                      </p:cBhvr>
                                      <p:tavLst>
                                        <p:tav tm="0">
                                          <p:val>
                                            <p:fltVal val="90"/>
                                          </p:val>
                                        </p:tav>
                                        <p:tav tm="100000">
                                          <p:val>
                                            <p:fltVal val="0"/>
                                          </p:val>
                                        </p:tav>
                                      </p:tavLst>
                                    </p:anim>
                                    <p:animEffect transition="in" filter="fade">
                                      <p:cBhvr>
                                        <p:cTn id="25" dur="1000"/>
                                        <p:tgtEl>
                                          <p:spTgt spid="31"/>
                                        </p:tgtEl>
                                      </p:cBhvr>
                                    </p:animEffect>
                                  </p:childTnLst>
                                </p:cTn>
                              </p:par>
                            </p:childTnLst>
                          </p:cTn>
                        </p:par>
                        <p:par>
                          <p:cTn id="26" fill="hold">
                            <p:stCondLst>
                              <p:cond delay="7902"/>
                            </p:stCondLst>
                            <p:childTnLst>
                              <p:par>
                                <p:cTn id="27" presetID="1" presetClass="mediacall" presetSubtype="0" fill="hold" nodeType="afterEffect">
                                  <p:stCondLst>
                                    <p:cond delay="0"/>
                                  </p:stCondLst>
                                  <p:childTnLst>
                                    <p:cmd type="call" cmd="playFrom(0.0)">
                                      <p:cBhvr>
                                        <p:cTn id="28" dur="2518" fill="hold"/>
                                        <p:tgtEl>
                                          <p:spTgt spid="6"/>
                                        </p:tgtEl>
                                      </p:cBhvr>
                                    </p:cmd>
                                  </p:childTnLst>
                                </p:cTn>
                              </p:par>
                            </p:childTnLst>
                          </p:cTn>
                        </p:par>
                        <p:par>
                          <p:cTn id="29" fill="hold">
                            <p:stCondLst>
                              <p:cond delay="10420"/>
                            </p:stCondLst>
                            <p:childTnLst>
                              <p:par>
                                <p:cTn id="30" presetID="31"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style.rotation</p:attrName>
                                        </p:attrNameLst>
                                      </p:cBhvr>
                                      <p:tavLst>
                                        <p:tav tm="0">
                                          <p:val>
                                            <p:fltVal val="90"/>
                                          </p:val>
                                        </p:tav>
                                        <p:tav tm="100000">
                                          <p:val>
                                            <p:fltVal val="0"/>
                                          </p:val>
                                        </p:tav>
                                      </p:tavLst>
                                    </p:anim>
                                    <p:animEffect transition="in" filter="fade">
                                      <p:cBhvr>
                                        <p:cTn id="35" dur="1000"/>
                                        <p:tgtEl>
                                          <p:spTgt spid="9"/>
                                        </p:tgtEl>
                                      </p:cBhvr>
                                    </p:animEffect>
                                  </p:childTnLst>
                                </p:cTn>
                              </p:par>
                            </p:childTnLst>
                          </p:cTn>
                        </p:par>
                        <p:par>
                          <p:cTn id="36" fill="hold">
                            <p:stCondLst>
                              <p:cond delay="11420"/>
                            </p:stCondLst>
                            <p:childTnLst>
                              <p:par>
                                <p:cTn id="37" presetID="1" presetClass="mediacall" presetSubtype="0" fill="hold" nodeType="afterEffect">
                                  <p:stCondLst>
                                    <p:cond delay="0"/>
                                  </p:stCondLst>
                                  <p:childTnLst>
                                    <p:cmd type="call" cmd="playFrom(0.0)">
                                      <p:cBhvr>
                                        <p:cTn id="38" dur="20095" fill="hold"/>
                                        <p:tgtEl>
                                          <p:spTgt spid="8"/>
                                        </p:tgtEl>
                                      </p:cBhvr>
                                    </p:cmd>
                                  </p:childTnLst>
                                </p:cTn>
                              </p:par>
                            </p:childTnLst>
                          </p:cTn>
                        </p:par>
                        <p:par>
                          <p:cTn id="39" fill="hold">
                            <p:stCondLst>
                              <p:cond delay="31515"/>
                            </p:stCondLst>
                            <p:childTnLst>
                              <p:par>
                                <p:cTn id="40" presetID="31"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fltVal val="0"/>
                                          </p:val>
                                        </p:tav>
                                        <p:tav tm="100000">
                                          <p:val>
                                            <p:strVal val="#ppt_w"/>
                                          </p:val>
                                        </p:tav>
                                      </p:tavLst>
                                    </p:anim>
                                    <p:anim calcmode="lin" valueType="num">
                                      <p:cBhvr>
                                        <p:cTn id="43" dur="1000" fill="hold"/>
                                        <p:tgtEl>
                                          <p:spTgt spid="11"/>
                                        </p:tgtEl>
                                        <p:attrNameLst>
                                          <p:attrName>ppt_h</p:attrName>
                                        </p:attrNameLst>
                                      </p:cBhvr>
                                      <p:tavLst>
                                        <p:tav tm="0">
                                          <p:val>
                                            <p:fltVal val="0"/>
                                          </p:val>
                                        </p:tav>
                                        <p:tav tm="100000">
                                          <p:val>
                                            <p:strVal val="#ppt_h"/>
                                          </p:val>
                                        </p:tav>
                                      </p:tavLst>
                                    </p:anim>
                                    <p:anim calcmode="lin" valueType="num">
                                      <p:cBhvr>
                                        <p:cTn id="44" dur="1000" fill="hold"/>
                                        <p:tgtEl>
                                          <p:spTgt spid="11"/>
                                        </p:tgtEl>
                                        <p:attrNameLst>
                                          <p:attrName>style.rotation</p:attrName>
                                        </p:attrNameLst>
                                      </p:cBhvr>
                                      <p:tavLst>
                                        <p:tav tm="0">
                                          <p:val>
                                            <p:fltVal val="90"/>
                                          </p:val>
                                        </p:tav>
                                        <p:tav tm="100000">
                                          <p:val>
                                            <p:fltVal val="0"/>
                                          </p:val>
                                        </p:tav>
                                      </p:tavLst>
                                    </p:anim>
                                    <p:animEffect transition="in" filter="fade">
                                      <p:cBhvr>
                                        <p:cTn id="45" dur="1000"/>
                                        <p:tgtEl>
                                          <p:spTgt spid="11"/>
                                        </p:tgtEl>
                                      </p:cBhvr>
                                    </p:animEffect>
                                  </p:childTnLst>
                                </p:cTn>
                              </p:par>
                            </p:childTnLst>
                          </p:cTn>
                        </p:par>
                        <p:par>
                          <p:cTn id="46" fill="hold">
                            <p:stCondLst>
                              <p:cond delay="32515"/>
                            </p:stCondLst>
                            <p:childTnLst>
                              <p:par>
                                <p:cTn id="47" presetID="1" presetClass="mediacall" presetSubtype="0" fill="hold" nodeType="afterEffect">
                                  <p:stCondLst>
                                    <p:cond delay="0"/>
                                  </p:stCondLst>
                                  <p:childTnLst>
                                    <p:cmd type="call" cmd="playFrom(0.0)">
                                      <p:cBhvr>
                                        <p:cTn id="48" dur="9591" fill="hold"/>
                                        <p:tgtEl>
                                          <p:spTgt spid="12"/>
                                        </p:tgtEl>
                                      </p:cBhvr>
                                    </p:cmd>
                                  </p:childTnLst>
                                </p:cTn>
                              </p:par>
                            </p:childTnLst>
                          </p:cTn>
                        </p:par>
                        <p:par>
                          <p:cTn id="49" fill="hold">
                            <p:stCondLst>
                              <p:cond delay="42106"/>
                            </p:stCondLst>
                            <p:childTnLst>
                              <p:par>
                                <p:cTn id="50" presetID="31" presetClass="entr" presetSubtype="0"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1000" fill="hold"/>
                                        <p:tgtEl>
                                          <p:spTgt spid="13"/>
                                        </p:tgtEl>
                                        <p:attrNameLst>
                                          <p:attrName>ppt_w</p:attrName>
                                        </p:attrNameLst>
                                      </p:cBhvr>
                                      <p:tavLst>
                                        <p:tav tm="0">
                                          <p:val>
                                            <p:fltVal val="0"/>
                                          </p:val>
                                        </p:tav>
                                        <p:tav tm="100000">
                                          <p:val>
                                            <p:strVal val="#ppt_w"/>
                                          </p:val>
                                        </p:tav>
                                      </p:tavLst>
                                    </p:anim>
                                    <p:anim calcmode="lin" valueType="num">
                                      <p:cBhvr>
                                        <p:cTn id="53" dur="1000" fill="hold"/>
                                        <p:tgtEl>
                                          <p:spTgt spid="13"/>
                                        </p:tgtEl>
                                        <p:attrNameLst>
                                          <p:attrName>ppt_h</p:attrName>
                                        </p:attrNameLst>
                                      </p:cBhvr>
                                      <p:tavLst>
                                        <p:tav tm="0">
                                          <p:val>
                                            <p:fltVal val="0"/>
                                          </p:val>
                                        </p:tav>
                                        <p:tav tm="100000">
                                          <p:val>
                                            <p:strVal val="#ppt_h"/>
                                          </p:val>
                                        </p:tav>
                                      </p:tavLst>
                                    </p:anim>
                                    <p:anim calcmode="lin" valueType="num">
                                      <p:cBhvr>
                                        <p:cTn id="54" dur="1000" fill="hold"/>
                                        <p:tgtEl>
                                          <p:spTgt spid="13"/>
                                        </p:tgtEl>
                                        <p:attrNameLst>
                                          <p:attrName>style.rotation</p:attrName>
                                        </p:attrNameLst>
                                      </p:cBhvr>
                                      <p:tavLst>
                                        <p:tav tm="0">
                                          <p:val>
                                            <p:fltVal val="90"/>
                                          </p:val>
                                        </p:tav>
                                        <p:tav tm="100000">
                                          <p:val>
                                            <p:fltVal val="0"/>
                                          </p:val>
                                        </p:tav>
                                      </p:tavLst>
                                    </p:anim>
                                    <p:animEffect transition="in" filter="fade">
                                      <p:cBhvr>
                                        <p:cTn id="55" dur="1000"/>
                                        <p:tgtEl>
                                          <p:spTgt spid="13"/>
                                        </p:tgtEl>
                                      </p:cBhvr>
                                    </p:animEffect>
                                  </p:childTnLst>
                                </p:cTn>
                              </p:par>
                            </p:childTnLst>
                          </p:cTn>
                        </p:par>
                        <p:par>
                          <p:cTn id="56" fill="hold">
                            <p:stCondLst>
                              <p:cond delay="43106"/>
                            </p:stCondLst>
                            <p:childTnLst>
                              <p:par>
                                <p:cTn id="57" presetID="1" presetClass="mediacall" presetSubtype="0" fill="hold" nodeType="afterEffect">
                                  <p:stCondLst>
                                    <p:cond delay="0"/>
                                  </p:stCondLst>
                                  <p:childTnLst>
                                    <p:cmd type="call" cmd="playFrom(0.0)">
                                      <p:cBhvr>
                                        <p:cTn id="58" dur="8966" fill="hold"/>
                                        <p:tgtEl>
                                          <p:spTgt spid="16"/>
                                        </p:tgtEl>
                                      </p:cBhvr>
                                    </p:cmd>
                                  </p:childTnLst>
                                </p:cTn>
                              </p:par>
                            </p:childTnLst>
                          </p:cTn>
                        </p:par>
                        <p:par>
                          <p:cTn id="59" fill="hold">
                            <p:stCondLst>
                              <p:cond delay="52072"/>
                            </p:stCondLst>
                            <p:childTnLst>
                              <p:par>
                                <p:cTn id="60" presetID="31" presetClass="entr" presetSubtype="0" fill="hold" nodeType="after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1000" fill="hold"/>
                                        <p:tgtEl>
                                          <p:spTgt spid="15"/>
                                        </p:tgtEl>
                                        <p:attrNameLst>
                                          <p:attrName>ppt_w</p:attrName>
                                        </p:attrNameLst>
                                      </p:cBhvr>
                                      <p:tavLst>
                                        <p:tav tm="0">
                                          <p:val>
                                            <p:fltVal val="0"/>
                                          </p:val>
                                        </p:tav>
                                        <p:tav tm="100000">
                                          <p:val>
                                            <p:strVal val="#ppt_w"/>
                                          </p:val>
                                        </p:tav>
                                      </p:tavLst>
                                    </p:anim>
                                    <p:anim calcmode="lin" valueType="num">
                                      <p:cBhvr>
                                        <p:cTn id="63" dur="1000" fill="hold"/>
                                        <p:tgtEl>
                                          <p:spTgt spid="15"/>
                                        </p:tgtEl>
                                        <p:attrNameLst>
                                          <p:attrName>ppt_h</p:attrName>
                                        </p:attrNameLst>
                                      </p:cBhvr>
                                      <p:tavLst>
                                        <p:tav tm="0">
                                          <p:val>
                                            <p:fltVal val="0"/>
                                          </p:val>
                                        </p:tav>
                                        <p:tav tm="100000">
                                          <p:val>
                                            <p:strVal val="#ppt_h"/>
                                          </p:val>
                                        </p:tav>
                                      </p:tavLst>
                                    </p:anim>
                                    <p:anim calcmode="lin" valueType="num">
                                      <p:cBhvr>
                                        <p:cTn id="64" dur="1000" fill="hold"/>
                                        <p:tgtEl>
                                          <p:spTgt spid="15"/>
                                        </p:tgtEl>
                                        <p:attrNameLst>
                                          <p:attrName>style.rotation</p:attrName>
                                        </p:attrNameLst>
                                      </p:cBhvr>
                                      <p:tavLst>
                                        <p:tav tm="0">
                                          <p:val>
                                            <p:fltVal val="90"/>
                                          </p:val>
                                        </p:tav>
                                        <p:tav tm="100000">
                                          <p:val>
                                            <p:fltVal val="0"/>
                                          </p:val>
                                        </p:tav>
                                      </p:tavLst>
                                    </p:anim>
                                    <p:animEffect transition="in" filter="fade">
                                      <p:cBhvr>
                                        <p:cTn id="65" dur="1000"/>
                                        <p:tgtEl>
                                          <p:spTgt spid="15"/>
                                        </p:tgtEl>
                                      </p:cBhvr>
                                    </p:animEffect>
                                  </p:childTnLst>
                                </p:cTn>
                              </p:par>
                            </p:childTnLst>
                          </p:cTn>
                        </p:par>
                        <p:par>
                          <p:cTn id="66" fill="hold">
                            <p:stCondLst>
                              <p:cond delay="53072"/>
                            </p:stCondLst>
                            <p:childTnLst>
                              <p:par>
                                <p:cTn id="67" presetID="1" presetClass="mediacall" presetSubtype="0" fill="hold" nodeType="afterEffect">
                                  <p:stCondLst>
                                    <p:cond delay="0"/>
                                  </p:stCondLst>
                                  <p:childTnLst>
                                    <p:cmd type="call" cmd="playFrom(0.0)">
                                      <p:cBhvr>
                                        <p:cTn id="68" dur="3829" fill="hold"/>
                                        <p:tgtEl>
                                          <p:spTgt spid="22"/>
                                        </p:tgtEl>
                                      </p:cBhvr>
                                    </p:cmd>
                                  </p:childTnLst>
                                </p:cTn>
                              </p:par>
                            </p:childTnLst>
                          </p:cTn>
                        </p:par>
                        <p:par>
                          <p:cTn id="69" fill="hold">
                            <p:stCondLst>
                              <p:cond delay="56901"/>
                            </p:stCondLst>
                            <p:childTnLst>
                              <p:par>
                                <p:cTn id="70" presetID="21" presetClass="entr" presetSubtype="1"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heel(1)">
                                      <p:cBhvr>
                                        <p:cTn id="72" dur="2000"/>
                                        <p:tgtEl>
                                          <p:spTgt spid="21"/>
                                        </p:tgtEl>
                                      </p:cBhvr>
                                    </p:animEffect>
                                  </p:childTnLst>
                                </p:cTn>
                              </p:par>
                            </p:childTnLst>
                          </p:cTn>
                        </p:par>
                        <p:par>
                          <p:cTn id="73" fill="hold">
                            <p:stCondLst>
                              <p:cond delay="58901"/>
                            </p:stCondLst>
                            <p:childTnLst>
                              <p:par>
                                <p:cTn id="74" presetID="1" presetClass="mediacall" presetSubtype="0" fill="hold" nodeType="afterEffect">
                                  <p:stCondLst>
                                    <p:cond delay="0"/>
                                  </p:stCondLst>
                                  <p:childTnLst>
                                    <p:cmd type="call" cmd="playFrom(0.0)">
                                      <p:cBhvr>
                                        <p:cTn id="75" dur="1880" fill="hold"/>
                                        <p:tgtEl>
                                          <p:spTgt spid="26"/>
                                        </p:tgtEl>
                                      </p:cBhvr>
                                    </p:cmd>
                                  </p:childTnLst>
                                </p:cTn>
                              </p:par>
                            </p:childTnLst>
                          </p:cTn>
                        </p:par>
                        <p:par>
                          <p:cTn id="76" fill="hold">
                            <p:stCondLst>
                              <p:cond delay="60781"/>
                            </p:stCondLst>
                            <p:childTnLst>
                              <p:par>
                                <p:cTn id="77" presetID="42" presetClass="entr" presetSubtype="0" fill="hold" nodeType="after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fade">
                                      <p:cBhvr>
                                        <p:cTn id="79" dur="1000"/>
                                        <p:tgtEl>
                                          <p:spTgt spid="23"/>
                                        </p:tgtEl>
                                      </p:cBhvr>
                                    </p:animEffect>
                                    <p:anim calcmode="lin" valueType="num">
                                      <p:cBhvr>
                                        <p:cTn id="80" dur="1000" fill="hold"/>
                                        <p:tgtEl>
                                          <p:spTgt spid="23"/>
                                        </p:tgtEl>
                                        <p:attrNameLst>
                                          <p:attrName>ppt_x</p:attrName>
                                        </p:attrNameLst>
                                      </p:cBhvr>
                                      <p:tavLst>
                                        <p:tav tm="0">
                                          <p:val>
                                            <p:strVal val="#ppt_x"/>
                                          </p:val>
                                        </p:tav>
                                        <p:tav tm="100000">
                                          <p:val>
                                            <p:strVal val="#ppt_x"/>
                                          </p:val>
                                        </p:tav>
                                      </p:tavLst>
                                    </p:anim>
                                    <p:anim calcmode="lin" valueType="num">
                                      <p:cBhvr>
                                        <p:cTn id="81" dur="1000" fill="hold"/>
                                        <p:tgtEl>
                                          <p:spTgt spid="23"/>
                                        </p:tgtEl>
                                        <p:attrNameLst>
                                          <p:attrName>ppt_y</p:attrName>
                                        </p:attrNameLst>
                                      </p:cBhvr>
                                      <p:tavLst>
                                        <p:tav tm="0">
                                          <p:val>
                                            <p:strVal val="#ppt_y+.1"/>
                                          </p:val>
                                        </p:tav>
                                        <p:tav tm="100000">
                                          <p:val>
                                            <p:strVal val="#ppt_y"/>
                                          </p:val>
                                        </p:tav>
                                      </p:tavLst>
                                    </p:anim>
                                  </p:childTnLst>
                                </p:cTn>
                              </p:par>
                            </p:childTnLst>
                          </p:cTn>
                        </p:par>
                        <p:par>
                          <p:cTn id="82" fill="hold">
                            <p:stCondLst>
                              <p:cond delay="61781"/>
                            </p:stCondLst>
                            <p:childTnLst>
                              <p:par>
                                <p:cTn id="83" presetID="1" presetClass="mediacall" presetSubtype="0" fill="hold" nodeType="afterEffect">
                                  <p:stCondLst>
                                    <p:cond delay="0"/>
                                  </p:stCondLst>
                                  <p:childTnLst>
                                    <p:cmd type="call" cmd="playFrom(0.0)">
                                      <p:cBhvr>
                                        <p:cTn id="84" dur="7114" fill="hold"/>
                                        <p:tgtEl>
                                          <p:spTgt spid="30"/>
                                        </p:tgtEl>
                                      </p:cBhvr>
                                    </p:cmd>
                                  </p:childTnLst>
                                </p:cTn>
                              </p:par>
                            </p:childTnLst>
                          </p:cTn>
                        </p:par>
                        <p:par>
                          <p:cTn id="85" fill="hold">
                            <p:stCondLst>
                              <p:cond delay="68895"/>
                            </p:stCondLst>
                            <p:childTnLst>
                              <p:par>
                                <p:cTn id="86" presetID="42" presetClass="entr" presetSubtype="0" fill="hold" nodeType="after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1000"/>
                                        <p:tgtEl>
                                          <p:spTgt spid="25"/>
                                        </p:tgtEl>
                                      </p:cBhvr>
                                    </p:animEffect>
                                    <p:anim calcmode="lin" valueType="num">
                                      <p:cBhvr>
                                        <p:cTn id="89" dur="1000" fill="hold"/>
                                        <p:tgtEl>
                                          <p:spTgt spid="25"/>
                                        </p:tgtEl>
                                        <p:attrNameLst>
                                          <p:attrName>ppt_x</p:attrName>
                                        </p:attrNameLst>
                                      </p:cBhvr>
                                      <p:tavLst>
                                        <p:tav tm="0">
                                          <p:val>
                                            <p:strVal val="#ppt_x"/>
                                          </p:val>
                                        </p:tav>
                                        <p:tav tm="100000">
                                          <p:val>
                                            <p:strVal val="#ppt_x"/>
                                          </p:val>
                                        </p:tav>
                                      </p:tavLst>
                                    </p:anim>
                                    <p:anim calcmode="lin" valueType="num">
                                      <p:cBhvr>
                                        <p:cTn id="90" dur="1000" fill="hold"/>
                                        <p:tgtEl>
                                          <p:spTgt spid="25"/>
                                        </p:tgtEl>
                                        <p:attrNameLst>
                                          <p:attrName>ppt_y</p:attrName>
                                        </p:attrNameLst>
                                      </p:cBhvr>
                                      <p:tavLst>
                                        <p:tav tm="0">
                                          <p:val>
                                            <p:strVal val="#ppt_y+.1"/>
                                          </p:val>
                                        </p:tav>
                                        <p:tav tm="100000">
                                          <p:val>
                                            <p:strVal val="#ppt_y"/>
                                          </p:val>
                                        </p:tav>
                                      </p:tavLst>
                                    </p:anim>
                                  </p:childTnLst>
                                </p:cTn>
                              </p:par>
                            </p:childTnLst>
                          </p:cTn>
                        </p:par>
                        <p:par>
                          <p:cTn id="91" fill="hold">
                            <p:stCondLst>
                              <p:cond delay="69895"/>
                            </p:stCondLst>
                            <p:childTnLst>
                              <p:par>
                                <p:cTn id="92" presetID="1" presetClass="mediacall" presetSubtype="0" fill="hold" nodeType="afterEffect">
                                  <p:stCondLst>
                                    <p:cond delay="0"/>
                                  </p:stCondLst>
                                  <p:childTnLst>
                                    <p:cmd type="call" cmd="playFrom(0.0)">
                                      <p:cBhvr>
                                        <p:cTn id="93" dur="8947" fill="hold"/>
                                        <p:tgtEl>
                                          <p:spTgt spid="33"/>
                                        </p:tgtEl>
                                      </p:cBhvr>
                                    </p:cmd>
                                  </p:childTnLst>
                                </p:cTn>
                              </p:par>
                            </p:childTnLst>
                          </p:cTn>
                        </p:par>
                        <p:par>
                          <p:cTn id="94" fill="hold">
                            <p:stCondLst>
                              <p:cond delay="78842"/>
                            </p:stCondLst>
                            <p:childTnLst>
                              <p:par>
                                <p:cTn id="95" presetID="42" presetClass="entr" presetSubtype="0" fill="hold" nodeType="after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1000"/>
                                        <p:tgtEl>
                                          <p:spTgt spid="27"/>
                                        </p:tgtEl>
                                      </p:cBhvr>
                                    </p:animEffect>
                                    <p:anim calcmode="lin" valueType="num">
                                      <p:cBhvr>
                                        <p:cTn id="98" dur="1000" fill="hold"/>
                                        <p:tgtEl>
                                          <p:spTgt spid="27"/>
                                        </p:tgtEl>
                                        <p:attrNameLst>
                                          <p:attrName>ppt_x</p:attrName>
                                        </p:attrNameLst>
                                      </p:cBhvr>
                                      <p:tavLst>
                                        <p:tav tm="0">
                                          <p:val>
                                            <p:strVal val="#ppt_x"/>
                                          </p:val>
                                        </p:tav>
                                        <p:tav tm="100000">
                                          <p:val>
                                            <p:strVal val="#ppt_x"/>
                                          </p:val>
                                        </p:tav>
                                      </p:tavLst>
                                    </p:anim>
                                    <p:anim calcmode="lin" valueType="num">
                                      <p:cBhvr>
                                        <p:cTn id="99" dur="1000" fill="hold"/>
                                        <p:tgtEl>
                                          <p:spTgt spid="27"/>
                                        </p:tgtEl>
                                        <p:attrNameLst>
                                          <p:attrName>ppt_y</p:attrName>
                                        </p:attrNameLst>
                                      </p:cBhvr>
                                      <p:tavLst>
                                        <p:tav tm="0">
                                          <p:val>
                                            <p:strVal val="#ppt_y+.1"/>
                                          </p:val>
                                        </p:tav>
                                        <p:tav tm="100000">
                                          <p:val>
                                            <p:strVal val="#ppt_y"/>
                                          </p:val>
                                        </p:tav>
                                      </p:tavLst>
                                    </p:anim>
                                  </p:childTnLst>
                                </p:cTn>
                              </p:par>
                            </p:childTnLst>
                          </p:cTn>
                        </p:par>
                        <p:par>
                          <p:cTn id="100" fill="hold">
                            <p:stCondLst>
                              <p:cond delay="79842"/>
                            </p:stCondLst>
                            <p:childTnLst>
                              <p:par>
                                <p:cTn id="101" presetID="1" presetClass="mediacall" presetSubtype="0" fill="hold" nodeType="afterEffect">
                                  <p:stCondLst>
                                    <p:cond delay="0"/>
                                  </p:stCondLst>
                                  <p:childTnLst>
                                    <p:cmd type="call" cmd="playFrom(0.0)">
                                      <p:cBhvr>
                                        <p:cTn id="102" dur="8316" fill="hold"/>
                                        <p:tgtEl>
                                          <p:spTgt spid="35"/>
                                        </p:tgtEl>
                                      </p:cBhvr>
                                    </p:cmd>
                                  </p:childTnLst>
                                </p:cTn>
                              </p:par>
                            </p:childTnLst>
                          </p:cTn>
                        </p:par>
                        <p:par>
                          <p:cTn id="103" fill="hold">
                            <p:stCondLst>
                              <p:cond delay="88158"/>
                            </p:stCondLst>
                            <p:childTnLst>
                              <p:par>
                                <p:cTn id="104" presetID="42" presetClass="entr" presetSubtype="0" fill="hold" nodeType="afterEffect">
                                  <p:stCondLst>
                                    <p:cond delay="0"/>
                                  </p:stCondLst>
                                  <p:childTnLst>
                                    <p:set>
                                      <p:cBhvr>
                                        <p:cTn id="105" dur="1" fill="hold">
                                          <p:stCondLst>
                                            <p:cond delay="0"/>
                                          </p:stCondLst>
                                        </p:cTn>
                                        <p:tgtEl>
                                          <p:spTgt spid="29"/>
                                        </p:tgtEl>
                                        <p:attrNameLst>
                                          <p:attrName>style.visibility</p:attrName>
                                        </p:attrNameLst>
                                      </p:cBhvr>
                                      <p:to>
                                        <p:strVal val="visible"/>
                                      </p:to>
                                    </p:set>
                                    <p:animEffect transition="in" filter="fade">
                                      <p:cBhvr>
                                        <p:cTn id="106" dur="1000"/>
                                        <p:tgtEl>
                                          <p:spTgt spid="29"/>
                                        </p:tgtEl>
                                      </p:cBhvr>
                                    </p:animEffect>
                                    <p:anim calcmode="lin" valueType="num">
                                      <p:cBhvr>
                                        <p:cTn id="107" dur="1000" fill="hold"/>
                                        <p:tgtEl>
                                          <p:spTgt spid="29"/>
                                        </p:tgtEl>
                                        <p:attrNameLst>
                                          <p:attrName>ppt_x</p:attrName>
                                        </p:attrNameLst>
                                      </p:cBhvr>
                                      <p:tavLst>
                                        <p:tav tm="0">
                                          <p:val>
                                            <p:strVal val="#ppt_x"/>
                                          </p:val>
                                        </p:tav>
                                        <p:tav tm="100000">
                                          <p:val>
                                            <p:strVal val="#ppt_x"/>
                                          </p:val>
                                        </p:tav>
                                      </p:tavLst>
                                    </p:anim>
                                    <p:anim calcmode="lin" valueType="num">
                                      <p:cBhvr>
                                        <p:cTn id="108" dur="1000" fill="hold"/>
                                        <p:tgtEl>
                                          <p:spTgt spid="29"/>
                                        </p:tgtEl>
                                        <p:attrNameLst>
                                          <p:attrName>ppt_y</p:attrName>
                                        </p:attrNameLst>
                                      </p:cBhvr>
                                      <p:tavLst>
                                        <p:tav tm="0">
                                          <p:val>
                                            <p:strVal val="#ppt_y+.1"/>
                                          </p:val>
                                        </p:tav>
                                        <p:tav tm="100000">
                                          <p:val>
                                            <p:strVal val="#ppt_y"/>
                                          </p:val>
                                        </p:tav>
                                      </p:tavLst>
                                    </p:anim>
                                  </p:childTnLst>
                                </p:cTn>
                              </p:par>
                            </p:childTnLst>
                          </p:cTn>
                        </p:par>
                        <p:par>
                          <p:cTn id="109" fill="hold">
                            <p:stCondLst>
                              <p:cond delay="89158"/>
                            </p:stCondLst>
                            <p:childTnLst>
                              <p:par>
                                <p:cTn id="110" presetID="1" presetClass="mediacall" presetSubtype="0" fill="hold" nodeType="afterEffect">
                                  <p:stCondLst>
                                    <p:cond delay="0"/>
                                  </p:stCondLst>
                                  <p:childTnLst>
                                    <p:cmd type="call" cmd="playFrom(0.0)">
                                      <p:cBhvr>
                                        <p:cTn id="111" dur="889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2" fill="hold" display="0">
                  <p:stCondLst>
                    <p:cond delay="indefinite"/>
                  </p:stCondLst>
                  <p:endCondLst>
                    <p:cond evt="onStopAudio" delay="0">
                      <p:tgtEl>
                        <p:sldTgt/>
                      </p:tgtEl>
                    </p:cond>
                  </p:endCondLst>
                </p:cTn>
                <p:tgtEl>
                  <p:spTgt spid="2"/>
                </p:tgtEl>
              </p:cMediaNode>
            </p:audio>
            <p:audio>
              <p:cMediaNode vol="80000">
                <p:cTn id="113" fill="hold" display="0">
                  <p:stCondLst>
                    <p:cond delay="indefinite"/>
                  </p:stCondLst>
                  <p:endCondLst>
                    <p:cond evt="onStopAudio" delay="0">
                      <p:tgtEl>
                        <p:sldTgt/>
                      </p:tgtEl>
                    </p:cond>
                  </p:endCondLst>
                </p:cTn>
                <p:tgtEl>
                  <p:spTgt spid="6"/>
                </p:tgtEl>
              </p:cMediaNode>
            </p:audio>
            <p:audio>
              <p:cMediaNode vol="80000">
                <p:cTn id="114" fill="hold" display="0">
                  <p:stCondLst>
                    <p:cond delay="indefinite"/>
                  </p:stCondLst>
                  <p:endCondLst>
                    <p:cond evt="onStopAudio" delay="0">
                      <p:tgtEl>
                        <p:sldTgt/>
                      </p:tgtEl>
                    </p:cond>
                  </p:endCondLst>
                </p:cTn>
                <p:tgtEl>
                  <p:spTgt spid="8"/>
                </p:tgtEl>
              </p:cMediaNode>
            </p:audio>
            <p:audio>
              <p:cMediaNode vol="80000">
                <p:cTn id="115" fill="hold" display="0">
                  <p:stCondLst>
                    <p:cond delay="indefinite"/>
                  </p:stCondLst>
                  <p:endCondLst>
                    <p:cond evt="onStopAudio" delay="0">
                      <p:tgtEl>
                        <p:sldTgt/>
                      </p:tgtEl>
                    </p:cond>
                  </p:endCondLst>
                </p:cTn>
                <p:tgtEl>
                  <p:spTgt spid="12"/>
                </p:tgtEl>
              </p:cMediaNode>
            </p:audio>
            <p:audio>
              <p:cMediaNode vol="80000">
                <p:cTn id="116" fill="hold" display="0">
                  <p:stCondLst>
                    <p:cond delay="indefinite"/>
                  </p:stCondLst>
                  <p:endCondLst>
                    <p:cond evt="onStopAudio" delay="0">
                      <p:tgtEl>
                        <p:sldTgt/>
                      </p:tgtEl>
                    </p:cond>
                  </p:endCondLst>
                </p:cTn>
                <p:tgtEl>
                  <p:spTgt spid="16"/>
                </p:tgtEl>
              </p:cMediaNode>
            </p:audio>
            <p:audio>
              <p:cMediaNode vol="80000">
                <p:cTn id="117" fill="hold" display="0">
                  <p:stCondLst>
                    <p:cond delay="indefinite"/>
                  </p:stCondLst>
                  <p:endCondLst>
                    <p:cond evt="onStopAudio" delay="0">
                      <p:tgtEl>
                        <p:sldTgt/>
                      </p:tgtEl>
                    </p:cond>
                  </p:endCondLst>
                </p:cTn>
                <p:tgtEl>
                  <p:spTgt spid="22"/>
                </p:tgtEl>
              </p:cMediaNode>
            </p:audio>
            <p:audio>
              <p:cMediaNode vol="80000">
                <p:cTn id="118" fill="hold" display="0">
                  <p:stCondLst>
                    <p:cond delay="indefinite"/>
                  </p:stCondLst>
                  <p:endCondLst>
                    <p:cond evt="onStopAudio" delay="0">
                      <p:tgtEl>
                        <p:sldTgt/>
                      </p:tgtEl>
                    </p:cond>
                  </p:endCondLst>
                </p:cTn>
                <p:tgtEl>
                  <p:spTgt spid="26"/>
                </p:tgtEl>
              </p:cMediaNode>
            </p:audio>
            <p:audio>
              <p:cMediaNode vol="80000">
                <p:cTn id="119" fill="hold" display="0">
                  <p:stCondLst>
                    <p:cond delay="indefinite"/>
                  </p:stCondLst>
                  <p:endCondLst>
                    <p:cond evt="onStopAudio" delay="0">
                      <p:tgtEl>
                        <p:sldTgt/>
                      </p:tgtEl>
                    </p:cond>
                  </p:endCondLst>
                </p:cTn>
                <p:tgtEl>
                  <p:spTgt spid="30"/>
                </p:tgtEl>
              </p:cMediaNode>
            </p:audio>
            <p:audio>
              <p:cMediaNode vol="80000">
                <p:cTn id="120" fill="hold" display="0">
                  <p:stCondLst>
                    <p:cond delay="indefinite"/>
                  </p:stCondLst>
                  <p:endCondLst>
                    <p:cond evt="onStopAudio" delay="0">
                      <p:tgtEl>
                        <p:sldTgt/>
                      </p:tgtEl>
                    </p:cond>
                  </p:endCondLst>
                </p:cTn>
                <p:tgtEl>
                  <p:spTgt spid="33"/>
                </p:tgtEl>
              </p:cMediaNode>
            </p:audio>
            <p:audio>
              <p:cMediaNode vol="80000">
                <p:cTn id="121" fill="hold" display="0">
                  <p:stCondLst>
                    <p:cond delay="indefinite"/>
                  </p:stCondLst>
                  <p:endCondLst>
                    <p:cond evt="onStopAudio" delay="0">
                      <p:tgtEl>
                        <p:sldTgt/>
                      </p:tgtEl>
                    </p:cond>
                  </p:endCondLst>
                </p:cTn>
                <p:tgtEl>
                  <p:spTgt spid="35"/>
                </p:tgtEl>
              </p:cMediaNode>
            </p:audio>
            <p:audio>
              <p:cMediaNode vol="80000">
                <p:cTn id="122" fill="hold" display="0">
                  <p:stCondLst>
                    <p:cond delay="indefinite"/>
                  </p:stCondLst>
                  <p:endCondLst>
                    <p:cond evt="onStopAudio" delay="0">
                      <p:tgtEl>
                        <p:sldTgt/>
                      </p:tgtEl>
                    </p:cond>
                  </p:endCondLst>
                </p:cTn>
                <p:tgtEl>
                  <p:spTgt spid="37"/>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294B3F77-0A09-8A97-8BD8-5FE1BEBA7276}"/>
              </a:ext>
            </a:extLst>
          </p:cNvPr>
          <p:cNvSpPr txBox="1"/>
          <p:nvPr/>
        </p:nvSpPr>
        <p:spPr>
          <a:xfrm>
            <a:off x="1980748" y="287141"/>
            <a:ext cx="9863320" cy="1200329"/>
          </a:xfrm>
          <a:prstGeom prst="rect">
            <a:avLst/>
          </a:prstGeom>
          <a:solidFill>
            <a:schemeClr val="accent2">
              <a:lumMod val="40000"/>
              <a:lumOff val="60000"/>
            </a:schemeClr>
          </a:solidFill>
          <a:ln>
            <a:solidFill>
              <a:srgbClr val="00B050"/>
            </a:solidFill>
          </a:ln>
        </p:spPr>
        <p:txBody>
          <a:bodyPr wrap="square">
            <a:spAutoFit/>
          </a:bodyPr>
          <a:lstStyle/>
          <a:p>
            <a:pPr algn="just"/>
            <a:r>
              <a:rPr lang="vi-VN" sz="2400" b="1" dirty="0">
                <a:solidFill>
                  <a:srgbClr val="0000FF"/>
                </a:solidFill>
                <a:latin typeface="Times New Roman" panose="02020603050405020304" pitchFamily="18" charset="0"/>
                <a:cs typeface="Times New Roman" panose="02020603050405020304" pitchFamily="18" charset="0"/>
              </a:rPr>
              <a:t>Luyện tập </a:t>
            </a:r>
            <a:r>
              <a:rPr lang="vi-VN" sz="2400" dirty="0">
                <a:solidFill>
                  <a:srgbClr val="FF0000"/>
                </a:solidFill>
                <a:latin typeface="Times New Roman" panose="02020603050405020304" pitchFamily="18" charset="0"/>
                <a:cs typeface="Times New Roman" panose="02020603050405020304" pitchFamily="18" charset="0"/>
              </a:rPr>
              <a:t>6.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trợ</a:t>
            </a:r>
            <a:r>
              <a:rPr lang="en-US"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r>
              <a:rPr lang="en-GB" sz="2400" dirty="0">
                <a:solidFill>
                  <a:srgbClr val="00B050"/>
                </a:solidFill>
                <a:latin typeface="Times New Roman" panose="02020603050405020304" pitchFamily="18" charset="0"/>
                <a:cs typeface="Times New Roman" panose="02020603050405020304" pitchFamily="18" charset="0"/>
              </a:rPr>
              <a:t>(</a:t>
            </a:r>
            <a:r>
              <a:rPr lang="en-GB" sz="2400" dirty="0" err="1">
                <a:solidFill>
                  <a:srgbClr val="00B050"/>
                </a:solidFill>
                <a:latin typeface="Times New Roman" panose="02020603050405020304" pitchFamily="18" charset="0"/>
                <a:cs typeface="Times New Roman" panose="02020603050405020304" pitchFamily="18" charset="0"/>
              </a:rPr>
              <a:t>Từng</a:t>
            </a:r>
            <a:r>
              <a:rPr lang="en-GB" sz="2400" dirty="0">
                <a:solidFill>
                  <a:srgbClr val="00B050"/>
                </a:solidFill>
                <a:latin typeface="Times New Roman" panose="02020603050405020304" pitchFamily="18" charset="0"/>
                <a:cs typeface="Times New Roman" panose="02020603050405020304" pitchFamily="18" charset="0"/>
              </a:rPr>
              <a:t> HS </a:t>
            </a:r>
            <a:r>
              <a:rPr lang="en-GB" sz="2400" dirty="0" err="1">
                <a:solidFill>
                  <a:srgbClr val="00B050"/>
                </a:solidFill>
                <a:latin typeface="Times New Roman" panose="02020603050405020304" pitchFamily="18" charset="0"/>
                <a:cs typeface="Times New Roman" panose="02020603050405020304" pitchFamily="18" charset="0"/>
              </a:rPr>
              <a:t>đánh</a:t>
            </a:r>
            <a:r>
              <a:rPr lang="en-GB" sz="2400" dirty="0">
                <a:solidFill>
                  <a:srgbClr val="00B050"/>
                </a:solidFill>
                <a:latin typeface="Times New Roman" panose="02020603050405020304" pitchFamily="18" charset="0"/>
                <a:cs typeface="Times New Roman" panose="02020603050405020304" pitchFamily="18" charset="0"/>
              </a:rPr>
              <a:t> </a:t>
            </a:r>
            <a:r>
              <a:rPr lang="en-GB" sz="2400" dirty="0" err="1">
                <a:solidFill>
                  <a:srgbClr val="00B050"/>
                </a:solidFill>
                <a:latin typeface="Times New Roman" panose="02020603050405020304" pitchFamily="18" charset="0"/>
                <a:cs typeface="Times New Roman" panose="02020603050405020304" pitchFamily="18" charset="0"/>
              </a:rPr>
              <a:t>dấu</a:t>
            </a:r>
            <a:r>
              <a:rPr lang="en-GB" sz="2400" dirty="0">
                <a:solidFill>
                  <a:srgbClr val="00B050"/>
                </a:solidFill>
                <a:latin typeface="Times New Roman" panose="02020603050405020304" pitchFamily="18" charset="0"/>
                <a:cs typeface="Times New Roman" panose="02020603050405020304" pitchFamily="18" charset="0"/>
              </a:rPr>
              <a:t> x </a:t>
            </a:r>
            <a:r>
              <a:rPr lang="en-GB" sz="2400" dirty="0" err="1">
                <a:solidFill>
                  <a:srgbClr val="00B050"/>
                </a:solidFill>
                <a:latin typeface="Times New Roman" panose="02020603050405020304" pitchFamily="18" charset="0"/>
                <a:cs typeface="Times New Roman" panose="02020603050405020304" pitchFamily="18" charset="0"/>
              </a:rPr>
              <a:t>vào</a:t>
            </a:r>
            <a:r>
              <a:rPr lang="en-GB" sz="2400" dirty="0">
                <a:solidFill>
                  <a:srgbClr val="00B050"/>
                </a:solidFill>
                <a:latin typeface="Times New Roman" panose="02020603050405020304" pitchFamily="18" charset="0"/>
                <a:cs typeface="Times New Roman" panose="02020603050405020304" pitchFamily="18" charset="0"/>
              </a:rPr>
              <a:t> ô </a:t>
            </a:r>
            <a:r>
              <a:rPr lang="en-GB" sz="2400" dirty="0" err="1">
                <a:solidFill>
                  <a:srgbClr val="00B050"/>
                </a:solidFill>
                <a:latin typeface="Times New Roman" panose="02020603050405020304" pitchFamily="18" charset="0"/>
                <a:cs typeface="Times New Roman" panose="02020603050405020304" pitchFamily="18" charset="0"/>
              </a:rPr>
              <a:t>tương</a:t>
            </a:r>
            <a:r>
              <a:rPr lang="en-GB" sz="2400" dirty="0">
                <a:solidFill>
                  <a:srgbClr val="00B050"/>
                </a:solidFill>
                <a:latin typeface="Times New Roman" panose="02020603050405020304" pitchFamily="18" charset="0"/>
                <a:cs typeface="Times New Roman" panose="02020603050405020304" pitchFamily="18" charset="0"/>
              </a:rPr>
              <a:t> </a:t>
            </a:r>
            <a:r>
              <a:rPr lang="en-GB" sz="2400" dirty="0" err="1">
                <a:solidFill>
                  <a:srgbClr val="00B050"/>
                </a:solidFill>
                <a:latin typeface="Times New Roman" panose="02020603050405020304" pitchFamily="18" charset="0"/>
                <a:cs typeface="Times New Roman" panose="02020603050405020304" pitchFamily="18" charset="0"/>
              </a:rPr>
              <a:t>ứng</a:t>
            </a:r>
            <a:r>
              <a:rPr lang="en-GB" sz="2400" dirty="0">
                <a:solidFill>
                  <a:srgbClr val="00B050"/>
                </a:solidFill>
                <a:latin typeface="Times New Roman" panose="02020603050405020304" pitchFamily="18" charset="0"/>
                <a:cs typeface="Times New Roman" panose="02020603050405020304" pitchFamily="18" charset="0"/>
              </a:rPr>
              <a:t> </a:t>
            </a:r>
            <a:r>
              <a:rPr lang="en-GB" sz="2400" dirty="0" err="1">
                <a:solidFill>
                  <a:srgbClr val="00B050"/>
                </a:solidFill>
                <a:latin typeface="Times New Roman" panose="02020603050405020304" pitchFamily="18" charset="0"/>
                <a:cs typeface="Times New Roman" panose="02020603050405020304" pitchFamily="18" charset="0"/>
              </a:rPr>
              <a:t>trong</a:t>
            </a:r>
            <a:r>
              <a:rPr lang="en-GB" sz="2400" dirty="0">
                <a:solidFill>
                  <a:srgbClr val="00B050"/>
                </a:solidFill>
                <a:latin typeface="Times New Roman" panose="02020603050405020304" pitchFamily="18" charset="0"/>
                <a:cs typeface="Times New Roman" panose="02020603050405020304" pitchFamily="18" charset="0"/>
              </a:rPr>
              <a:t> </a:t>
            </a:r>
            <a:r>
              <a:rPr lang="vi-VN" sz="2400" dirty="0">
                <a:solidFill>
                  <a:srgbClr val="00B050"/>
                </a:solidFill>
                <a:latin typeface="Times New Roman" panose="02020603050405020304" pitchFamily="18" charset="0"/>
                <a:cs typeface="Times New Roman" panose="02020603050405020304" pitchFamily="18" charset="0"/>
              </a:rPr>
              <a:t>B</a:t>
            </a:r>
            <a:r>
              <a:rPr lang="en-GB" sz="2400" dirty="0" err="1">
                <a:solidFill>
                  <a:srgbClr val="00B050"/>
                </a:solidFill>
                <a:latin typeface="Times New Roman" panose="02020603050405020304" pitchFamily="18" charset="0"/>
                <a:cs typeface="Times New Roman" panose="02020603050405020304" pitchFamily="18" charset="0"/>
              </a:rPr>
              <a:t>ảng</a:t>
            </a:r>
            <a:r>
              <a:rPr lang="en-GB" sz="2400" dirty="0">
                <a:solidFill>
                  <a:srgbClr val="00B050"/>
                </a:solidFill>
                <a:latin typeface="Times New Roman" panose="02020603050405020304" pitchFamily="18" charset="0"/>
                <a:cs typeface="Times New Roman" panose="02020603050405020304" pitchFamily="18" charset="0"/>
              </a:rPr>
              <a:t> </a:t>
            </a:r>
            <a:r>
              <a:rPr lang="vi-VN" sz="2400" dirty="0">
                <a:solidFill>
                  <a:srgbClr val="00B050"/>
                </a:solidFill>
                <a:latin typeface="Times New Roman" panose="02020603050405020304" pitchFamily="18" charset="0"/>
                <a:cs typeface="Times New Roman" panose="02020603050405020304" pitchFamily="18" charset="0"/>
              </a:rPr>
              <a:t>1</a:t>
            </a:r>
            <a:r>
              <a:rPr lang="en-GB" sz="2400" dirty="0">
                <a:solidFill>
                  <a:srgbClr val="00B050"/>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2" name="image4.png">
            <a:extLst>
              <a:ext uri="{FF2B5EF4-FFF2-40B4-BE49-F238E27FC236}">
                <a16:creationId xmlns:a16="http://schemas.microsoft.com/office/drawing/2014/main" id="{6467DDE6-C983-4962-0F63-B1CB7A571E5B}"/>
              </a:ext>
            </a:extLst>
          </p:cNvPr>
          <p:cNvPicPr>
            <a:picLocks noChangeAspect="1"/>
          </p:cNvPicPr>
          <p:nvPr/>
        </p:nvPicPr>
        <p:blipFill>
          <a:blip r:embed="rId3" cstate="print"/>
          <a:stretch>
            <a:fillRect/>
          </a:stretch>
        </p:blipFill>
        <p:spPr>
          <a:xfrm>
            <a:off x="57511" y="-10023"/>
            <a:ext cx="557988" cy="559401"/>
          </a:xfrm>
          <a:prstGeom prst="rect">
            <a:avLst/>
          </a:prstGeom>
        </p:spPr>
      </p:pic>
      <p:grpSp>
        <p:nvGrpSpPr>
          <p:cNvPr id="5" name="Group 11">
            <a:extLst>
              <a:ext uri="{FF2B5EF4-FFF2-40B4-BE49-F238E27FC236}">
                <a16:creationId xmlns:a16="http://schemas.microsoft.com/office/drawing/2014/main" id="{36CCB5FF-0884-EEF4-901D-28F0C5727808}"/>
              </a:ext>
            </a:extLst>
          </p:cNvPr>
          <p:cNvGrpSpPr>
            <a:grpSpLocks/>
          </p:cNvGrpSpPr>
          <p:nvPr/>
        </p:nvGrpSpPr>
        <p:grpSpPr bwMode="auto">
          <a:xfrm>
            <a:off x="645730" y="41407"/>
            <a:ext cx="568337" cy="505959"/>
            <a:chOff x="0" y="0"/>
            <a:chExt cx="666" cy="559"/>
          </a:xfrm>
        </p:grpSpPr>
        <p:sp>
          <p:nvSpPr>
            <p:cNvPr id="7" name="Freeform 12">
              <a:extLst>
                <a:ext uri="{FF2B5EF4-FFF2-40B4-BE49-F238E27FC236}">
                  <a16:creationId xmlns:a16="http://schemas.microsoft.com/office/drawing/2014/main" id="{770B8698-77E5-7869-A1A4-0B470511A130}"/>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8" name="Table 7">
            <a:extLst>
              <a:ext uri="{FF2B5EF4-FFF2-40B4-BE49-F238E27FC236}">
                <a16:creationId xmlns:a16="http://schemas.microsoft.com/office/drawing/2014/main" id="{48E332D6-B34C-5C7D-D5D0-B060479363B4}"/>
              </a:ext>
            </a:extLst>
          </p:cNvPr>
          <p:cNvGraphicFramePr>
            <a:graphicFrameLocks noGrp="1"/>
          </p:cNvGraphicFramePr>
          <p:nvPr/>
        </p:nvGraphicFramePr>
        <p:xfrm>
          <a:off x="487871" y="2086461"/>
          <a:ext cx="11356197" cy="4475480"/>
        </p:xfrm>
        <a:graphic>
          <a:graphicData uri="http://schemas.openxmlformats.org/drawingml/2006/table">
            <a:tbl>
              <a:tblPr firstRow="1" bandRow="1">
                <a:tableStyleId>{5C22544A-7EE6-4342-B048-85BDC9FD1C3A}</a:tableStyleId>
              </a:tblPr>
              <a:tblGrid>
                <a:gridCol w="8595744">
                  <a:extLst>
                    <a:ext uri="{9D8B030D-6E8A-4147-A177-3AD203B41FA5}">
                      <a16:colId xmlns:a16="http://schemas.microsoft.com/office/drawing/2014/main" val="3072852113"/>
                    </a:ext>
                  </a:extLst>
                </a:gridCol>
                <a:gridCol w="1509623">
                  <a:extLst>
                    <a:ext uri="{9D8B030D-6E8A-4147-A177-3AD203B41FA5}">
                      <a16:colId xmlns:a16="http://schemas.microsoft.com/office/drawing/2014/main" val="1355156228"/>
                    </a:ext>
                  </a:extLst>
                </a:gridCol>
                <a:gridCol w="1250830">
                  <a:extLst>
                    <a:ext uri="{9D8B030D-6E8A-4147-A177-3AD203B41FA5}">
                      <a16:colId xmlns:a16="http://schemas.microsoft.com/office/drawing/2014/main" val="604211214"/>
                    </a:ext>
                  </a:extLst>
                </a:gridCol>
              </a:tblGrid>
              <a:tr h="370840">
                <a:tc>
                  <a:txBody>
                    <a:bodyPr/>
                    <a:lstStyle/>
                    <a:p>
                      <a:pPr algn="ctr"/>
                      <a:r>
                        <a:rPr lang="vi-VN" dirty="0">
                          <a:solidFill>
                            <a:srgbClr val="212121"/>
                          </a:solidFill>
                        </a:rPr>
                        <a:t>Nội dung công việc</a:t>
                      </a:r>
                      <a:endParaRPr lang="en-GB" dirty="0">
                        <a:solidFill>
                          <a:srgbClr val="21212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err="1">
                          <a:solidFill>
                            <a:srgbClr val="212121"/>
                          </a:solidFill>
                        </a:rPr>
                        <a:t>Đã</a:t>
                      </a:r>
                      <a:r>
                        <a:rPr lang="en-GB" dirty="0">
                          <a:solidFill>
                            <a:srgbClr val="212121"/>
                          </a:solidFill>
                        </a:rPr>
                        <a:t>/</a:t>
                      </a:r>
                      <a:r>
                        <a:rPr lang="en-GB" dirty="0" err="1">
                          <a:solidFill>
                            <a:srgbClr val="212121"/>
                          </a:solidFill>
                        </a:rPr>
                        <a:t>Đang</a:t>
                      </a:r>
                      <a:r>
                        <a:rPr lang="en-GB" dirty="0">
                          <a:solidFill>
                            <a:srgbClr val="212121"/>
                          </a:solidFill>
                        </a:rPr>
                        <a:t> </a:t>
                      </a:r>
                      <a:r>
                        <a:rPr lang="en-GB" dirty="0" err="1">
                          <a:solidFill>
                            <a:srgbClr val="212121"/>
                          </a:solidFill>
                        </a:rPr>
                        <a:t>làm</a:t>
                      </a:r>
                      <a:endParaRPr lang="en-GB" dirty="0">
                        <a:solidFill>
                          <a:srgbClr val="21212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dirty="0" err="1">
                          <a:solidFill>
                            <a:srgbClr val="212121"/>
                          </a:solidFill>
                        </a:rPr>
                        <a:t>Chưa</a:t>
                      </a:r>
                      <a:r>
                        <a:rPr lang="en-GB" dirty="0">
                          <a:solidFill>
                            <a:srgbClr val="212121"/>
                          </a:solidFill>
                        </a:rPr>
                        <a:t> </a:t>
                      </a:r>
                      <a:r>
                        <a:rPr lang="en-GB" dirty="0" err="1">
                          <a:solidFill>
                            <a:srgbClr val="212121"/>
                          </a:solidFill>
                        </a:rPr>
                        <a:t>làm</a:t>
                      </a:r>
                      <a:endParaRPr lang="en-GB" dirty="0">
                        <a:solidFill>
                          <a:srgbClr val="21212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1303835"/>
                  </a:ext>
                </a:extLst>
              </a:tr>
              <a:tr h="370840">
                <a:tc>
                  <a:txBody>
                    <a:bodyPr/>
                    <a:lstStyle/>
                    <a:p>
                      <a:pPr algn="just"/>
                      <a:r>
                        <a:rPr lang="vi-VN" sz="1900" b="0" i="0" kern="1200" dirty="0">
                          <a:solidFill>
                            <a:schemeClr val="dk1"/>
                          </a:solidFill>
                          <a:effectLst/>
                          <a:latin typeface="+mn-lt"/>
                          <a:ea typeface="+mn-ea"/>
                          <a:cs typeface="+mn-cs"/>
                        </a:rPr>
                        <a:t>1. Thực hiện quy định về trình báo, khai báo, giao nộp vũ khí, vật liệu nổ, công cụ hỗ trợ cho cơ quan có thẩm quyền.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21212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21212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6213924"/>
                  </a:ext>
                </a:extLst>
              </a:tr>
              <a:tr h="370840">
                <a:tc>
                  <a:txBody>
                    <a:bodyPr/>
                    <a:lstStyle/>
                    <a:p>
                      <a:pPr algn="just"/>
                      <a:r>
                        <a:rPr lang="vi-VN" sz="1900" b="0" i="0" kern="1200" dirty="0">
                          <a:solidFill>
                            <a:schemeClr val="dk1"/>
                          </a:solidFill>
                          <a:effectLst/>
                          <a:latin typeface="+mn-lt"/>
                          <a:ea typeface="+mn-ea"/>
                          <a:cs typeface="Calibri" panose="020F0502020204030204" pitchFamily="34" charset="0"/>
                        </a:rPr>
                        <a:t>2.</a:t>
                      </a:r>
                      <a:r>
                        <a:rPr lang="vi-VN" sz="1900" b="0" i="0" kern="1200" dirty="0">
                          <a:solidFill>
                            <a:schemeClr val="dk1"/>
                          </a:solidFill>
                          <a:effectLst/>
                          <a:latin typeface="+mn-lt"/>
                          <a:ea typeface="+mn-ea"/>
                          <a:cs typeface="+mn-cs"/>
                        </a:rPr>
                        <a:t> Nhận biết, phân biệt được một số loại vũ khí, vật liệu nổ và công cụ hỗ trợ.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21212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21212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3197976"/>
                  </a:ext>
                </a:extLst>
              </a:tr>
              <a:tr h="370840">
                <a:tc>
                  <a:txBody>
                    <a:bodyPr/>
                    <a:lstStyle/>
                    <a:p>
                      <a:pPr algn="just"/>
                      <a:r>
                        <a:rPr lang="vi-VN" sz="1900" b="0" i="0" kern="1200" dirty="0">
                          <a:solidFill>
                            <a:schemeClr val="dk1"/>
                          </a:solidFill>
                          <a:effectLst/>
                          <a:latin typeface="+mn-lt"/>
                          <a:ea typeface="+mn-ea"/>
                          <a:cs typeface="+mn-cs"/>
                        </a:rPr>
                        <a:t>3.</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Tích</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cực</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tham</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gia</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các</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hoạt</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động</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tuyên</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truyền</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giáo</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dục</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về</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quản</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lí</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sử</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dụng</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vũ</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khí</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vật</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liệu</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nổ</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và</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công</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cụ</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hỗ</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trợ</a:t>
                      </a:r>
                      <a:r>
                        <a:rPr lang="vi-VN" sz="1900" b="0" i="0" kern="1200" dirty="0">
                          <a:solidFill>
                            <a:schemeClr val="dk1"/>
                          </a:solidFill>
                          <a:effectLst/>
                          <a:latin typeface="+mn-lt"/>
                          <a:ea typeface="+mn-ea"/>
                          <a:cs typeface="+mn-cs"/>
                        </a:rPr>
                        <a:t> do nhà trường/cộng đồng tổ chức</a:t>
                      </a:r>
                      <a:r>
                        <a:rPr lang="en-GB" sz="1900" b="0" i="0" kern="1200" dirty="0">
                          <a:solidFill>
                            <a:schemeClr val="dk1"/>
                          </a:solidFill>
                          <a:effectLst/>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21212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21212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8660397"/>
                  </a:ext>
                </a:extLst>
              </a:tr>
              <a:tr h="370840">
                <a:tc>
                  <a:txBody>
                    <a:bodyPr/>
                    <a:lstStyle/>
                    <a:p>
                      <a:pPr algn="just"/>
                      <a:r>
                        <a:rPr lang="vi-VN" sz="1900" b="0" i="0" kern="1200" dirty="0">
                          <a:solidFill>
                            <a:schemeClr val="dk1"/>
                          </a:solidFill>
                          <a:effectLst/>
                          <a:latin typeface="+mn-lt"/>
                          <a:ea typeface="+mn-ea"/>
                          <a:cs typeface="+mn-cs"/>
                        </a:rPr>
                        <a:t>4.</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Phát</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hiện</a:t>
                      </a:r>
                      <a:r>
                        <a:rPr lang="vi-VN" sz="1900" b="0" i="0" kern="1200" dirty="0">
                          <a:solidFill>
                            <a:schemeClr val="dk1"/>
                          </a:solidFill>
                          <a:effectLst/>
                          <a:latin typeface="+mn-lt"/>
                          <a:ea typeface="+mn-ea"/>
                          <a:cs typeface="+mn-cs"/>
                        </a:rPr>
                        <a:t> người thân, bạn bè và những người xung quanh </a:t>
                      </a:r>
                      <a:r>
                        <a:rPr lang="en-GB" sz="1900" b="0" i="0" kern="1200" dirty="0">
                          <a:solidFill>
                            <a:schemeClr val="dk1"/>
                          </a:solidFill>
                          <a:effectLst/>
                          <a:latin typeface="+mn-lt"/>
                          <a:ea typeface="+mn-ea"/>
                          <a:cs typeface="+mn-cs"/>
                        </a:rPr>
                        <a:t>vi </a:t>
                      </a:r>
                      <a:r>
                        <a:rPr lang="en-GB" sz="1900" b="0" i="0" kern="1200" dirty="0" err="1">
                          <a:solidFill>
                            <a:schemeClr val="dk1"/>
                          </a:solidFill>
                          <a:effectLst/>
                          <a:latin typeface="+mn-lt"/>
                          <a:ea typeface="+mn-ea"/>
                          <a:cs typeface="+mn-cs"/>
                        </a:rPr>
                        <a:t>phạm</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pháp</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luật</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về</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quản</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lí</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sử</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dụng</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vũ</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khí</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vật</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liệu</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nổ</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và</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công</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cụ</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hỗ</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trợ</a:t>
                      </a:r>
                      <a:r>
                        <a:rPr lang="en-GB" sz="1900" b="0" i="0" kern="1200" dirty="0">
                          <a:solidFill>
                            <a:schemeClr val="dk1"/>
                          </a:solidFill>
                          <a:effectLst/>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21212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21212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2346768"/>
                  </a:ext>
                </a:extLst>
              </a:tr>
              <a:tr h="370840">
                <a:tc>
                  <a:txBody>
                    <a:bodyPr/>
                    <a:lstStyle/>
                    <a:p>
                      <a:pPr algn="just"/>
                      <a:r>
                        <a:rPr lang="vi-VN" sz="1900" b="0" i="0" kern="1200" dirty="0">
                          <a:solidFill>
                            <a:schemeClr val="dk1"/>
                          </a:solidFill>
                          <a:effectLst/>
                          <a:latin typeface="+mn-lt"/>
                          <a:ea typeface="+mn-ea"/>
                          <a:cs typeface="+mn-cs"/>
                        </a:rPr>
                        <a:t>5.</a:t>
                      </a:r>
                      <a:r>
                        <a:rPr lang="en-GB" sz="1900" b="0" i="0" kern="1200" dirty="0">
                          <a:solidFill>
                            <a:schemeClr val="dk1"/>
                          </a:solidFill>
                          <a:effectLst/>
                          <a:latin typeface="+mn-lt"/>
                          <a:ea typeface="+mn-ea"/>
                          <a:cs typeface="+mn-cs"/>
                        </a:rPr>
                        <a:t> </a:t>
                      </a:r>
                      <a:r>
                        <a:rPr lang="vi-VN" sz="1900" b="0" i="0" kern="1200" dirty="0">
                          <a:solidFill>
                            <a:schemeClr val="dk1"/>
                          </a:solidFill>
                          <a:effectLst/>
                          <a:latin typeface="+mn-lt"/>
                          <a:ea typeface="+mn-ea"/>
                          <a:cs typeface="+mn-cs"/>
                        </a:rPr>
                        <a:t>K</a:t>
                      </a:r>
                      <a:r>
                        <a:rPr lang="en-GB" sz="1900" b="0" i="0" kern="1200" dirty="0" err="1">
                          <a:solidFill>
                            <a:schemeClr val="dk1"/>
                          </a:solidFill>
                          <a:effectLst/>
                          <a:latin typeface="+mn-lt"/>
                          <a:ea typeface="+mn-ea"/>
                          <a:cs typeface="+mn-cs"/>
                        </a:rPr>
                        <a:t>ịp</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thời</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tố</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giác</a:t>
                      </a:r>
                      <a:r>
                        <a:rPr lang="en-GB" sz="1900" b="0" i="0" kern="1200" dirty="0">
                          <a:solidFill>
                            <a:schemeClr val="dk1"/>
                          </a:solidFill>
                          <a:effectLst/>
                          <a:latin typeface="+mn-lt"/>
                          <a:ea typeface="+mn-ea"/>
                          <a:cs typeface="+mn-cs"/>
                        </a:rPr>
                        <a:t> </a:t>
                      </a:r>
                      <a:r>
                        <a:rPr lang="vi-VN" sz="1900" b="0" i="0" kern="1200" dirty="0">
                          <a:solidFill>
                            <a:schemeClr val="dk1"/>
                          </a:solidFill>
                          <a:effectLst/>
                          <a:latin typeface="+mn-lt"/>
                          <a:ea typeface="+mn-ea"/>
                          <a:cs typeface="+mn-cs"/>
                        </a:rPr>
                        <a:t>người thân, bạn bè và những người xung quanh </a:t>
                      </a:r>
                      <a:r>
                        <a:rPr lang="en-GB" sz="1900" b="0" i="0" kern="1200" dirty="0">
                          <a:solidFill>
                            <a:schemeClr val="dk1"/>
                          </a:solidFill>
                          <a:effectLst/>
                          <a:latin typeface="+mn-lt"/>
                          <a:ea typeface="+mn-ea"/>
                          <a:cs typeface="+mn-cs"/>
                        </a:rPr>
                        <a:t>vi </a:t>
                      </a:r>
                      <a:r>
                        <a:rPr lang="en-GB" sz="1900" b="0" i="0" kern="1200" dirty="0" err="1">
                          <a:solidFill>
                            <a:schemeClr val="dk1"/>
                          </a:solidFill>
                          <a:effectLst/>
                          <a:latin typeface="+mn-lt"/>
                          <a:ea typeface="+mn-ea"/>
                          <a:cs typeface="+mn-cs"/>
                        </a:rPr>
                        <a:t>phạm</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pháp</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luật</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về</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quản</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lí</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sử</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dụng</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vũ</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khí</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vật</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liệu</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nổ</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và</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công</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cụ</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hỗ</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trợ</a:t>
                      </a:r>
                      <a:r>
                        <a:rPr lang="en-GB" sz="1900" b="0" i="0" kern="1200" dirty="0">
                          <a:solidFill>
                            <a:schemeClr val="dk1"/>
                          </a:solidFill>
                          <a:effectLst/>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21212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21212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2439107"/>
                  </a:ext>
                </a:extLst>
              </a:tr>
              <a:tr h="370840">
                <a:tc>
                  <a:txBody>
                    <a:bodyPr/>
                    <a:lstStyle/>
                    <a:p>
                      <a:pPr algn="just"/>
                      <a:r>
                        <a:rPr lang="vi-VN" sz="1900" b="0" i="0" kern="1200" dirty="0">
                          <a:solidFill>
                            <a:schemeClr val="dk1"/>
                          </a:solidFill>
                          <a:effectLst/>
                          <a:latin typeface="+mn-lt"/>
                          <a:ea typeface="+mn-ea"/>
                          <a:cs typeface="+mn-cs"/>
                        </a:rPr>
                        <a:t>6. K</a:t>
                      </a:r>
                      <a:r>
                        <a:rPr lang="en-GB" sz="1900" b="0" i="0" kern="1200" dirty="0" err="1">
                          <a:solidFill>
                            <a:schemeClr val="dk1"/>
                          </a:solidFill>
                          <a:effectLst/>
                          <a:latin typeface="+mn-lt"/>
                          <a:ea typeface="+mn-ea"/>
                          <a:cs typeface="+mn-cs"/>
                        </a:rPr>
                        <a:t>iên</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quyết</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đấu</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tranh</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với</a:t>
                      </a:r>
                      <a:r>
                        <a:rPr lang="en-GB" sz="1900" b="0" i="0" kern="1200" dirty="0">
                          <a:solidFill>
                            <a:schemeClr val="dk1"/>
                          </a:solidFill>
                          <a:effectLst/>
                          <a:latin typeface="+mn-lt"/>
                          <a:ea typeface="+mn-ea"/>
                          <a:cs typeface="+mn-cs"/>
                        </a:rPr>
                        <a:t> </a:t>
                      </a:r>
                      <a:r>
                        <a:rPr lang="vi-VN" sz="1900" b="0" i="0" kern="1200" dirty="0">
                          <a:solidFill>
                            <a:schemeClr val="dk1"/>
                          </a:solidFill>
                          <a:effectLst/>
                          <a:latin typeface="+mn-lt"/>
                          <a:ea typeface="+mn-ea"/>
                          <a:cs typeface="+mn-cs"/>
                        </a:rPr>
                        <a:t>người thân, bạn bè và những người xung quanh </a:t>
                      </a:r>
                      <a:r>
                        <a:rPr lang="en-GB" sz="1900" b="0" i="0" kern="1200" dirty="0">
                          <a:solidFill>
                            <a:schemeClr val="dk1"/>
                          </a:solidFill>
                          <a:effectLst/>
                          <a:latin typeface="+mn-lt"/>
                          <a:ea typeface="+mn-ea"/>
                          <a:cs typeface="+mn-cs"/>
                        </a:rPr>
                        <a:t>vi </a:t>
                      </a:r>
                      <a:r>
                        <a:rPr lang="en-GB" sz="1900" b="0" i="0" kern="1200" dirty="0" err="1">
                          <a:solidFill>
                            <a:schemeClr val="dk1"/>
                          </a:solidFill>
                          <a:effectLst/>
                          <a:latin typeface="+mn-lt"/>
                          <a:ea typeface="+mn-ea"/>
                          <a:cs typeface="+mn-cs"/>
                        </a:rPr>
                        <a:t>phạm</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pháp</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luật</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về</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quản</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lí</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sử</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dụng</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vũ</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khí</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vật</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liệu</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nổ</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và</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công</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cụ</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hỗ</a:t>
                      </a:r>
                      <a:r>
                        <a:rPr lang="en-GB" sz="1900" b="0" i="0" kern="1200" dirty="0">
                          <a:solidFill>
                            <a:schemeClr val="dk1"/>
                          </a:solidFill>
                          <a:effectLst/>
                          <a:latin typeface="+mn-lt"/>
                          <a:ea typeface="+mn-ea"/>
                          <a:cs typeface="+mn-cs"/>
                        </a:rPr>
                        <a:t> </a:t>
                      </a:r>
                      <a:r>
                        <a:rPr lang="en-GB" sz="1900" b="0" i="0" kern="1200" dirty="0" err="1">
                          <a:solidFill>
                            <a:schemeClr val="dk1"/>
                          </a:solidFill>
                          <a:effectLst/>
                          <a:latin typeface="+mn-lt"/>
                          <a:ea typeface="+mn-ea"/>
                          <a:cs typeface="+mn-cs"/>
                        </a:rPr>
                        <a:t>trợ</a:t>
                      </a:r>
                      <a:r>
                        <a:rPr lang="en-GB" sz="1900" b="0" i="0" kern="1200" dirty="0">
                          <a:solidFill>
                            <a:schemeClr val="dk1"/>
                          </a:solidFill>
                          <a:effectLst/>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21212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21212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9835525"/>
                  </a:ext>
                </a:extLst>
              </a:tr>
              <a:tr h="370840">
                <a:tc>
                  <a:txBody>
                    <a:bodyPr/>
                    <a:lstStyle/>
                    <a:p>
                      <a:r>
                        <a:rPr lang="en-GB" dirty="0">
                          <a:solidFill>
                            <a:srgbClr val="21212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21212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GB" dirty="0">
                        <a:solidFill>
                          <a:srgbClr val="21212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0203877"/>
                  </a:ext>
                </a:extLst>
              </a:tr>
            </a:tbl>
          </a:graphicData>
        </a:graphic>
      </p:graphicFrame>
      <p:sp>
        <p:nvSpPr>
          <p:cNvPr id="6" name="TextBox 5">
            <a:extLst>
              <a:ext uri="{FF2B5EF4-FFF2-40B4-BE49-F238E27FC236}">
                <a16:creationId xmlns:a16="http://schemas.microsoft.com/office/drawing/2014/main" id="{27E98918-4E35-1BED-6E06-2AD71D823189}"/>
              </a:ext>
            </a:extLst>
          </p:cNvPr>
          <p:cNvSpPr txBox="1"/>
          <p:nvPr/>
        </p:nvSpPr>
        <p:spPr>
          <a:xfrm>
            <a:off x="6136257" y="1602299"/>
            <a:ext cx="955376" cy="369332"/>
          </a:xfrm>
          <a:prstGeom prst="rect">
            <a:avLst/>
          </a:prstGeom>
          <a:noFill/>
        </p:spPr>
        <p:txBody>
          <a:bodyPr wrap="square">
            <a:spAutoFit/>
          </a:bodyPr>
          <a:lstStyle/>
          <a:p>
            <a:r>
              <a:rPr lang="vi-VN" b="1" dirty="0">
                <a:solidFill>
                  <a:srgbClr val="FF0000"/>
                </a:solidFill>
              </a:rPr>
              <a:t>Bảng 1</a:t>
            </a:r>
            <a:endParaRPr lang="en-GB" b="1" dirty="0">
              <a:solidFill>
                <a:srgbClr val="FF0000"/>
              </a:solidFill>
            </a:endParaRPr>
          </a:p>
        </p:txBody>
      </p:sp>
    </p:spTree>
    <p:extLst>
      <p:ext uri="{BB962C8B-B14F-4D97-AF65-F5344CB8AC3E}">
        <p14:creationId xmlns:p14="http://schemas.microsoft.com/office/powerpoint/2010/main" val="285892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9A0A182-6A05-50CB-AA92-92010C13EB45}"/>
              </a:ext>
            </a:extLst>
          </p:cNvPr>
          <p:cNvSpPr txBox="1"/>
          <p:nvPr/>
        </p:nvSpPr>
        <p:spPr>
          <a:xfrm>
            <a:off x="3526970" y="167994"/>
            <a:ext cx="8199945"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I            </a:t>
            </a:r>
          </a:p>
          <a:p>
            <a:pPr algn="ctr">
              <a:lnSpc>
                <a:spcPts val="2880"/>
              </a:lnSpc>
              <a:spcBef>
                <a:spcPts val="300"/>
              </a:spcBef>
              <a:spcAft>
                <a:spcPts val="300"/>
              </a:spcAft>
            </a:pPr>
            <a:r>
              <a:rPr lang="en-US" sz="2800" b="1" dirty="0" err="1">
                <a:ln w="22225">
                  <a:solidFill>
                    <a:srgbClr val="7030A0"/>
                  </a:solidFill>
                  <a:prstDash val="solid"/>
                </a:ln>
                <a:solidFill>
                  <a:schemeClr val="accent2">
                    <a:lumMod val="40000"/>
                    <a:lumOff val="60000"/>
                  </a:schemeClr>
                </a:solidFill>
                <a:latin typeface="TimesNewRomanPSMT"/>
              </a:rPr>
              <a:t>Trò</a:t>
            </a:r>
            <a:r>
              <a:rPr lang="en-US" sz="2800" b="1" dirty="0">
                <a:ln w="22225">
                  <a:solidFill>
                    <a:srgbClr val="7030A0"/>
                  </a:solidFill>
                  <a:prstDash val="solid"/>
                </a:ln>
                <a:solidFill>
                  <a:schemeClr val="accent2">
                    <a:lumMod val="40000"/>
                    <a:lumOff val="60000"/>
                  </a:schemeClr>
                </a:solidFill>
                <a:latin typeface="TimesNewRomanPSMT"/>
              </a:rPr>
              <a:t> </a:t>
            </a:r>
            <a:r>
              <a:rPr lang="en-US" sz="2800" b="1" dirty="0" err="1">
                <a:ln w="22225">
                  <a:solidFill>
                    <a:srgbClr val="7030A0"/>
                  </a:solidFill>
                  <a:prstDash val="solid"/>
                </a:ln>
                <a:solidFill>
                  <a:schemeClr val="accent2">
                    <a:lumMod val="40000"/>
                    <a:lumOff val="60000"/>
                  </a:schemeClr>
                </a:solidFill>
                <a:latin typeface="TimesNewRomanPSMT"/>
              </a:rPr>
              <a:t>chơi</a:t>
            </a:r>
            <a:r>
              <a:rPr lang="en-US" sz="2800" b="1" dirty="0">
                <a:ln w="22225">
                  <a:solidFill>
                    <a:srgbClr val="7030A0"/>
                  </a:solidFill>
                  <a:prstDash val="solid"/>
                </a:ln>
                <a:solidFill>
                  <a:schemeClr val="accent2">
                    <a:lumMod val="40000"/>
                    <a:lumOff val="60000"/>
                  </a:schemeClr>
                </a:solidFill>
                <a:latin typeface="TimesNewRomanPSMT"/>
              </a:rPr>
              <a:t> </a:t>
            </a:r>
            <a:r>
              <a:rPr lang="en-GB" sz="2800" b="1" dirty="0">
                <a:ln w="22225">
                  <a:solidFill>
                    <a:srgbClr val="7030A0"/>
                  </a:solidFill>
                  <a:prstDash val="solid"/>
                </a:ln>
                <a:solidFill>
                  <a:schemeClr val="accent2">
                    <a:lumMod val="40000"/>
                    <a:lumOff val="60000"/>
                  </a:schemeClr>
                </a:solidFill>
                <a:latin typeface="TimesNewRomanPSMT"/>
              </a:rPr>
              <a:t>“GIẢI Ô CHỮ </a:t>
            </a:r>
            <a:r>
              <a:rPr lang="en-GB" sz="2800" b="1" dirty="0">
                <a:ln w="22225">
                  <a:solidFill>
                    <a:srgbClr val="7030A0"/>
                  </a:solidFill>
                  <a:prstDash val="solid"/>
                </a:ln>
                <a:solidFill>
                  <a:srgbClr val="FF0000"/>
                </a:solidFill>
                <a:latin typeface="TimesNewRomanPSMT"/>
              </a:rPr>
              <a:t>3</a:t>
            </a:r>
            <a:r>
              <a:rPr lang="en-GB" sz="2800" b="1" dirty="0">
                <a:ln w="22225">
                  <a:solidFill>
                    <a:srgbClr val="7030A0"/>
                  </a:solidFill>
                  <a:prstDash val="solid"/>
                </a:ln>
                <a:solidFill>
                  <a:schemeClr val="accent2">
                    <a:lumMod val="40000"/>
                    <a:lumOff val="60000"/>
                  </a:schemeClr>
                </a:solidFill>
                <a:latin typeface="TimesNewRomanPSMT"/>
              </a:rPr>
              <a:t>” </a:t>
            </a:r>
          </a:p>
        </p:txBody>
      </p:sp>
      <p:sp>
        <p:nvSpPr>
          <p:cNvPr id="7" name="TextBox 6">
            <a:extLst>
              <a:ext uri="{FF2B5EF4-FFF2-40B4-BE49-F238E27FC236}">
                <a16:creationId xmlns:a16="http://schemas.microsoft.com/office/drawing/2014/main" id="{24FC99A4-0D89-CE83-B34C-1C0A7F702AEA}"/>
              </a:ext>
            </a:extLst>
          </p:cNvPr>
          <p:cNvSpPr txBox="1"/>
          <p:nvPr/>
        </p:nvSpPr>
        <p:spPr>
          <a:xfrm>
            <a:off x="6952106" y="5922016"/>
            <a:ext cx="1516357" cy="400110"/>
          </a:xfrm>
          <a:prstGeom prst="rect">
            <a:avLst/>
          </a:prstGeom>
          <a:noFill/>
        </p:spPr>
        <p:txBody>
          <a:bodyPr wrap="square">
            <a:spAutoFit/>
          </a:bodyPr>
          <a:lstStyle/>
          <a:p>
            <a:pPr algn="r"/>
            <a:r>
              <a:rPr lang="vi-VN" sz="2000" b="1" dirty="0">
                <a:latin typeface="TimesNewRomanPSMT"/>
              </a:rPr>
              <a:t>Bảng ô chữ</a:t>
            </a:r>
            <a:endParaRPr lang="en-VN" sz="20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597361" y="1273227"/>
            <a:ext cx="2686293" cy="4611199"/>
          </a:xfrm>
          <a:prstGeom prst="rect">
            <a:avLst/>
          </a:prstGeom>
          <a:solidFill>
            <a:schemeClr val="accent2">
              <a:lumMod val="40000"/>
              <a:lumOff val="60000"/>
            </a:schemeClr>
          </a:solidFill>
          <a:ln>
            <a:solidFill>
              <a:srgbClr val="00B050"/>
            </a:solid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en-US" sz="2400" dirty="0">
                <a:solidFill>
                  <a:srgbClr val="00A23A"/>
                </a:solidFill>
                <a:effectLst/>
                <a:latin typeface="TimesNewRomanPSMT"/>
              </a:rPr>
              <a:t>8 </a:t>
            </a:r>
            <a:r>
              <a:rPr lang="vi-VN" sz="2400" dirty="0">
                <a:effectLst/>
                <a:latin typeface="TimesNewRomanPSMT"/>
              </a:rPr>
              <a:t>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a:t>
            </a:r>
            <a:r>
              <a:rPr lang="en-US" sz="2400" dirty="0">
                <a:solidFill>
                  <a:srgbClr val="00A23A"/>
                </a:solidFill>
                <a:effectLst/>
                <a:latin typeface="TimesNewRomanPSMT"/>
              </a:rPr>
              <a:t>II/1, II/2 </a:t>
            </a:r>
            <a:r>
              <a:rPr lang="vi-VN" sz="2400" dirty="0">
                <a:solidFill>
                  <a:srgbClr val="00A23A"/>
                </a:solidFill>
                <a:effectLst/>
                <a:latin typeface="TimesNewRomanPSMT"/>
              </a:rPr>
              <a:t>Bài</a:t>
            </a:r>
            <a:r>
              <a:rPr lang="en-US" sz="2400" dirty="0">
                <a:solidFill>
                  <a:srgbClr val="00A23A"/>
                </a:solidFill>
                <a:effectLst/>
                <a:latin typeface="TimesNewRomanPSMT"/>
              </a:rPr>
              <a:t> 7</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pic>
        <p:nvPicPr>
          <p:cNvPr id="4" name="Picture 3">
            <a:extLst>
              <a:ext uri="{FF2B5EF4-FFF2-40B4-BE49-F238E27FC236}">
                <a16:creationId xmlns:a16="http://schemas.microsoft.com/office/drawing/2014/main" id="{46CDD4D5-0F04-AC98-B996-127D897B5839}"/>
              </a:ext>
            </a:extLst>
          </p:cNvPr>
          <p:cNvPicPr>
            <a:picLocks noChangeAspect="1"/>
          </p:cNvPicPr>
          <p:nvPr/>
        </p:nvPicPr>
        <p:blipFill>
          <a:blip r:embed="rId4"/>
          <a:stretch>
            <a:fillRect/>
          </a:stretch>
        </p:blipFill>
        <p:spPr>
          <a:xfrm>
            <a:off x="3633182" y="1273226"/>
            <a:ext cx="7996843" cy="4612037"/>
          </a:xfrm>
          <a:prstGeom prst="rect">
            <a:avLst/>
          </a:prstGeom>
          <a:ln>
            <a:solidFill>
              <a:srgbClr val="00B050"/>
            </a:solidFill>
          </a:ln>
        </p:spPr>
      </p:pic>
    </p:spTree>
    <p:extLst>
      <p:ext uri="{BB962C8B-B14F-4D97-AF65-F5344CB8AC3E}">
        <p14:creationId xmlns:p14="http://schemas.microsoft.com/office/powerpoint/2010/main" val="52473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 calcmode="lin" valueType="num">
                                      <p:cBhvr>
                                        <p:cTn id="40" dur="1000" fill="hold"/>
                                        <p:tgtEl>
                                          <p:spTgt spid="7"/>
                                        </p:tgtEl>
                                        <p:attrNameLst>
                                          <p:attrName>style.rotation</p:attrName>
                                        </p:attrNameLst>
                                      </p:cBhvr>
                                      <p:tavLst>
                                        <p:tav tm="0">
                                          <p:val>
                                            <p:fltVal val="90"/>
                                          </p:val>
                                        </p:tav>
                                        <p:tav tm="100000">
                                          <p:val>
                                            <p:fltVal val="0"/>
                                          </p:val>
                                        </p:tav>
                                      </p:tavLst>
                                    </p:anim>
                                    <p:animEffect transition="in" filter="fade">
                                      <p:cBhvr>
                                        <p:cTn id="41" dur="1000"/>
                                        <p:tgtEl>
                                          <p:spTgt spid="7"/>
                                        </p:tgtEl>
                                      </p:cBhvr>
                                    </p:animEffect>
                                  </p:childTnLst>
                                </p:cTn>
                              </p:par>
                              <p:par>
                                <p:cTn id="42" presetID="31"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fltVal val="0"/>
                                          </p:val>
                                        </p:tav>
                                        <p:tav tm="100000">
                                          <p:val>
                                            <p:strVal val="#ppt_w"/>
                                          </p:val>
                                        </p:tav>
                                      </p:tavLst>
                                    </p:anim>
                                    <p:anim calcmode="lin" valueType="num">
                                      <p:cBhvr>
                                        <p:cTn id="45" dur="1000" fill="hold"/>
                                        <p:tgtEl>
                                          <p:spTgt spid="4"/>
                                        </p:tgtEl>
                                        <p:attrNameLst>
                                          <p:attrName>ppt_h</p:attrName>
                                        </p:attrNameLst>
                                      </p:cBhvr>
                                      <p:tavLst>
                                        <p:tav tm="0">
                                          <p:val>
                                            <p:fltVal val="0"/>
                                          </p:val>
                                        </p:tav>
                                        <p:tav tm="100000">
                                          <p:val>
                                            <p:strVal val="#ppt_h"/>
                                          </p:val>
                                        </p:tav>
                                      </p:tavLst>
                                    </p:anim>
                                    <p:anim calcmode="lin" valueType="num">
                                      <p:cBhvr>
                                        <p:cTn id="46" dur="1000" fill="hold"/>
                                        <p:tgtEl>
                                          <p:spTgt spid="4"/>
                                        </p:tgtEl>
                                        <p:attrNameLst>
                                          <p:attrName>style.rotation</p:attrName>
                                        </p:attrNameLst>
                                      </p:cBhvr>
                                      <p:tavLst>
                                        <p:tav tm="0">
                                          <p:val>
                                            <p:fltVal val="90"/>
                                          </p:val>
                                        </p:tav>
                                        <p:tav tm="100000">
                                          <p:val>
                                            <p:fltVal val="0"/>
                                          </p:val>
                                        </p:tav>
                                      </p:tavLst>
                                    </p:anim>
                                    <p:animEffect transition="in" filter="fade">
                                      <p:cBhvr>
                                        <p:cTn id="4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1BB20096-3D50-E4B3-BAC7-A3767F9B20E5}"/>
              </a:ext>
            </a:extLst>
          </p:cNvPr>
          <p:cNvSpPr txBox="1"/>
          <p:nvPr/>
        </p:nvSpPr>
        <p:spPr>
          <a:xfrm>
            <a:off x="1787689" y="709912"/>
            <a:ext cx="9464244" cy="5444376"/>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Rút</a:t>
            </a:r>
            <a:r>
              <a:rPr lang="en-GB" sz="2400" dirty="0">
                <a:latin typeface="TimesNewRomanPSMT"/>
              </a:rPr>
              <a:t> </a:t>
            </a:r>
            <a:r>
              <a:rPr lang="en-GB" sz="2400" dirty="0" err="1">
                <a:latin typeface="TimesNewRomanPSMT"/>
              </a:rPr>
              <a:t>thăm</a:t>
            </a:r>
            <a:r>
              <a:rPr lang="en-GB" sz="2400" dirty="0">
                <a:latin typeface="TimesNewRomanPSMT"/>
              </a:rPr>
              <a:t>: </a:t>
            </a:r>
            <a:r>
              <a:rPr lang="en-GB" sz="2400" dirty="0" err="1">
                <a:latin typeface="TimesNewRomanPSMT"/>
              </a:rPr>
              <a:t>mỗi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latin typeface="TimesNewRomanPSMT"/>
              </a:rPr>
              <a:t> </a:t>
            </a:r>
            <a:r>
              <a:rPr lang="en-GB" sz="2400" dirty="0">
                <a:solidFill>
                  <a:srgbClr val="00B050"/>
                </a:solidFill>
                <a:latin typeface="TimesNewRomanPSMT"/>
              </a:rPr>
              <a:t>2</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giao</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35282912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4.png">
            <a:extLst>
              <a:ext uri="{FF2B5EF4-FFF2-40B4-BE49-F238E27FC236}">
                <a16:creationId xmlns:a16="http://schemas.microsoft.com/office/drawing/2014/main" id="{9226C7E8-7866-682D-DC5F-8066A9F7E57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5" name="Group 11">
            <a:extLst>
              <a:ext uri="{FF2B5EF4-FFF2-40B4-BE49-F238E27FC236}">
                <a16:creationId xmlns:a16="http://schemas.microsoft.com/office/drawing/2014/main" id="{9A1EFC36-3953-CAF4-7B04-07FC773EE424}"/>
              </a:ext>
            </a:extLst>
          </p:cNvPr>
          <p:cNvGrpSpPr>
            <a:grpSpLocks/>
          </p:cNvGrpSpPr>
          <p:nvPr/>
        </p:nvGrpSpPr>
        <p:grpSpPr bwMode="auto">
          <a:xfrm>
            <a:off x="806095" y="167994"/>
            <a:ext cx="625171" cy="541918"/>
            <a:chOff x="0" y="0"/>
            <a:chExt cx="666" cy="559"/>
          </a:xfrm>
        </p:grpSpPr>
        <p:sp>
          <p:nvSpPr>
            <p:cNvPr id="6" name="Freeform 12">
              <a:extLst>
                <a:ext uri="{FF2B5EF4-FFF2-40B4-BE49-F238E27FC236}">
                  <a16:creationId xmlns:a16="http://schemas.microsoft.com/office/drawing/2014/main" id="{74DB62EB-B29B-165C-B338-0709490E790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id="{7B0F4EFF-D11D-DDAB-3E1B-F65A1C8917D8}"/>
              </a:ext>
            </a:extLst>
          </p:cNvPr>
          <p:cNvSpPr txBox="1"/>
          <p:nvPr/>
        </p:nvSpPr>
        <p:spPr>
          <a:xfrm>
            <a:off x="5083635" y="200741"/>
            <a:ext cx="2686293" cy="443391"/>
          </a:xfrm>
          <a:prstGeom prst="rect">
            <a:avLst/>
          </a:prstGeom>
          <a:noFill/>
          <a:ln>
            <a:noFill/>
          </a:ln>
        </p:spPr>
        <p:txBody>
          <a:bodyPr wrap="square">
            <a:spAutoFit/>
            <a:scene3d>
              <a:camera prst="orthographicFront"/>
              <a:lightRig rig="soft" dir="t">
                <a:rot lat="0" lon="0" rev="15600000"/>
              </a:lightRig>
            </a:scene3d>
            <a:sp3d extrusionH="57150" prstMaterial="softEdge">
              <a:bevelT w="25400" h="38100"/>
            </a:sp3d>
          </a:bodyPr>
          <a:lstStyle/>
          <a:p>
            <a:pPr algn="ctr">
              <a:lnSpc>
                <a:spcPts val="2880"/>
              </a:lnSpc>
              <a:spcBef>
                <a:spcPts val="300"/>
              </a:spcBef>
              <a:spcAft>
                <a:spcPts val="300"/>
              </a:spcAft>
            </a:pPr>
            <a:r>
              <a:rPr lang="vi-VN" sz="2400" b="1" dirty="0">
                <a:ln w="6600">
                  <a:solidFill>
                    <a:schemeClr val="accent2"/>
                  </a:solidFill>
                  <a:prstDash val="solid"/>
                </a:ln>
                <a:solidFill>
                  <a:srgbClr val="FFFFFF"/>
                </a:solidFill>
                <a:effectLst>
                  <a:outerShdw dist="38100" dir="2700000" algn="tl" rotWithShape="0">
                    <a:schemeClr val="accent2"/>
                  </a:outerShdw>
                </a:effectLst>
                <a:latin typeface="TimesNewRomanPSMT"/>
              </a:rPr>
              <a:t>BẢNG Ô CHỮ</a:t>
            </a:r>
          </a:p>
        </p:txBody>
      </p:sp>
      <p:sp>
        <p:nvSpPr>
          <p:cNvPr id="36" name="Câu 1">
            <a:hlinkClick r:id="rId4" action="ppaction://hlinksldjump"/>
            <a:extLst>
              <a:ext uri="{FF2B5EF4-FFF2-40B4-BE49-F238E27FC236}">
                <a16:creationId xmlns:a16="http://schemas.microsoft.com/office/drawing/2014/main" id="{F6BE8396-F635-29FC-84F0-E2124D7A892A}"/>
              </a:ext>
            </a:extLst>
          </p:cNvPr>
          <p:cNvSpPr/>
          <p:nvPr/>
        </p:nvSpPr>
        <p:spPr>
          <a:xfrm>
            <a:off x="2182074" y="1435963"/>
            <a:ext cx="903715" cy="48390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b="1" dirty="0">
                <a:latin typeface="UTM Avo" panose="02040603050506020204" pitchFamily="18" charset="0"/>
              </a:rPr>
              <a:t>1</a:t>
            </a:r>
            <a:endParaRPr lang="en-US" sz="2000" b="1" dirty="0">
              <a:latin typeface="UTM Avo" panose="02040603050506020204" pitchFamily="18" charset="0"/>
            </a:endParaRPr>
          </a:p>
        </p:txBody>
      </p:sp>
      <p:sp>
        <p:nvSpPr>
          <p:cNvPr id="37" name="Câu 2">
            <a:hlinkClick r:id="rId5" action="ppaction://hlinksldjump"/>
            <a:extLst>
              <a:ext uri="{FF2B5EF4-FFF2-40B4-BE49-F238E27FC236}">
                <a16:creationId xmlns:a16="http://schemas.microsoft.com/office/drawing/2014/main" id="{60632A92-185E-B500-3B42-90B59C214887}"/>
              </a:ext>
            </a:extLst>
          </p:cNvPr>
          <p:cNvSpPr/>
          <p:nvPr/>
        </p:nvSpPr>
        <p:spPr>
          <a:xfrm>
            <a:off x="2182074" y="1983259"/>
            <a:ext cx="903715" cy="48117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rPr>
              <a:t>2</a:t>
            </a:r>
          </a:p>
        </p:txBody>
      </p:sp>
      <p:sp>
        <p:nvSpPr>
          <p:cNvPr id="38" name="Câu 3">
            <a:hlinkClick r:id="rId6" action="ppaction://hlinksldjump"/>
            <a:extLst>
              <a:ext uri="{FF2B5EF4-FFF2-40B4-BE49-F238E27FC236}">
                <a16:creationId xmlns:a16="http://schemas.microsoft.com/office/drawing/2014/main" id="{0005179A-DBB6-72CB-576D-6419FA8B5E35}"/>
              </a:ext>
            </a:extLst>
          </p:cNvPr>
          <p:cNvSpPr/>
          <p:nvPr/>
        </p:nvSpPr>
        <p:spPr>
          <a:xfrm>
            <a:off x="2182074" y="2527825"/>
            <a:ext cx="903715" cy="48117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rPr>
              <a:t>3</a:t>
            </a:r>
          </a:p>
        </p:txBody>
      </p:sp>
      <p:sp>
        <p:nvSpPr>
          <p:cNvPr id="39" name="Câu 4">
            <a:hlinkClick r:id="rId7" action="ppaction://hlinksldjump"/>
            <a:extLst>
              <a:ext uri="{FF2B5EF4-FFF2-40B4-BE49-F238E27FC236}">
                <a16:creationId xmlns:a16="http://schemas.microsoft.com/office/drawing/2014/main" id="{3FBCB6FE-557D-31B8-038A-894113B52B52}"/>
              </a:ext>
            </a:extLst>
          </p:cNvPr>
          <p:cNvSpPr/>
          <p:nvPr/>
        </p:nvSpPr>
        <p:spPr>
          <a:xfrm>
            <a:off x="2182074" y="3072393"/>
            <a:ext cx="903715" cy="483901"/>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rPr>
              <a:t>4</a:t>
            </a:r>
          </a:p>
        </p:txBody>
      </p:sp>
      <p:sp>
        <p:nvSpPr>
          <p:cNvPr id="40" name="Câu 5">
            <a:hlinkClick r:id="rId8" action="ppaction://hlinksldjump"/>
            <a:extLst>
              <a:ext uri="{FF2B5EF4-FFF2-40B4-BE49-F238E27FC236}">
                <a16:creationId xmlns:a16="http://schemas.microsoft.com/office/drawing/2014/main" id="{B177BFA6-5316-5E29-B08D-565250C733B3}"/>
              </a:ext>
            </a:extLst>
          </p:cNvPr>
          <p:cNvSpPr/>
          <p:nvPr/>
        </p:nvSpPr>
        <p:spPr>
          <a:xfrm>
            <a:off x="2182074" y="3619688"/>
            <a:ext cx="903715" cy="48117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rPr>
              <a:t>5</a:t>
            </a:r>
          </a:p>
        </p:txBody>
      </p:sp>
      <p:sp>
        <p:nvSpPr>
          <p:cNvPr id="41" name="Câu 6">
            <a:hlinkClick r:id="rId9" action="ppaction://hlinksldjump"/>
            <a:extLst>
              <a:ext uri="{FF2B5EF4-FFF2-40B4-BE49-F238E27FC236}">
                <a16:creationId xmlns:a16="http://schemas.microsoft.com/office/drawing/2014/main" id="{3D9C2256-552E-2014-41F4-F8AF7B728EC6}"/>
              </a:ext>
            </a:extLst>
          </p:cNvPr>
          <p:cNvSpPr/>
          <p:nvPr/>
        </p:nvSpPr>
        <p:spPr>
          <a:xfrm>
            <a:off x="2182074" y="4164254"/>
            <a:ext cx="903715" cy="48117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rPr>
              <a:t>6</a:t>
            </a:r>
          </a:p>
        </p:txBody>
      </p:sp>
      <p:sp>
        <p:nvSpPr>
          <p:cNvPr id="42" name="Câu 7">
            <a:hlinkClick r:id="rId10" action="ppaction://hlinksldjump"/>
            <a:extLst>
              <a:ext uri="{FF2B5EF4-FFF2-40B4-BE49-F238E27FC236}">
                <a16:creationId xmlns:a16="http://schemas.microsoft.com/office/drawing/2014/main" id="{F87700F7-3CCB-6333-7F5D-9A9D8353E46E}"/>
              </a:ext>
            </a:extLst>
          </p:cNvPr>
          <p:cNvSpPr/>
          <p:nvPr/>
        </p:nvSpPr>
        <p:spPr>
          <a:xfrm>
            <a:off x="2182074" y="4708822"/>
            <a:ext cx="903715" cy="483901"/>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rPr>
              <a:t>7</a:t>
            </a:r>
          </a:p>
        </p:txBody>
      </p:sp>
      <p:sp>
        <p:nvSpPr>
          <p:cNvPr id="43" name="Câu 8">
            <a:hlinkClick r:id="rId11" action="ppaction://hlinksldjump"/>
            <a:extLst>
              <a:ext uri="{FF2B5EF4-FFF2-40B4-BE49-F238E27FC236}">
                <a16:creationId xmlns:a16="http://schemas.microsoft.com/office/drawing/2014/main" id="{3BA11B98-F0D5-A2EF-2827-4FFAE347161D}"/>
              </a:ext>
            </a:extLst>
          </p:cNvPr>
          <p:cNvSpPr/>
          <p:nvPr/>
        </p:nvSpPr>
        <p:spPr>
          <a:xfrm>
            <a:off x="2182074" y="5256119"/>
            <a:ext cx="903715" cy="48117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UTM Avo" panose="02040603050506020204" pitchFamily="18" charset="0"/>
              </a:rPr>
              <a:t>8</a:t>
            </a:r>
          </a:p>
        </p:txBody>
      </p:sp>
      <p:sp>
        <p:nvSpPr>
          <p:cNvPr id="29" name="TextBox 28">
            <a:hlinkClick r:id="rId12" action="ppaction://hlinksldjump"/>
            <a:extLst>
              <a:ext uri="{FF2B5EF4-FFF2-40B4-BE49-F238E27FC236}">
                <a16:creationId xmlns:a16="http://schemas.microsoft.com/office/drawing/2014/main" id="{9FF61D29-FF30-CFB8-A630-87029EEA63F9}"/>
              </a:ext>
            </a:extLst>
          </p:cNvPr>
          <p:cNvSpPr txBox="1"/>
          <p:nvPr/>
        </p:nvSpPr>
        <p:spPr>
          <a:xfrm>
            <a:off x="8846742" y="6093767"/>
            <a:ext cx="3076876" cy="523220"/>
          </a:xfrm>
          <a:prstGeom prst="rect">
            <a:avLst/>
          </a:prstGeom>
          <a:noFill/>
          <a:ln>
            <a:solidFill>
              <a:srgbClr val="00B050"/>
            </a:solidFill>
          </a:ln>
        </p:spPr>
        <p:txBody>
          <a:bodyPr wrap="square">
            <a:spAutoFit/>
          </a:bodyPr>
          <a:lstStyle/>
          <a:p>
            <a:pPr algn="just"/>
            <a:r>
              <a:rPr lang="en-US" sz="1400" dirty="0">
                <a:solidFill>
                  <a:srgbClr val="FF0000"/>
                </a:solidFill>
                <a:latin typeface="Times New Roman" panose="02020603050405020304" pitchFamily="18" charset="0"/>
                <a:cs typeface="Times New Roman" panose="02020603050405020304" pitchFamily="18" charset="0"/>
              </a:rPr>
              <a:t>Khi </a:t>
            </a:r>
            <a:r>
              <a:rPr lang="en-US" sz="1400" dirty="0" err="1">
                <a:solidFill>
                  <a:srgbClr val="FF0000"/>
                </a:solidFill>
                <a:latin typeface="Times New Roman" panose="02020603050405020304" pitchFamily="18" charset="0"/>
                <a:cs typeface="Times New Roman" panose="02020603050405020304" pitchFamily="18" charset="0"/>
              </a:rPr>
              <a:t>tìm</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đủ</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ngữ</a:t>
            </a:r>
            <a:r>
              <a:rPr lang="en-US" sz="1400" dirty="0">
                <a:solidFill>
                  <a:srgbClr val="FF0000"/>
                </a:solidFill>
                <a:latin typeface="Times New Roman" panose="02020603050405020304" pitchFamily="18" charset="0"/>
                <a:cs typeface="Times New Roman" panose="02020603050405020304" pitchFamily="18" charset="0"/>
              </a:rPr>
              <a:t>, click </a:t>
            </a:r>
            <a:r>
              <a:rPr lang="vi-VN" sz="1400" dirty="0">
                <a:solidFill>
                  <a:srgbClr val="FF0000"/>
                </a:solidFill>
                <a:latin typeface="Times New Roman" panose="02020603050405020304" pitchFamily="18" charset="0"/>
                <a:cs typeface="Times New Roman" panose="02020603050405020304" pitchFamily="18" charset="0"/>
              </a:rPr>
              <a:t>vào </a:t>
            </a:r>
            <a:r>
              <a:rPr lang="en-US" sz="1400" dirty="0" err="1">
                <a:solidFill>
                  <a:srgbClr val="FF0000"/>
                </a:solidFill>
                <a:latin typeface="Times New Roman" panose="02020603050405020304" pitchFamily="18" charset="0"/>
                <a:cs typeface="Times New Roman" panose="02020603050405020304" pitchFamily="18" charset="0"/>
              </a:rPr>
              <a:t>đây</a:t>
            </a:r>
            <a:r>
              <a:rPr lang="en-US" sz="1400" dirty="0">
                <a:solidFill>
                  <a:srgbClr val="FF0000"/>
                </a:solidFill>
                <a:latin typeface="Times New Roman" panose="02020603050405020304" pitchFamily="18" charset="0"/>
                <a:cs typeface="Times New Roman" panose="02020603050405020304" pitchFamily="18" charset="0"/>
              </a:rPr>
              <a:t> </a:t>
            </a:r>
            <a:endParaRPr lang="vi-VN" sz="1400" dirty="0">
              <a:solidFill>
                <a:srgbClr val="FF0000"/>
              </a:solidFill>
              <a:latin typeface="Times New Roman" panose="02020603050405020304" pitchFamily="18" charset="0"/>
              <a:cs typeface="Times New Roman" panose="02020603050405020304" pitchFamily="18" charset="0"/>
            </a:endParaRPr>
          </a:p>
          <a:p>
            <a:pPr algn="just"/>
            <a:r>
              <a:rPr lang="en-US" sz="1400" dirty="0" err="1">
                <a:solidFill>
                  <a:srgbClr val="FF0000"/>
                </a:solidFill>
                <a:latin typeface="Times New Roman" panose="02020603050405020304" pitchFamily="18" charset="0"/>
                <a:cs typeface="Times New Roman" panose="02020603050405020304" pitchFamily="18" charset="0"/>
              </a:rPr>
              <a:t>để</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về</a:t>
            </a:r>
            <a:r>
              <a:rPr lang="en-US" sz="1400" dirty="0">
                <a:solidFill>
                  <a:srgbClr val="FF0000"/>
                </a:solidFill>
                <a:latin typeface="Times New Roman" panose="02020603050405020304" pitchFamily="18" charset="0"/>
                <a:cs typeface="Times New Roman" panose="02020603050405020304" pitchFamily="18" charset="0"/>
              </a:rPr>
              <a:t> slide </a:t>
            </a:r>
            <a:r>
              <a:rPr lang="en-US" sz="1400" dirty="0" err="1">
                <a:solidFill>
                  <a:srgbClr val="FF0000"/>
                </a:solidFill>
                <a:latin typeface="Times New Roman" panose="02020603050405020304" pitchFamily="18" charset="0"/>
                <a:cs typeface="Times New Roman" panose="02020603050405020304" pitchFamily="18" charset="0"/>
              </a:rPr>
              <a:t>thông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điệp</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của</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khoá</a:t>
            </a:r>
            <a:r>
              <a:rPr lang="en-US" sz="1400" dirty="0">
                <a:solidFill>
                  <a:srgbClr val="FF0000"/>
                </a:solidFill>
                <a:latin typeface="Times New Roman" panose="02020603050405020304" pitchFamily="18" charset="0"/>
                <a:cs typeface="Times New Roman" panose="02020603050405020304" pitchFamily="18" charset="0"/>
              </a:rPr>
              <a:t> </a:t>
            </a:r>
          </a:p>
        </p:txBody>
      </p:sp>
      <p:pic>
        <p:nvPicPr>
          <p:cNvPr id="30" name="Graphic 29" descr="Right pointing backhand index with solid fill">
            <a:hlinkClick r:id="rId12" action="ppaction://hlinksldjump"/>
            <a:extLst>
              <a:ext uri="{FF2B5EF4-FFF2-40B4-BE49-F238E27FC236}">
                <a16:creationId xmlns:a16="http://schemas.microsoft.com/office/drawing/2014/main" id="{4F242F43-9F1C-8B6F-E2AC-D654781873B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28116" y="6093767"/>
            <a:ext cx="320492" cy="357234"/>
          </a:xfrm>
          <a:prstGeom prst="rect">
            <a:avLst/>
          </a:prstGeom>
        </p:spPr>
      </p:pic>
      <p:sp>
        <p:nvSpPr>
          <p:cNvPr id="46" name="Rectangle 45">
            <a:extLst>
              <a:ext uri="{FF2B5EF4-FFF2-40B4-BE49-F238E27FC236}">
                <a16:creationId xmlns:a16="http://schemas.microsoft.com/office/drawing/2014/main" id="{DA1FD77D-5B27-513B-66B5-FB3123B1DD70}"/>
              </a:ext>
            </a:extLst>
          </p:cNvPr>
          <p:cNvSpPr/>
          <p:nvPr/>
        </p:nvSpPr>
        <p:spPr>
          <a:xfrm>
            <a:off x="6253533" y="1457511"/>
            <a:ext cx="421820" cy="45195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G</a:t>
            </a:r>
            <a:endParaRPr lang="en-US" sz="2800" b="1" dirty="0">
              <a:solidFill>
                <a:srgbClr val="FF0000"/>
              </a:solidFill>
            </a:endParaRPr>
          </a:p>
        </p:txBody>
      </p:sp>
      <p:sp>
        <p:nvSpPr>
          <p:cNvPr id="57" name="Rectangle 56">
            <a:extLst>
              <a:ext uri="{FF2B5EF4-FFF2-40B4-BE49-F238E27FC236}">
                <a16:creationId xmlns:a16="http://schemas.microsoft.com/office/drawing/2014/main" id="{8E9FA18A-8681-38B7-B9E1-79F9EEA0C7F1}"/>
              </a:ext>
            </a:extLst>
          </p:cNvPr>
          <p:cNvSpPr/>
          <p:nvPr/>
        </p:nvSpPr>
        <p:spPr>
          <a:xfrm>
            <a:off x="9281037" y="14575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P</a:t>
            </a:r>
            <a:endParaRPr lang="en-US" sz="2800" b="1" dirty="0">
              <a:solidFill>
                <a:schemeClr val="tx1"/>
              </a:solidFill>
            </a:endParaRPr>
          </a:p>
        </p:txBody>
      </p:sp>
      <p:sp>
        <p:nvSpPr>
          <p:cNvPr id="58" name="Rectangle 57">
            <a:extLst>
              <a:ext uri="{FF2B5EF4-FFF2-40B4-BE49-F238E27FC236}">
                <a16:creationId xmlns:a16="http://schemas.microsoft.com/office/drawing/2014/main" id="{DB009B6E-C489-2ABE-363F-7509D495DFD0}"/>
              </a:ext>
            </a:extLst>
          </p:cNvPr>
          <p:cNvSpPr/>
          <p:nvPr/>
        </p:nvSpPr>
        <p:spPr>
          <a:xfrm>
            <a:off x="8776453" y="14575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Ộ</a:t>
            </a:r>
            <a:endParaRPr lang="en-US" sz="2800" b="1" dirty="0">
              <a:solidFill>
                <a:schemeClr val="tx1"/>
              </a:solidFill>
            </a:endParaRPr>
          </a:p>
        </p:txBody>
      </p:sp>
      <p:sp>
        <p:nvSpPr>
          <p:cNvPr id="59" name="Rectangle 58">
            <a:extLst>
              <a:ext uri="{FF2B5EF4-FFF2-40B4-BE49-F238E27FC236}">
                <a16:creationId xmlns:a16="http://schemas.microsoft.com/office/drawing/2014/main" id="{C9C7AEEB-BB32-3426-6BE5-264EAF27D639}"/>
              </a:ext>
            </a:extLst>
          </p:cNvPr>
          <p:cNvSpPr/>
          <p:nvPr/>
        </p:nvSpPr>
        <p:spPr>
          <a:xfrm>
            <a:off x="8271869" y="14575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a:t>
            </a:r>
            <a:endParaRPr lang="en-US" sz="2800" b="1" dirty="0">
              <a:solidFill>
                <a:schemeClr val="tx1"/>
              </a:solidFill>
            </a:endParaRPr>
          </a:p>
        </p:txBody>
      </p:sp>
      <p:sp>
        <p:nvSpPr>
          <p:cNvPr id="60" name="Rectangle 59">
            <a:extLst>
              <a:ext uri="{FF2B5EF4-FFF2-40B4-BE49-F238E27FC236}">
                <a16:creationId xmlns:a16="http://schemas.microsoft.com/office/drawing/2014/main" id="{C07ECB25-5FD8-E409-B3DE-C7E612E39CC7}"/>
              </a:ext>
            </a:extLst>
          </p:cNvPr>
          <p:cNvSpPr/>
          <p:nvPr/>
        </p:nvSpPr>
        <p:spPr>
          <a:xfrm>
            <a:off x="7767285" y="14575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O</a:t>
            </a:r>
            <a:endParaRPr lang="en-US" sz="2800" b="1" dirty="0">
              <a:solidFill>
                <a:schemeClr val="tx1"/>
              </a:solidFill>
            </a:endParaRPr>
          </a:p>
        </p:txBody>
      </p:sp>
      <p:sp>
        <p:nvSpPr>
          <p:cNvPr id="61" name="Rectangle 60">
            <a:extLst>
              <a:ext uri="{FF2B5EF4-FFF2-40B4-BE49-F238E27FC236}">
                <a16:creationId xmlns:a16="http://schemas.microsoft.com/office/drawing/2014/main" id="{55FECEED-FDA7-0A67-4106-68E7B2AB71DB}"/>
              </a:ext>
            </a:extLst>
          </p:cNvPr>
          <p:cNvSpPr/>
          <p:nvPr/>
        </p:nvSpPr>
        <p:spPr>
          <a:xfrm>
            <a:off x="7262701" y="14575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A</a:t>
            </a:r>
            <a:endParaRPr lang="en-US" sz="2800" b="1" dirty="0">
              <a:solidFill>
                <a:schemeClr val="tx1"/>
              </a:solidFill>
            </a:endParaRPr>
          </a:p>
        </p:txBody>
      </p:sp>
      <p:sp>
        <p:nvSpPr>
          <p:cNvPr id="62" name="Rectangle 61">
            <a:extLst>
              <a:ext uri="{FF2B5EF4-FFF2-40B4-BE49-F238E27FC236}">
                <a16:creationId xmlns:a16="http://schemas.microsoft.com/office/drawing/2014/main" id="{3D5BD5B2-80CC-1200-EEAE-0EA5D5922880}"/>
              </a:ext>
            </a:extLst>
          </p:cNvPr>
          <p:cNvSpPr/>
          <p:nvPr/>
        </p:nvSpPr>
        <p:spPr>
          <a:xfrm>
            <a:off x="6758117" y="14575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I</a:t>
            </a:r>
            <a:endParaRPr lang="en-US" sz="2800" b="1" dirty="0">
              <a:solidFill>
                <a:schemeClr val="tx1"/>
              </a:solidFill>
            </a:endParaRPr>
          </a:p>
        </p:txBody>
      </p:sp>
      <p:sp>
        <p:nvSpPr>
          <p:cNvPr id="63" name="Rectangle 62">
            <a:extLst>
              <a:ext uri="{FF2B5EF4-FFF2-40B4-BE49-F238E27FC236}">
                <a16:creationId xmlns:a16="http://schemas.microsoft.com/office/drawing/2014/main" id="{283CA448-96C7-78D6-CB62-105CDBC166B5}"/>
              </a:ext>
            </a:extLst>
          </p:cNvPr>
          <p:cNvSpPr/>
          <p:nvPr/>
        </p:nvSpPr>
        <p:spPr>
          <a:xfrm>
            <a:off x="5748949" y="20018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G</a:t>
            </a:r>
            <a:endParaRPr lang="en-US" sz="2800" b="1" dirty="0">
              <a:solidFill>
                <a:schemeClr val="tx1"/>
              </a:solidFill>
            </a:endParaRPr>
          </a:p>
        </p:txBody>
      </p:sp>
      <p:sp>
        <p:nvSpPr>
          <p:cNvPr id="1792" name="Rectangle 1791">
            <a:extLst>
              <a:ext uri="{FF2B5EF4-FFF2-40B4-BE49-F238E27FC236}">
                <a16:creationId xmlns:a16="http://schemas.microsoft.com/office/drawing/2014/main" id="{7038AE7E-BB6A-4698-9907-7D8AF28B197E}"/>
              </a:ext>
            </a:extLst>
          </p:cNvPr>
          <p:cNvSpPr/>
          <p:nvPr/>
        </p:nvSpPr>
        <p:spPr>
          <a:xfrm>
            <a:off x="6253533" y="2001811"/>
            <a:ext cx="421820" cy="45195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Ư</a:t>
            </a:r>
            <a:endParaRPr lang="en-US" sz="2800" b="1" dirty="0">
              <a:solidFill>
                <a:srgbClr val="FF0000"/>
              </a:solidFill>
            </a:endParaRPr>
          </a:p>
        </p:txBody>
      </p:sp>
      <p:sp>
        <p:nvSpPr>
          <p:cNvPr id="1793" name="Rectangle 1792">
            <a:extLst>
              <a:ext uri="{FF2B5EF4-FFF2-40B4-BE49-F238E27FC236}">
                <a16:creationId xmlns:a16="http://schemas.microsoft.com/office/drawing/2014/main" id="{58A76647-1DEB-B83B-A1D1-35DB38585966}"/>
              </a:ext>
            </a:extLst>
          </p:cNvPr>
          <p:cNvSpPr/>
          <p:nvPr/>
        </p:nvSpPr>
        <p:spPr>
          <a:xfrm>
            <a:off x="5244365" y="20018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a:t>
            </a:r>
            <a:endParaRPr lang="en-US" sz="2800" b="1" dirty="0">
              <a:solidFill>
                <a:schemeClr val="tx1"/>
              </a:solidFill>
            </a:endParaRPr>
          </a:p>
        </p:txBody>
      </p:sp>
      <p:sp>
        <p:nvSpPr>
          <p:cNvPr id="1805" name="Rectangle 1804">
            <a:extLst>
              <a:ext uri="{FF2B5EF4-FFF2-40B4-BE49-F238E27FC236}">
                <a16:creationId xmlns:a16="http://schemas.microsoft.com/office/drawing/2014/main" id="{57E60497-F693-03BB-6825-BB49211C4AEC}"/>
              </a:ext>
            </a:extLst>
          </p:cNvPr>
          <p:cNvSpPr/>
          <p:nvPr/>
        </p:nvSpPr>
        <p:spPr>
          <a:xfrm>
            <a:off x="9281037" y="20018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a:t>
            </a:r>
            <a:endParaRPr lang="en-US" sz="2800" b="1" dirty="0">
              <a:solidFill>
                <a:schemeClr val="tx1"/>
              </a:solidFill>
            </a:endParaRPr>
          </a:p>
        </p:txBody>
      </p:sp>
      <p:sp>
        <p:nvSpPr>
          <p:cNvPr id="1806" name="Rectangle 1805">
            <a:extLst>
              <a:ext uri="{FF2B5EF4-FFF2-40B4-BE49-F238E27FC236}">
                <a16:creationId xmlns:a16="http://schemas.microsoft.com/office/drawing/2014/main" id="{B4CC50EE-7C71-420E-3A84-882DECFB9CB1}"/>
              </a:ext>
            </a:extLst>
          </p:cNvPr>
          <p:cNvSpPr/>
          <p:nvPr/>
        </p:nvSpPr>
        <p:spPr>
          <a:xfrm>
            <a:off x="8776453" y="20018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Â</a:t>
            </a:r>
            <a:endParaRPr lang="en-US" sz="2800" b="1" dirty="0">
              <a:solidFill>
                <a:schemeClr val="tx1"/>
              </a:solidFill>
            </a:endParaRPr>
          </a:p>
        </p:txBody>
      </p:sp>
      <p:sp>
        <p:nvSpPr>
          <p:cNvPr id="1808" name="Rectangle 1807">
            <a:extLst>
              <a:ext uri="{FF2B5EF4-FFF2-40B4-BE49-F238E27FC236}">
                <a16:creationId xmlns:a16="http://schemas.microsoft.com/office/drawing/2014/main" id="{A51BCE95-93F8-BF9F-204F-685528FEB0EF}"/>
              </a:ext>
            </a:extLst>
          </p:cNvPr>
          <p:cNvSpPr/>
          <p:nvPr/>
        </p:nvSpPr>
        <p:spPr>
          <a:xfrm>
            <a:off x="8271869" y="20018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H</a:t>
            </a:r>
            <a:endParaRPr lang="en-US" sz="2800" b="1" dirty="0">
              <a:solidFill>
                <a:schemeClr val="tx1"/>
              </a:solidFill>
            </a:endParaRPr>
          </a:p>
        </p:txBody>
      </p:sp>
      <p:sp>
        <p:nvSpPr>
          <p:cNvPr id="1809" name="Rectangle 1808">
            <a:extLst>
              <a:ext uri="{FF2B5EF4-FFF2-40B4-BE49-F238E27FC236}">
                <a16:creationId xmlns:a16="http://schemas.microsoft.com/office/drawing/2014/main" id="{FB847D5B-F5E6-77ED-D5E5-F8F534DB7A8D}"/>
              </a:ext>
            </a:extLst>
          </p:cNvPr>
          <p:cNvSpPr/>
          <p:nvPr/>
        </p:nvSpPr>
        <p:spPr>
          <a:xfrm>
            <a:off x="7767285" y="20018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a:t>
            </a:r>
            <a:endParaRPr lang="en-US" sz="2800" b="1" dirty="0">
              <a:solidFill>
                <a:schemeClr val="tx1"/>
              </a:solidFill>
            </a:endParaRPr>
          </a:p>
        </p:txBody>
      </p:sp>
      <p:sp>
        <p:nvSpPr>
          <p:cNvPr id="1810" name="Rectangle 1809">
            <a:extLst>
              <a:ext uri="{FF2B5EF4-FFF2-40B4-BE49-F238E27FC236}">
                <a16:creationId xmlns:a16="http://schemas.microsoft.com/office/drawing/2014/main" id="{DC206BDA-13B8-E9F1-B13C-AC73EFE4C134}"/>
              </a:ext>
            </a:extLst>
          </p:cNvPr>
          <p:cNvSpPr/>
          <p:nvPr/>
        </p:nvSpPr>
        <p:spPr>
          <a:xfrm>
            <a:off x="7262701" y="20018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I</a:t>
            </a:r>
            <a:endParaRPr lang="en-US" sz="2800" b="1" dirty="0">
              <a:solidFill>
                <a:schemeClr val="tx1"/>
              </a:solidFill>
            </a:endParaRPr>
          </a:p>
        </p:txBody>
      </p:sp>
      <p:sp>
        <p:nvSpPr>
          <p:cNvPr id="1813" name="Rectangle 1812">
            <a:extLst>
              <a:ext uri="{FF2B5EF4-FFF2-40B4-BE49-F238E27FC236}">
                <a16:creationId xmlns:a16="http://schemas.microsoft.com/office/drawing/2014/main" id="{AB84787B-89B4-20CE-64AD-78AB8C659E77}"/>
              </a:ext>
            </a:extLst>
          </p:cNvPr>
          <p:cNvSpPr/>
          <p:nvPr/>
        </p:nvSpPr>
        <p:spPr>
          <a:xfrm>
            <a:off x="6758117" y="20018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Ờ</a:t>
            </a:r>
            <a:endParaRPr lang="en-US" sz="2800" b="1" dirty="0">
              <a:solidFill>
                <a:schemeClr val="tx1"/>
              </a:solidFill>
            </a:endParaRPr>
          </a:p>
        </p:txBody>
      </p:sp>
      <p:sp>
        <p:nvSpPr>
          <p:cNvPr id="1815" name="Rectangle 1814">
            <a:extLst>
              <a:ext uri="{FF2B5EF4-FFF2-40B4-BE49-F238E27FC236}">
                <a16:creationId xmlns:a16="http://schemas.microsoft.com/office/drawing/2014/main" id="{AC89C310-2B71-DDD6-08AA-171FFF0B3378}"/>
              </a:ext>
            </a:extLst>
          </p:cNvPr>
          <p:cNvSpPr/>
          <p:nvPr/>
        </p:nvSpPr>
        <p:spPr>
          <a:xfrm>
            <a:off x="5748949" y="25461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Ư</a:t>
            </a:r>
            <a:endParaRPr lang="en-US" sz="2800" b="1" dirty="0">
              <a:solidFill>
                <a:schemeClr val="tx1"/>
              </a:solidFill>
            </a:endParaRPr>
          </a:p>
        </p:txBody>
      </p:sp>
      <p:sp>
        <p:nvSpPr>
          <p:cNvPr id="1816" name="Rectangle 1815">
            <a:extLst>
              <a:ext uri="{FF2B5EF4-FFF2-40B4-BE49-F238E27FC236}">
                <a16:creationId xmlns:a16="http://schemas.microsoft.com/office/drawing/2014/main" id="{95C40624-4CD9-80BC-E8DB-FBB76DF54AE7}"/>
              </a:ext>
            </a:extLst>
          </p:cNvPr>
          <p:cNvSpPr/>
          <p:nvPr/>
        </p:nvSpPr>
        <p:spPr>
          <a:xfrm>
            <a:off x="6253533" y="2546111"/>
            <a:ext cx="421820" cy="45195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Ơ</a:t>
            </a:r>
            <a:endParaRPr lang="en-US" sz="2800" b="1" dirty="0">
              <a:solidFill>
                <a:srgbClr val="FF0000"/>
              </a:solidFill>
            </a:endParaRPr>
          </a:p>
        </p:txBody>
      </p:sp>
      <p:sp>
        <p:nvSpPr>
          <p:cNvPr id="1817" name="Rectangle 1816">
            <a:extLst>
              <a:ext uri="{FF2B5EF4-FFF2-40B4-BE49-F238E27FC236}">
                <a16:creationId xmlns:a16="http://schemas.microsoft.com/office/drawing/2014/main" id="{EEACF99B-B7D8-E6AB-1D4C-1BF72D15EB56}"/>
              </a:ext>
            </a:extLst>
          </p:cNvPr>
          <p:cNvSpPr/>
          <p:nvPr/>
        </p:nvSpPr>
        <p:spPr>
          <a:xfrm>
            <a:off x="5244365" y="25461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H</a:t>
            </a:r>
            <a:endParaRPr lang="en-US" sz="2800" b="1" dirty="0">
              <a:solidFill>
                <a:schemeClr val="tx1"/>
              </a:solidFill>
            </a:endParaRPr>
          </a:p>
        </p:txBody>
      </p:sp>
      <p:sp>
        <p:nvSpPr>
          <p:cNvPr id="1818" name="Rectangle 1817">
            <a:extLst>
              <a:ext uri="{FF2B5EF4-FFF2-40B4-BE49-F238E27FC236}">
                <a16:creationId xmlns:a16="http://schemas.microsoft.com/office/drawing/2014/main" id="{CC1FF1BC-91CD-3C5D-487C-FAD8DBA6F8B4}"/>
              </a:ext>
            </a:extLst>
          </p:cNvPr>
          <p:cNvSpPr/>
          <p:nvPr/>
        </p:nvSpPr>
        <p:spPr>
          <a:xfrm>
            <a:off x="4739781" y="25461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C</a:t>
            </a:r>
            <a:endParaRPr lang="en-US" sz="2800" b="1" dirty="0">
              <a:solidFill>
                <a:schemeClr val="tx1"/>
              </a:solidFill>
            </a:endParaRPr>
          </a:p>
        </p:txBody>
      </p:sp>
      <p:sp>
        <p:nvSpPr>
          <p:cNvPr id="1833" name="Rectangle 1832">
            <a:extLst>
              <a:ext uri="{FF2B5EF4-FFF2-40B4-BE49-F238E27FC236}">
                <a16:creationId xmlns:a16="http://schemas.microsoft.com/office/drawing/2014/main" id="{28CE81F7-9228-84CB-B711-02DA7A9A31E9}"/>
              </a:ext>
            </a:extLst>
          </p:cNvPr>
          <p:cNvSpPr/>
          <p:nvPr/>
        </p:nvSpPr>
        <p:spPr>
          <a:xfrm>
            <a:off x="9785621" y="25461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H</a:t>
            </a:r>
            <a:endParaRPr lang="en-US" sz="2800" b="1" dirty="0">
              <a:solidFill>
                <a:schemeClr val="tx1"/>
              </a:solidFill>
            </a:endParaRPr>
          </a:p>
        </p:txBody>
      </p:sp>
      <p:sp>
        <p:nvSpPr>
          <p:cNvPr id="1835" name="Rectangle 1834">
            <a:extLst>
              <a:ext uri="{FF2B5EF4-FFF2-40B4-BE49-F238E27FC236}">
                <a16:creationId xmlns:a16="http://schemas.microsoft.com/office/drawing/2014/main" id="{8FBBE43B-7F25-434A-02E3-F328E6F3E28F}"/>
              </a:ext>
            </a:extLst>
          </p:cNvPr>
          <p:cNvSpPr/>
          <p:nvPr/>
        </p:nvSpPr>
        <p:spPr>
          <a:xfrm>
            <a:off x="9281037" y="25461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a:t>
            </a:r>
            <a:endParaRPr lang="en-US" sz="2800" b="1" dirty="0">
              <a:solidFill>
                <a:schemeClr val="tx1"/>
              </a:solidFill>
            </a:endParaRPr>
          </a:p>
        </p:txBody>
      </p:sp>
      <p:sp>
        <p:nvSpPr>
          <p:cNvPr id="1838" name="Rectangle 1837">
            <a:extLst>
              <a:ext uri="{FF2B5EF4-FFF2-40B4-BE49-F238E27FC236}">
                <a16:creationId xmlns:a16="http://schemas.microsoft.com/office/drawing/2014/main" id="{806CF429-0C0B-4649-9FE4-CCB9AA68ED99}"/>
              </a:ext>
            </a:extLst>
          </p:cNvPr>
          <p:cNvSpPr/>
          <p:nvPr/>
        </p:nvSpPr>
        <p:spPr>
          <a:xfrm>
            <a:off x="8776453" y="25461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Ì</a:t>
            </a:r>
            <a:endParaRPr lang="en-US" sz="2800" b="1" dirty="0">
              <a:solidFill>
                <a:schemeClr val="tx1"/>
              </a:solidFill>
            </a:endParaRPr>
          </a:p>
        </p:txBody>
      </p:sp>
      <p:sp>
        <p:nvSpPr>
          <p:cNvPr id="1845" name="Rectangle 1844">
            <a:extLst>
              <a:ext uri="{FF2B5EF4-FFF2-40B4-BE49-F238E27FC236}">
                <a16:creationId xmlns:a16="http://schemas.microsoft.com/office/drawing/2014/main" id="{A128C771-5404-499D-1BE8-0C683BDA2B0F}"/>
              </a:ext>
            </a:extLst>
          </p:cNvPr>
          <p:cNvSpPr/>
          <p:nvPr/>
        </p:nvSpPr>
        <p:spPr>
          <a:xfrm>
            <a:off x="8271869" y="25461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R</a:t>
            </a:r>
            <a:endParaRPr lang="en-US" sz="2800" b="1" dirty="0">
              <a:solidFill>
                <a:schemeClr val="tx1"/>
              </a:solidFill>
            </a:endParaRPr>
          </a:p>
        </p:txBody>
      </p:sp>
      <p:sp>
        <p:nvSpPr>
          <p:cNvPr id="1848" name="Rectangle 1847">
            <a:extLst>
              <a:ext uri="{FF2B5EF4-FFF2-40B4-BE49-F238E27FC236}">
                <a16:creationId xmlns:a16="http://schemas.microsoft.com/office/drawing/2014/main" id="{5997B588-13F2-FFE0-2DB3-7C22B99C936A}"/>
              </a:ext>
            </a:extLst>
          </p:cNvPr>
          <p:cNvSpPr/>
          <p:nvPr/>
        </p:nvSpPr>
        <p:spPr>
          <a:xfrm>
            <a:off x="7767285" y="25461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a:t>
            </a:r>
            <a:endParaRPr lang="en-US" sz="2800" b="1" dirty="0">
              <a:solidFill>
                <a:schemeClr val="tx1"/>
              </a:solidFill>
            </a:endParaRPr>
          </a:p>
        </p:txBody>
      </p:sp>
      <p:sp>
        <p:nvSpPr>
          <p:cNvPr id="1850" name="Rectangle 1849">
            <a:extLst>
              <a:ext uri="{FF2B5EF4-FFF2-40B4-BE49-F238E27FC236}">
                <a16:creationId xmlns:a16="http://schemas.microsoft.com/office/drawing/2014/main" id="{81FA8074-F2F0-D308-D358-D3F343B60A40}"/>
              </a:ext>
            </a:extLst>
          </p:cNvPr>
          <p:cNvSpPr/>
          <p:nvPr/>
        </p:nvSpPr>
        <p:spPr>
          <a:xfrm>
            <a:off x="7262701" y="25461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G</a:t>
            </a:r>
            <a:endParaRPr lang="en-US" sz="2800" b="1" dirty="0">
              <a:solidFill>
                <a:schemeClr val="tx1"/>
              </a:solidFill>
            </a:endParaRPr>
          </a:p>
        </p:txBody>
      </p:sp>
      <p:sp>
        <p:nvSpPr>
          <p:cNvPr id="1854" name="Rectangle 1853">
            <a:extLst>
              <a:ext uri="{FF2B5EF4-FFF2-40B4-BE49-F238E27FC236}">
                <a16:creationId xmlns:a16="http://schemas.microsoft.com/office/drawing/2014/main" id="{3E4B5BA0-7D17-0F33-FAEB-98BF24154601}"/>
              </a:ext>
            </a:extLst>
          </p:cNvPr>
          <p:cNvSpPr/>
          <p:nvPr/>
        </p:nvSpPr>
        <p:spPr>
          <a:xfrm>
            <a:off x="6758117" y="2546111"/>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a:t>
            </a:r>
            <a:endParaRPr lang="en-US" sz="2800" b="1" dirty="0">
              <a:solidFill>
                <a:schemeClr val="tx1"/>
              </a:solidFill>
            </a:endParaRPr>
          </a:p>
        </p:txBody>
      </p:sp>
      <p:sp>
        <p:nvSpPr>
          <p:cNvPr id="1348" name="Rectangle 1347">
            <a:extLst>
              <a:ext uri="{FF2B5EF4-FFF2-40B4-BE49-F238E27FC236}">
                <a16:creationId xmlns:a16="http://schemas.microsoft.com/office/drawing/2014/main" id="{8752AA21-1756-4D9E-ABEB-197963598EFE}"/>
              </a:ext>
            </a:extLst>
          </p:cNvPr>
          <p:cNvSpPr/>
          <p:nvPr/>
        </p:nvSpPr>
        <p:spPr>
          <a:xfrm>
            <a:off x="5748949" y="3088615"/>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Â</a:t>
            </a:r>
            <a:endParaRPr lang="en-US" sz="2800" b="1" dirty="0">
              <a:solidFill>
                <a:schemeClr val="tx1"/>
              </a:solidFill>
            </a:endParaRPr>
          </a:p>
        </p:txBody>
      </p:sp>
      <p:sp>
        <p:nvSpPr>
          <p:cNvPr id="1349" name="Rectangle 1348">
            <a:extLst>
              <a:ext uri="{FF2B5EF4-FFF2-40B4-BE49-F238E27FC236}">
                <a16:creationId xmlns:a16="http://schemas.microsoft.com/office/drawing/2014/main" id="{08A25273-B3A0-A592-C376-78D99665C1F4}"/>
              </a:ext>
            </a:extLst>
          </p:cNvPr>
          <p:cNvSpPr/>
          <p:nvPr/>
        </p:nvSpPr>
        <p:spPr>
          <a:xfrm>
            <a:off x="6253533" y="3088615"/>
            <a:ext cx="421820" cy="45195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N</a:t>
            </a:r>
            <a:endParaRPr lang="en-US" sz="2800" b="1" dirty="0">
              <a:solidFill>
                <a:srgbClr val="FF0000"/>
              </a:solidFill>
            </a:endParaRPr>
          </a:p>
        </p:txBody>
      </p:sp>
      <p:sp>
        <p:nvSpPr>
          <p:cNvPr id="1350" name="Rectangle 1349">
            <a:extLst>
              <a:ext uri="{FF2B5EF4-FFF2-40B4-BE49-F238E27FC236}">
                <a16:creationId xmlns:a16="http://schemas.microsoft.com/office/drawing/2014/main" id="{7AEE572A-1C70-B15C-8098-C6BC68BC3847}"/>
              </a:ext>
            </a:extLst>
          </p:cNvPr>
          <p:cNvSpPr/>
          <p:nvPr/>
        </p:nvSpPr>
        <p:spPr>
          <a:xfrm>
            <a:off x="5244365" y="3088615"/>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H</a:t>
            </a:r>
            <a:endParaRPr lang="en-US" sz="2800" b="1" dirty="0">
              <a:solidFill>
                <a:schemeClr val="tx1"/>
              </a:solidFill>
            </a:endParaRPr>
          </a:p>
        </p:txBody>
      </p:sp>
      <p:sp>
        <p:nvSpPr>
          <p:cNvPr id="1351" name="Rectangle 1350">
            <a:extLst>
              <a:ext uri="{FF2B5EF4-FFF2-40B4-BE49-F238E27FC236}">
                <a16:creationId xmlns:a16="http://schemas.microsoft.com/office/drawing/2014/main" id="{31D166FC-3C20-C7CA-B11B-BD9C0B372C78}"/>
              </a:ext>
            </a:extLst>
          </p:cNvPr>
          <p:cNvSpPr/>
          <p:nvPr/>
        </p:nvSpPr>
        <p:spPr>
          <a:xfrm>
            <a:off x="4739781" y="3088615"/>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P</a:t>
            </a:r>
            <a:endParaRPr lang="en-US" sz="2800" b="1" dirty="0">
              <a:solidFill>
                <a:schemeClr val="tx1"/>
              </a:solidFill>
            </a:endParaRPr>
          </a:p>
        </p:txBody>
      </p:sp>
      <p:sp>
        <p:nvSpPr>
          <p:cNvPr id="1368" name="Rectangle 1367">
            <a:extLst>
              <a:ext uri="{FF2B5EF4-FFF2-40B4-BE49-F238E27FC236}">
                <a16:creationId xmlns:a16="http://schemas.microsoft.com/office/drawing/2014/main" id="{FE85AE22-30E6-FCE1-D6F3-23FC407453B7}"/>
              </a:ext>
            </a:extLst>
          </p:cNvPr>
          <p:cNvSpPr/>
          <p:nvPr/>
        </p:nvSpPr>
        <p:spPr>
          <a:xfrm>
            <a:off x="8271869" y="3088615"/>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a:t>
            </a:r>
            <a:endParaRPr lang="en-US" sz="2800" b="1" dirty="0">
              <a:solidFill>
                <a:schemeClr val="tx1"/>
              </a:solidFill>
            </a:endParaRPr>
          </a:p>
        </p:txBody>
      </p:sp>
      <p:sp>
        <p:nvSpPr>
          <p:cNvPr id="1369" name="Rectangle 1368">
            <a:extLst>
              <a:ext uri="{FF2B5EF4-FFF2-40B4-BE49-F238E27FC236}">
                <a16:creationId xmlns:a16="http://schemas.microsoft.com/office/drawing/2014/main" id="{130128D9-A8E9-7F1B-EB63-777A4D9ABB5C}"/>
              </a:ext>
            </a:extLst>
          </p:cNvPr>
          <p:cNvSpPr/>
          <p:nvPr/>
        </p:nvSpPr>
        <p:spPr>
          <a:xfrm>
            <a:off x="7767285" y="3088615"/>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Ệ</a:t>
            </a:r>
            <a:endParaRPr lang="en-US" sz="2800" b="1" dirty="0">
              <a:solidFill>
                <a:schemeClr val="tx1"/>
              </a:solidFill>
            </a:endParaRPr>
          </a:p>
        </p:txBody>
      </p:sp>
      <p:sp>
        <p:nvSpPr>
          <p:cNvPr id="1370" name="Rectangle 1369">
            <a:extLst>
              <a:ext uri="{FF2B5EF4-FFF2-40B4-BE49-F238E27FC236}">
                <a16:creationId xmlns:a16="http://schemas.microsoft.com/office/drawing/2014/main" id="{B73B9A56-6E12-9C13-AEFF-3972C0115775}"/>
              </a:ext>
            </a:extLst>
          </p:cNvPr>
          <p:cNvSpPr/>
          <p:nvPr/>
        </p:nvSpPr>
        <p:spPr>
          <a:xfrm>
            <a:off x="7262701" y="3088615"/>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I</a:t>
            </a:r>
            <a:endParaRPr lang="en-US" sz="2800" b="1" dirty="0">
              <a:solidFill>
                <a:schemeClr val="tx1"/>
              </a:solidFill>
            </a:endParaRPr>
          </a:p>
        </p:txBody>
      </p:sp>
      <p:sp>
        <p:nvSpPr>
          <p:cNvPr id="1372" name="Rectangle 1371">
            <a:extLst>
              <a:ext uri="{FF2B5EF4-FFF2-40B4-BE49-F238E27FC236}">
                <a16:creationId xmlns:a16="http://schemas.microsoft.com/office/drawing/2014/main" id="{701EC429-08D2-D9C5-B694-E7AAEC90F8B1}"/>
              </a:ext>
            </a:extLst>
          </p:cNvPr>
          <p:cNvSpPr/>
          <p:nvPr/>
        </p:nvSpPr>
        <p:spPr>
          <a:xfrm>
            <a:off x="6758117" y="3088615"/>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B</a:t>
            </a:r>
            <a:endParaRPr lang="en-US" sz="2800" b="1" dirty="0">
              <a:solidFill>
                <a:schemeClr val="tx1"/>
              </a:solidFill>
            </a:endParaRPr>
          </a:p>
        </p:txBody>
      </p:sp>
      <p:sp>
        <p:nvSpPr>
          <p:cNvPr id="1373" name="Rectangle 1372">
            <a:extLst>
              <a:ext uri="{FF2B5EF4-FFF2-40B4-BE49-F238E27FC236}">
                <a16:creationId xmlns:a16="http://schemas.microsoft.com/office/drawing/2014/main" id="{CDB2A10D-867D-87EA-2081-B3AEA5C6ADCF}"/>
              </a:ext>
            </a:extLst>
          </p:cNvPr>
          <p:cNvSpPr/>
          <p:nvPr/>
        </p:nvSpPr>
        <p:spPr>
          <a:xfrm>
            <a:off x="5748949" y="3633960"/>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a:t>
            </a:r>
            <a:endParaRPr lang="en-US" sz="2800" b="1" dirty="0">
              <a:solidFill>
                <a:schemeClr val="tx1"/>
              </a:solidFill>
            </a:endParaRPr>
          </a:p>
        </p:txBody>
      </p:sp>
      <p:sp>
        <p:nvSpPr>
          <p:cNvPr id="1377" name="Rectangle 1376">
            <a:extLst>
              <a:ext uri="{FF2B5EF4-FFF2-40B4-BE49-F238E27FC236}">
                <a16:creationId xmlns:a16="http://schemas.microsoft.com/office/drawing/2014/main" id="{055B7A8F-F050-1D91-EE7F-0D03B484ABEC}"/>
              </a:ext>
            </a:extLst>
          </p:cNvPr>
          <p:cNvSpPr/>
          <p:nvPr/>
        </p:nvSpPr>
        <p:spPr>
          <a:xfrm>
            <a:off x="6253533" y="3633960"/>
            <a:ext cx="421820" cy="45195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G</a:t>
            </a:r>
            <a:endParaRPr lang="en-US" sz="2800" b="1" dirty="0">
              <a:solidFill>
                <a:srgbClr val="FF0000"/>
              </a:solidFill>
            </a:endParaRPr>
          </a:p>
        </p:txBody>
      </p:sp>
      <p:sp>
        <p:nvSpPr>
          <p:cNvPr id="1405" name="Rectangle 1404">
            <a:extLst>
              <a:ext uri="{FF2B5EF4-FFF2-40B4-BE49-F238E27FC236}">
                <a16:creationId xmlns:a16="http://schemas.microsoft.com/office/drawing/2014/main" id="{9E20AF17-D7A4-8B2F-3952-218A690FE446}"/>
              </a:ext>
            </a:extLst>
          </p:cNvPr>
          <p:cNvSpPr/>
          <p:nvPr/>
        </p:nvSpPr>
        <p:spPr>
          <a:xfrm>
            <a:off x="9281037" y="3633960"/>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a:t>
            </a:r>
            <a:endParaRPr lang="en-US" sz="2800" b="1" dirty="0">
              <a:solidFill>
                <a:schemeClr val="tx1"/>
              </a:solidFill>
            </a:endParaRPr>
          </a:p>
        </p:txBody>
      </p:sp>
      <p:sp>
        <p:nvSpPr>
          <p:cNvPr id="1410" name="Rectangle 1409">
            <a:extLst>
              <a:ext uri="{FF2B5EF4-FFF2-40B4-BE49-F238E27FC236}">
                <a16:creationId xmlns:a16="http://schemas.microsoft.com/office/drawing/2014/main" id="{A82FED99-FE10-84AD-5F14-565FD286E072}"/>
              </a:ext>
            </a:extLst>
          </p:cNvPr>
          <p:cNvSpPr/>
          <p:nvPr/>
        </p:nvSpPr>
        <p:spPr>
          <a:xfrm>
            <a:off x="8776453" y="3633960"/>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Ặ</a:t>
            </a:r>
            <a:endParaRPr lang="en-US" sz="2800" b="1" dirty="0">
              <a:solidFill>
                <a:schemeClr val="tx1"/>
              </a:solidFill>
            </a:endParaRPr>
          </a:p>
        </p:txBody>
      </p:sp>
      <p:sp>
        <p:nvSpPr>
          <p:cNvPr id="1422" name="Rectangle 1421">
            <a:extLst>
              <a:ext uri="{FF2B5EF4-FFF2-40B4-BE49-F238E27FC236}">
                <a16:creationId xmlns:a16="http://schemas.microsoft.com/office/drawing/2014/main" id="{7BB8C9F8-B194-BF48-4BFD-C0E852A8A18B}"/>
              </a:ext>
            </a:extLst>
          </p:cNvPr>
          <p:cNvSpPr/>
          <p:nvPr/>
        </p:nvSpPr>
        <p:spPr>
          <a:xfrm>
            <a:off x="8271869" y="3633960"/>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H</a:t>
            </a:r>
            <a:endParaRPr lang="en-US" sz="2800" b="1" dirty="0">
              <a:solidFill>
                <a:schemeClr val="tx1"/>
              </a:solidFill>
            </a:endParaRPr>
          </a:p>
        </p:txBody>
      </p:sp>
      <p:sp>
        <p:nvSpPr>
          <p:cNvPr id="1423" name="Rectangle 1422">
            <a:extLst>
              <a:ext uri="{FF2B5EF4-FFF2-40B4-BE49-F238E27FC236}">
                <a16:creationId xmlns:a16="http://schemas.microsoft.com/office/drawing/2014/main" id="{7C1037DF-D8A6-055F-0C2B-3C89FF8EA668}"/>
              </a:ext>
            </a:extLst>
          </p:cNvPr>
          <p:cNvSpPr/>
          <p:nvPr/>
        </p:nvSpPr>
        <p:spPr>
          <a:xfrm>
            <a:off x="7767285" y="3633960"/>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C</a:t>
            </a:r>
            <a:endParaRPr lang="en-US" sz="2800" b="1" dirty="0">
              <a:solidFill>
                <a:schemeClr val="tx1"/>
              </a:solidFill>
            </a:endParaRPr>
          </a:p>
        </p:txBody>
      </p:sp>
      <p:sp>
        <p:nvSpPr>
          <p:cNvPr id="1424" name="Rectangle 1423">
            <a:extLst>
              <a:ext uri="{FF2B5EF4-FFF2-40B4-BE49-F238E27FC236}">
                <a16:creationId xmlns:a16="http://schemas.microsoft.com/office/drawing/2014/main" id="{5452C222-FE14-FCEA-23F8-1009B8485A28}"/>
              </a:ext>
            </a:extLst>
          </p:cNvPr>
          <p:cNvSpPr/>
          <p:nvPr/>
        </p:nvSpPr>
        <p:spPr>
          <a:xfrm>
            <a:off x="7262701" y="3633960"/>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a:t>
            </a:r>
            <a:endParaRPr lang="en-US" sz="2800" b="1" dirty="0">
              <a:solidFill>
                <a:schemeClr val="tx1"/>
              </a:solidFill>
            </a:endParaRPr>
          </a:p>
        </p:txBody>
      </p:sp>
      <p:sp>
        <p:nvSpPr>
          <p:cNvPr id="1437" name="Rectangle 1436">
            <a:extLst>
              <a:ext uri="{FF2B5EF4-FFF2-40B4-BE49-F238E27FC236}">
                <a16:creationId xmlns:a16="http://schemas.microsoft.com/office/drawing/2014/main" id="{D3012557-758A-FD77-6983-23ED7B29F38B}"/>
              </a:ext>
            </a:extLst>
          </p:cNvPr>
          <p:cNvSpPr/>
          <p:nvPr/>
        </p:nvSpPr>
        <p:spPr>
          <a:xfrm>
            <a:off x="6758117" y="3633960"/>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Ă</a:t>
            </a:r>
            <a:endParaRPr lang="en-US" sz="2800" b="1" dirty="0">
              <a:solidFill>
                <a:schemeClr val="tx1"/>
              </a:solidFill>
            </a:endParaRPr>
          </a:p>
        </p:txBody>
      </p:sp>
      <p:sp>
        <p:nvSpPr>
          <p:cNvPr id="1440" name="Rectangle 1439">
            <a:extLst>
              <a:ext uri="{FF2B5EF4-FFF2-40B4-BE49-F238E27FC236}">
                <a16:creationId xmlns:a16="http://schemas.microsoft.com/office/drawing/2014/main" id="{8996B6BA-AA3E-206E-4A9D-EE68825CE9F1}"/>
              </a:ext>
            </a:extLst>
          </p:cNvPr>
          <p:cNvSpPr/>
          <p:nvPr/>
        </p:nvSpPr>
        <p:spPr>
          <a:xfrm>
            <a:off x="5748949" y="4176042"/>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A</a:t>
            </a:r>
            <a:endParaRPr lang="en-US" sz="2800" b="1" dirty="0">
              <a:solidFill>
                <a:schemeClr val="tx1"/>
              </a:solidFill>
            </a:endParaRPr>
          </a:p>
        </p:txBody>
      </p:sp>
      <p:sp>
        <p:nvSpPr>
          <p:cNvPr id="1441" name="Rectangle 1440">
            <a:extLst>
              <a:ext uri="{FF2B5EF4-FFF2-40B4-BE49-F238E27FC236}">
                <a16:creationId xmlns:a16="http://schemas.microsoft.com/office/drawing/2014/main" id="{A5B6D5CB-F369-442F-72AA-0E12ED990742}"/>
              </a:ext>
            </a:extLst>
          </p:cNvPr>
          <p:cNvSpPr/>
          <p:nvPr/>
        </p:nvSpPr>
        <p:spPr>
          <a:xfrm>
            <a:off x="6253533" y="4176042"/>
            <a:ext cx="421820" cy="45195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M</a:t>
            </a:r>
            <a:endParaRPr lang="en-US" sz="2800" b="1" dirty="0">
              <a:solidFill>
                <a:srgbClr val="FF0000"/>
              </a:solidFill>
            </a:endParaRPr>
          </a:p>
        </p:txBody>
      </p:sp>
      <p:sp>
        <p:nvSpPr>
          <p:cNvPr id="1466" name="Rectangle 1465">
            <a:extLst>
              <a:ext uri="{FF2B5EF4-FFF2-40B4-BE49-F238E27FC236}">
                <a16:creationId xmlns:a16="http://schemas.microsoft.com/office/drawing/2014/main" id="{E4F3E8E5-7819-DAFD-ABFA-91F3187EED03}"/>
              </a:ext>
            </a:extLst>
          </p:cNvPr>
          <p:cNvSpPr/>
          <p:nvPr/>
        </p:nvSpPr>
        <p:spPr>
          <a:xfrm>
            <a:off x="5244365" y="4176042"/>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H</a:t>
            </a:r>
            <a:endParaRPr lang="en-US" sz="2800" b="1" dirty="0">
              <a:solidFill>
                <a:schemeClr val="tx1"/>
              </a:solidFill>
            </a:endParaRPr>
          </a:p>
        </p:txBody>
      </p:sp>
      <p:sp>
        <p:nvSpPr>
          <p:cNvPr id="1468" name="Rectangle 1467">
            <a:extLst>
              <a:ext uri="{FF2B5EF4-FFF2-40B4-BE49-F238E27FC236}">
                <a16:creationId xmlns:a16="http://schemas.microsoft.com/office/drawing/2014/main" id="{6EAAE8C5-009E-1F9B-8A74-7E2E72120819}"/>
              </a:ext>
            </a:extLst>
          </p:cNvPr>
          <p:cNvSpPr/>
          <p:nvPr/>
        </p:nvSpPr>
        <p:spPr>
          <a:xfrm>
            <a:off x="4739781" y="4176042"/>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a:t>
            </a:r>
            <a:endParaRPr lang="en-US" sz="2800" b="1" dirty="0">
              <a:solidFill>
                <a:schemeClr val="tx1"/>
              </a:solidFill>
            </a:endParaRPr>
          </a:p>
        </p:txBody>
      </p:sp>
      <p:sp>
        <p:nvSpPr>
          <p:cNvPr id="1901" name="Rectangle 1900">
            <a:extLst>
              <a:ext uri="{FF2B5EF4-FFF2-40B4-BE49-F238E27FC236}">
                <a16:creationId xmlns:a16="http://schemas.microsoft.com/office/drawing/2014/main" id="{842F3629-EF35-8CD9-2606-761FECC6101B}"/>
              </a:ext>
            </a:extLst>
          </p:cNvPr>
          <p:cNvSpPr/>
          <p:nvPr/>
        </p:nvSpPr>
        <p:spPr>
          <a:xfrm>
            <a:off x="7767285" y="4176042"/>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A</a:t>
            </a:r>
            <a:endParaRPr lang="en-US" sz="2800" b="1" dirty="0">
              <a:solidFill>
                <a:schemeClr val="tx1"/>
              </a:solidFill>
            </a:endParaRPr>
          </a:p>
        </p:txBody>
      </p:sp>
      <p:sp>
        <p:nvSpPr>
          <p:cNvPr id="1902" name="Rectangle 1901">
            <a:extLst>
              <a:ext uri="{FF2B5EF4-FFF2-40B4-BE49-F238E27FC236}">
                <a16:creationId xmlns:a16="http://schemas.microsoft.com/office/drawing/2014/main" id="{04C44E4C-297A-1220-A63B-E0E62F061C7B}"/>
              </a:ext>
            </a:extLst>
          </p:cNvPr>
          <p:cNvSpPr/>
          <p:nvPr/>
        </p:nvSpPr>
        <p:spPr>
          <a:xfrm>
            <a:off x="7262701" y="4176042"/>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I</a:t>
            </a:r>
            <a:endParaRPr lang="en-US" sz="2800" b="1" dirty="0">
              <a:solidFill>
                <a:schemeClr val="tx1"/>
              </a:solidFill>
            </a:endParaRPr>
          </a:p>
        </p:txBody>
      </p:sp>
      <p:sp>
        <p:nvSpPr>
          <p:cNvPr id="1905" name="Rectangle 1904">
            <a:extLst>
              <a:ext uri="{FF2B5EF4-FFF2-40B4-BE49-F238E27FC236}">
                <a16:creationId xmlns:a16="http://schemas.microsoft.com/office/drawing/2014/main" id="{5190A180-369D-1DC3-B366-294697649840}"/>
              </a:ext>
            </a:extLst>
          </p:cNvPr>
          <p:cNvSpPr/>
          <p:nvPr/>
        </p:nvSpPr>
        <p:spPr>
          <a:xfrm>
            <a:off x="6758117" y="4176042"/>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G</a:t>
            </a:r>
            <a:endParaRPr lang="en-US" sz="2800" b="1" dirty="0">
              <a:solidFill>
                <a:schemeClr val="tx1"/>
              </a:solidFill>
            </a:endParaRPr>
          </a:p>
        </p:txBody>
      </p:sp>
      <p:sp>
        <p:nvSpPr>
          <p:cNvPr id="1906" name="Rectangle 1905">
            <a:extLst>
              <a:ext uri="{FF2B5EF4-FFF2-40B4-BE49-F238E27FC236}">
                <a16:creationId xmlns:a16="http://schemas.microsoft.com/office/drawing/2014/main" id="{8970C8DD-EAC6-D487-6419-2B6FC319BEEE}"/>
              </a:ext>
            </a:extLst>
          </p:cNvPr>
          <p:cNvSpPr/>
          <p:nvPr/>
        </p:nvSpPr>
        <p:spPr>
          <a:xfrm>
            <a:off x="5748949" y="4722560"/>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M</a:t>
            </a:r>
            <a:endParaRPr lang="en-US" sz="2800" b="1" dirty="0">
              <a:solidFill>
                <a:schemeClr val="tx1"/>
              </a:solidFill>
            </a:endParaRPr>
          </a:p>
        </p:txBody>
      </p:sp>
      <p:sp>
        <p:nvSpPr>
          <p:cNvPr id="1919" name="Rectangle 1918">
            <a:extLst>
              <a:ext uri="{FF2B5EF4-FFF2-40B4-BE49-F238E27FC236}">
                <a16:creationId xmlns:a16="http://schemas.microsoft.com/office/drawing/2014/main" id="{76C80E4D-804A-FE7D-FE64-C84FEC2DF175}"/>
              </a:ext>
            </a:extLst>
          </p:cNvPr>
          <p:cNvSpPr/>
          <p:nvPr/>
        </p:nvSpPr>
        <p:spPr>
          <a:xfrm>
            <a:off x="6253533" y="4722560"/>
            <a:ext cx="421820" cy="45195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Ẫ</a:t>
            </a:r>
            <a:endParaRPr lang="en-US" sz="2800" b="1" dirty="0">
              <a:solidFill>
                <a:srgbClr val="FF0000"/>
              </a:solidFill>
            </a:endParaRPr>
          </a:p>
        </p:txBody>
      </p:sp>
      <p:sp>
        <p:nvSpPr>
          <p:cNvPr id="1946" name="Rectangle 1945">
            <a:extLst>
              <a:ext uri="{FF2B5EF4-FFF2-40B4-BE49-F238E27FC236}">
                <a16:creationId xmlns:a16="http://schemas.microsoft.com/office/drawing/2014/main" id="{502E0E9F-FA68-5F25-2091-E16BFE1E37FA}"/>
              </a:ext>
            </a:extLst>
          </p:cNvPr>
          <p:cNvSpPr/>
          <p:nvPr/>
        </p:nvSpPr>
        <p:spPr>
          <a:xfrm>
            <a:off x="5244365" y="4722560"/>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G</a:t>
            </a:r>
            <a:endParaRPr lang="en-US" sz="2800" b="1" dirty="0">
              <a:solidFill>
                <a:schemeClr val="tx1"/>
              </a:solidFill>
            </a:endParaRPr>
          </a:p>
        </p:txBody>
      </p:sp>
      <p:sp>
        <p:nvSpPr>
          <p:cNvPr id="1947" name="Rectangle 1946">
            <a:extLst>
              <a:ext uri="{FF2B5EF4-FFF2-40B4-BE49-F238E27FC236}">
                <a16:creationId xmlns:a16="http://schemas.microsoft.com/office/drawing/2014/main" id="{4CC6F285-4E0D-1BBC-3AF1-DB963DE6FACB}"/>
              </a:ext>
            </a:extLst>
          </p:cNvPr>
          <p:cNvSpPr/>
          <p:nvPr/>
        </p:nvSpPr>
        <p:spPr>
          <a:xfrm>
            <a:off x="4739781" y="4722560"/>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a:t>
            </a:r>
            <a:endParaRPr lang="en-US" sz="2800" b="1" dirty="0">
              <a:solidFill>
                <a:schemeClr val="tx1"/>
              </a:solidFill>
            </a:endParaRPr>
          </a:p>
        </p:txBody>
      </p:sp>
      <p:sp>
        <p:nvSpPr>
          <p:cNvPr id="1948" name="Rectangle 1947">
            <a:extLst>
              <a:ext uri="{FF2B5EF4-FFF2-40B4-BE49-F238E27FC236}">
                <a16:creationId xmlns:a16="http://schemas.microsoft.com/office/drawing/2014/main" id="{DA0C0B51-FB6D-DA68-F6D9-3C001EBBECEC}"/>
              </a:ext>
            </a:extLst>
          </p:cNvPr>
          <p:cNvSpPr/>
          <p:nvPr/>
        </p:nvSpPr>
        <p:spPr>
          <a:xfrm>
            <a:off x="4235197" y="4722560"/>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Ơ</a:t>
            </a:r>
            <a:endParaRPr lang="en-US" sz="2800" b="1" dirty="0">
              <a:solidFill>
                <a:schemeClr val="tx1"/>
              </a:solidFill>
            </a:endParaRPr>
          </a:p>
        </p:txBody>
      </p:sp>
      <p:sp>
        <p:nvSpPr>
          <p:cNvPr id="1949" name="Rectangle 1948">
            <a:extLst>
              <a:ext uri="{FF2B5EF4-FFF2-40B4-BE49-F238E27FC236}">
                <a16:creationId xmlns:a16="http://schemas.microsoft.com/office/drawing/2014/main" id="{80331A54-1FA7-9248-F230-5945B6150FDF}"/>
              </a:ext>
            </a:extLst>
          </p:cNvPr>
          <p:cNvSpPr/>
          <p:nvPr/>
        </p:nvSpPr>
        <p:spPr>
          <a:xfrm>
            <a:off x="3730613" y="4722560"/>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Ư</a:t>
            </a:r>
            <a:endParaRPr lang="en-US" sz="2800" b="1" dirty="0">
              <a:solidFill>
                <a:schemeClr val="tx1"/>
              </a:solidFill>
            </a:endParaRPr>
          </a:p>
        </p:txBody>
      </p:sp>
      <p:sp>
        <p:nvSpPr>
          <p:cNvPr id="1950" name="Rectangle 1949">
            <a:extLst>
              <a:ext uri="{FF2B5EF4-FFF2-40B4-BE49-F238E27FC236}">
                <a16:creationId xmlns:a16="http://schemas.microsoft.com/office/drawing/2014/main" id="{1E0D66F4-A42E-5652-0F27-3B3C219B8116}"/>
              </a:ext>
            </a:extLst>
          </p:cNvPr>
          <p:cNvSpPr/>
          <p:nvPr/>
        </p:nvSpPr>
        <p:spPr>
          <a:xfrm>
            <a:off x="3226029" y="4722560"/>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G</a:t>
            </a:r>
            <a:endParaRPr lang="en-US" sz="2800" b="1" dirty="0">
              <a:solidFill>
                <a:schemeClr val="tx1"/>
              </a:solidFill>
            </a:endParaRPr>
          </a:p>
        </p:txBody>
      </p:sp>
      <p:sp>
        <p:nvSpPr>
          <p:cNvPr id="1960" name="Rectangle 1959">
            <a:extLst>
              <a:ext uri="{FF2B5EF4-FFF2-40B4-BE49-F238E27FC236}">
                <a16:creationId xmlns:a16="http://schemas.microsoft.com/office/drawing/2014/main" id="{3817D002-6BCE-58F8-59F2-24D142A5C39C}"/>
              </a:ext>
            </a:extLst>
          </p:cNvPr>
          <p:cNvSpPr/>
          <p:nvPr/>
        </p:nvSpPr>
        <p:spPr>
          <a:xfrm>
            <a:off x="6758117" y="4722560"/>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U</a:t>
            </a:r>
            <a:endParaRPr lang="en-US" sz="2800" b="1" dirty="0">
              <a:solidFill>
                <a:schemeClr val="tx1"/>
              </a:solidFill>
            </a:endParaRPr>
          </a:p>
        </p:txBody>
      </p:sp>
      <p:sp>
        <p:nvSpPr>
          <p:cNvPr id="1961" name="Rectangle 1960">
            <a:extLst>
              <a:ext uri="{FF2B5EF4-FFF2-40B4-BE49-F238E27FC236}">
                <a16:creationId xmlns:a16="http://schemas.microsoft.com/office/drawing/2014/main" id="{9AA6AB2A-CC78-7AF0-6C43-9A69769C3F16}"/>
              </a:ext>
            </a:extLst>
          </p:cNvPr>
          <p:cNvSpPr/>
          <p:nvPr/>
        </p:nvSpPr>
        <p:spPr>
          <a:xfrm>
            <a:off x="5748949" y="5269078"/>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Q</a:t>
            </a:r>
            <a:endParaRPr lang="en-US" sz="2800" b="1" dirty="0">
              <a:solidFill>
                <a:schemeClr val="tx1"/>
              </a:solidFill>
            </a:endParaRPr>
          </a:p>
        </p:txBody>
      </p:sp>
      <p:sp>
        <p:nvSpPr>
          <p:cNvPr id="1962" name="Rectangle 1961">
            <a:extLst>
              <a:ext uri="{FF2B5EF4-FFF2-40B4-BE49-F238E27FC236}">
                <a16:creationId xmlns:a16="http://schemas.microsoft.com/office/drawing/2014/main" id="{A81BD724-E0ED-C772-6515-0CE6C9AED725}"/>
              </a:ext>
            </a:extLst>
          </p:cNvPr>
          <p:cNvSpPr/>
          <p:nvPr/>
        </p:nvSpPr>
        <p:spPr>
          <a:xfrm>
            <a:off x="6253533" y="5269078"/>
            <a:ext cx="421820" cy="45195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rPr>
              <a:t>U</a:t>
            </a:r>
            <a:endParaRPr lang="en-US" sz="2800" b="1" dirty="0">
              <a:solidFill>
                <a:srgbClr val="FF0000"/>
              </a:solidFill>
            </a:endParaRPr>
          </a:p>
        </p:txBody>
      </p:sp>
      <p:sp>
        <p:nvSpPr>
          <p:cNvPr id="1963" name="Rectangle 1962">
            <a:extLst>
              <a:ext uri="{FF2B5EF4-FFF2-40B4-BE49-F238E27FC236}">
                <a16:creationId xmlns:a16="http://schemas.microsoft.com/office/drawing/2014/main" id="{30D1BF50-6FE4-1A06-5D72-FE09D9DE2766}"/>
              </a:ext>
            </a:extLst>
          </p:cNvPr>
          <p:cNvSpPr/>
          <p:nvPr/>
        </p:nvSpPr>
        <p:spPr>
          <a:xfrm>
            <a:off x="5244365" y="5269078"/>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N</a:t>
            </a:r>
            <a:endParaRPr lang="en-US" sz="2800" b="1" dirty="0">
              <a:solidFill>
                <a:schemeClr val="tx1"/>
              </a:solidFill>
            </a:endParaRPr>
          </a:p>
        </p:txBody>
      </p:sp>
      <p:sp>
        <p:nvSpPr>
          <p:cNvPr id="1964" name="Rectangle 1963">
            <a:extLst>
              <a:ext uri="{FF2B5EF4-FFF2-40B4-BE49-F238E27FC236}">
                <a16:creationId xmlns:a16="http://schemas.microsoft.com/office/drawing/2014/main" id="{8DD5C619-FA42-DA3E-47C2-97329685E4DC}"/>
              </a:ext>
            </a:extLst>
          </p:cNvPr>
          <p:cNvSpPr/>
          <p:nvPr/>
        </p:nvSpPr>
        <p:spPr>
          <a:xfrm>
            <a:off x="4739781" y="5269078"/>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Ê</a:t>
            </a:r>
            <a:endParaRPr lang="en-US" sz="2800" b="1" dirty="0">
              <a:solidFill>
                <a:schemeClr val="tx1"/>
              </a:solidFill>
            </a:endParaRPr>
          </a:p>
        </p:txBody>
      </p:sp>
      <p:sp>
        <p:nvSpPr>
          <p:cNvPr id="1965" name="Rectangle 1964">
            <a:extLst>
              <a:ext uri="{FF2B5EF4-FFF2-40B4-BE49-F238E27FC236}">
                <a16:creationId xmlns:a16="http://schemas.microsoft.com/office/drawing/2014/main" id="{938658A1-EAE8-11DD-2C09-60BF0F15E4F1}"/>
              </a:ext>
            </a:extLst>
          </p:cNvPr>
          <p:cNvSpPr/>
          <p:nvPr/>
        </p:nvSpPr>
        <p:spPr>
          <a:xfrm>
            <a:off x="4235197" y="5269078"/>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I</a:t>
            </a:r>
            <a:endParaRPr lang="en-US" sz="2800" b="1" dirty="0">
              <a:solidFill>
                <a:schemeClr val="tx1"/>
              </a:solidFill>
            </a:endParaRPr>
          </a:p>
        </p:txBody>
      </p:sp>
      <p:sp>
        <p:nvSpPr>
          <p:cNvPr id="1966" name="Rectangle 1965">
            <a:extLst>
              <a:ext uri="{FF2B5EF4-FFF2-40B4-BE49-F238E27FC236}">
                <a16:creationId xmlns:a16="http://schemas.microsoft.com/office/drawing/2014/main" id="{F1AF989B-8EA6-045F-CA8D-9E439C4F7FB6}"/>
              </a:ext>
            </a:extLst>
          </p:cNvPr>
          <p:cNvSpPr/>
          <p:nvPr/>
        </p:nvSpPr>
        <p:spPr>
          <a:xfrm>
            <a:off x="3730613" y="5269078"/>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K</a:t>
            </a:r>
            <a:endParaRPr lang="en-US" sz="2800" b="1" dirty="0">
              <a:solidFill>
                <a:schemeClr val="tx1"/>
              </a:solidFill>
            </a:endParaRPr>
          </a:p>
        </p:txBody>
      </p:sp>
      <p:sp>
        <p:nvSpPr>
          <p:cNvPr id="1975" name="Rectangle 1974">
            <a:extLst>
              <a:ext uri="{FF2B5EF4-FFF2-40B4-BE49-F238E27FC236}">
                <a16:creationId xmlns:a16="http://schemas.microsoft.com/office/drawing/2014/main" id="{9BB9B1BE-B50C-67FE-F39E-825DC6B10CD3}"/>
              </a:ext>
            </a:extLst>
          </p:cNvPr>
          <p:cNvSpPr/>
          <p:nvPr/>
        </p:nvSpPr>
        <p:spPr>
          <a:xfrm>
            <a:off x="7767285" y="5269078"/>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T</a:t>
            </a:r>
            <a:endParaRPr lang="en-US" sz="2800" b="1" dirty="0">
              <a:solidFill>
                <a:schemeClr val="tx1"/>
              </a:solidFill>
            </a:endParaRPr>
          </a:p>
        </p:txBody>
      </p:sp>
      <p:sp>
        <p:nvSpPr>
          <p:cNvPr id="1976" name="Rectangle 1975">
            <a:extLst>
              <a:ext uri="{FF2B5EF4-FFF2-40B4-BE49-F238E27FC236}">
                <a16:creationId xmlns:a16="http://schemas.microsoft.com/office/drawing/2014/main" id="{2FF380A5-376C-4CDF-EB5F-214214350FE4}"/>
              </a:ext>
            </a:extLst>
          </p:cNvPr>
          <p:cNvSpPr/>
          <p:nvPr/>
        </p:nvSpPr>
        <p:spPr>
          <a:xfrm>
            <a:off x="7262701" y="5269078"/>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Ế</a:t>
            </a:r>
            <a:endParaRPr lang="en-US" sz="2800" b="1" dirty="0">
              <a:solidFill>
                <a:schemeClr val="tx1"/>
              </a:solidFill>
            </a:endParaRPr>
          </a:p>
        </p:txBody>
      </p:sp>
      <p:sp>
        <p:nvSpPr>
          <p:cNvPr id="1977" name="Rectangle 1976">
            <a:extLst>
              <a:ext uri="{FF2B5EF4-FFF2-40B4-BE49-F238E27FC236}">
                <a16:creationId xmlns:a16="http://schemas.microsoft.com/office/drawing/2014/main" id="{5D6187F8-4F19-47A7-6922-9DB5CEE98189}"/>
              </a:ext>
            </a:extLst>
          </p:cNvPr>
          <p:cNvSpPr/>
          <p:nvPr/>
        </p:nvSpPr>
        <p:spPr>
          <a:xfrm>
            <a:off x="6758117" y="5269078"/>
            <a:ext cx="421820" cy="45195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Y</a:t>
            </a:r>
            <a:endParaRPr lang="en-US" sz="2800" b="1" dirty="0">
              <a:solidFill>
                <a:schemeClr val="tx1"/>
              </a:solidFill>
            </a:endParaRPr>
          </a:p>
        </p:txBody>
      </p:sp>
    </p:spTree>
    <p:extLst>
      <p:ext uri="{BB962C8B-B14F-4D97-AF65-F5344CB8AC3E}">
        <p14:creationId xmlns:p14="http://schemas.microsoft.com/office/powerpoint/2010/main" val="2056384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8">
                                            <p:txEl>
                                              <p:pRg st="0" end="0"/>
                                            </p:txEl>
                                          </p:spTgt>
                                        </p:tgtEl>
                                        <p:attrNameLst>
                                          <p:attrName>style.visibility</p:attrName>
                                        </p:attrNameLst>
                                      </p:cBhvr>
                                      <p:to>
                                        <p:strVal val="visible"/>
                                      </p:to>
                                    </p:set>
                                    <p:animEffect transition="in" filter="fade">
                                      <p:cBhvr>
                                        <p:cTn id="10" dur="500"/>
                                        <p:tgtEl>
                                          <p:spTgt spid="58">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Effect transition="in" filter="fade">
                                      <p:cBhvr>
                                        <p:cTn id="13" dur="500"/>
                                        <p:tgtEl>
                                          <p:spTgt spid="57">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0">
                                            <p:txEl>
                                              <p:pRg st="0" end="0"/>
                                            </p:txEl>
                                          </p:spTgt>
                                        </p:tgtEl>
                                        <p:attrNameLst>
                                          <p:attrName>style.visibility</p:attrName>
                                        </p:attrNameLst>
                                      </p:cBhvr>
                                      <p:to>
                                        <p:strVal val="visible"/>
                                      </p:to>
                                    </p:set>
                                    <p:animEffect transition="in" filter="fade">
                                      <p:cBhvr>
                                        <p:cTn id="16" dur="500"/>
                                        <p:tgtEl>
                                          <p:spTgt spid="60">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2">
                                            <p:txEl>
                                              <p:pRg st="0" end="0"/>
                                            </p:txEl>
                                          </p:spTgt>
                                        </p:tgtEl>
                                        <p:attrNameLst>
                                          <p:attrName>style.visibility</p:attrName>
                                        </p:attrNameLst>
                                      </p:cBhvr>
                                      <p:to>
                                        <p:strVal val="visible"/>
                                      </p:to>
                                    </p:set>
                                    <p:animEffect transition="in" filter="fade">
                                      <p:cBhvr>
                                        <p:cTn id="19" dur="500"/>
                                        <p:tgtEl>
                                          <p:spTgt spid="62">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1">
                                            <p:txEl>
                                              <p:pRg st="0" end="0"/>
                                            </p:txEl>
                                          </p:spTgt>
                                        </p:tgtEl>
                                        <p:attrNameLst>
                                          <p:attrName>style.visibility</p:attrName>
                                        </p:attrNameLst>
                                      </p:cBhvr>
                                      <p:to>
                                        <p:strVal val="visible"/>
                                      </p:to>
                                    </p:set>
                                    <p:animEffect transition="in" filter="fade">
                                      <p:cBhvr>
                                        <p:cTn id="22" dur="500"/>
                                        <p:tgtEl>
                                          <p:spTgt spid="61">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9">
                                            <p:txEl>
                                              <p:pRg st="0" end="0"/>
                                            </p:txEl>
                                          </p:spTgt>
                                        </p:tgtEl>
                                        <p:attrNameLst>
                                          <p:attrName>style.visibility</p:attrName>
                                        </p:attrNameLst>
                                      </p:cBhvr>
                                      <p:to>
                                        <p:strVal val="visible"/>
                                      </p:to>
                                    </p:set>
                                    <p:animEffect transition="in" filter="fade">
                                      <p:cBhvr>
                                        <p:cTn id="25" dur="500"/>
                                        <p:tgtEl>
                                          <p:spTgt spid="59">
                                            <p:txEl>
                                              <p:pRg st="0" end="0"/>
                                            </p:txEl>
                                          </p:spTgt>
                                        </p:tgtEl>
                                      </p:cBhvr>
                                    </p:animEffect>
                                  </p:childTnLst>
                                </p:cTn>
                              </p:par>
                            </p:childTnLst>
                          </p:cTn>
                        </p:par>
                      </p:childTnLst>
                    </p:cTn>
                  </p:par>
                </p:childTnLst>
              </p:cTn>
              <p:nextCondLst>
                <p:cond evt="onClick" delay="0">
                  <p:tgtEl>
                    <p:spTgt spid="36"/>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3">
                                            <p:txEl>
                                              <p:pRg st="0" end="0"/>
                                            </p:txEl>
                                          </p:spTgt>
                                        </p:tgtEl>
                                        <p:attrNameLst>
                                          <p:attrName>style.visibility</p:attrName>
                                        </p:attrNameLst>
                                      </p:cBhvr>
                                      <p:to>
                                        <p:strVal val="visible"/>
                                      </p:to>
                                    </p:set>
                                    <p:animEffect transition="in" filter="fade">
                                      <p:cBhvr>
                                        <p:cTn id="31" dur="500"/>
                                        <p:tgtEl>
                                          <p:spTgt spid="63">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792">
                                            <p:txEl>
                                              <p:pRg st="0" end="0"/>
                                            </p:txEl>
                                          </p:spTgt>
                                        </p:tgtEl>
                                        <p:attrNameLst>
                                          <p:attrName>style.visibility</p:attrName>
                                        </p:attrNameLst>
                                      </p:cBhvr>
                                      <p:to>
                                        <p:strVal val="visible"/>
                                      </p:to>
                                    </p:set>
                                    <p:animEffect transition="in" filter="fade">
                                      <p:cBhvr>
                                        <p:cTn id="34" dur="500"/>
                                        <p:tgtEl>
                                          <p:spTgt spid="1792">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793">
                                            <p:txEl>
                                              <p:pRg st="0" end="0"/>
                                            </p:txEl>
                                          </p:spTgt>
                                        </p:tgtEl>
                                        <p:attrNameLst>
                                          <p:attrName>style.visibility</p:attrName>
                                        </p:attrNameLst>
                                      </p:cBhvr>
                                      <p:to>
                                        <p:strVal val="visible"/>
                                      </p:to>
                                    </p:set>
                                    <p:animEffect transition="in" filter="fade">
                                      <p:cBhvr>
                                        <p:cTn id="37" dur="500"/>
                                        <p:tgtEl>
                                          <p:spTgt spid="1793">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806">
                                            <p:txEl>
                                              <p:pRg st="0" end="0"/>
                                            </p:txEl>
                                          </p:spTgt>
                                        </p:tgtEl>
                                        <p:attrNameLst>
                                          <p:attrName>style.visibility</p:attrName>
                                        </p:attrNameLst>
                                      </p:cBhvr>
                                      <p:to>
                                        <p:strVal val="visible"/>
                                      </p:to>
                                    </p:set>
                                    <p:animEffect transition="in" filter="fade">
                                      <p:cBhvr>
                                        <p:cTn id="40" dur="500"/>
                                        <p:tgtEl>
                                          <p:spTgt spid="1806">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1805">
                                            <p:txEl>
                                              <p:pRg st="0" end="0"/>
                                            </p:txEl>
                                          </p:spTgt>
                                        </p:tgtEl>
                                        <p:attrNameLst>
                                          <p:attrName>style.visibility</p:attrName>
                                        </p:attrNameLst>
                                      </p:cBhvr>
                                      <p:to>
                                        <p:strVal val="visible"/>
                                      </p:to>
                                    </p:set>
                                    <p:animEffect transition="in" filter="fade">
                                      <p:cBhvr>
                                        <p:cTn id="43" dur="500"/>
                                        <p:tgtEl>
                                          <p:spTgt spid="1805">
                                            <p:txEl>
                                              <p:pRg st="0" end="0"/>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809">
                                            <p:txEl>
                                              <p:pRg st="0" end="0"/>
                                            </p:txEl>
                                          </p:spTgt>
                                        </p:tgtEl>
                                        <p:attrNameLst>
                                          <p:attrName>style.visibility</p:attrName>
                                        </p:attrNameLst>
                                      </p:cBhvr>
                                      <p:to>
                                        <p:strVal val="visible"/>
                                      </p:to>
                                    </p:set>
                                    <p:animEffect transition="in" filter="fade">
                                      <p:cBhvr>
                                        <p:cTn id="46" dur="500"/>
                                        <p:tgtEl>
                                          <p:spTgt spid="1809">
                                            <p:txEl>
                                              <p:pRg st="0" end="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813">
                                            <p:txEl>
                                              <p:pRg st="0" end="0"/>
                                            </p:txEl>
                                          </p:spTgt>
                                        </p:tgtEl>
                                        <p:attrNameLst>
                                          <p:attrName>style.visibility</p:attrName>
                                        </p:attrNameLst>
                                      </p:cBhvr>
                                      <p:to>
                                        <p:strVal val="visible"/>
                                      </p:to>
                                    </p:set>
                                    <p:animEffect transition="in" filter="fade">
                                      <p:cBhvr>
                                        <p:cTn id="49" dur="500"/>
                                        <p:tgtEl>
                                          <p:spTgt spid="1813">
                                            <p:txEl>
                                              <p:pRg st="0" end="0"/>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1810">
                                            <p:txEl>
                                              <p:pRg st="0" end="0"/>
                                            </p:txEl>
                                          </p:spTgt>
                                        </p:tgtEl>
                                        <p:attrNameLst>
                                          <p:attrName>style.visibility</p:attrName>
                                        </p:attrNameLst>
                                      </p:cBhvr>
                                      <p:to>
                                        <p:strVal val="visible"/>
                                      </p:to>
                                    </p:set>
                                    <p:animEffect transition="in" filter="fade">
                                      <p:cBhvr>
                                        <p:cTn id="52" dur="500"/>
                                        <p:tgtEl>
                                          <p:spTgt spid="1810">
                                            <p:txEl>
                                              <p:pRg st="0" end="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808">
                                            <p:txEl>
                                              <p:pRg st="0" end="0"/>
                                            </p:txEl>
                                          </p:spTgt>
                                        </p:tgtEl>
                                        <p:attrNameLst>
                                          <p:attrName>style.visibility</p:attrName>
                                        </p:attrNameLst>
                                      </p:cBhvr>
                                      <p:to>
                                        <p:strVal val="visible"/>
                                      </p:to>
                                    </p:set>
                                    <p:animEffect transition="in" filter="fade">
                                      <p:cBhvr>
                                        <p:cTn id="55" dur="500"/>
                                        <p:tgtEl>
                                          <p:spTgt spid="1808">
                                            <p:txEl>
                                              <p:pRg st="0" end="0"/>
                                            </p:txEl>
                                          </p:spTgt>
                                        </p:tgtEl>
                                      </p:cBhvr>
                                    </p:animEffect>
                                  </p:childTnLst>
                                </p:cTn>
                              </p:par>
                            </p:childTnLst>
                          </p:cTn>
                        </p:par>
                      </p:childTnLst>
                    </p:cTn>
                  </p:par>
                </p:childTnLst>
              </p:cTn>
              <p:nextCondLst>
                <p:cond evt="onClick" delay="0">
                  <p:tgtEl>
                    <p:spTgt spid="37"/>
                  </p:tgtEl>
                </p:cond>
              </p:nextCondLst>
            </p:seq>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815">
                                            <p:txEl>
                                              <p:pRg st="0" end="0"/>
                                            </p:txEl>
                                          </p:spTgt>
                                        </p:tgtEl>
                                        <p:attrNameLst>
                                          <p:attrName>style.visibility</p:attrName>
                                        </p:attrNameLst>
                                      </p:cBhvr>
                                      <p:to>
                                        <p:strVal val="visible"/>
                                      </p:to>
                                    </p:set>
                                    <p:animEffect transition="in" filter="fade">
                                      <p:cBhvr>
                                        <p:cTn id="61" dur="500"/>
                                        <p:tgtEl>
                                          <p:spTgt spid="1815">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1816">
                                            <p:txEl>
                                              <p:pRg st="0" end="0"/>
                                            </p:txEl>
                                          </p:spTgt>
                                        </p:tgtEl>
                                        <p:attrNameLst>
                                          <p:attrName>style.visibility</p:attrName>
                                        </p:attrNameLst>
                                      </p:cBhvr>
                                      <p:to>
                                        <p:strVal val="visible"/>
                                      </p:to>
                                    </p:set>
                                    <p:animEffect transition="in" filter="fade">
                                      <p:cBhvr>
                                        <p:cTn id="64" dur="500"/>
                                        <p:tgtEl>
                                          <p:spTgt spid="1816">
                                            <p:txEl>
                                              <p:pRg st="0" end="0"/>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1817">
                                            <p:txEl>
                                              <p:pRg st="0" end="0"/>
                                            </p:txEl>
                                          </p:spTgt>
                                        </p:tgtEl>
                                        <p:attrNameLst>
                                          <p:attrName>style.visibility</p:attrName>
                                        </p:attrNameLst>
                                      </p:cBhvr>
                                      <p:to>
                                        <p:strVal val="visible"/>
                                      </p:to>
                                    </p:set>
                                    <p:animEffect transition="in" filter="fade">
                                      <p:cBhvr>
                                        <p:cTn id="67" dur="500"/>
                                        <p:tgtEl>
                                          <p:spTgt spid="1817">
                                            <p:txEl>
                                              <p:pRg st="0" end="0"/>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1818">
                                            <p:txEl>
                                              <p:pRg st="0" end="0"/>
                                            </p:txEl>
                                          </p:spTgt>
                                        </p:tgtEl>
                                        <p:attrNameLst>
                                          <p:attrName>style.visibility</p:attrName>
                                        </p:attrNameLst>
                                      </p:cBhvr>
                                      <p:to>
                                        <p:strVal val="visible"/>
                                      </p:to>
                                    </p:set>
                                    <p:animEffect transition="in" filter="fade">
                                      <p:cBhvr>
                                        <p:cTn id="70" dur="500"/>
                                        <p:tgtEl>
                                          <p:spTgt spid="1818">
                                            <p:txEl>
                                              <p:pRg st="0" end="0"/>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1833">
                                            <p:txEl>
                                              <p:pRg st="0" end="0"/>
                                            </p:txEl>
                                          </p:spTgt>
                                        </p:tgtEl>
                                        <p:attrNameLst>
                                          <p:attrName>style.visibility</p:attrName>
                                        </p:attrNameLst>
                                      </p:cBhvr>
                                      <p:to>
                                        <p:strVal val="visible"/>
                                      </p:to>
                                    </p:set>
                                    <p:animEffect transition="in" filter="fade">
                                      <p:cBhvr>
                                        <p:cTn id="73" dur="500"/>
                                        <p:tgtEl>
                                          <p:spTgt spid="1833">
                                            <p:txEl>
                                              <p:pRg st="0" end="0"/>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1838">
                                            <p:txEl>
                                              <p:pRg st="0" end="0"/>
                                            </p:txEl>
                                          </p:spTgt>
                                        </p:tgtEl>
                                        <p:attrNameLst>
                                          <p:attrName>style.visibility</p:attrName>
                                        </p:attrNameLst>
                                      </p:cBhvr>
                                      <p:to>
                                        <p:strVal val="visible"/>
                                      </p:to>
                                    </p:set>
                                    <p:animEffect transition="in" filter="fade">
                                      <p:cBhvr>
                                        <p:cTn id="76" dur="500"/>
                                        <p:tgtEl>
                                          <p:spTgt spid="1838">
                                            <p:txEl>
                                              <p:pRg st="0" end="0"/>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1835">
                                            <p:txEl>
                                              <p:pRg st="0" end="0"/>
                                            </p:txEl>
                                          </p:spTgt>
                                        </p:tgtEl>
                                        <p:attrNameLst>
                                          <p:attrName>style.visibility</p:attrName>
                                        </p:attrNameLst>
                                      </p:cBhvr>
                                      <p:to>
                                        <p:strVal val="visible"/>
                                      </p:to>
                                    </p:set>
                                    <p:animEffect transition="in" filter="fade">
                                      <p:cBhvr>
                                        <p:cTn id="79" dur="500"/>
                                        <p:tgtEl>
                                          <p:spTgt spid="1835">
                                            <p:txEl>
                                              <p:pRg st="0" end="0"/>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1848">
                                            <p:txEl>
                                              <p:pRg st="0" end="0"/>
                                            </p:txEl>
                                          </p:spTgt>
                                        </p:tgtEl>
                                        <p:attrNameLst>
                                          <p:attrName>style.visibility</p:attrName>
                                        </p:attrNameLst>
                                      </p:cBhvr>
                                      <p:to>
                                        <p:strVal val="visible"/>
                                      </p:to>
                                    </p:set>
                                    <p:animEffect transition="in" filter="fade">
                                      <p:cBhvr>
                                        <p:cTn id="82" dur="500"/>
                                        <p:tgtEl>
                                          <p:spTgt spid="1848">
                                            <p:txEl>
                                              <p:pRg st="0" end="0"/>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1854">
                                            <p:txEl>
                                              <p:pRg st="0" end="0"/>
                                            </p:txEl>
                                          </p:spTgt>
                                        </p:tgtEl>
                                        <p:attrNameLst>
                                          <p:attrName>style.visibility</p:attrName>
                                        </p:attrNameLst>
                                      </p:cBhvr>
                                      <p:to>
                                        <p:strVal val="visible"/>
                                      </p:to>
                                    </p:set>
                                    <p:animEffect transition="in" filter="fade">
                                      <p:cBhvr>
                                        <p:cTn id="85" dur="500"/>
                                        <p:tgtEl>
                                          <p:spTgt spid="1854">
                                            <p:txEl>
                                              <p:pRg st="0" end="0"/>
                                            </p:txEl>
                                          </p:spTgt>
                                        </p:tgtEl>
                                      </p:cBhvr>
                                    </p:animEffect>
                                  </p:childTnLst>
                                </p:cTn>
                              </p:par>
                              <p:par>
                                <p:cTn id="86" presetID="10" presetClass="entr" presetSubtype="0" fill="hold" nodeType="withEffect">
                                  <p:stCondLst>
                                    <p:cond delay="0"/>
                                  </p:stCondLst>
                                  <p:childTnLst>
                                    <p:set>
                                      <p:cBhvr>
                                        <p:cTn id="87" dur="1" fill="hold">
                                          <p:stCondLst>
                                            <p:cond delay="0"/>
                                          </p:stCondLst>
                                        </p:cTn>
                                        <p:tgtEl>
                                          <p:spTgt spid="1850">
                                            <p:txEl>
                                              <p:pRg st="0" end="0"/>
                                            </p:txEl>
                                          </p:spTgt>
                                        </p:tgtEl>
                                        <p:attrNameLst>
                                          <p:attrName>style.visibility</p:attrName>
                                        </p:attrNameLst>
                                      </p:cBhvr>
                                      <p:to>
                                        <p:strVal val="visible"/>
                                      </p:to>
                                    </p:set>
                                    <p:animEffect transition="in" filter="fade">
                                      <p:cBhvr>
                                        <p:cTn id="88" dur="500"/>
                                        <p:tgtEl>
                                          <p:spTgt spid="1850">
                                            <p:txEl>
                                              <p:pRg st="0" end="0"/>
                                            </p:txEl>
                                          </p:spTgt>
                                        </p:tgtEl>
                                      </p:cBhvr>
                                    </p:animEffect>
                                  </p:childTnLst>
                                </p:cTn>
                              </p:par>
                              <p:par>
                                <p:cTn id="89" presetID="10" presetClass="entr" presetSubtype="0" fill="hold" nodeType="withEffect">
                                  <p:stCondLst>
                                    <p:cond delay="0"/>
                                  </p:stCondLst>
                                  <p:childTnLst>
                                    <p:set>
                                      <p:cBhvr>
                                        <p:cTn id="90" dur="1" fill="hold">
                                          <p:stCondLst>
                                            <p:cond delay="0"/>
                                          </p:stCondLst>
                                        </p:cTn>
                                        <p:tgtEl>
                                          <p:spTgt spid="1845">
                                            <p:txEl>
                                              <p:pRg st="0" end="0"/>
                                            </p:txEl>
                                          </p:spTgt>
                                        </p:tgtEl>
                                        <p:attrNameLst>
                                          <p:attrName>style.visibility</p:attrName>
                                        </p:attrNameLst>
                                      </p:cBhvr>
                                      <p:to>
                                        <p:strVal val="visible"/>
                                      </p:to>
                                    </p:set>
                                    <p:animEffect transition="in" filter="fade">
                                      <p:cBhvr>
                                        <p:cTn id="91" dur="500"/>
                                        <p:tgtEl>
                                          <p:spTgt spid="1845">
                                            <p:txEl>
                                              <p:pRg st="0" end="0"/>
                                            </p:txEl>
                                          </p:spTgt>
                                        </p:tgtEl>
                                      </p:cBhvr>
                                    </p:animEffect>
                                  </p:childTnLst>
                                </p:cTn>
                              </p:par>
                            </p:childTnLst>
                          </p:cTn>
                        </p:par>
                      </p:childTnLst>
                    </p:cTn>
                  </p:par>
                </p:childTnLst>
              </p:cTn>
              <p:nextCondLst>
                <p:cond evt="onClick" delay="0">
                  <p:tgtEl>
                    <p:spTgt spid="38"/>
                  </p:tgtEl>
                </p:cond>
              </p:nextCondLst>
            </p:seq>
            <p:seq concurrent="1" nextAc="seek">
              <p:cTn id="92" restart="whenNotActive" fill="hold" evtFilter="cancelBubble" nodeType="interactiveSeq">
                <p:stCondLst>
                  <p:cond evt="onClick" delay="0">
                    <p:tgtEl>
                      <p:spTgt spid="39"/>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348">
                                            <p:txEl>
                                              <p:pRg st="0" end="0"/>
                                            </p:txEl>
                                          </p:spTgt>
                                        </p:tgtEl>
                                        <p:attrNameLst>
                                          <p:attrName>style.visibility</p:attrName>
                                        </p:attrNameLst>
                                      </p:cBhvr>
                                      <p:to>
                                        <p:strVal val="visible"/>
                                      </p:to>
                                    </p:set>
                                    <p:animEffect transition="in" filter="fade">
                                      <p:cBhvr>
                                        <p:cTn id="97" dur="500"/>
                                        <p:tgtEl>
                                          <p:spTgt spid="1348">
                                            <p:txEl>
                                              <p:pRg st="0" end="0"/>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1349">
                                            <p:txEl>
                                              <p:pRg st="0" end="0"/>
                                            </p:txEl>
                                          </p:spTgt>
                                        </p:tgtEl>
                                        <p:attrNameLst>
                                          <p:attrName>style.visibility</p:attrName>
                                        </p:attrNameLst>
                                      </p:cBhvr>
                                      <p:to>
                                        <p:strVal val="visible"/>
                                      </p:to>
                                    </p:set>
                                    <p:animEffect transition="in" filter="fade">
                                      <p:cBhvr>
                                        <p:cTn id="100" dur="500"/>
                                        <p:tgtEl>
                                          <p:spTgt spid="1349">
                                            <p:txEl>
                                              <p:pRg st="0" end="0"/>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1350">
                                            <p:txEl>
                                              <p:pRg st="0" end="0"/>
                                            </p:txEl>
                                          </p:spTgt>
                                        </p:tgtEl>
                                        <p:attrNameLst>
                                          <p:attrName>style.visibility</p:attrName>
                                        </p:attrNameLst>
                                      </p:cBhvr>
                                      <p:to>
                                        <p:strVal val="visible"/>
                                      </p:to>
                                    </p:set>
                                    <p:animEffect transition="in" filter="fade">
                                      <p:cBhvr>
                                        <p:cTn id="103" dur="500"/>
                                        <p:tgtEl>
                                          <p:spTgt spid="1350">
                                            <p:txEl>
                                              <p:pRg st="0" end="0"/>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1351">
                                            <p:txEl>
                                              <p:pRg st="0" end="0"/>
                                            </p:txEl>
                                          </p:spTgt>
                                        </p:tgtEl>
                                        <p:attrNameLst>
                                          <p:attrName>style.visibility</p:attrName>
                                        </p:attrNameLst>
                                      </p:cBhvr>
                                      <p:to>
                                        <p:strVal val="visible"/>
                                      </p:to>
                                    </p:set>
                                    <p:animEffect transition="in" filter="fade">
                                      <p:cBhvr>
                                        <p:cTn id="106" dur="500"/>
                                        <p:tgtEl>
                                          <p:spTgt spid="1351">
                                            <p:txEl>
                                              <p:pRg st="0" end="0"/>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1369">
                                            <p:txEl>
                                              <p:pRg st="0" end="0"/>
                                            </p:txEl>
                                          </p:spTgt>
                                        </p:tgtEl>
                                        <p:attrNameLst>
                                          <p:attrName>style.visibility</p:attrName>
                                        </p:attrNameLst>
                                      </p:cBhvr>
                                      <p:to>
                                        <p:strVal val="visible"/>
                                      </p:to>
                                    </p:set>
                                    <p:animEffect transition="in" filter="fade">
                                      <p:cBhvr>
                                        <p:cTn id="109" dur="500"/>
                                        <p:tgtEl>
                                          <p:spTgt spid="1369">
                                            <p:txEl>
                                              <p:pRg st="0" end="0"/>
                                            </p:txEl>
                                          </p:spTgt>
                                        </p:tgtEl>
                                      </p:cBhvr>
                                    </p:animEffect>
                                  </p:childTnLst>
                                </p:cTn>
                              </p:par>
                              <p:par>
                                <p:cTn id="110" presetID="10" presetClass="entr" presetSubtype="0" fill="hold" nodeType="withEffect">
                                  <p:stCondLst>
                                    <p:cond delay="0"/>
                                  </p:stCondLst>
                                  <p:childTnLst>
                                    <p:set>
                                      <p:cBhvr>
                                        <p:cTn id="111" dur="1" fill="hold">
                                          <p:stCondLst>
                                            <p:cond delay="0"/>
                                          </p:stCondLst>
                                        </p:cTn>
                                        <p:tgtEl>
                                          <p:spTgt spid="1372">
                                            <p:txEl>
                                              <p:pRg st="0" end="0"/>
                                            </p:txEl>
                                          </p:spTgt>
                                        </p:tgtEl>
                                        <p:attrNameLst>
                                          <p:attrName>style.visibility</p:attrName>
                                        </p:attrNameLst>
                                      </p:cBhvr>
                                      <p:to>
                                        <p:strVal val="visible"/>
                                      </p:to>
                                    </p:set>
                                    <p:animEffect transition="in" filter="fade">
                                      <p:cBhvr>
                                        <p:cTn id="112" dur="500"/>
                                        <p:tgtEl>
                                          <p:spTgt spid="1372">
                                            <p:txEl>
                                              <p:pRg st="0" end="0"/>
                                            </p:txEl>
                                          </p:spTgt>
                                        </p:tgtEl>
                                      </p:cBhvr>
                                    </p:animEffect>
                                  </p:childTnLst>
                                </p:cTn>
                              </p:par>
                              <p:par>
                                <p:cTn id="113" presetID="10" presetClass="entr" presetSubtype="0" fill="hold" nodeType="withEffect">
                                  <p:stCondLst>
                                    <p:cond delay="0"/>
                                  </p:stCondLst>
                                  <p:childTnLst>
                                    <p:set>
                                      <p:cBhvr>
                                        <p:cTn id="114" dur="1" fill="hold">
                                          <p:stCondLst>
                                            <p:cond delay="0"/>
                                          </p:stCondLst>
                                        </p:cTn>
                                        <p:tgtEl>
                                          <p:spTgt spid="1370">
                                            <p:txEl>
                                              <p:pRg st="0" end="0"/>
                                            </p:txEl>
                                          </p:spTgt>
                                        </p:tgtEl>
                                        <p:attrNameLst>
                                          <p:attrName>style.visibility</p:attrName>
                                        </p:attrNameLst>
                                      </p:cBhvr>
                                      <p:to>
                                        <p:strVal val="visible"/>
                                      </p:to>
                                    </p:set>
                                    <p:animEffect transition="in" filter="fade">
                                      <p:cBhvr>
                                        <p:cTn id="115" dur="500"/>
                                        <p:tgtEl>
                                          <p:spTgt spid="1370">
                                            <p:txEl>
                                              <p:pRg st="0" end="0"/>
                                            </p:txEl>
                                          </p:spTgt>
                                        </p:tgtEl>
                                      </p:cBhvr>
                                    </p:animEffect>
                                  </p:childTnLst>
                                </p:cTn>
                              </p:par>
                              <p:par>
                                <p:cTn id="116" presetID="10" presetClass="entr" presetSubtype="0" fill="hold" nodeType="withEffect">
                                  <p:stCondLst>
                                    <p:cond delay="0"/>
                                  </p:stCondLst>
                                  <p:childTnLst>
                                    <p:set>
                                      <p:cBhvr>
                                        <p:cTn id="117" dur="1" fill="hold">
                                          <p:stCondLst>
                                            <p:cond delay="0"/>
                                          </p:stCondLst>
                                        </p:cTn>
                                        <p:tgtEl>
                                          <p:spTgt spid="1368">
                                            <p:txEl>
                                              <p:pRg st="0" end="0"/>
                                            </p:txEl>
                                          </p:spTgt>
                                        </p:tgtEl>
                                        <p:attrNameLst>
                                          <p:attrName>style.visibility</p:attrName>
                                        </p:attrNameLst>
                                      </p:cBhvr>
                                      <p:to>
                                        <p:strVal val="visible"/>
                                      </p:to>
                                    </p:set>
                                    <p:animEffect transition="in" filter="fade">
                                      <p:cBhvr>
                                        <p:cTn id="118" dur="500"/>
                                        <p:tgtEl>
                                          <p:spTgt spid="1368">
                                            <p:txEl>
                                              <p:pRg st="0" end="0"/>
                                            </p:txEl>
                                          </p:spTgt>
                                        </p:tgtEl>
                                      </p:cBhvr>
                                    </p:animEffect>
                                  </p:childTnLst>
                                </p:cTn>
                              </p:par>
                            </p:childTnLst>
                          </p:cTn>
                        </p:par>
                      </p:childTnLst>
                    </p:cTn>
                  </p:par>
                </p:childTnLst>
              </p:cTn>
              <p:nextCondLst>
                <p:cond evt="onClick" delay="0">
                  <p:tgtEl>
                    <p:spTgt spid="39"/>
                  </p:tgtEl>
                </p:cond>
              </p:nextCondLst>
            </p:seq>
            <p:seq concurrent="1" nextAc="seek">
              <p:cTn id="119" restart="whenNotActive" fill="hold" evtFilter="cancelBubble" nodeType="interactiveSeq">
                <p:stCondLst>
                  <p:cond evt="onClick" delay="0">
                    <p:tgtEl>
                      <p:spTgt spid="40"/>
                    </p:tgtEl>
                  </p:cond>
                </p:stCondLst>
                <p:endSync evt="end" delay="0">
                  <p:rtn val="all"/>
                </p:endSync>
                <p:childTnLst>
                  <p:par>
                    <p:cTn id="120" fill="hold">
                      <p:stCondLst>
                        <p:cond delay="0"/>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1373">
                                            <p:txEl>
                                              <p:pRg st="0" end="0"/>
                                            </p:txEl>
                                          </p:spTgt>
                                        </p:tgtEl>
                                        <p:attrNameLst>
                                          <p:attrName>style.visibility</p:attrName>
                                        </p:attrNameLst>
                                      </p:cBhvr>
                                      <p:to>
                                        <p:strVal val="visible"/>
                                      </p:to>
                                    </p:set>
                                    <p:animEffect transition="in" filter="fade">
                                      <p:cBhvr>
                                        <p:cTn id="124" dur="500"/>
                                        <p:tgtEl>
                                          <p:spTgt spid="1373">
                                            <p:txEl>
                                              <p:pRg st="0" end="0"/>
                                            </p:txEl>
                                          </p:spTgt>
                                        </p:tgtEl>
                                      </p:cBhvr>
                                    </p:animEffect>
                                  </p:childTnLst>
                                </p:cTn>
                              </p:par>
                              <p:par>
                                <p:cTn id="125" presetID="10" presetClass="entr" presetSubtype="0" fill="hold" nodeType="withEffect">
                                  <p:stCondLst>
                                    <p:cond delay="0"/>
                                  </p:stCondLst>
                                  <p:childTnLst>
                                    <p:set>
                                      <p:cBhvr>
                                        <p:cTn id="126" dur="1" fill="hold">
                                          <p:stCondLst>
                                            <p:cond delay="0"/>
                                          </p:stCondLst>
                                        </p:cTn>
                                        <p:tgtEl>
                                          <p:spTgt spid="1377">
                                            <p:txEl>
                                              <p:pRg st="0" end="0"/>
                                            </p:txEl>
                                          </p:spTgt>
                                        </p:tgtEl>
                                        <p:attrNameLst>
                                          <p:attrName>style.visibility</p:attrName>
                                        </p:attrNameLst>
                                      </p:cBhvr>
                                      <p:to>
                                        <p:strVal val="visible"/>
                                      </p:to>
                                    </p:set>
                                    <p:animEffect transition="in" filter="fade">
                                      <p:cBhvr>
                                        <p:cTn id="127" dur="500"/>
                                        <p:tgtEl>
                                          <p:spTgt spid="1377">
                                            <p:txEl>
                                              <p:pRg st="0" end="0"/>
                                            </p:txEl>
                                          </p:spTgt>
                                        </p:tgtEl>
                                      </p:cBhvr>
                                    </p:animEffect>
                                  </p:childTnLst>
                                </p:cTn>
                              </p:par>
                              <p:par>
                                <p:cTn id="128" presetID="10" presetClass="entr" presetSubtype="0" fill="hold" nodeType="withEffect">
                                  <p:stCondLst>
                                    <p:cond delay="0"/>
                                  </p:stCondLst>
                                  <p:childTnLst>
                                    <p:set>
                                      <p:cBhvr>
                                        <p:cTn id="129" dur="1" fill="hold">
                                          <p:stCondLst>
                                            <p:cond delay="0"/>
                                          </p:stCondLst>
                                        </p:cTn>
                                        <p:tgtEl>
                                          <p:spTgt spid="1410">
                                            <p:txEl>
                                              <p:pRg st="0" end="0"/>
                                            </p:txEl>
                                          </p:spTgt>
                                        </p:tgtEl>
                                        <p:attrNameLst>
                                          <p:attrName>style.visibility</p:attrName>
                                        </p:attrNameLst>
                                      </p:cBhvr>
                                      <p:to>
                                        <p:strVal val="visible"/>
                                      </p:to>
                                    </p:set>
                                    <p:animEffect transition="in" filter="fade">
                                      <p:cBhvr>
                                        <p:cTn id="130" dur="500"/>
                                        <p:tgtEl>
                                          <p:spTgt spid="1410">
                                            <p:txEl>
                                              <p:pRg st="0" end="0"/>
                                            </p:txEl>
                                          </p:spTgt>
                                        </p:tgtEl>
                                      </p:cBhvr>
                                    </p:animEffect>
                                  </p:childTnLst>
                                </p:cTn>
                              </p:par>
                              <p:par>
                                <p:cTn id="131" presetID="10" presetClass="entr" presetSubtype="0" fill="hold" nodeType="withEffect">
                                  <p:stCondLst>
                                    <p:cond delay="0"/>
                                  </p:stCondLst>
                                  <p:childTnLst>
                                    <p:set>
                                      <p:cBhvr>
                                        <p:cTn id="132" dur="1" fill="hold">
                                          <p:stCondLst>
                                            <p:cond delay="0"/>
                                          </p:stCondLst>
                                        </p:cTn>
                                        <p:tgtEl>
                                          <p:spTgt spid="1405">
                                            <p:txEl>
                                              <p:pRg st="0" end="0"/>
                                            </p:txEl>
                                          </p:spTgt>
                                        </p:tgtEl>
                                        <p:attrNameLst>
                                          <p:attrName>style.visibility</p:attrName>
                                        </p:attrNameLst>
                                      </p:cBhvr>
                                      <p:to>
                                        <p:strVal val="visible"/>
                                      </p:to>
                                    </p:set>
                                    <p:animEffect transition="in" filter="fade">
                                      <p:cBhvr>
                                        <p:cTn id="133" dur="500"/>
                                        <p:tgtEl>
                                          <p:spTgt spid="1405">
                                            <p:txEl>
                                              <p:pRg st="0" end="0"/>
                                            </p:txEl>
                                          </p:spTgt>
                                        </p:tgtEl>
                                      </p:cBhvr>
                                    </p:animEffect>
                                  </p:childTnLst>
                                </p:cTn>
                              </p:par>
                              <p:par>
                                <p:cTn id="134" presetID="10" presetClass="entr" presetSubtype="0" fill="hold" nodeType="withEffect">
                                  <p:stCondLst>
                                    <p:cond delay="0"/>
                                  </p:stCondLst>
                                  <p:childTnLst>
                                    <p:set>
                                      <p:cBhvr>
                                        <p:cTn id="135" dur="1" fill="hold">
                                          <p:stCondLst>
                                            <p:cond delay="0"/>
                                          </p:stCondLst>
                                        </p:cTn>
                                        <p:tgtEl>
                                          <p:spTgt spid="1423">
                                            <p:txEl>
                                              <p:pRg st="0" end="0"/>
                                            </p:txEl>
                                          </p:spTgt>
                                        </p:tgtEl>
                                        <p:attrNameLst>
                                          <p:attrName>style.visibility</p:attrName>
                                        </p:attrNameLst>
                                      </p:cBhvr>
                                      <p:to>
                                        <p:strVal val="visible"/>
                                      </p:to>
                                    </p:set>
                                    <p:animEffect transition="in" filter="fade">
                                      <p:cBhvr>
                                        <p:cTn id="136" dur="500"/>
                                        <p:tgtEl>
                                          <p:spTgt spid="1423">
                                            <p:txEl>
                                              <p:pRg st="0" end="0"/>
                                            </p:txEl>
                                          </p:spTgt>
                                        </p:tgtEl>
                                      </p:cBhvr>
                                    </p:animEffect>
                                  </p:childTnLst>
                                </p:cTn>
                              </p:par>
                              <p:par>
                                <p:cTn id="137" presetID="10" presetClass="entr" presetSubtype="0" fill="hold" nodeType="withEffect">
                                  <p:stCondLst>
                                    <p:cond delay="0"/>
                                  </p:stCondLst>
                                  <p:childTnLst>
                                    <p:set>
                                      <p:cBhvr>
                                        <p:cTn id="138" dur="1" fill="hold">
                                          <p:stCondLst>
                                            <p:cond delay="0"/>
                                          </p:stCondLst>
                                        </p:cTn>
                                        <p:tgtEl>
                                          <p:spTgt spid="1437">
                                            <p:txEl>
                                              <p:pRg st="0" end="0"/>
                                            </p:txEl>
                                          </p:spTgt>
                                        </p:tgtEl>
                                        <p:attrNameLst>
                                          <p:attrName>style.visibility</p:attrName>
                                        </p:attrNameLst>
                                      </p:cBhvr>
                                      <p:to>
                                        <p:strVal val="visible"/>
                                      </p:to>
                                    </p:set>
                                    <p:animEffect transition="in" filter="fade">
                                      <p:cBhvr>
                                        <p:cTn id="139" dur="500"/>
                                        <p:tgtEl>
                                          <p:spTgt spid="1437">
                                            <p:txEl>
                                              <p:pRg st="0" end="0"/>
                                            </p:txEl>
                                          </p:spTgt>
                                        </p:tgtEl>
                                      </p:cBhvr>
                                    </p:animEffect>
                                  </p:childTnLst>
                                </p:cTn>
                              </p:par>
                              <p:par>
                                <p:cTn id="140" presetID="10" presetClass="entr" presetSubtype="0" fill="hold" nodeType="withEffect">
                                  <p:stCondLst>
                                    <p:cond delay="0"/>
                                  </p:stCondLst>
                                  <p:childTnLst>
                                    <p:set>
                                      <p:cBhvr>
                                        <p:cTn id="141" dur="1" fill="hold">
                                          <p:stCondLst>
                                            <p:cond delay="0"/>
                                          </p:stCondLst>
                                        </p:cTn>
                                        <p:tgtEl>
                                          <p:spTgt spid="1424">
                                            <p:txEl>
                                              <p:pRg st="0" end="0"/>
                                            </p:txEl>
                                          </p:spTgt>
                                        </p:tgtEl>
                                        <p:attrNameLst>
                                          <p:attrName>style.visibility</p:attrName>
                                        </p:attrNameLst>
                                      </p:cBhvr>
                                      <p:to>
                                        <p:strVal val="visible"/>
                                      </p:to>
                                    </p:set>
                                    <p:animEffect transition="in" filter="fade">
                                      <p:cBhvr>
                                        <p:cTn id="142" dur="500"/>
                                        <p:tgtEl>
                                          <p:spTgt spid="1424">
                                            <p:txEl>
                                              <p:pRg st="0" end="0"/>
                                            </p:txEl>
                                          </p:spTgt>
                                        </p:tgtEl>
                                      </p:cBhvr>
                                    </p:animEffect>
                                  </p:childTnLst>
                                </p:cTn>
                              </p:par>
                              <p:par>
                                <p:cTn id="143" presetID="10" presetClass="entr" presetSubtype="0" fill="hold" nodeType="withEffect">
                                  <p:stCondLst>
                                    <p:cond delay="0"/>
                                  </p:stCondLst>
                                  <p:childTnLst>
                                    <p:set>
                                      <p:cBhvr>
                                        <p:cTn id="144" dur="1" fill="hold">
                                          <p:stCondLst>
                                            <p:cond delay="0"/>
                                          </p:stCondLst>
                                        </p:cTn>
                                        <p:tgtEl>
                                          <p:spTgt spid="1422">
                                            <p:txEl>
                                              <p:pRg st="0" end="0"/>
                                            </p:txEl>
                                          </p:spTgt>
                                        </p:tgtEl>
                                        <p:attrNameLst>
                                          <p:attrName>style.visibility</p:attrName>
                                        </p:attrNameLst>
                                      </p:cBhvr>
                                      <p:to>
                                        <p:strVal val="visible"/>
                                      </p:to>
                                    </p:set>
                                    <p:animEffect transition="in" filter="fade">
                                      <p:cBhvr>
                                        <p:cTn id="145" dur="500"/>
                                        <p:tgtEl>
                                          <p:spTgt spid="1422">
                                            <p:txEl>
                                              <p:pRg st="0" end="0"/>
                                            </p:txEl>
                                          </p:spTgt>
                                        </p:tgtEl>
                                      </p:cBhvr>
                                    </p:animEffect>
                                  </p:childTnLst>
                                </p:cTn>
                              </p:par>
                            </p:childTnLst>
                          </p:cTn>
                        </p:par>
                      </p:childTnLst>
                    </p:cTn>
                  </p:par>
                </p:childTnLst>
              </p:cTn>
              <p:nextCondLst>
                <p:cond evt="onClick" delay="0">
                  <p:tgtEl>
                    <p:spTgt spid="40"/>
                  </p:tgtEl>
                </p:cond>
              </p:nextCondLst>
            </p:seq>
            <p:seq concurrent="1" nextAc="seek">
              <p:cTn id="146" restart="whenNotActive" fill="hold" evtFilter="cancelBubble" nodeType="interactiveSeq">
                <p:stCondLst>
                  <p:cond evt="onClick" delay="0">
                    <p:tgtEl>
                      <p:spTgt spid="41"/>
                    </p:tgtEl>
                  </p:cond>
                </p:stCondLst>
                <p:endSync evt="end" delay="0">
                  <p:rtn val="all"/>
                </p:endSync>
                <p:childTnLst>
                  <p:par>
                    <p:cTn id="147" fill="hold">
                      <p:stCondLst>
                        <p:cond delay="0"/>
                      </p:stCondLst>
                      <p:childTnLst>
                        <p:par>
                          <p:cTn id="148" fill="hold">
                            <p:stCondLst>
                              <p:cond delay="0"/>
                            </p:stCondLst>
                            <p:childTnLst>
                              <p:par>
                                <p:cTn id="149" presetID="10" presetClass="entr" presetSubtype="0" fill="hold" nodeType="clickEffect">
                                  <p:stCondLst>
                                    <p:cond delay="0"/>
                                  </p:stCondLst>
                                  <p:childTnLst>
                                    <p:set>
                                      <p:cBhvr>
                                        <p:cTn id="150" dur="1" fill="hold">
                                          <p:stCondLst>
                                            <p:cond delay="0"/>
                                          </p:stCondLst>
                                        </p:cTn>
                                        <p:tgtEl>
                                          <p:spTgt spid="1440">
                                            <p:txEl>
                                              <p:pRg st="0" end="0"/>
                                            </p:txEl>
                                          </p:spTgt>
                                        </p:tgtEl>
                                        <p:attrNameLst>
                                          <p:attrName>style.visibility</p:attrName>
                                        </p:attrNameLst>
                                      </p:cBhvr>
                                      <p:to>
                                        <p:strVal val="visible"/>
                                      </p:to>
                                    </p:set>
                                    <p:animEffect transition="in" filter="fade">
                                      <p:cBhvr>
                                        <p:cTn id="151" dur="500"/>
                                        <p:tgtEl>
                                          <p:spTgt spid="1440">
                                            <p:txEl>
                                              <p:pRg st="0" end="0"/>
                                            </p:txEl>
                                          </p:spTgt>
                                        </p:tgtEl>
                                      </p:cBhvr>
                                    </p:animEffect>
                                  </p:childTnLst>
                                </p:cTn>
                              </p:par>
                              <p:par>
                                <p:cTn id="152" presetID="10" presetClass="entr" presetSubtype="0" fill="hold" nodeType="withEffect">
                                  <p:stCondLst>
                                    <p:cond delay="0"/>
                                  </p:stCondLst>
                                  <p:childTnLst>
                                    <p:set>
                                      <p:cBhvr>
                                        <p:cTn id="153" dur="1" fill="hold">
                                          <p:stCondLst>
                                            <p:cond delay="0"/>
                                          </p:stCondLst>
                                        </p:cTn>
                                        <p:tgtEl>
                                          <p:spTgt spid="1441">
                                            <p:txEl>
                                              <p:pRg st="0" end="0"/>
                                            </p:txEl>
                                          </p:spTgt>
                                        </p:tgtEl>
                                        <p:attrNameLst>
                                          <p:attrName>style.visibility</p:attrName>
                                        </p:attrNameLst>
                                      </p:cBhvr>
                                      <p:to>
                                        <p:strVal val="visible"/>
                                      </p:to>
                                    </p:set>
                                    <p:animEffect transition="in" filter="fade">
                                      <p:cBhvr>
                                        <p:cTn id="154" dur="500"/>
                                        <p:tgtEl>
                                          <p:spTgt spid="1441">
                                            <p:txEl>
                                              <p:pRg st="0" end="0"/>
                                            </p:txEl>
                                          </p:spTgt>
                                        </p:tgtEl>
                                      </p:cBhvr>
                                    </p:animEffect>
                                  </p:childTnLst>
                                </p:cTn>
                              </p:par>
                              <p:par>
                                <p:cTn id="155" presetID="10" presetClass="entr" presetSubtype="0" fill="hold" nodeType="withEffect">
                                  <p:stCondLst>
                                    <p:cond delay="0"/>
                                  </p:stCondLst>
                                  <p:childTnLst>
                                    <p:set>
                                      <p:cBhvr>
                                        <p:cTn id="156" dur="1" fill="hold">
                                          <p:stCondLst>
                                            <p:cond delay="0"/>
                                          </p:stCondLst>
                                        </p:cTn>
                                        <p:tgtEl>
                                          <p:spTgt spid="1466">
                                            <p:txEl>
                                              <p:pRg st="0" end="0"/>
                                            </p:txEl>
                                          </p:spTgt>
                                        </p:tgtEl>
                                        <p:attrNameLst>
                                          <p:attrName>style.visibility</p:attrName>
                                        </p:attrNameLst>
                                      </p:cBhvr>
                                      <p:to>
                                        <p:strVal val="visible"/>
                                      </p:to>
                                    </p:set>
                                    <p:animEffect transition="in" filter="fade">
                                      <p:cBhvr>
                                        <p:cTn id="157" dur="500"/>
                                        <p:tgtEl>
                                          <p:spTgt spid="1466">
                                            <p:txEl>
                                              <p:pRg st="0" end="0"/>
                                            </p:txEl>
                                          </p:spTgt>
                                        </p:tgtEl>
                                      </p:cBhvr>
                                    </p:animEffect>
                                  </p:childTnLst>
                                </p:cTn>
                              </p:par>
                              <p:par>
                                <p:cTn id="158" presetID="10" presetClass="entr" presetSubtype="0" fill="hold" nodeType="withEffect">
                                  <p:stCondLst>
                                    <p:cond delay="0"/>
                                  </p:stCondLst>
                                  <p:childTnLst>
                                    <p:set>
                                      <p:cBhvr>
                                        <p:cTn id="159" dur="1" fill="hold">
                                          <p:stCondLst>
                                            <p:cond delay="0"/>
                                          </p:stCondLst>
                                        </p:cTn>
                                        <p:tgtEl>
                                          <p:spTgt spid="1468">
                                            <p:txEl>
                                              <p:pRg st="0" end="0"/>
                                            </p:txEl>
                                          </p:spTgt>
                                        </p:tgtEl>
                                        <p:attrNameLst>
                                          <p:attrName>style.visibility</p:attrName>
                                        </p:attrNameLst>
                                      </p:cBhvr>
                                      <p:to>
                                        <p:strVal val="visible"/>
                                      </p:to>
                                    </p:set>
                                    <p:animEffect transition="in" filter="fade">
                                      <p:cBhvr>
                                        <p:cTn id="160" dur="500"/>
                                        <p:tgtEl>
                                          <p:spTgt spid="1468">
                                            <p:txEl>
                                              <p:pRg st="0" end="0"/>
                                            </p:txEl>
                                          </p:spTgt>
                                        </p:tgtEl>
                                      </p:cBhvr>
                                    </p:animEffect>
                                  </p:childTnLst>
                                </p:cTn>
                              </p:par>
                              <p:par>
                                <p:cTn id="161" presetID="10" presetClass="entr" presetSubtype="0" fill="hold" nodeType="withEffect">
                                  <p:stCondLst>
                                    <p:cond delay="0"/>
                                  </p:stCondLst>
                                  <p:childTnLst>
                                    <p:set>
                                      <p:cBhvr>
                                        <p:cTn id="162" dur="1" fill="hold">
                                          <p:stCondLst>
                                            <p:cond delay="0"/>
                                          </p:stCondLst>
                                        </p:cTn>
                                        <p:tgtEl>
                                          <p:spTgt spid="1901">
                                            <p:txEl>
                                              <p:pRg st="0" end="0"/>
                                            </p:txEl>
                                          </p:spTgt>
                                        </p:tgtEl>
                                        <p:attrNameLst>
                                          <p:attrName>style.visibility</p:attrName>
                                        </p:attrNameLst>
                                      </p:cBhvr>
                                      <p:to>
                                        <p:strVal val="visible"/>
                                      </p:to>
                                    </p:set>
                                    <p:animEffect transition="in" filter="fade">
                                      <p:cBhvr>
                                        <p:cTn id="163" dur="500"/>
                                        <p:tgtEl>
                                          <p:spTgt spid="1901">
                                            <p:txEl>
                                              <p:pRg st="0" end="0"/>
                                            </p:txEl>
                                          </p:spTgt>
                                        </p:tgtEl>
                                      </p:cBhvr>
                                    </p:animEffect>
                                  </p:childTnLst>
                                </p:cTn>
                              </p:par>
                              <p:par>
                                <p:cTn id="164" presetID="10" presetClass="entr" presetSubtype="0" fill="hold" nodeType="withEffect">
                                  <p:stCondLst>
                                    <p:cond delay="0"/>
                                  </p:stCondLst>
                                  <p:childTnLst>
                                    <p:set>
                                      <p:cBhvr>
                                        <p:cTn id="165" dur="1" fill="hold">
                                          <p:stCondLst>
                                            <p:cond delay="0"/>
                                          </p:stCondLst>
                                        </p:cTn>
                                        <p:tgtEl>
                                          <p:spTgt spid="1905">
                                            <p:txEl>
                                              <p:pRg st="0" end="0"/>
                                            </p:txEl>
                                          </p:spTgt>
                                        </p:tgtEl>
                                        <p:attrNameLst>
                                          <p:attrName>style.visibility</p:attrName>
                                        </p:attrNameLst>
                                      </p:cBhvr>
                                      <p:to>
                                        <p:strVal val="visible"/>
                                      </p:to>
                                    </p:set>
                                    <p:animEffect transition="in" filter="fade">
                                      <p:cBhvr>
                                        <p:cTn id="166" dur="500"/>
                                        <p:tgtEl>
                                          <p:spTgt spid="1905">
                                            <p:txEl>
                                              <p:pRg st="0" end="0"/>
                                            </p:txEl>
                                          </p:spTgt>
                                        </p:tgtEl>
                                      </p:cBhvr>
                                    </p:animEffect>
                                  </p:childTnLst>
                                </p:cTn>
                              </p:par>
                              <p:par>
                                <p:cTn id="167" presetID="10" presetClass="entr" presetSubtype="0" fill="hold" nodeType="withEffect">
                                  <p:stCondLst>
                                    <p:cond delay="0"/>
                                  </p:stCondLst>
                                  <p:childTnLst>
                                    <p:set>
                                      <p:cBhvr>
                                        <p:cTn id="168" dur="1" fill="hold">
                                          <p:stCondLst>
                                            <p:cond delay="0"/>
                                          </p:stCondLst>
                                        </p:cTn>
                                        <p:tgtEl>
                                          <p:spTgt spid="1902">
                                            <p:txEl>
                                              <p:pRg st="0" end="0"/>
                                            </p:txEl>
                                          </p:spTgt>
                                        </p:tgtEl>
                                        <p:attrNameLst>
                                          <p:attrName>style.visibility</p:attrName>
                                        </p:attrNameLst>
                                      </p:cBhvr>
                                      <p:to>
                                        <p:strVal val="visible"/>
                                      </p:to>
                                    </p:set>
                                    <p:animEffect transition="in" filter="fade">
                                      <p:cBhvr>
                                        <p:cTn id="169" dur="500"/>
                                        <p:tgtEl>
                                          <p:spTgt spid="1902">
                                            <p:txEl>
                                              <p:pRg st="0" end="0"/>
                                            </p:txEl>
                                          </p:spTgt>
                                        </p:tgtEl>
                                      </p:cBhvr>
                                    </p:animEffect>
                                  </p:childTnLst>
                                </p:cTn>
                              </p:par>
                            </p:childTnLst>
                          </p:cTn>
                        </p:par>
                      </p:childTnLst>
                    </p:cTn>
                  </p:par>
                </p:childTnLst>
              </p:cTn>
              <p:nextCondLst>
                <p:cond evt="onClick" delay="0">
                  <p:tgtEl>
                    <p:spTgt spid="41"/>
                  </p:tgtEl>
                </p:cond>
              </p:nextCondLst>
            </p:seq>
            <p:seq concurrent="1" nextAc="seek">
              <p:cTn id="170" restart="whenNotActive" fill="hold" evtFilter="cancelBubble" nodeType="interactiveSeq">
                <p:stCondLst>
                  <p:cond evt="onClick" delay="0">
                    <p:tgtEl>
                      <p:spTgt spid="42"/>
                    </p:tgtEl>
                  </p:cond>
                </p:stCondLst>
                <p:endSync evt="end" delay="0">
                  <p:rtn val="all"/>
                </p:endSync>
                <p:childTnLst>
                  <p:par>
                    <p:cTn id="171" fill="hold">
                      <p:stCondLst>
                        <p:cond delay="0"/>
                      </p:stCondLst>
                      <p:childTnLst>
                        <p:par>
                          <p:cTn id="172" fill="hold">
                            <p:stCondLst>
                              <p:cond delay="0"/>
                            </p:stCondLst>
                            <p:childTnLst>
                              <p:par>
                                <p:cTn id="173" presetID="10" presetClass="entr" presetSubtype="0" fill="hold" nodeType="clickEffect">
                                  <p:stCondLst>
                                    <p:cond delay="0"/>
                                  </p:stCondLst>
                                  <p:childTnLst>
                                    <p:set>
                                      <p:cBhvr>
                                        <p:cTn id="174" dur="1" fill="hold">
                                          <p:stCondLst>
                                            <p:cond delay="0"/>
                                          </p:stCondLst>
                                        </p:cTn>
                                        <p:tgtEl>
                                          <p:spTgt spid="1906">
                                            <p:txEl>
                                              <p:pRg st="0" end="0"/>
                                            </p:txEl>
                                          </p:spTgt>
                                        </p:tgtEl>
                                        <p:attrNameLst>
                                          <p:attrName>style.visibility</p:attrName>
                                        </p:attrNameLst>
                                      </p:cBhvr>
                                      <p:to>
                                        <p:strVal val="visible"/>
                                      </p:to>
                                    </p:set>
                                    <p:animEffect transition="in" filter="fade">
                                      <p:cBhvr>
                                        <p:cTn id="175" dur="500"/>
                                        <p:tgtEl>
                                          <p:spTgt spid="1906">
                                            <p:txEl>
                                              <p:pRg st="0" end="0"/>
                                            </p:txEl>
                                          </p:spTgt>
                                        </p:tgtEl>
                                      </p:cBhvr>
                                    </p:animEffect>
                                  </p:childTnLst>
                                </p:cTn>
                              </p:par>
                              <p:par>
                                <p:cTn id="176" presetID="10" presetClass="entr" presetSubtype="0" fill="hold" nodeType="withEffect">
                                  <p:stCondLst>
                                    <p:cond delay="0"/>
                                  </p:stCondLst>
                                  <p:childTnLst>
                                    <p:set>
                                      <p:cBhvr>
                                        <p:cTn id="177" dur="1" fill="hold">
                                          <p:stCondLst>
                                            <p:cond delay="0"/>
                                          </p:stCondLst>
                                        </p:cTn>
                                        <p:tgtEl>
                                          <p:spTgt spid="1919">
                                            <p:txEl>
                                              <p:pRg st="0" end="0"/>
                                            </p:txEl>
                                          </p:spTgt>
                                        </p:tgtEl>
                                        <p:attrNameLst>
                                          <p:attrName>style.visibility</p:attrName>
                                        </p:attrNameLst>
                                      </p:cBhvr>
                                      <p:to>
                                        <p:strVal val="visible"/>
                                      </p:to>
                                    </p:set>
                                    <p:animEffect transition="in" filter="fade">
                                      <p:cBhvr>
                                        <p:cTn id="178" dur="500"/>
                                        <p:tgtEl>
                                          <p:spTgt spid="1919">
                                            <p:txEl>
                                              <p:pRg st="0" end="0"/>
                                            </p:txEl>
                                          </p:spTgt>
                                        </p:tgtEl>
                                      </p:cBhvr>
                                    </p:animEffect>
                                  </p:childTnLst>
                                </p:cTn>
                              </p:par>
                              <p:par>
                                <p:cTn id="179" presetID="10" presetClass="entr" presetSubtype="0" fill="hold" nodeType="withEffect">
                                  <p:stCondLst>
                                    <p:cond delay="0"/>
                                  </p:stCondLst>
                                  <p:childTnLst>
                                    <p:set>
                                      <p:cBhvr>
                                        <p:cTn id="180" dur="1" fill="hold">
                                          <p:stCondLst>
                                            <p:cond delay="0"/>
                                          </p:stCondLst>
                                        </p:cTn>
                                        <p:tgtEl>
                                          <p:spTgt spid="1946">
                                            <p:txEl>
                                              <p:pRg st="0" end="0"/>
                                            </p:txEl>
                                          </p:spTgt>
                                        </p:tgtEl>
                                        <p:attrNameLst>
                                          <p:attrName>style.visibility</p:attrName>
                                        </p:attrNameLst>
                                      </p:cBhvr>
                                      <p:to>
                                        <p:strVal val="visible"/>
                                      </p:to>
                                    </p:set>
                                    <p:animEffect transition="in" filter="fade">
                                      <p:cBhvr>
                                        <p:cTn id="181" dur="500"/>
                                        <p:tgtEl>
                                          <p:spTgt spid="1946">
                                            <p:txEl>
                                              <p:pRg st="0" end="0"/>
                                            </p:txEl>
                                          </p:spTgt>
                                        </p:tgtEl>
                                      </p:cBhvr>
                                    </p:animEffect>
                                  </p:childTnLst>
                                </p:cTn>
                              </p:par>
                              <p:par>
                                <p:cTn id="182" presetID="10" presetClass="entr" presetSubtype="0" fill="hold" nodeType="withEffect">
                                  <p:stCondLst>
                                    <p:cond delay="0"/>
                                  </p:stCondLst>
                                  <p:childTnLst>
                                    <p:set>
                                      <p:cBhvr>
                                        <p:cTn id="183" dur="1" fill="hold">
                                          <p:stCondLst>
                                            <p:cond delay="0"/>
                                          </p:stCondLst>
                                        </p:cTn>
                                        <p:tgtEl>
                                          <p:spTgt spid="1948">
                                            <p:txEl>
                                              <p:pRg st="0" end="0"/>
                                            </p:txEl>
                                          </p:spTgt>
                                        </p:tgtEl>
                                        <p:attrNameLst>
                                          <p:attrName>style.visibility</p:attrName>
                                        </p:attrNameLst>
                                      </p:cBhvr>
                                      <p:to>
                                        <p:strVal val="visible"/>
                                      </p:to>
                                    </p:set>
                                    <p:animEffect transition="in" filter="fade">
                                      <p:cBhvr>
                                        <p:cTn id="184" dur="500"/>
                                        <p:tgtEl>
                                          <p:spTgt spid="1948">
                                            <p:txEl>
                                              <p:pRg st="0" end="0"/>
                                            </p:txEl>
                                          </p:spTgt>
                                        </p:tgtEl>
                                      </p:cBhvr>
                                    </p:animEffect>
                                  </p:childTnLst>
                                </p:cTn>
                              </p:par>
                              <p:par>
                                <p:cTn id="185" presetID="10" presetClass="entr" presetSubtype="0" fill="hold" nodeType="withEffect">
                                  <p:stCondLst>
                                    <p:cond delay="0"/>
                                  </p:stCondLst>
                                  <p:childTnLst>
                                    <p:set>
                                      <p:cBhvr>
                                        <p:cTn id="186" dur="1" fill="hold">
                                          <p:stCondLst>
                                            <p:cond delay="0"/>
                                          </p:stCondLst>
                                        </p:cTn>
                                        <p:tgtEl>
                                          <p:spTgt spid="1947">
                                            <p:txEl>
                                              <p:pRg st="0" end="0"/>
                                            </p:txEl>
                                          </p:spTgt>
                                        </p:tgtEl>
                                        <p:attrNameLst>
                                          <p:attrName>style.visibility</p:attrName>
                                        </p:attrNameLst>
                                      </p:cBhvr>
                                      <p:to>
                                        <p:strVal val="visible"/>
                                      </p:to>
                                    </p:set>
                                    <p:animEffect transition="in" filter="fade">
                                      <p:cBhvr>
                                        <p:cTn id="187" dur="500"/>
                                        <p:tgtEl>
                                          <p:spTgt spid="1947">
                                            <p:txEl>
                                              <p:pRg st="0" end="0"/>
                                            </p:txEl>
                                          </p:spTgt>
                                        </p:tgtEl>
                                      </p:cBhvr>
                                    </p:animEffect>
                                  </p:childTnLst>
                                </p:cTn>
                              </p:par>
                              <p:par>
                                <p:cTn id="188" presetID="10" presetClass="entr" presetSubtype="0" fill="hold" nodeType="withEffect">
                                  <p:stCondLst>
                                    <p:cond delay="0"/>
                                  </p:stCondLst>
                                  <p:childTnLst>
                                    <p:set>
                                      <p:cBhvr>
                                        <p:cTn id="189" dur="1" fill="hold">
                                          <p:stCondLst>
                                            <p:cond delay="0"/>
                                          </p:stCondLst>
                                        </p:cTn>
                                        <p:tgtEl>
                                          <p:spTgt spid="1950">
                                            <p:txEl>
                                              <p:pRg st="0" end="0"/>
                                            </p:txEl>
                                          </p:spTgt>
                                        </p:tgtEl>
                                        <p:attrNameLst>
                                          <p:attrName>style.visibility</p:attrName>
                                        </p:attrNameLst>
                                      </p:cBhvr>
                                      <p:to>
                                        <p:strVal val="visible"/>
                                      </p:to>
                                    </p:set>
                                    <p:animEffect transition="in" filter="fade">
                                      <p:cBhvr>
                                        <p:cTn id="190" dur="500"/>
                                        <p:tgtEl>
                                          <p:spTgt spid="1950">
                                            <p:txEl>
                                              <p:pRg st="0" end="0"/>
                                            </p:txEl>
                                          </p:spTgt>
                                        </p:tgtEl>
                                      </p:cBhvr>
                                    </p:animEffect>
                                  </p:childTnLst>
                                </p:cTn>
                              </p:par>
                              <p:par>
                                <p:cTn id="191" presetID="10" presetClass="entr" presetSubtype="0" fill="hold" nodeType="withEffect">
                                  <p:stCondLst>
                                    <p:cond delay="0"/>
                                  </p:stCondLst>
                                  <p:childTnLst>
                                    <p:set>
                                      <p:cBhvr>
                                        <p:cTn id="192" dur="1" fill="hold">
                                          <p:stCondLst>
                                            <p:cond delay="0"/>
                                          </p:stCondLst>
                                        </p:cTn>
                                        <p:tgtEl>
                                          <p:spTgt spid="1949">
                                            <p:txEl>
                                              <p:pRg st="0" end="0"/>
                                            </p:txEl>
                                          </p:spTgt>
                                        </p:tgtEl>
                                        <p:attrNameLst>
                                          <p:attrName>style.visibility</p:attrName>
                                        </p:attrNameLst>
                                      </p:cBhvr>
                                      <p:to>
                                        <p:strVal val="visible"/>
                                      </p:to>
                                    </p:set>
                                    <p:animEffect transition="in" filter="fade">
                                      <p:cBhvr>
                                        <p:cTn id="193" dur="500"/>
                                        <p:tgtEl>
                                          <p:spTgt spid="1949">
                                            <p:txEl>
                                              <p:pRg st="0" end="0"/>
                                            </p:txEl>
                                          </p:spTgt>
                                        </p:tgtEl>
                                      </p:cBhvr>
                                    </p:animEffect>
                                  </p:childTnLst>
                                </p:cTn>
                              </p:par>
                              <p:par>
                                <p:cTn id="194" presetID="10" presetClass="entr" presetSubtype="0" fill="hold" nodeType="withEffect">
                                  <p:stCondLst>
                                    <p:cond delay="0"/>
                                  </p:stCondLst>
                                  <p:childTnLst>
                                    <p:set>
                                      <p:cBhvr>
                                        <p:cTn id="195" dur="1" fill="hold">
                                          <p:stCondLst>
                                            <p:cond delay="0"/>
                                          </p:stCondLst>
                                        </p:cTn>
                                        <p:tgtEl>
                                          <p:spTgt spid="1960">
                                            <p:txEl>
                                              <p:pRg st="0" end="0"/>
                                            </p:txEl>
                                          </p:spTgt>
                                        </p:tgtEl>
                                        <p:attrNameLst>
                                          <p:attrName>style.visibility</p:attrName>
                                        </p:attrNameLst>
                                      </p:cBhvr>
                                      <p:to>
                                        <p:strVal val="visible"/>
                                      </p:to>
                                    </p:set>
                                    <p:animEffect transition="in" filter="fade">
                                      <p:cBhvr>
                                        <p:cTn id="196" dur="500"/>
                                        <p:tgtEl>
                                          <p:spTgt spid="1960">
                                            <p:txEl>
                                              <p:pRg st="0" end="0"/>
                                            </p:txEl>
                                          </p:spTgt>
                                        </p:tgtEl>
                                      </p:cBhvr>
                                    </p:animEffect>
                                  </p:childTnLst>
                                </p:cTn>
                              </p:par>
                            </p:childTnLst>
                          </p:cTn>
                        </p:par>
                      </p:childTnLst>
                    </p:cTn>
                  </p:par>
                </p:childTnLst>
              </p:cTn>
              <p:nextCondLst>
                <p:cond evt="onClick" delay="0">
                  <p:tgtEl>
                    <p:spTgt spid="42"/>
                  </p:tgtEl>
                </p:cond>
              </p:nextCondLst>
            </p:seq>
            <p:seq concurrent="1" nextAc="seek">
              <p:cTn id="197" restart="whenNotActive" fill="hold" evtFilter="cancelBubble" nodeType="interactiveSeq">
                <p:stCondLst>
                  <p:cond evt="onClick" delay="0">
                    <p:tgtEl>
                      <p:spTgt spid="43"/>
                    </p:tgtEl>
                  </p:cond>
                </p:stCondLst>
                <p:endSync evt="end" delay="0">
                  <p:rtn val="all"/>
                </p:endSync>
                <p:childTnLst>
                  <p:par>
                    <p:cTn id="198" fill="hold">
                      <p:stCondLst>
                        <p:cond delay="0"/>
                      </p:stCondLst>
                      <p:childTnLst>
                        <p:par>
                          <p:cTn id="199" fill="hold">
                            <p:stCondLst>
                              <p:cond delay="0"/>
                            </p:stCondLst>
                            <p:childTnLst>
                              <p:par>
                                <p:cTn id="200" presetID="10" presetClass="entr" presetSubtype="0" fill="hold" nodeType="clickEffect">
                                  <p:stCondLst>
                                    <p:cond delay="0"/>
                                  </p:stCondLst>
                                  <p:childTnLst>
                                    <p:set>
                                      <p:cBhvr>
                                        <p:cTn id="201" dur="1" fill="hold">
                                          <p:stCondLst>
                                            <p:cond delay="0"/>
                                          </p:stCondLst>
                                        </p:cTn>
                                        <p:tgtEl>
                                          <p:spTgt spid="1961">
                                            <p:txEl>
                                              <p:pRg st="0" end="0"/>
                                            </p:txEl>
                                          </p:spTgt>
                                        </p:tgtEl>
                                        <p:attrNameLst>
                                          <p:attrName>style.visibility</p:attrName>
                                        </p:attrNameLst>
                                      </p:cBhvr>
                                      <p:to>
                                        <p:strVal val="visible"/>
                                      </p:to>
                                    </p:set>
                                    <p:animEffect transition="in" filter="fade">
                                      <p:cBhvr>
                                        <p:cTn id="202" dur="500"/>
                                        <p:tgtEl>
                                          <p:spTgt spid="1961">
                                            <p:txEl>
                                              <p:pRg st="0" end="0"/>
                                            </p:txEl>
                                          </p:spTgt>
                                        </p:tgtEl>
                                      </p:cBhvr>
                                    </p:animEffect>
                                  </p:childTnLst>
                                </p:cTn>
                              </p:par>
                              <p:par>
                                <p:cTn id="203" presetID="10" presetClass="entr" presetSubtype="0" fill="hold" nodeType="withEffect">
                                  <p:stCondLst>
                                    <p:cond delay="0"/>
                                  </p:stCondLst>
                                  <p:childTnLst>
                                    <p:set>
                                      <p:cBhvr>
                                        <p:cTn id="204" dur="1" fill="hold">
                                          <p:stCondLst>
                                            <p:cond delay="0"/>
                                          </p:stCondLst>
                                        </p:cTn>
                                        <p:tgtEl>
                                          <p:spTgt spid="1962">
                                            <p:txEl>
                                              <p:pRg st="0" end="0"/>
                                            </p:txEl>
                                          </p:spTgt>
                                        </p:tgtEl>
                                        <p:attrNameLst>
                                          <p:attrName>style.visibility</p:attrName>
                                        </p:attrNameLst>
                                      </p:cBhvr>
                                      <p:to>
                                        <p:strVal val="visible"/>
                                      </p:to>
                                    </p:set>
                                    <p:animEffect transition="in" filter="fade">
                                      <p:cBhvr>
                                        <p:cTn id="205" dur="500"/>
                                        <p:tgtEl>
                                          <p:spTgt spid="1962">
                                            <p:txEl>
                                              <p:pRg st="0" end="0"/>
                                            </p:txEl>
                                          </p:spTgt>
                                        </p:tgtEl>
                                      </p:cBhvr>
                                    </p:animEffect>
                                  </p:childTnLst>
                                </p:cTn>
                              </p:par>
                              <p:par>
                                <p:cTn id="206" presetID="10" presetClass="entr" presetSubtype="0" fill="hold" nodeType="withEffect">
                                  <p:stCondLst>
                                    <p:cond delay="0"/>
                                  </p:stCondLst>
                                  <p:childTnLst>
                                    <p:set>
                                      <p:cBhvr>
                                        <p:cTn id="207" dur="1" fill="hold">
                                          <p:stCondLst>
                                            <p:cond delay="0"/>
                                          </p:stCondLst>
                                        </p:cTn>
                                        <p:tgtEl>
                                          <p:spTgt spid="1963">
                                            <p:txEl>
                                              <p:pRg st="0" end="0"/>
                                            </p:txEl>
                                          </p:spTgt>
                                        </p:tgtEl>
                                        <p:attrNameLst>
                                          <p:attrName>style.visibility</p:attrName>
                                        </p:attrNameLst>
                                      </p:cBhvr>
                                      <p:to>
                                        <p:strVal val="visible"/>
                                      </p:to>
                                    </p:set>
                                    <p:animEffect transition="in" filter="fade">
                                      <p:cBhvr>
                                        <p:cTn id="208" dur="500"/>
                                        <p:tgtEl>
                                          <p:spTgt spid="1963">
                                            <p:txEl>
                                              <p:pRg st="0" end="0"/>
                                            </p:txEl>
                                          </p:spTgt>
                                        </p:tgtEl>
                                      </p:cBhvr>
                                    </p:animEffect>
                                  </p:childTnLst>
                                </p:cTn>
                              </p:par>
                              <p:par>
                                <p:cTn id="209" presetID="10" presetClass="entr" presetSubtype="0" fill="hold" nodeType="withEffect">
                                  <p:stCondLst>
                                    <p:cond delay="0"/>
                                  </p:stCondLst>
                                  <p:childTnLst>
                                    <p:set>
                                      <p:cBhvr>
                                        <p:cTn id="210" dur="1" fill="hold">
                                          <p:stCondLst>
                                            <p:cond delay="0"/>
                                          </p:stCondLst>
                                        </p:cTn>
                                        <p:tgtEl>
                                          <p:spTgt spid="1965">
                                            <p:txEl>
                                              <p:pRg st="0" end="0"/>
                                            </p:txEl>
                                          </p:spTgt>
                                        </p:tgtEl>
                                        <p:attrNameLst>
                                          <p:attrName>style.visibility</p:attrName>
                                        </p:attrNameLst>
                                      </p:cBhvr>
                                      <p:to>
                                        <p:strVal val="visible"/>
                                      </p:to>
                                    </p:set>
                                    <p:animEffect transition="in" filter="fade">
                                      <p:cBhvr>
                                        <p:cTn id="211" dur="500"/>
                                        <p:tgtEl>
                                          <p:spTgt spid="1965">
                                            <p:txEl>
                                              <p:pRg st="0" end="0"/>
                                            </p:txEl>
                                          </p:spTgt>
                                        </p:tgtEl>
                                      </p:cBhvr>
                                    </p:animEffect>
                                  </p:childTnLst>
                                </p:cTn>
                              </p:par>
                              <p:par>
                                <p:cTn id="212" presetID="10" presetClass="entr" presetSubtype="0" fill="hold" nodeType="withEffect">
                                  <p:stCondLst>
                                    <p:cond delay="0"/>
                                  </p:stCondLst>
                                  <p:childTnLst>
                                    <p:set>
                                      <p:cBhvr>
                                        <p:cTn id="213" dur="1" fill="hold">
                                          <p:stCondLst>
                                            <p:cond delay="0"/>
                                          </p:stCondLst>
                                        </p:cTn>
                                        <p:tgtEl>
                                          <p:spTgt spid="1964">
                                            <p:txEl>
                                              <p:pRg st="0" end="0"/>
                                            </p:txEl>
                                          </p:spTgt>
                                        </p:tgtEl>
                                        <p:attrNameLst>
                                          <p:attrName>style.visibility</p:attrName>
                                        </p:attrNameLst>
                                      </p:cBhvr>
                                      <p:to>
                                        <p:strVal val="visible"/>
                                      </p:to>
                                    </p:set>
                                    <p:animEffect transition="in" filter="fade">
                                      <p:cBhvr>
                                        <p:cTn id="214" dur="500"/>
                                        <p:tgtEl>
                                          <p:spTgt spid="1964">
                                            <p:txEl>
                                              <p:pRg st="0" end="0"/>
                                            </p:txEl>
                                          </p:spTgt>
                                        </p:tgtEl>
                                      </p:cBhvr>
                                    </p:animEffect>
                                  </p:childTnLst>
                                </p:cTn>
                              </p:par>
                              <p:par>
                                <p:cTn id="215" presetID="10" presetClass="entr" presetSubtype="0" fill="hold" nodeType="withEffect">
                                  <p:stCondLst>
                                    <p:cond delay="0"/>
                                  </p:stCondLst>
                                  <p:childTnLst>
                                    <p:set>
                                      <p:cBhvr>
                                        <p:cTn id="216" dur="1" fill="hold">
                                          <p:stCondLst>
                                            <p:cond delay="0"/>
                                          </p:stCondLst>
                                        </p:cTn>
                                        <p:tgtEl>
                                          <p:spTgt spid="1966">
                                            <p:txEl>
                                              <p:pRg st="0" end="0"/>
                                            </p:txEl>
                                          </p:spTgt>
                                        </p:tgtEl>
                                        <p:attrNameLst>
                                          <p:attrName>style.visibility</p:attrName>
                                        </p:attrNameLst>
                                      </p:cBhvr>
                                      <p:to>
                                        <p:strVal val="visible"/>
                                      </p:to>
                                    </p:set>
                                    <p:animEffect transition="in" filter="fade">
                                      <p:cBhvr>
                                        <p:cTn id="217" dur="500"/>
                                        <p:tgtEl>
                                          <p:spTgt spid="1966">
                                            <p:txEl>
                                              <p:pRg st="0" end="0"/>
                                            </p:txEl>
                                          </p:spTgt>
                                        </p:tgtEl>
                                      </p:cBhvr>
                                    </p:animEffect>
                                  </p:childTnLst>
                                </p:cTn>
                              </p:par>
                              <p:par>
                                <p:cTn id="218" presetID="10" presetClass="entr" presetSubtype="0" fill="hold" nodeType="withEffect">
                                  <p:stCondLst>
                                    <p:cond delay="0"/>
                                  </p:stCondLst>
                                  <p:childTnLst>
                                    <p:set>
                                      <p:cBhvr>
                                        <p:cTn id="219" dur="1" fill="hold">
                                          <p:stCondLst>
                                            <p:cond delay="0"/>
                                          </p:stCondLst>
                                        </p:cTn>
                                        <p:tgtEl>
                                          <p:spTgt spid="1975">
                                            <p:txEl>
                                              <p:pRg st="0" end="0"/>
                                            </p:txEl>
                                          </p:spTgt>
                                        </p:tgtEl>
                                        <p:attrNameLst>
                                          <p:attrName>style.visibility</p:attrName>
                                        </p:attrNameLst>
                                      </p:cBhvr>
                                      <p:to>
                                        <p:strVal val="visible"/>
                                      </p:to>
                                    </p:set>
                                    <p:animEffect transition="in" filter="fade">
                                      <p:cBhvr>
                                        <p:cTn id="220" dur="500"/>
                                        <p:tgtEl>
                                          <p:spTgt spid="1975">
                                            <p:txEl>
                                              <p:pRg st="0" end="0"/>
                                            </p:txEl>
                                          </p:spTgt>
                                        </p:tgtEl>
                                      </p:cBhvr>
                                    </p:animEffect>
                                  </p:childTnLst>
                                </p:cTn>
                              </p:par>
                              <p:par>
                                <p:cTn id="221" presetID="10" presetClass="entr" presetSubtype="0" fill="hold" nodeType="withEffect">
                                  <p:stCondLst>
                                    <p:cond delay="0"/>
                                  </p:stCondLst>
                                  <p:childTnLst>
                                    <p:set>
                                      <p:cBhvr>
                                        <p:cTn id="222" dur="1" fill="hold">
                                          <p:stCondLst>
                                            <p:cond delay="0"/>
                                          </p:stCondLst>
                                        </p:cTn>
                                        <p:tgtEl>
                                          <p:spTgt spid="1977">
                                            <p:txEl>
                                              <p:pRg st="0" end="0"/>
                                            </p:txEl>
                                          </p:spTgt>
                                        </p:tgtEl>
                                        <p:attrNameLst>
                                          <p:attrName>style.visibility</p:attrName>
                                        </p:attrNameLst>
                                      </p:cBhvr>
                                      <p:to>
                                        <p:strVal val="visible"/>
                                      </p:to>
                                    </p:set>
                                    <p:animEffect transition="in" filter="fade">
                                      <p:cBhvr>
                                        <p:cTn id="223" dur="500"/>
                                        <p:tgtEl>
                                          <p:spTgt spid="1977">
                                            <p:txEl>
                                              <p:pRg st="0" end="0"/>
                                            </p:txEl>
                                          </p:spTgt>
                                        </p:tgtEl>
                                      </p:cBhvr>
                                    </p:animEffect>
                                  </p:childTnLst>
                                </p:cTn>
                              </p:par>
                              <p:par>
                                <p:cTn id="224" presetID="10" presetClass="entr" presetSubtype="0" fill="hold" nodeType="withEffect">
                                  <p:stCondLst>
                                    <p:cond delay="0"/>
                                  </p:stCondLst>
                                  <p:childTnLst>
                                    <p:set>
                                      <p:cBhvr>
                                        <p:cTn id="225" dur="1" fill="hold">
                                          <p:stCondLst>
                                            <p:cond delay="0"/>
                                          </p:stCondLst>
                                        </p:cTn>
                                        <p:tgtEl>
                                          <p:spTgt spid="1976">
                                            <p:txEl>
                                              <p:pRg st="0" end="0"/>
                                            </p:txEl>
                                          </p:spTgt>
                                        </p:tgtEl>
                                        <p:attrNameLst>
                                          <p:attrName>style.visibility</p:attrName>
                                        </p:attrNameLst>
                                      </p:cBhvr>
                                      <p:to>
                                        <p:strVal val="visible"/>
                                      </p:to>
                                    </p:set>
                                    <p:animEffect transition="in" filter="fade">
                                      <p:cBhvr>
                                        <p:cTn id="226" dur="500"/>
                                        <p:tgtEl>
                                          <p:spTgt spid="1976">
                                            <p:txEl>
                                              <p:pRg st="0" end="0"/>
                                            </p:txEl>
                                          </p:spTgt>
                                        </p:tgtEl>
                                      </p:cBhvr>
                                    </p:animEffect>
                                  </p:childTnLst>
                                </p:cTn>
                              </p:par>
                            </p:childTnLst>
                          </p:cTn>
                        </p:par>
                      </p:childTnLst>
                    </p:cTn>
                  </p:par>
                </p:childTnLst>
              </p:cTn>
              <p:nextCondLst>
                <p:cond evt="onClick" delay="0">
                  <p:tgtEl>
                    <p:spTgt spid="43"/>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712535" y="1001820"/>
            <a:ext cx="8766927" cy="83099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793047" y="1173262"/>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Nộp cho người, cơ quan có trách nhiệm thu giữ</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313930" y="198964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3291405" y="261460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G</a:t>
            </a:r>
          </a:p>
        </p:txBody>
      </p:sp>
      <p:sp>
        <p:nvSpPr>
          <p:cNvPr id="1036" name="Oval 1035">
            <a:extLst>
              <a:ext uri="{FF2B5EF4-FFF2-40B4-BE49-F238E27FC236}">
                <a16:creationId xmlns:a16="http://schemas.microsoft.com/office/drawing/2014/main" id="{2787A4A9-43D1-C6DD-7B6F-93118C6F43A7}"/>
              </a:ext>
            </a:extLst>
          </p:cNvPr>
          <p:cNvSpPr/>
          <p:nvPr/>
        </p:nvSpPr>
        <p:spPr>
          <a:xfrm>
            <a:off x="5713614" y="527902"/>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1</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534902"/>
            <a:ext cx="10513342" cy="1938992"/>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a:t>
            </a:r>
            <a:r>
              <a:rPr lang="en-GB" sz="2400">
                <a:solidFill>
                  <a:srgbClr val="00B050"/>
                </a:solidFill>
                <a:latin typeface="Arial" panose="020B0604020202020204" pitchFamily="34" charset="0"/>
                <a:cs typeface="Arial" panose="020B0604020202020204" pitchFamily="34" charset="0"/>
              </a:rPr>
              <a:t>I/1</a:t>
            </a:r>
            <a:r>
              <a:rPr lang="en-GB" sz="2400" b="0" i="0">
                <a:solidFill>
                  <a:srgbClr val="00B050"/>
                </a:solidFill>
                <a:effectLst/>
                <a:latin typeface="Arial" panose="020B0604020202020204" pitchFamily="34" charset="0"/>
                <a:cs typeface="Arial" panose="020B0604020202020204" pitchFamily="34" charset="0"/>
              </a:rPr>
              <a:t>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Một trong những trách nhiệm của công dân là “</a:t>
            </a:r>
            <a:r>
              <a:rPr lang="en-US" sz="2400">
                <a:latin typeface="Arial" panose="020B0604020202020204" pitchFamily="34" charset="0"/>
                <a:cs typeface="Arial" panose="020B0604020202020204" pitchFamily="34" charset="0"/>
              </a:rPr>
              <a:t>Tích cực, chủ động nghiên cứu và thực hiện quy định của pháp luật về quản lí, sử dụng vũ khí, vật liệu nổ và công cụ hỗ trợ, nhất là quy định về các hành vi bị nghiêm cấm và việc trình báo, khai báo, </a:t>
            </a:r>
            <a:r>
              <a:rPr lang="en-US" sz="2400">
                <a:solidFill>
                  <a:srgbClr val="FF0000"/>
                </a:solidFill>
                <a:latin typeface="Arial" panose="020B0604020202020204" pitchFamily="34" charset="0"/>
                <a:cs typeface="Arial" panose="020B0604020202020204" pitchFamily="34" charset="0"/>
              </a:rPr>
              <a:t>giao nộp </a:t>
            </a:r>
            <a:r>
              <a:rPr lang="en-US" sz="2400">
                <a:latin typeface="Arial" panose="020B0604020202020204" pitchFamily="34" charset="0"/>
                <a:cs typeface="Arial" panose="020B0604020202020204" pitchFamily="34" charset="0"/>
              </a:rPr>
              <a:t>vũ khí, vật liệu nổ, công cụ hỗ trợ cho cơ quan có thẩm quyền</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4" name="Rectangle 53">
            <a:extLst>
              <a:ext uri="{FF2B5EF4-FFF2-40B4-BE49-F238E27FC236}">
                <a16:creationId xmlns:a16="http://schemas.microsoft.com/office/drawing/2014/main" id="{4A076488-5459-851D-702E-1F241F0F2920}"/>
              </a:ext>
            </a:extLst>
          </p:cNvPr>
          <p:cNvSpPr/>
          <p:nvPr/>
        </p:nvSpPr>
        <p:spPr>
          <a:xfrm>
            <a:off x="8193365"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P</a:t>
            </a:r>
          </a:p>
        </p:txBody>
      </p:sp>
      <p:sp>
        <p:nvSpPr>
          <p:cNvPr id="55" name="Rectangle 54">
            <a:extLst>
              <a:ext uri="{FF2B5EF4-FFF2-40B4-BE49-F238E27FC236}">
                <a16:creationId xmlns:a16="http://schemas.microsoft.com/office/drawing/2014/main" id="{0FA00F2D-79D9-D8FC-F5DC-5DC1292A9B7D}"/>
              </a:ext>
            </a:extLst>
          </p:cNvPr>
          <p:cNvSpPr/>
          <p:nvPr/>
        </p:nvSpPr>
        <p:spPr>
          <a:xfrm>
            <a:off x="7376375"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Ộ</a:t>
            </a:r>
          </a:p>
        </p:txBody>
      </p:sp>
      <p:sp>
        <p:nvSpPr>
          <p:cNvPr id="59" name="Rectangle 58">
            <a:extLst>
              <a:ext uri="{FF2B5EF4-FFF2-40B4-BE49-F238E27FC236}">
                <a16:creationId xmlns:a16="http://schemas.microsoft.com/office/drawing/2014/main" id="{36AAE083-D300-9BB7-1443-B82F5253B66A}"/>
              </a:ext>
            </a:extLst>
          </p:cNvPr>
          <p:cNvSpPr/>
          <p:nvPr/>
        </p:nvSpPr>
        <p:spPr>
          <a:xfrm>
            <a:off x="6559381"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60" name="Rectangle 59">
            <a:extLst>
              <a:ext uri="{FF2B5EF4-FFF2-40B4-BE49-F238E27FC236}">
                <a16:creationId xmlns:a16="http://schemas.microsoft.com/office/drawing/2014/main" id="{9B4CD651-629F-2FC1-FF9F-51F2E9FB7229}"/>
              </a:ext>
            </a:extLst>
          </p:cNvPr>
          <p:cNvSpPr/>
          <p:nvPr/>
        </p:nvSpPr>
        <p:spPr>
          <a:xfrm>
            <a:off x="5742387"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O</a:t>
            </a:r>
          </a:p>
        </p:txBody>
      </p:sp>
      <p:sp>
        <p:nvSpPr>
          <p:cNvPr id="61" name="Rectangle 60">
            <a:extLst>
              <a:ext uri="{FF2B5EF4-FFF2-40B4-BE49-F238E27FC236}">
                <a16:creationId xmlns:a16="http://schemas.microsoft.com/office/drawing/2014/main" id="{90F93556-B175-10A1-DCB0-075A1235BE46}"/>
              </a:ext>
            </a:extLst>
          </p:cNvPr>
          <p:cNvSpPr/>
          <p:nvPr/>
        </p:nvSpPr>
        <p:spPr>
          <a:xfrm>
            <a:off x="4925393"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p>
        </p:txBody>
      </p:sp>
      <p:sp>
        <p:nvSpPr>
          <p:cNvPr id="62" name="Rectangle 61">
            <a:extLst>
              <a:ext uri="{FF2B5EF4-FFF2-40B4-BE49-F238E27FC236}">
                <a16:creationId xmlns:a16="http://schemas.microsoft.com/office/drawing/2014/main" id="{E41612E9-7581-B74D-B282-6B48C9443D17}"/>
              </a:ext>
            </a:extLst>
          </p:cNvPr>
          <p:cNvSpPr/>
          <p:nvPr/>
        </p:nvSpPr>
        <p:spPr>
          <a:xfrm>
            <a:off x="4108399"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p>
        </p:txBody>
      </p:sp>
    </p:spTree>
    <p:extLst>
      <p:ext uri="{BB962C8B-B14F-4D97-AF65-F5344CB8AC3E}">
        <p14:creationId xmlns:p14="http://schemas.microsoft.com/office/powerpoint/2010/main" val="2581009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2">
                                            <p:txEl>
                                              <p:pRg st="0" end="0"/>
                                            </p:txEl>
                                          </p:spTgt>
                                        </p:tgtEl>
                                        <p:attrNameLst>
                                          <p:attrName>style.visibility</p:attrName>
                                        </p:attrNameLst>
                                      </p:cBhvr>
                                      <p:to>
                                        <p:strVal val="visible"/>
                                      </p:to>
                                    </p:set>
                                    <p:animEffect transition="in" filter="fade">
                                      <p:cBhvr>
                                        <p:cTn id="12" dur="500"/>
                                        <p:tgtEl>
                                          <p:spTgt spid="5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5">
                                            <p:txEl>
                                              <p:pRg st="0" end="0"/>
                                            </p:txEl>
                                          </p:spTgt>
                                        </p:tgtEl>
                                        <p:attrNameLst>
                                          <p:attrName>style.visibility</p:attrName>
                                        </p:attrNameLst>
                                      </p:cBhvr>
                                      <p:to>
                                        <p:strVal val="visible"/>
                                      </p:to>
                                    </p:set>
                                    <p:animEffect transition="in" filter="fade">
                                      <p:cBhvr>
                                        <p:cTn id="15" dur="500"/>
                                        <p:tgtEl>
                                          <p:spTgt spid="55">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0">
                                            <p:txEl>
                                              <p:pRg st="0" end="0"/>
                                            </p:txEl>
                                          </p:spTgt>
                                        </p:tgtEl>
                                        <p:attrNameLst>
                                          <p:attrName>style.visibility</p:attrName>
                                        </p:attrNameLst>
                                      </p:cBhvr>
                                      <p:to>
                                        <p:strVal val="visible"/>
                                      </p:to>
                                    </p:set>
                                    <p:animEffect transition="in" filter="fade">
                                      <p:cBhvr>
                                        <p:cTn id="18" dur="500"/>
                                        <p:tgtEl>
                                          <p:spTgt spid="6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9">
                                            <p:txEl>
                                              <p:pRg st="0" end="0"/>
                                            </p:txEl>
                                          </p:spTgt>
                                        </p:tgtEl>
                                        <p:attrNameLst>
                                          <p:attrName>style.visibility</p:attrName>
                                        </p:attrNameLst>
                                      </p:cBhvr>
                                      <p:to>
                                        <p:strVal val="visible"/>
                                      </p:to>
                                    </p:set>
                                    <p:animEffect transition="in" filter="fade">
                                      <p:cBhvr>
                                        <p:cTn id="21" dur="500"/>
                                        <p:tgtEl>
                                          <p:spTgt spid="59">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2">
                                            <p:txEl>
                                              <p:pRg st="0" end="0"/>
                                            </p:txEl>
                                          </p:spTgt>
                                        </p:tgtEl>
                                        <p:attrNameLst>
                                          <p:attrName>style.visibility</p:attrName>
                                        </p:attrNameLst>
                                      </p:cBhvr>
                                      <p:to>
                                        <p:strVal val="visible"/>
                                      </p:to>
                                    </p:set>
                                    <p:animEffect transition="in" filter="fade">
                                      <p:cBhvr>
                                        <p:cTn id="24" dur="500"/>
                                        <p:tgtEl>
                                          <p:spTgt spid="62">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1">
                                            <p:txEl>
                                              <p:pRg st="0" end="0"/>
                                            </p:txEl>
                                          </p:spTgt>
                                        </p:tgtEl>
                                        <p:attrNameLst>
                                          <p:attrName>style.visibility</p:attrName>
                                        </p:attrNameLst>
                                      </p:cBhvr>
                                      <p:to>
                                        <p:strVal val="visible"/>
                                      </p:to>
                                    </p:set>
                                    <p:animEffect transition="in" filter="fade">
                                      <p:cBhvr>
                                        <p:cTn id="27" dur="500"/>
                                        <p:tgtEl>
                                          <p:spTgt spid="61">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4">
                                            <p:txEl>
                                              <p:pRg st="0" end="0"/>
                                            </p:txEl>
                                          </p:spTgt>
                                        </p:tgtEl>
                                        <p:attrNameLst>
                                          <p:attrName>style.visibility</p:attrName>
                                        </p:attrNameLst>
                                      </p:cBhvr>
                                      <p:to>
                                        <p:strVal val="visible"/>
                                      </p:to>
                                    </p:set>
                                    <p:animEffect transition="in" filter="fade">
                                      <p:cBhvr>
                                        <p:cTn id="30" dur="500"/>
                                        <p:tgtEl>
                                          <p:spTgt spid="54">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58FE834F-07EC-C156-1585-7477089B2D53}"/>
              </a:ext>
            </a:extLst>
          </p:cNvPr>
          <p:cNvPicPr>
            <a:picLocks noChangeAspect="1"/>
          </p:cNvPicPr>
          <p:nvPr/>
        </p:nvPicPr>
        <p:blipFill>
          <a:blip r:embed="rId5"/>
          <a:stretch>
            <a:fillRect/>
          </a:stretch>
        </p:blipFill>
        <p:spPr>
          <a:xfrm>
            <a:off x="1061049" y="6160899"/>
            <a:ext cx="9834113" cy="695422"/>
          </a:xfrm>
          <a:prstGeom prst="rect">
            <a:avLst/>
          </a:prstGeom>
        </p:spPr>
      </p:pic>
      <p:pic>
        <p:nvPicPr>
          <p:cNvPr id="5" name="Hình ảnh 4">
            <a:extLst>
              <a:ext uri="{FF2B5EF4-FFF2-40B4-BE49-F238E27FC236}">
                <a16:creationId xmlns:a16="http://schemas.microsoft.com/office/drawing/2014/main" id="{0F29AB6A-B03C-FC7E-CD0F-6BF59FDE5909}"/>
              </a:ext>
            </a:extLst>
          </p:cNvPr>
          <p:cNvPicPr>
            <a:picLocks noChangeAspect="1"/>
          </p:cNvPicPr>
          <p:nvPr/>
        </p:nvPicPr>
        <p:blipFill>
          <a:blip r:embed="rId6"/>
          <a:stretch>
            <a:fillRect/>
          </a:stretch>
        </p:blipFill>
        <p:spPr>
          <a:xfrm>
            <a:off x="1470579" y="1546527"/>
            <a:ext cx="485843" cy="4629796"/>
          </a:xfrm>
          <a:prstGeom prst="rect">
            <a:avLst/>
          </a:prstGeom>
        </p:spPr>
      </p:pic>
      <p:pic>
        <p:nvPicPr>
          <p:cNvPr id="7" name="Hình ảnh 6">
            <a:extLst>
              <a:ext uri="{FF2B5EF4-FFF2-40B4-BE49-F238E27FC236}">
                <a16:creationId xmlns:a16="http://schemas.microsoft.com/office/drawing/2014/main" id="{D9DAEE5A-5D5A-C8EC-D0D8-386F6DE9154C}"/>
              </a:ext>
            </a:extLst>
          </p:cNvPr>
          <p:cNvPicPr>
            <a:picLocks noChangeAspect="1"/>
          </p:cNvPicPr>
          <p:nvPr/>
        </p:nvPicPr>
        <p:blipFill>
          <a:blip r:embed="rId7"/>
          <a:stretch>
            <a:fillRect/>
          </a:stretch>
        </p:blipFill>
        <p:spPr>
          <a:xfrm>
            <a:off x="1841210" y="906671"/>
            <a:ext cx="1016459" cy="1383223"/>
          </a:xfrm>
          <a:prstGeom prst="rect">
            <a:avLst/>
          </a:prstGeom>
        </p:spPr>
      </p:pic>
      <p:pic>
        <p:nvPicPr>
          <p:cNvPr id="9" name="Hình ảnh 8">
            <a:extLst>
              <a:ext uri="{FF2B5EF4-FFF2-40B4-BE49-F238E27FC236}">
                <a16:creationId xmlns:a16="http://schemas.microsoft.com/office/drawing/2014/main" id="{1337AFAE-9876-8C2B-652A-CB932D38EDD0}"/>
              </a:ext>
            </a:extLst>
          </p:cNvPr>
          <p:cNvPicPr>
            <a:picLocks noChangeAspect="1"/>
          </p:cNvPicPr>
          <p:nvPr/>
        </p:nvPicPr>
        <p:blipFill>
          <a:blip r:embed="rId8"/>
          <a:stretch>
            <a:fillRect/>
          </a:stretch>
        </p:blipFill>
        <p:spPr>
          <a:xfrm>
            <a:off x="2857670" y="783322"/>
            <a:ext cx="7709686" cy="1666155"/>
          </a:xfrm>
          <a:prstGeom prst="rect">
            <a:avLst/>
          </a:prstGeom>
        </p:spPr>
      </p:pic>
      <p:pic>
        <p:nvPicPr>
          <p:cNvPr id="11" name="Hình ảnh 10">
            <a:extLst>
              <a:ext uri="{FF2B5EF4-FFF2-40B4-BE49-F238E27FC236}">
                <a16:creationId xmlns:a16="http://schemas.microsoft.com/office/drawing/2014/main" id="{DC30A0CE-0D0F-B481-C21A-B2C8312B94C6}"/>
              </a:ext>
            </a:extLst>
          </p:cNvPr>
          <p:cNvPicPr>
            <a:picLocks noChangeAspect="1"/>
          </p:cNvPicPr>
          <p:nvPr/>
        </p:nvPicPr>
        <p:blipFill>
          <a:blip r:embed="rId9"/>
          <a:stretch>
            <a:fillRect/>
          </a:stretch>
        </p:blipFill>
        <p:spPr>
          <a:xfrm>
            <a:off x="1773552" y="3079373"/>
            <a:ext cx="2378725" cy="2965546"/>
          </a:xfrm>
          <a:prstGeom prst="rect">
            <a:avLst/>
          </a:prstGeom>
        </p:spPr>
      </p:pic>
      <p:pic>
        <p:nvPicPr>
          <p:cNvPr id="15" name="Hình ảnh 14">
            <a:extLst>
              <a:ext uri="{FF2B5EF4-FFF2-40B4-BE49-F238E27FC236}">
                <a16:creationId xmlns:a16="http://schemas.microsoft.com/office/drawing/2014/main" id="{57CC1AB8-4EC7-8784-78CE-7413930E50D7}"/>
              </a:ext>
            </a:extLst>
          </p:cNvPr>
          <p:cNvPicPr>
            <a:picLocks noChangeAspect="1"/>
          </p:cNvPicPr>
          <p:nvPr/>
        </p:nvPicPr>
        <p:blipFill>
          <a:blip r:embed="rId10"/>
          <a:stretch>
            <a:fillRect/>
          </a:stretch>
        </p:blipFill>
        <p:spPr>
          <a:xfrm>
            <a:off x="4103137" y="4534054"/>
            <a:ext cx="6464218" cy="800212"/>
          </a:xfrm>
          <a:prstGeom prst="rect">
            <a:avLst/>
          </a:prstGeom>
        </p:spPr>
      </p:pic>
      <p:pic>
        <p:nvPicPr>
          <p:cNvPr id="17" name="Hình ảnh 16">
            <a:extLst>
              <a:ext uri="{FF2B5EF4-FFF2-40B4-BE49-F238E27FC236}">
                <a16:creationId xmlns:a16="http://schemas.microsoft.com/office/drawing/2014/main" id="{23B09902-8D54-1321-86C6-6C6905A94CB3}"/>
              </a:ext>
            </a:extLst>
          </p:cNvPr>
          <p:cNvPicPr>
            <a:picLocks noChangeAspect="1"/>
          </p:cNvPicPr>
          <p:nvPr/>
        </p:nvPicPr>
        <p:blipFill>
          <a:blip r:embed="rId11"/>
          <a:stretch>
            <a:fillRect/>
          </a:stretch>
        </p:blipFill>
        <p:spPr>
          <a:xfrm>
            <a:off x="4152277" y="5467498"/>
            <a:ext cx="3415933" cy="534427"/>
          </a:xfrm>
          <a:prstGeom prst="rect">
            <a:avLst/>
          </a:prstGeom>
        </p:spPr>
      </p:pic>
      <p:pic>
        <p:nvPicPr>
          <p:cNvPr id="14" name="image4.png">
            <a:extLst>
              <a:ext uri="{FF2B5EF4-FFF2-40B4-BE49-F238E27FC236}">
                <a16:creationId xmlns:a16="http://schemas.microsoft.com/office/drawing/2014/main" id="{EF8AB557-2F01-4776-9C4D-829364D50D84}"/>
              </a:ext>
            </a:extLst>
          </p:cNvPr>
          <p:cNvPicPr>
            <a:picLocks noChangeAspect="1"/>
          </p:cNvPicPr>
          <p:nvPr/>
        </p:nvPicPr>
        <p:blipFill>
          <a:blip r:embed="rId12" cstate="print"/>
          <a:stretch>
            <a:fillRect/>
          </a:stretch>
        </p:blipFill>
        <p:spPr>
          <a:xfrm>
            <a:off x="25259" y="-5836"/>
            <a:ext cx="590190" cy="559401"/>
          </a:xfrm>
          <a:prstGeom prst="rect">
            <a:avLst/>
          </a:prstGeom>
        </p:spPr>
      </p:pic>
      <p:grpSp>
        <p:nvGrpSpPr>
          <p:cNvPr id="16" name="Group 11">
            <a:extLst>
              <a:ext uri="{FF2B5EF4-FFF2-40B4-BE49-F238E27FC236}">
                <a16:creationId xmlns:a16="http://schemas.microsoft.com/office/drawing/2014/main" id="{88E1C010-0478-40F4-B2AB-E645FD66FCFE}"/>
              </a:ext>
            </a:extLst>
          </p:cNvPr>
          <p:cNvGrpSpPr>
            <a:grpSpLocks/>
          </p:cNvGrpSpPr>
          <p:nvPr/>
        </p:nvGrpSpPr>
        <p:grpSpPr bwMode="auto">
          <a:xfrm>
            <a:off x="690209" y="57828"/>
            <a:ext cx="590189" cy="495737"/>
            <a:chOff x="0" y="0"/>
            <a:chExt cx="666" cy="559"/>
          </a:xfrm>
        </p:grpSpPr>
        <p:sp>
          <p:nvSpPr>
            <p:cNvPr id="18" name="Freeform 12">
              <a:extLst>
                <a:ext uri="{FF2B5EF4-FFF2-40B4-BE49-F238E27FC236}">
                  <a16:creationId xmlns:a16="http://schemas.microsoft.com/office/drawing/2014/main" id="{0A6BE3E8-E183-4DA3-9430-221EAD40227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2" name="vat_lieu_no_la_san_pham_duoi_tac_dong_cua_xung__417f396f-f675-4d21-8484-c17af24906c2">
            <a:hlinkClick r:id="" action="ppaction://media"/>
            <a:extLst>
              <a:ext uri="{FF2B5EF4-FFF2-40B4-BE49-F238E27FC236}">
                <a16:creationId xmlns:a16="http://schemas.microsoft.com/office/drawing/2014/main" id="{44FA8C03-1701-3E3F-B6C3-5E9A91455B93}"/>
              </a:ext>
            </a:extLst>
          </p:cNvPr>
          <p:cNvPicPr>
            <a:picLocks noChangeAspect="1"/>
          </p:cNvPicPr>
          <p:nvPr>
            <a:audioFile r:link="rId1"/>
            <p:extLst>
              <p:ext uri="{DAA4B4D4-6D71-4841-9C94-3DE7FCFB9230}">
                <p14:media xmlns:p14="http://schemas.microsoft.com/office/powerpoint/2010/main" r:embed="rId2">
                  <p14:trim end="16413.2653"/>
                </p14:media>
              </p:ext>
            </p:extLst>
          </p:nvPr>
        </p:nvPicPr>
        <p:blipFill>
          <a:blip r:embed="rId13"/>
          <a:stretch>
            <a:fillRect/>
          </a:stretch>
        </p:blipFill>
        <p:spPr>
          <a:xfrm>
            <a:off x="-990600" y="676275"/>
            <a:ext cx="609600" cy="609600"/>
          </a:xfrm>
          <a:prstGeom prst="rect">
            <a:avLst/>
          </a:prstGeom>
        </p:spPr>
      </p:pic>
      <p:pic>
        <p:nvPicPr>
          <p:cNvPr id="6" name="vat_lieu_no_la_san_pham_duoi_tac_dong_cua_xung__417f396f-f675-4d21-8484-c17af24906c2">
            <a:hlinkClick r:id="" action="ppaction://media"/>
            <a:extLst>
              <a:ext uri="{FF2B5EF4-FFF2-40B4-BE49-F238E27FC236}">
                <a16:creationId xmlns:a16="http://schemas.microsoft.com/office/drawing/2014/main" id="{9EBFB9C7-0A32-F22E-82A5-DAEF86472ECC}"/>
              </a:ext>
            </a:extLst>
          </p:cNvPr>
          <p:cNvPicPr>
            <a:picLocks noChangeAspect="1"/>
          </p:cNvPicPr>
          <p:nvPr>
            <a:audioFile r:link="rId1"/>
            <p:extLst>
              <p:ext uri="{DAA4B4D4-6D71-4841-9C94-3DE7FCFB9230}">
                <p14:media xmlns:p14="http://schemas.microsoft.com/office/powerpoint/2010/main" r:embed="rId2">
                  <p14:trim st="10965" end="9369.265299999999"/>
                </p14:media>
              </p:ext>
            </p:extLst>
          </p:nvPr>
        </p:nvPicPr>
        <p:blipFill>
          <a:blip r:embed="rId13"/>
          <a:stretch>
            <a:fillRect/>
          </a:stretch>
        </p:blipFill>
        <p:spPr>
          <a:xfrm>
            <a:off x="-963683" y="1487581"/>
            <a:ext cx="609600" cy="609600"/>
          </a:xfrm>
          <a:prstGeom prst="rect">
            <a:avLst/>
          </a:prstGeom>
        </p:spPr>
      </p:pic>
      <p:pic>
        <p:nvPicPr>
          <p:cNvPr id="10" name="vat_lieu_no_la_san_pham_duoi_tac_dong_cua_xung__417f396f-f675-4d21-8484-c17af24906c2">
            <a:hlinkClick r:id="" action="ppaction://media"/>
            <a:extLst>
              <a:ext uri="{FF2B5EF4-FFF2-40B4-BE49-F238E27FC236}">
                <a16:creationId xmlns:a16="http://schemas.microsoft.com/office/drawing/2014/main" id="{6C9FA491-3C07-82D0-5778-98082E9246DB}"/>
              </a:ext>
            </a:extLst>
          </p:cNvPr>
          <p:cNvPicPr>
            <a:picLocks noChangeAspect="1"/>
          </p:cNvPicPr>
          <p:nvPr>
            <a:audioFile r:link="rId1"/>
            <p:extLst>
              <p:ext uri="{DAA4B4D4-6D71-4841-9C94-3DE7FCFB9230}">
                <p14:media xmlns:p14="http://schemas.microsoft.com/office/powerpoint/2010/main" r:embed="rId2">
                  <p14:trim st="17952" end="883.2653"/>
                </p14:media>
              </p:ext>
            </p:extLst>
          </p:nvPr>
        </p:nvPicPr>
        <p:blipFill>
          <a:blip r:embed="rId13"/>
          <a:stretch>
            <a:fillRect/>
          </a:stretch>
        </p:blipFill>
        <p:spPr>
          <a:xfrm>
            <a:off x="-990600" y="2298887"/>
            <a:ext cx="609600" cy="609600"/>
          </a:xfrm>
          <a:prstGeom prst="rect">
            <a:avLst/>
          </a:prstGeom>
        </p:spPr>
      </p:pic>
      <p:pic>
        <p:nvPicPr>
          <p:cNvPr id="19" name="Picture 18">
            <a:extLst>
              <a:ext uri="{FF2B5EF4-FFF2-40B4-BE49-F238E27FC236}">
                <a16:creationId xmlns:a16="http://schemas.microsoft.com/office/drawing/2014/main" id="{E33776FD-F76B-D5A0-724E-E4E3D04F4A63}"/>
              </a:ext>
            </a:extLst>
          </p:cNvPr>
          <p:cNvPicPr>
            <a:picLocks noChangeAspect="1"/>
          </p:cNvPicPr>
          <p:nvPr/>
        </p:nvPicPr>
        <p:blipFill>
          <a:blip r:embed="rId14"/>
          <a:stretch>
            <a:fillRect/>
          </a:stretch>
        </p:blipFill>
        <p:spPr>
          <a:xfrm>
            <a:off x="4152277" y="2596314"/>
            <a:ext cx="6415078" cy="1771897"/>
          </a:xfrm>
          <a:prstGeom prst="rect">
            <a:avLst/>
          </a:prstGeom>
        </p:spPr>
      </p:pic>
    </p:spTree>
    <p:extLst>
      <p:ext uri="{BB962C8B-B14F-4D97-AF65-F5344CB8AC3E}">
        <p14:creationId xmlns:p14="http://schemas.microsoft.com/office/powerpoint/2010/main" val="339689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1" presetClass="entr" presetSubtype="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par>
                          <p:cTn id="20" fill="hold">
                            <p:stCondLst>
                              <p:cond delay="4000"/>
                            </p:stCondLst>
                            <p:childTnLst>
                              <p:par>
                                <p:cTn id="21" presetID="31"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par>
                          <p:cTn id="27" fill="hold">
                            <p:stCondLst>
                              <p:cond delay="5000"/>
                            </p:stCondLst>
                            <p:childTnLst>
                              <p:par>
                                <p:cTn id="28" presetID="1" presetClass="mediacall" presetSubtype="0" fill="hold" nodeType="afterEffect">
                                  <p:stCondLst>
                                    <p:cond delay="0"/>
                                  </p:stCondLst>
                                  <p:childTnLst>
                                    <p:cmd type="call" cmd="playFrom(0.0)">
                                      <p:cBhvr>
                                        <p:cTn id="29" dur="10310" fill="hold"/>
                                        <p:tgtEl>
                                          <p:spTgt spid="2"/>
                                        </p:tgtEl>
                                      </p:cBhvr>
                                    </p:cmd>
                                  </p:childTnLst>
                                </p:cTn>
                              </p:par>
                            </p:childTnLst>
                          </p:cTn>
                        </p:par>
                        <p:par>
                          <p:cTn id="30" fill="hold">
                            <p:stCondLst>
                              <p:cond delay="15310"/>
                            </p:stCondLst>
                            <p:childTnLst>
                              <p:par>
                                <p:cTn id="31" presetID="42"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par>
                          <p:cTn id="36" fill="hold">
                            <p:stCondLst>
                              <p:cond delay="16310"/>
                            </p:stCondLst>
                            <p:childTnLst>
                              <p:par>
                                <p:cTn id="37" presetID="42"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par>
                          <p:cTn id="42" fill="hold">
                            <p:stCondLst>
                              <p:cond delay="17310"/>
                            </p:stCondLst>
                            <p:childTnLst>
                              <p:par>
                                <p:cTn id="43" presetID="31"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1000" fill="hold"/>
                                        <p:tgtEl>
                                          <p:spTgt spid="15"/>
                                        </p:tgtEl>
                                        <p:attrNameLst>
                                          <p:attrName>ppt_w</p:attrName>
                                        </p:attrNameLst>
                                      </p:cBhvr>
                                      <p:tavLst>
                                        <p:tav tm="0">
                                          <p:val>
                                            <p:fltVal val="0"/>
                                          </p:val>
                                        </p:tav>
                                        <p:tav tm="100000">
                                          <p:val>
                                            <p:strVal val="#ppt_w"/>
                                          </p:val>
                                        </p:tav>
                                      </p:tavLst>
                                    </p:anim>
                                    <p:anim calcmode="lin" valueType="num">
                                      <p:cBhvr>
                                        <p:cTn id="46" dur="1000" fill="hold"/>
                                        <p:tgtEl>
                                          <p:spTgt spid="15"/>
                                        </p:tgtEl>
                                        <p:attrNameLst>
                                          <p:attrName>ppt_h</p:attrName>
                                        </p:attrNameLst>
                                      </p:cBhvr>
                                      <p:tavLst>
                                        <p:tav tm="0">
                                          <p:val>
                                            <p:fltVal val="0"/>
                                          </p:val>
                                        </p:tav>
                                        <p:tav tm="100000">
                                          <p:val>
                                            <p:strVal val="#ppt_h"/>
                                          </p:val>
                                        </p:tav>
                                      </p:tavLst>
                                    </p:anim>
                                    <p:anim calcmode="lin" valueType="num">
                                      <p:cBhvr>
                                        <p:cTn id="47" dur="1000" fill="hold"/>
                                        <p:tgtEl>
                                          <p:spTgt spid="15"/>
                                        </p:tgtEl>
                                        <p:attrNameLst>
                                          <p:attrName>style.rotation</p:attrName>
                                        </p:attrNameLst>
                                      </p:cBhvr>
                                      <p:tavLst>
                                        <p:tav tm="0">
                                          <p:val>
                                            <p:fltVal val="90"/>
                                          </p:val>
                                        </p:tav>
                                        <p:tav tm="100000">
                                          <p:val>
                                            <p:fltVal val="0"/>
                                          </p:val>
                                        </p:tav>
                                      </p:tavLst>
                                    </p:anim>
                                    <p:animEffect transition="in" filter="fade">
                                      <p:cBhvr>
                                        <p:cTn id="48" dur="1000"/>
                                        <p:tgtEl>
                                          <p:spTgt spid="15"/>
                                        </p:tgtEl>
                                      </p:cBhvr>
                                    </p:animEffect>
                                  </p:childTnLst>
                                </p:cTn>
                              </p:par>
                            </p:childTnLst>
                          </p:cTn>
                        </p:par>
                        <p:par>
                          <p:cTn id="49" fill="hold">
                            <p:stCondLst>
                              <p:cond delay="18310"/>
                            </p:stCondLst>
                            <p:childTnLst>
                              <p:par>
                                <p:cTn id="50" presetID="53" presetClass="entr" presetSubtype="16"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childTnLst>
                          </p:cTn>
                        </p:par>
                        <p:par>
                          <p:cTn id="55" fill="hold">
                            <p:stCondLst>
                              <p:cond delay="18810"/>
                            </p:stCondLst>
                            <p:childTnLst>
                              <p:par>
                                <p:cTn id="56" presetID="1" presetClass="mediacall" presetSubtype="0" fill="hold" nodeType="afterEffect">
                                  <p:stCondLst>
                                    <p:cond delay="0"/>
                                  </p:stCondLst>
                                  <p:childTnLst>
                                    <p:cmd type="call" cmd="playFrom(0.0)">
                                      <p:cBhvr>
                                        <p:cTn id="57" dur="6389" fill="hold"/>
                                        <p:tgtEl>
                                          <p:spTgt spid="6"/>
                                        </p:tgtEl>
                                      </p:cBhvr>
                                    </p:cmd>
                                  </p:childTnLst>
                                </p:cTn>
                              </p:par>
                            </p:childTnLst>
                          </p:cTn>
                        </p:par>
                        <p:par>
                          <p:cTn id="58" fill="hold">
                            <p:stCondLst>
                              <p:cond delay="25199"/>
                            </p:stCondLst>
                            <p:childTnLst>
                              <p:par>
                                <p:cTn id="59" presetID="1" presetClass="mediacall" presetSubtype="0" fill="hold" nodeType="afterEffect">
                                  <p:stCondLst>
                                    <p:cond delay="0"/>
                                  </p:stCondLst>
                                  <p:childTnLst>
                                    <p:cmd type="call" cmd="playFrom(0.0)">
                                      <p:cBhvr>
                                        <p:cTn id="60" dur="78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
                </p:tgtEl>
              </p:cMediaNode>
            </p:audio>
            <p:audio>
              <p:cMediaNode vol="80000">
                <p:cTn id="62" fill="hold" display="0">
                  <p:stCondLst>
                    <p:cond delay="indefinite"/>
                  </p:stCondLst>
                  <p:endCondLst>
                    <p:cond evt="onStopAudio" delay="0">
                      <p:tgtEl>
                        <p:sldTgt/>
                      </p:tgtEl>
                    </p:cond>
                  </p:endCondLst>
                </p:cTn>
                <p:tgtEl>
                  <p:spTgt spid="6"/>
                </p:tgtEl>
              </p:cMediaNode>
            </p:audio>
            <p:audio>
              <p:cMediaNode vol="80000">
                <p:cTn id="63" fill="hold" display="0">
                  <p:stCondLst>
                    <p:cond delay="indefinite"/>
                  </p:stCondLst>
                  <p:endCondLst>
                    <p:cond evt="onStopAudio" delay="0">
                      <p:tgtEl>
                        <p:sldTgt/>
                      </p:tgtEl>
                    </p:cond>
                  </p:endCondLst>
                </p:cTn>
                <p:tgtEl>
                  <p:spTgt spid="10"/>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713C1-0714-97FE-55C1-F76387ADAE1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B508C25-CC33-BC23-882E-3DACA604FC28}"/>
              </a:ext>
            </a:extLst>
          </p:cNvPr>
          <p:cNvSpPr/>
          <p:nvPr/>
        </p:nvSpPr>
        <p:spPr>
          <a:xfrm>
            <a:off x="1712535" y="1001820"/>
            <a:ext cx="8766927" cy="83099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29D4363-ED61-1940-078A-C492335C62F5}"/>
              </a:ext>
            </a:extLst>
          </p:cNvPr>
          <p:cNvSpPr txBox="1"/>
          <p:nvPr/>
        </p:nvSpPr>
        <p:spPr>
          <a:xfrm>
            <a:off x="1793047" y="1173262"/>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có quan hệ ruột thịt hoặc gắn bó thân thiết với mình</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E926E06B-5E8B-3F2F-5D58-B5990C62A99F}"/>
              </a:ext>
            </a:extLst>
          </p:cNvPr>
          <p:cNvSpPr/>
          <p:nvPr/>
        </p:nvSpPr>
        <p:spPr>
          <a:xfrm>
            <a:off x="5313930" y="198964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F2701B17-A081-ABC2-21B2-6896D8ACFBD1}"/>
              </a:ext>
            </a:extLst>
          </p:cNvPr>
          <p:cNvSpPr/>
          <p:nvPr/>
        </p:nvSpPr>
        <p:spPr>
          <a:xfrm>
            <a:off x="4148655" y="261460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Ư</a:t>
            </a:r>
          </a:p>
        </p:txBody>
      </p:sp>
      <p:sp>
        <p:nvSpPr>
          <p:cNvPr id="1036" name="Oval 1035">
            <a:extLst>
              <a:ext uri="{FF2B5EF4-FFF2-40B4-BE49-F238E27FC236}">
                <a16:creationId xmlns:a16="http://schemas.microsoft.com/office/drawing/2014/main" id="{C7881E5E-35FA-3919-A0A9-3B738FC7DAC8}"/>
              </a:ext>
            </a:extLst>
          </p:cNvPr>
          <p:cNvSpPr/>
          <p:nvPr/>
        </p:nvSpPr>
        <p:spPr>
          <a:xfrm>
            <a:off x="5751714" y="499327"/>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2</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2A6699A9-B7C1-833E-A7C3-3891203FDF77}"/>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17EF7FCB-7B7F-25A4-3CF2-E209307B1353}"/>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7405FA22-9F01-F3B6-54D5-37C1DF556A39}"/>
              </a:ext>
            </a:extLst>
          </p:cNvPr>
          <p:cNvSpPr txBox="1"/>
          <p:nvPr/>
        </p:nvSpPr>
        <p:spPr>
          <a:xfrm>
            <a:off x="799266" y="3534902"/>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II/2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Một trong những trách nhiệm của học sinh là “</a:t>
            </a:r>
            <a:r>
              <a:rPr lang="en-US" sz="2400">
                <a:latin typeface="Arial" panose="020B0604020202020204" pitchFamily="34" charset="0"/>
                <a:cs typeface="Arial" panose="020B0604020202020204" pitchFamily="34" charset="0"/>
              </a:rPr>
              <a:t>Phát hiện, tố giác, ngăn chặn </a:t>
            </a:r>
            <a:r>
              <a:rPr lang="en-US" sz="2400">
                <a:solidFill>
                  <a:srgbClr val="FF0000"/>
                </a:solidFill>
                <a:latin typeface="Arial" panose="020B0604020202020204" pitchFamily="34" charset="0"/>
                <a:cs typeface="Arial" panose="020B0604020202020204" pitchFamily="34" charset="0"/>
              </a:rPr>
              <a:t>người thân</a:t>
            </a:r>
            <a:r>
              <a:rPr lang="en-US" sz="2400">
                <a:latin typeface="Arial" panose="020B0604020202020204" pitchFamily="34" charset="0"/>
                <a:cs typeface="Arial" panose="020B0604020202020204" pitchFamily="34" charset="0"/>
              </a:rPr>
              <a:t>, bạn bè và những người xung quanh vi phạm pháp luật về quản lí, sử dụng vũ khí, vật liệu nổ và công cụ hỗ trợ</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BDAB1CE6-7240-C43F-515D-60E2766BC1F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9E6220DC-CBDD-7D87-3C2C-0B0895FD2FEA}"/>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B82BD788-D042-A490-9478-C2B3AD23B905}"/>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6894F6AC-24DB-3940-19C2-85475F696C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1958E26F-E177-3764-1276-FDA10866A2F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89F99EF0-28DD-8C23-3600-B7398BD76C1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3E276845-9CD9-8C44-05B5-A977AE3AD4C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86D88978-8DF3-DA3D-C711-C261237787D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8229F1F1-4911-4EBE-8A5A-087225EADFC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1D2A3B1E-D3AC-0887-3D66-E9185B7C18F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B99424F3-93C6-18B7-0E6C-3760E5BCB4D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66B1E98B-FCC8-F67A-F89F-3F53AC00E30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4F88656D-BFF6-B2A8-B52D-81ED2FE1C1C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DFD02AFD-6AB7-4E95-993C-2E5ED2FDD3F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2AE20FCC-8A0B-3C28-6250-4CB69B65340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90326A32-848D-5F8C-F7A6-F106F058DF5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0E1D37E6-6F4D-B902-F67B-866D6F28107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07F86748-26B4-30AF-29B5-FEA3CD8F540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85973571-B723-18DB-3B35-3022A4C3E8F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50CF7B05-5B73-C3D5-0B0C-629BFB185B0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1F02313A-6229-BCEA-7C47-56606188311D}"/>
              </a:ext>
            </a:extLst>
          </p:cNvPr>
          <p:cNvSpPr/>
          <p:nvPr/>
        </p:nvSpPr>
        <p:spPr>
          <a:xfrm>
            <a:off x="3331661"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p>
        </p:txBody>
      </p:sp>
      <p:sp>
        <p:nvSpPr>
          <p:cNvPr id="8" name="Rectangle 7">
            <a:extLst>
              <a:ext uri="{FF2B5EF4-FFF2-40B4-BE49-F238E27FC236}">
                <a16:creationId xmlns:a16="http://schemas.microsoft.com/office/drawing/2014/main" id="{8EF0F969-1E84-A92B-CFC9-E141BE350C71}"/>
              </a:ext>
            </a:extLst>
          </p:cNvPr>
          <p:cNvSpPr/>
          <p:nvPr/>
        </p:nvSpPr>
        <p:spPr>
          <a:xfrm>
            <a:off x="2514667"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54" name="Rectangle 53">
            <a:extLst>
              <a:ext uri="{FF2B5EF4-FFF2-40B4-BE49-F238E27FC236}">
                <a16:creationId xmlns:a16="http://schemas.microsoft.com/office/drawing/2014/main" id="{7D3780AA-44F4-9A41-D6DA-EDAF60554C1F}"/>
              </a:ext>
            </a:extLst>
          </p:cNvPr>
          <p:cNvSpPr/>
          <p:nvPr/>
        </p:nvSpPr>
        <p:spPr>
          <a:xfrm>
            <a:off x="9050615"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55" name="Rectangle 54">
            <a:extLst>
              <a:ext uri="{FF2B5EF4-FFF2-40B4-BE49-F238E27FC236}">
                <a16:creationId xmlns:a16="http://schemas.microsoft.com/office/drawing/2014/main" id="{A4F98FD8-D39F-B314-0040-14B3575E83AA}"/>
              </a:ext>
            </a:extLst>
          </p:cNvPr>
          <p:cNvSpPr/>
          <p:nvPr/>
        </p:nvSpPr>
        <p:spPr>
          <a:xfrm>
            <a:off x="8233625"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Â</a:t>
            </a:r>
          </a:p>
        </p:txBody>
      </p:sp>
      <p:sp>
        <p:nvSpPr>
          <p:cNvPr id="59" name="Rectangle 58">
            <a:extLst>
              <a:ext uri="{FF2B5EF4-FFF2-40B4-BE49-F238E27FC236}">
                <a16:creationId xmlns:a16="http://schemas.microsoft.com/office/drawing/2014/main" id="{5FCB0A76-BC64-6338-C0E5-1646E7FE2768}"/>
              </a:ext>
            </a:extLst>
          </p:cNvPr>
          <p:cNvSpPr/>
          <p:nvPr/>
        </p:nvSpPr>
        <p:spPr>
          <a:xfrm>
            <a:off x="7416631"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
        <p:nvSpPr>
          <p:cNvPr id="60" name="Rectangle 59">
            <a:extLst>
              <a:ext uri="{FF2B5EF4-FFF2-40B4-BE49-F238E27FC236}">
                <a16:creationId xmlns:a16="http://schemas.microsoft.com/office/drawing/2014/main" id="{19826B41-3A4C-0AA2-BC17-249447815121}"/>
              </a:ext>
            </a:extLst>
          </p:cNvPr>
          <p:cNvSpPr/>
          <p:nvPr/>
        </p:nvSpPr>
        <p:spPr>
          <a:xfrm>
            <a:off x="6599637"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p>
        </p:txBody>
      </p:sp>
      <p:sp>
        <p:nvSpPr>
          <p:cNvPr id="61" name="Rectangle 60">
            <a:extLst>
              <a:ext uri="{FF2B5EF4-FFF2-40B4-BE49-F238E27FC236}">
                <a16:creationId xmlns:a16="http://schemas.microsoft.com/office/drawing/2014/main" id="{F9BD2E26-ECDF-1816-5FAF-77D0308F5435}"/>
              </a:ext>
            </a:extLst>
          </p:cNvPr>
          <p:cNvSpPr/>
          <p:nvPr/>
        </p:nvSpPr>
        <p:spPr>
          <a:xfrm>
            <a:off x="5782643"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p>
        </p:txBody>
      </p:sp>
      <p:sp>
        <p:nvSpPr>
          <p:cNvPr id="62" name="Rectangle 61">
            <a:extLst>
              <a:ext uri="{FF2B5EF4-FFF2-40B4-BE49-F238E27FC236}">
                <a16:creationId xmlns:a16="http://schemas.microsoft.com/office/drawing/2014/main" id="{F34A44D8-64AB-6EC6-F8FA-46AA12F2E614}"/>
              </a:ext>
            </a:extLst>
          </p:cNvPr>
          <p:cNvSpPr/>
          <p:nvPr/>
        </p:nvSpPr>
        <p:spPr>
          <a:xfrm>
            <a:off x="4965649"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Ờ</a:t>
            </a:r>
          </a:p>
        </p:txBody>
      </p:sp>
    </p:spTree>
    <p:extLst>
      <p:ext uri="{BB962C8B-B14F-4D97-AF65-F5344CB8AC3E}">
        <p14:creationId xmlns:p14="http://schemas.microsoft.com/office/powerpoint/2010/main" val="591894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5">
                                            <p:txEl>
                                              <p:pRg st="0" end="0"/>
                                            </p:txEl>
                                          </p:spTgt>
                                        </p:tgtEl>
                                        <p:attrNameLst>
                                          <p:attrName>style.visibility</p:attrName>
                                        </p:attrNameLst>
                                      </p:cBhvr>
                                      <p:to>
                                        <p:strVal val="visible"/>
                                      </p:to>
                                    </p:set>
                                    <p:animEffect transition="in" filter="fade">
                                      <p:cBhvr>
                                        <p:cTn id="21" dur="500"/>
                                        <p:tgtEl>
                                          <p:spTgt spid="55">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0">
                                            <p:txEl>
                                              <p:pRg st="0" end="0"/>
                                            </p:txEl>
                                          </p:spTgt>
                                        </p:tgtEl>
                                        <p:attrNameLst>
                                          <p:attrName>style.visibility</p:attrName>
                                        </p:attrNameLst>
                                      </p:cBhvr>
                                      <p:to>
                                        <p:strVal val="visible"/>
                                      </p:to>
                                    </p:set>
                                    <p:animEffect transition="in" filter="fade">
                                      <p:cBhvr>
                                        <p:cTn id="24" dur="500"/>
                                        <p:tgtEl>
                                          <p:spTgt spid="60">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9">
                                            <p:txEl>
                                              <p:pRg st="0" end="0"/>
                                            </p:txEl>
                                          </p:spTgt>
                                        </p:tgtEl>
                                        <p:attrNameLst>
                                          <p:attrName>style.visibility</p:attrName>
                                        </p:attrNameLst>
                                      </p:cBhvr>
                                      <p:to>
                                        <p:strVal val="visible"/>
                                      </p:to>
                                    </p:set>
                                    <p:animEffect transition="in" filter="fade">
                                      <p:cBhvr>
                                        <p:cTn id="27" dur="500"/>
                                        <p:tgtEl>
                                          <p:spTgt spid="59">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2">
                                            <p:txEl>
                                              <p:pRg st="0" end="0"/>
                                            </p:txEl>
                                          </p:spTgt>
                                        </p:tgtEl>
                                        <p:attrNameLst>
                                          <p:attrName>style.visibility</p:attrName>
                                        </p:attrNameLst>
                                      </p:cBhvr>
                                      <p:to>
                                        <p:strVal val="visible"/>
                                      </p:to>
                                    </p:set>
                                    <p:animEffect transition="in" filter="fade">
                                      <p:cBhvr>
                                        <p:cTn id="30" dur="500"/>
                                        <p:tgtEl>
                                          <p:spTgt spid="62">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1">
                                            <p:txEl>
                                              <p:pRg st="0" end="0"/>
                                            </p:txEl>
                                          </p:spTgt>
                                        </p:tgtEl>
                                        <p:attrNameLst>
                                          <p:attrName>style.visibility</p:attrName>
                                        </p:attrNameLst>
                                      </p:cBhvr>
                                      <p:to>
                                        <p:strVal val="visible"/>
                                      </p:to>
                                    </p:set>
                                    <p:animEffect transition="in" filter="fade">
                                      <p:cBhvr>
                                        <p:cTn id="33" dur="500"/>
                                        <p:tgtEl>
                                          <p:spTgt spid="61">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4">
                                            <p:txEl>
                                              <p:pRg st="0" end="0"/>
                                            </p:txEl>
                                          </p:spTgt>
                                        </p:tgtEl>
                                        <p:attrNameLst>
                                          <p:attrName>style.visibility</p:attrName>
                                        </p:attrNameLst>
                                      </p:cBhvr>
                                      <p:to>
                                        <p:strVal val="visible"/>
                                      </p:to>
                                    </p:set>
                                    <p:animEffect transition="in" filter="fade">
                                      <p:cBhvr>
                                        <p:cTn id="36" dur="500"/>
                                        <p:tgtEl>
                                          <p:spTgt spid="54">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1"/>
                </p:tgtEl>
              </p:cMediaNode>
            </p:audio>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C4BD2-5E49-668B-0BBA-613DAB10230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BDBCAF-F255-31C3-83B4-F44E66865A1C}"/>
              </a:ext>
            </a:extLst>
          </p:cNvPr>
          <p:cNvSpPr/>
          <p:nvPr/>
        </p:nvSpPr>
        <p:spPr>
          <a:xfrm>
            <a:off x="1712535" y="1001820"/>
            <a:ext cx="8766927" cy="1122255"/>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28DA43D-C65C-9121-C618-E1EE477902FC}"/>
              </a:ext>
            </a:extLst>
          </p:cNvPr>
          <p:cNvSpPr txBox="1"/>
          <p:nvPr/>
        </p:nvSpPr>
        <p:spPr>
          <a:xfrm>
            <a:off x="1793047" y="1154212"/>
            <a:ext cx="8605902" cy="830997"/>
          </a:xfrm>
          <a:prstGeom prst="rect">
            <a:avLst/>
          </a:prstGeom>
          <a:noFill/>
        </p:spPr>
        <p:txBody>
          <a:bodyPr wrap="square" rtlCol="0">
            <a:spAutoFit/>
          </a:bodyPr>
          <a:lstStyle/>
          <a:p>
            <a:pPr algn="just"/>
            <a:r>
              <a:rPr lang="en-GB" sz="2400" b="1">
                <a:solidFill>
                  <a:srgbClr val="000000"/>
                </a:solidFill>
                <a:effectLst/>
                <a:latin typeface="Times New Roman" panose="02020603050405020304" pitchFamily="18" charset="0"/>
                <a:ea typeface="Times New Roman" panose="02020603050405020304" pitchFamily="18" charset="0"/>
              </a:rPr>
              <a:t>T</a:t>
            </a:r>
            <a:r>
              <a:rPr lang="en-GB" sz="2400" b="1">
                <a:solidFill>
                  <a:srgbClr val="000000"/>
                </a:solidFill>
                <a:effectLst/>
                <a:latin typeface="Times New Roman" panose="02020603050405020304" pitchFamily="18" charset="0"/>
                <a:ea typeface="Calibri" panose="020F0502020204030204" pitchFamily="34" charset="0"/>
              </a:rPr>
              <a:t>oàn bộ nội dung học tập, giảng dạy được quy định chính thức cho từng môn, từng lớp hoặc từng cấp học, bậc học</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91066A9B-0B79-9A0F-394B-19890D47D5A7}"/>
              </a:ext>
            </a:extLst>
          </p:cNvPr>
          <p:cNvSpPr/>
          <p:nvPr/>
        </p:nvSpPr>
        <p:spPr>
          <a:xfrm>
            <a:off x="5313930" y="229444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13EE3E52-F4B0-828F-95B9-971F8A2E42ED}"/>
              </a:ext>
            </a:extLst>
          </p:cNvPr>
          <p:cNvSpPr/>
          <p:nvPr/>
        </p:nvSpPr>
        <p:spPr>
          <a:xfrm>
            <a:off x="4120080" y="291940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Ơ</a:t>
            </a:r>
          </a:p>
        </p:txBody>
      </p:sp>
      <p:sp>
        <p:nvSpPr>
          <p:cNvPr id="1036" name="Oval 1035">
            <a:extLst>
              <a:ext uri="{FF2B5EF4-FFF2-40B4-BE49-F238E27FC236}">
                <a16:creationId xmlns:a16="http://schemas.microsoft.com/office/drawing/2014/main" id="{A486AAEF-1319-E044-10B9-1368FF4B9164}"/>
              </a:ext>
            </a:extLst>
          </p:cNvPr>
          <p:cNvSpPr/>
          <p:nvPr/>
        </p:nvSpPr>
        <p:spPr>
          <a:xfrm>
            <a:off x="5751714" y="480277"/>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3</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070A426F-653E-CEBB-0D20-248F37F9A12B}"/>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77B40F0B-1DFC-AC22-B478-7BCBEF76ED6C}"/>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4513542A-4529-E1C8-DA6C-4546293D06E3}"/>
              </a:ext>
            </a:extLst>
          </p:cNvPr>
          <p:cNvSpPr txBox="1"/>
          <p:nvPr/>
        </p:nvSpPr>
        <p:spPr>
          <a:xfrm>
            <a:off x="799266" y="3849227"/>
            <a:ext cx="10513342" cy="1569660"/>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II/2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Một trong những trách nhiệm của học sinh là “</a:t>
            </a:r>
            <a:r>
              <a:rPr lang="en-US" sz="2400">
                <a:latin typeface="Arial" panose="020B0604020202020204" pitchFamily="34" charset="0"/>
                <a:cs typeface="Arial" panose="020B0604020202020204" pitchFamily="34" charset="0"/>
              </a:rPr>
              <a:t>Tham gia học tập đầy đủ các nội dung giáo dục pháp luật về quản lí, sử dụng vũ khí, vật liệu nổ và công cụ hỗ trợ trong </a:t>
            </a:r>
            <a:r>
              <a:rPr lang="en-US" sz="2400">
                <a:solidFill>
                  <a:srgbClr val="FF0000"/>
                </a:solidFill>
                <a:latin typeface="Arial" panose="020B0604020202020204" pitchFamily="34" charset="0"/>
                <a:cs typeface="Arial" panose="020B0604020202020204" pitchFamily="34" charset="0"/>
              </a:rPr>
              <a:t>Chương trình </a:t>
            </a:r>
            <a:r>
              <a:rPr lang="en-US" sz="2400">
                <a:latin typeface="Arial" panose="020B0604020202020204" pitchFamily="34" charset="0"/>
                <a:cs typeface="Arial" panose="020B0604020202020204" pitchFamily="34" charset="0"/>
              </a:rPr>
              <a:t>Giáo dục quốc phòng và an ninh</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089013AD-0B8A-0826-5A9F-D9058560AF70}"/>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3B0C6B36-4317-530E-073B-BCA97246F2CA}"/>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566A9B69-B08F-3FA2-3000-6A59972067A0}"/>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44AAAB4B-8281-A058-92F8-7CF4BD6F41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26978E8C-EDAD-93C8-894F-957EA9803AF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35E15ED8-2E66-CA05-FB34-D30DE7E526C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440E87BC-B435-D060-9EB5-B903C6448AD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020217FB-F0D1-8482-7445-5F97CC5F171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86158C57-90BE-AC01-ECE0-F9B5FB446A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6E41EC49-B804-020A-7317-A0B2D8F4520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8B913854-0C32-3CD8-0FFE-FC986E7BC5C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08E1D259-29B4-D420-8C55-D2E6D7C039D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4FE885C-E370-DF4F-2960-EF29965F32E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CA31FF26-1E30-A245-7947-8E7E4C41713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F34F65B9-3E32-FF5F-84D3-84FE32979A68}"/>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FD0B98AF-4DD6-B85D-9BB1-765147AF754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80D15655-4EBF-FE72-4362-6EC44752B07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D49930B6-0525-03FB-09C4-359F5CCD72C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DE8C0CB5-3673-CB98-0408-D6ECCA3D0BDC}"/>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FE4462A0-20EB-CE2D-50E8-B3A08104723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E6AA8B35-8762-4B30-1C20-F86DC65199B0}"/>
              </a:ext>
            </a:extLst>
          </p:cNvPr>
          <p:cNvSpPr/>
          <p:nvPr/>
        </p:nvSpPr>
        <p:spPr>
          <a:xfrm>
            <a:off x="3303086" y="29194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Ư</a:t>
            </a:r>
          </a:p>
        </p:txBody>
      </p:sp>
      <p:sp>
        <p:nvSpPr>
          <p:cNvPr id="8" name="Rectangle 7">
            <a:extLst>
              <a:ext uri="{FF2B5EF4-FFF2-40B4-BE49-F238E27FC236}">
                <a16:creationId xmlns:a16="http://schemas.microsoft.com/office/drawing/2014/main" id="{6C57DFA8-C4B5-8BB5-AFCF-75BB8A1BA065}"/>
              </a:ext>
            </a:extLst>
          </p:cNvPr>
          <p:cNvSpPr/>
          <p:nvPr/>
        </p:nvSpPr>
        <p:spPr>
          <a:xfrm>
            <a:off x="2486092" y="29194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
        <p:nvSpPr>
          <p:cNvPr id="9" name="Rectangle 8">
            <a:extLst>
              <a:ext uri="{FF2B5EF4-FFF2-40B4-BE49-F238E27FC236}">
                <a16:creationId xmlns:a16="http://schemas.microsoft.com/office/drawing/2014/main" id="{B8793759-3665-1085-45BF-FED0A101A02D}"/>
              </a:ext>
            </a:extLst>
          </p:cNvPr>
          <p:cNvSpPr/>
          <p:nvPr/>
        </p:nvSpPr>
        <p:spPr>
          <a:xfrm>
            <a:off x="1669098" y="29194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p>
        </p:txBody>
      </p:sp>
      <p:sp>
        <p:nvSpPr>
          <p:cNvPr id="49" name="Rectangle 48">
            <a:extLst>
              <a:ext uri="{FF2B5EF4-FFF2-40B4-BE49-F238E27FC236}">
                <a16:creationId xmlns:a16="http://schemas.microsoft.com/office/drawing/2014/main" id="{DB5F6425-4F08-2F5E-70D6-81FBFAB2BEDE}"/>
              </a:ext>
            </a:extLst>
          </p:cNvPr>
          <p:cNvSpPr/>
          <p:nvPr/>
        </p:nvSpPr>
        <p:spPr>
          <a:xfrm>
            <a:off x="9839030" y="29194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
        <p:nvSpPr>
          <p:cNvPr id="54" name="Rectangle 53">
            <a:extLst>
              <a:ext uri="{FF2B5EF4-FFF2-40B4-BE49-F238E27FC236}">
                <a16:creationId xmlns:a16="http://schemas.microsoft.com/office/drawing/2014/main" id="{61710572-7DF8-757D-70EB-7AF7F95C2469}"/>
              </a:ext>
            </a:extLst>
          </p:cNvPr>
          <p:cNvSpPr/>
          <p:nvPr/>
        </p:nvSpPr>
        <p:spPr>
          <a:xfrm>
            <a:off x="9022040" y="29194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55" name="Rectangle 54">
            <a:extLst>
              <a:ext uri="{FF2B5EF4-FFF2-40B4-BE49-F238E27FC236}">
                <a16:creationId xmlns:a16="http://schemas.microsoft.com/office/drawing/2014/main" id="{791DD188-62AC-494C-690C-D4A65CDA2B59}"/>
              </a:ext>
            </a:extLst>
          </p:cNvPr>
          <p:cNvSpPr/>
          <p:nvPr/>
        </p:nvSpPr>
        <p:spPr>
          <a:xfrm>
            <a:off x="8205050" y="29194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Ì</a:t>
            </a:r>
          </a:p>
        </p:txBody>
      </p:sp>
      <p:sp>
        <p:nvSpPr>
          <p:cNvPr id="59" name="Rectangle 58">
            <a:extLst>
              <a:ext uri="{FF2B5EF4-FFF2-40B4-BE49-F238E27FC236}">
                <a16:creationId xmlns:a16="http://schemas.microsoft.com/office/drawing/2014/main" id="{0C813EFF-5C09-2458-4D27-8359E611372D}"/>
              </a:ext>
            </a:extLst>
          </p:cNvPr>
          <p:cNvSpPr/>
          <p:nvPr/>
        </p:nvSpPr>
        <p:spPr>
          <a:xfrm>
            <a:off x="7388056" y="29194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R</a:t>
            </a:r>
          </a:p>
        </p:txBody>
      </p:sp>
      <p:sp>
        <p:nvSpPr>
          <p:cNvPr id="60" name="Rectangle 59">
            <a:extLst>
              <a:ext uri="{FF2B5EF4-FFF2-40B4-BE49-F238E27FC236}">
                <a16:creationId xmlns:a16="http://schemas.microsoft.com/office/drawing/2014/main" id="{AC36F73C-0CD2-1E74-F916-0B772F94AD1C}"/>
              </a:ext>
            </a:extLst>
          </p:cNvPr>
          <p:cNvSpPr/>
          <p:nvPr/>
        </p:nvSpPr>
        <p:spPr>
          <a:xfrm>
            <a:off x="6571062" y="29194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p>
        </p:txBody>
      </p:sp>
      <p:sp>
        <p:nvSpPr>
          <p:cNvPr id="61" name="Rectangle 60">
            <a:extLst>
              <a:ext uri="{FF2B5EF4-FFF2-40B4-BE49-F238E27FC236}">
                <a16:creationId xmlns:a16="http://schemas.microsoft.com/office/drawing/2014/main" id="{92AB9163-5D22-435F-CB66-54F09CA22DB1}"/>
              </a:ext>
            </a:extLst>
          </p:cNvPr>
          <p:cNvSpPr/>
          <p:nvPr/>
        </p:nvSpPr>
        <p:spPr>
          <a:xfrm>
            <a:off x="5754068" y="29194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p>
        </p:txBody>
      </p:sp>
      <p:sp>
        <p:nvSpPr>
          <p:cNvPr id="62" name="Rectangle 61">
            <a:extLst>
              <a:ext uri="{FF2B5EF4-FFF2-40B4-BE49-F238E27FC236}">
                <a16:creationId xmlns:a16="http://schemas.microsoft.com/office/drawing/2014/main" id="{863D3C21-067B-AA9C-ED4A-319A73B1F83A}"/>
              </a:ext>
            </a:extLst>
          </p:cNvPr>
          <p:cNvSpPr/>
          <p:nvPr/>
        </p:nvSpPr>
        <p:spPr>
          <a:xfrm>
            <a:off x="4937074" y="29194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Tree>
    <p:extLst>
      <p:ext uri="{BB962C8B-B14F-4D97-AF65-F5344CB8AC3E}">
        <p14:creationId xmlns:p14="http://schemas.microsoft.com/office/powerpoint/2010/main" val="4062605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9">
                                            <p:txEl>
                                              <p:pRg st="0" end="0"/>
                                            </p:txEl>
                                          </p:spTgt>
                                        </p:tgtEl>
                                        <p:attrNameLst>
                                          <p:attrName>style.visibility</p:attrName>
                                        </p:attrNameLst>
                                      </p:cBhvr>
                                      <p:to>
                                        <p:strVal val="visible"/>
                                      </p:to>
                                    </p:set>
                                    <p:animEffect transition="in" filter="fade">
                                      <p:cBhvr>
                                        <p:cTn id="24" dur="500"/>
                                        <p:tgtEl>
                                          <p:spTgt spid="4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xEl>
                                              <p:pRg st="0" end="0"/>
                                            </p:txEl>
                                          </p:spTgt>
                                        </p:tgtEl>
                                        <p:attrNameLst>
                                          <p:attrName>style.visibility</p:attrName>
                                        </p:attrNameLst>
                                      </p:cBhvr>
                                      <p:to>
                                        <p:strVal val="visible"/>
                                      </p:to>
                                    </p:set>
                                    <p:animEffect transition="in" filter="fade">
                                      <p:cBhvr>
                                        <p:cTn id="27" dur="500"/>
                                        <p:tgtEl>
                                          <p:spTgt spid="55">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0">
                                            <p:txEl>
                                              <p:pRg st="0" end="0"/>
                                            </p:txEl>
                                          </p:spTgt>
                                        </p:tgtEl>
                                        <p:attrNameLst>
                                          <p:attrName>style.visibility</p:attrName>
                                        </p:attrNameLst>
                                      </p:cBhvr>
                                      <p:to>
                                        <p:strVal val="visible"/>
                                      </p:to>
                                    </p:set>
                                    <p:animEffect transition="in" filter="fade">
                                      <p:cBhvr>
                                        <p:cTn id="30" dur="500"/>
                                        <p:tgtEl>
                                          <p:spTgt spid="60">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9">
                                            <p:txEl>
                                              <p:pRg st="0" end="0"/>
                                            </p:txEl>
                                          </p:spTgt>
                                        </p:tgtEl>
                                        <p:attrNameLst>
                                          <p:attrName>style.visibility</p:attrName>
                                        </p:attrNameLst>
                                      </p:cBhvr>
                                      <p:to>
                                        <p:strVal val="visible"/>
                                      </p:to>
                                    </p:set>
                                    <p:animEffect transition="in" filter="fade">
                                      <p:cBhvr>
                                        <p:cTn id="33" dur="500"/>
                                        <p:tgtEl>
                                          <p:spTgt spid="59">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2">
                                            <p:txEl>
                                              <p:pRg st="0" end="0"/>
                                            </p:txEl>
                                          </p:spTgt>
                                        </p:tgtEl>
                                        <p:attrNameLst>
                                          <p:attrName>style.visibility</p:attrName>
                                        </p:attrNameLst>
                                      </p:cBhvr>
                                      <p:to>
                                        <p:strVal val="visible"/>
                                      </p:to>
                                    </p:set>
                                    <p:animEffect transition="in" filter="fade">
                                      <p:cBhvr>
                                        <p:cTn id="36" dur="500"/>
                                        <p:tgtEl>
                                          <p:spTgt spid="62">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1">
                                            <p:txEl>
                                              <p:pRg st="0" end="0"/>
                                            </p:txEl>
                                          </p:spTgt>
                                        </p:tgtEl>
                                        <p:attrNameLst>
                                          <p:attrName>style.visibility</p:attrName>
                                        </p:attrNameLst>
                                      </p:cBhvr>
                                      <p:to>
                                        <p:strVal val="visible"/>
                                      </p:to>
                                    </p:set>
                                    <p:animEffect transition="in" filter="fade">
                                      <p:cBhvr>
                                        <p:cTn id="39" dur="500"/>
                                        <p:tgtEl>
                                          <p:spTgt spid="61">
                                            <p:txEl>
                                              <p:pRg st="0" end="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4">
                                            <p:txEl>
                                              <p:pRg st="0" end="0"/>
                                            </p:txEl>
                                          </p:spTgt>
                                        </p:tgtEl>
                                        <p:attrNameLst>
                                          <p:attrName>style.visibility</p:attrName>
                                        </p:attrNameLst>
                                      </p:cBhvr>
                                      <p:to>
                                        <p:strVal val="visible"/>
                                      </p:to>
                                    </p:set>
                                    <p:animEffect transition="in" filter="fade">
                                      <p:cBhvr>
                                        <p:cTn id="42" dur="500"/>
                                        <p:tgtEl>
                                          <p:spTgt spid="54">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43" fill="hold" display="0">
                  <p:stCondLst>
                    <p:cond delay="indefinite"/>
                  </p:stCondLst>
                  <p:endCondLst>
                    <p:cond evt="onStopAudio" delay="0">
                      <p:tgtEl>
                        <p:sldTgt/>
                      </p:tgtEl>
                    </p:cond>
                  </p:endCondLst>
                </p:cTn>
                <p:tgtEl>
                  <p:spTgt spid="11"/>
                </p:tgtEl>
              </p:cMediaNode>
            </p:audio>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000"/>
                            </p:stCondLst>
                            <p:childTnLst>
                              <p:par>
                                <p:cTn id="50" presetID="1" presetClass="entr" presetSubtype="0" fill="hold" grpId="0" nodeType="afterEffect">
                                  <p:stCondLst>
                                    <p:cond delay="0"/>
                                  </p:stCondLst>
                                  <p:childTnLst>
                                    <p:set>
                                      <p:cBhvr>
                                        <p:cTn id="51"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2000"/>
                            </p:stCondLst>
                            <p:childTnLst>
                              <p:par>
                                <p:cTn id="53" presetID="1" presetClass="entr" presetSubtype="0" fill="hold" grpId="0" nodeType="afterEffect">
                                  <p:stCondLst>
                                    <p:cond delay="0"/>
                                  </p:stCondLst>
                                  <p:childTnLst>
                                    <p:set>
                                      <p:cBhvr>
                                        <p:cTn id="54"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3000"/>
                            </p:stCondLst>
                            <p:childTnLst>
                              <p:par>
                                <p:cTn id="56" presetID="1" presetClass="entr" presetSubtype="0" fill="hold" grpId="0" nodeType="afterEffect">
                                  <p:stCondLst>
                                    <p:cond delay="0"/>
                                  </p:stCondLst>
                                  <p:childTnLst>
                                    <p:set>
                                      <p:cBhvr>
                                        <p:cTn id="57"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4000"/>
                            </p:stCondLst>
                            <p:childTnLst>
                              <p:par>
                                <p:cTn id="59" presetID="1" presetClass="entr" presetSubtype="0" fill="hold" grpId="0" nodeType="afterEffect">
                                  <p:stCondLst>
                                    <p:cond delay="0"/>
                                  </p:stCondLst>
                                  <p:childTnLst>
                                    <p:set>
                                      <p:cBhvr>
                                        <p:cTn id="60"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5000"/>
                            </p:stCondLst>
                            <p:childTnLst>
                              <p:par>
                                <p:cTn id="62" presetID="1" presetClass="entr" presetSubtype="0" fill="hold" grpId="0" nodeType="afterEffect">
                                  <p:stCondLst>
                                    <p:cond delay="0"/>
                                  </p:stCondLst>
                                  <p:childTnLst>
                                    <p:set>
                                      <p:cBhvr>
                                        <p:cTn id="63"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6000"/>
                            </p:stCondLst>
                            <p:childTnLst>
                              <p:par>
                                <p:cTn id="65" presetID="1" presetClass="entr" presetSubtype="0" fill="hold" grpId="0" nodeType="afterEffect">
                                  <p:stCondLst>
                                    <p:cond delay="0"/>
                                  </p:stCondLst>
                                  <p:childTnLst>
                                    <p:set>
                                      <p:cBhvr>
                                        <p:cTn id="66"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7000"/>
                            </p:stCondLst>
                            <p:childTnLst>
                              <p:par>
                                <p:cTn id="68" presetID="1" presetClass="entr" presetSubtype="0" fill="hold" grpId="0" nodeType="afterEffect">
                                  <p:stCondLst>
                                    <p:cond delay="0"/>
                                  </p:stCondLst>
                                  <p:childTnLst>
                                    <p:set>
                                      <p:cBhvr>
                                        <p:cTn id="69"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8000"/>
                            </p:stCondLst>
                            <p:childTnLst>
                              <p:par>
                                <p:cTn id="71" presetID="1" presetClass="entr" presetSubtype="0" fill="hold" grpId="0" nodeType="afterEffect">
                                  <p:stCondLst>
                                    <p:cond delay="0"/>
                                  </p:stCondLst>
                                  <p:childTnLst>
                                    <p:set>
                                      <p:cBhvr>
                                        <p:cTn id="72"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9000"/>
                            </p:stCondLst>
                            <p:childTnLst>
                              <p:par>
                                <p:cTn id="74" presetID="1" presetClass="entr" presetSubtype="0" fill="hold" grpId="0" nodeType="afterEffect">
                                  <p:stCondLst>
                                    <p:cond delay="0"/>
                                  </p:stCondLst>
                                  <p:childTnLst>
                                    <p:set>
                                      <p:cBhvr>
                                        <p:cTn id="75"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0000"/>
                            </p:stCondLst>
                            <p:childTnLst>
                              <p:par>
                                <p:cTn id="77" presetID="1" presetClass="entr" presetSubtype="0" fill="hold" grpId="0" nodeType="afterEffect">
                                  <p:stCondLst>
                                    <p:cond delay="0"/>
                                  </p:stCondLst>
                                  <p:childTnLst>
                                    <p:set>
                                      <p:cBhvr>
                                        <p:cTn id="78"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1000"/>
                            </p:stCondLst>
                            <p:childTnLst>
                              <p:par>
                                <p:cTn id="80" presetID="1" presetClass="entr" presetSubtype="0" fill="hold" grpId="0" nodeType="afterEffect">
                                  <p:stCondLst>
                                    <p:cond delay="0"/>
                                  </p:stCondLst>
                                  <p:childTnLst>
                                    <p:set>
                                      <p:cBhvr>
                                        <p:cTn id="81"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2000"/>
                            </p:stCondLst>
                            <p:childTnLst>
                              <p:par>
                                <p:cTn id="83" presetID="1" presetClass="entr" presetSubtype="0" fill="hold" grpId="0" nodeType="afterEffect">
                                  <p:stCondLst>
                                    <p:cond delay="0"/>
                                  </p:stCondLst>
                                  <p:childTnLst>
                                    <p:set>
                                      <p:cBhvr>
                                        <p:cTn id="84"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demgiay.wav"/>
                                        </p:tgtEl>
                                      </p:cMediaNode>
                                    </p:audio>
                                  </p:subTnLst>
                                </p:cTn>
                              </p:par>
                            </p:childTnLst>
                          </p:cTn>
                        </p:par>
                        <p:par>
                          <p:cTn id="85" fill="hold">
                            <p:stCondLst>
                              <p:cond delay="13000"/>
                            </p:stCondLst>
                            <p:childTnLst>
                              <p:par>
                                <p:cTn id="86" presetID="1" presetClass="entr" presetSubtype="0" fill="hold" grpId="0" nodeType="afterEffect">
                                  <p:stCondLst>
                                    <p:cond delay="0"/>
                                  </p:stCondLst>
                                  <p:childTnLst>
                                    <p:set>
                                      <p:cBhvr>
                                        <p:cTn id="87"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demgiay.wav"/>
                                        </p:tgtEl>
                                      </p:cMediaNode>
                                    </p:audio>
                                  </p:subTnLst>
                                </p:cTn>
                              </p:par>
                            </p:childTnLst>
                          </p:cTn>
                        </p:par>
                        <p:par>
                          <p:cTn id="88" fill="hold">
                            <p:stCondLst>
                              <p:cond delay="14000"/>
                            </p:stCondLst>
                            <p:childTnLst>
                              <p:par>
                                <p:cTn id="89" presetID="1" presetClass="entr" presetSubtype="0" fill="hold" grpId="0" nodeType="afterEffect">
                                  <p:stCondLst>
                                    <p:cond delay="0"/>
                                  </p:stCondLst>
                                  <p:childTnLst>
                                    <p:set>
                                      <p:cBhvr>
                                        <p:cTn id="90"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1531C-21A5-636D-C97D-11CB76C732C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D4248B-1D01-63D0-49C4-2343B88939CE}"/>
              </a:ext>
            </a:extLst>
          </p:cNvPr>
          <p:cNvSpPr/>
          <p:nvPr/>
        </p:nvSpPr>
        <p:spPr>
          <a:xfrm>
            <a:off x="1712535" y="1001820"/>
            <a:ext cx="8766927" cy="83099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A25FD69-A05A-1561-B760-A76B68359B42}"/>
              </a:ext>
            </a:extLst>
          </p:cNvPr>
          <p:cNvSpPr txBox="1"/>
          <p:nvPr/>
        </p:nvSpPr>
        <p:spPr>
          <a:xfrm>
            <a:off x="1793047" y="1163737"/>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 biết được sự khác nhau, căn cứ vào đặc điểm, tính chất</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62F373E8-E2AA-36B0-B6E8-570D2CA85281}"/>
              </a:ext>
            </a:extLst>
          </p:cNvPr>
          <p:cNvSpPr/>
          <p:nvPr/>
        </p:nvSpPr>
        <p:spPr>
          <a:xfrm>
            <a:off x="5313930" y="198964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FDD6794C-77F9-889E-A92E-62CC06B0654A}"/>
              </a:ext>
            </a:extLst>
          </p:cNvPr>
          <p:cNvSpPr/>
          <p:nvPr/>
        </p:nvSpPr>
        <p:spPr>
          <a:xfrm>
            <a:off x="5320230" y="261460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N</a:t>
            </a:r>
          </a:p>
        </p:txBody>
      </p:sp>
      <p:sp>
        <p:nvSpPr>
          <p:cNvPr id="1036" name="Oval 1035">
            <a:extLst>
              <a:ext uri="{FF2B5EF4-FFF2-40B4-BE49-F238E27FC236}">
                <a16:creationId xmlns:a16="http://schemas.microsoft.com/office/drawing/2014/main" id="{1CF75172-2675-F25B-EF6D-C78237E19F22}"/>
              </a:ext>
            </a:extLst>
          </p:cNvPr>
          <p:cNvSpPr/>
          <p:nvPr/>
        </p:nvSpPr>
        <p:spPr>
          <a:xfrm>
            <a:off x="5713614" y="508852"/>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4</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706F3C1-EC29-ABAC-A034-75C78F57F5AF}"/>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8EE03DE4-4366-773B-B528-69AD92EB0C43}"/>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C94B9218-4F9D-BABC-930D-3479F97619B3}"/>
              </a:ext>
            </a:extLst>
          </p:cNvPr>
          <p:cNvSpPr txBox="1"/>
          <p:nvPr/>
        </p:nvSpPr>
        <p:spPr>
          <a:xfrm>
            <a:off x="799266" y="3534902"/>
            <a:ext cx="10513342" cy="830997"/>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II/1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Một trong những trách nhiệm của công dân là “N</a:t>
            </a:r>
            <a:r>
              <a:rPr lang="en-US" sz="2400">
                <a:latin typeface="Arial" panose="020B0604020202020204" pitchFamily="34" charset="0"/>
                <a:cs typeface="Arial" panose="020B0604020202020204" pitchFamily="34" charset="0"/>
              </a:rPr>
              <a:t>hận biết, </a:t>
            </a:r>
            <a:r>
              <a:rPr lang="en-US" sz="2400">
                <a:solidFill>
                  <a:srgbClr val="FF0000"/>
                </a:solidFill>
                <a:latin typeface="Arial" panose="020B0604020202020204" pitchFamily="34" charset="0"/>
                <a:cs typeface="Arial" panose="020B0604020202020204" pitchFamily="34" charset="0"/>
              </a:rPr>
              <a:t>phân biệt </a:t>
            </a:r>
            <a:r>
              <a:rPr lang="en-US" sz="2400">
                <a:latin typeface="Arial" panose="020B0604020202020204" pitchFamily="34" charset="0"/>
                <a:cs typeface="Arial" panose="020B0604020202020204" pitchFamily="34" charset="0"/>
              </a:rPr>
              <a:t>được một số loại vũ khí, vật liệu nổ và công cụ hỗ trợ</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F35D3CE5-10B0-860B-1857-172904C4ABE7}"/>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966480E7-0F59-8D0C-7BBD-675ACC9FEAA3}"/>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A57F29DD-F9FD-C722-9D1C-CF2CC51DB15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DEC39F89-C69A-0DCB-3DA7-8763F0843B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1F761E77-AB84-3B1E-4822-A2EE1980398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35C05155-C433-C3D8-AAF7-855E4341D5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AA14C07A-7229-2A25-9EAE-494CEC58EB5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29A9557E-01CE-D493-8C32-0A9AFE08077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53E82C0E-1482-4743-1721-EF7E3A0F886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A2BF2BF3-BB64-667F-350B-9897CEE914B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7849F67A-C68E-3BEF-2B4E-F8FEAB69FF1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EDD4C3FD-C26B-7524-D2BE-CE1BE08A0EF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5615C177-FB49-AA0D-1A8B-EAF8E3A2723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469C51A8-5B01-BAA1-D8BC-6DF1A519788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FE70ED73-00D6-C485-6C8B-760E6837796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0A0307AF-E0C4-FEA3-3F9C-3516FAFEC1BD}"/>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849D7DE2-4445-581C-90A7-8FC1B579F58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BAC73043-FD8A-B7C0-EF13-5A42C9F62D4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62A11770-8649-4FCE-A63E-9B5EE891731B}"/>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81E9FB1E-C643-BB7D-AFEB-3F89961ECC0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72BD4B91-B4DE-62DF-AEEB-1F50C6552C94}"/>
              </a:ext>
            </a:extLst>
          </p:cNvPr>
          <p:cNvSpPr/>
          <p:nvPr/>
        </p:nvSpPr>
        <p:spPr>
          <a:xfrm>
            <a:off x="4503236"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Â</a:t>
            </a:r>
          </a:p>
        </p:txBody>
      </p:sp>
      <p:sp>
        <p:nvSpPr>
          <p:cNvPr id="8" name="Rectangle 7">
            <a:extLst>
              <a:ext uri="{FF2B5EF4-FFF2-40B4-BE49-F238E27FC236}">
                <a16:creationId xmlns:a16="http://schemas.microsoft.com/office/drawing/2014/main" id="{49920BD5-7DBF-7085-D445-DE894715E362}"/>
              </a:ext>
            </a:extLst>
          </p:cNvPr>
          <p:cNvSpPr/>
          <p:nvPr/>
        </p:nvSpPr>
        <p:spPr>
          <a:xfrm>
            <a:off x="3686242"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
        <p:nvSpPr>
          <p:cNvPr id="9" name="Rectangle 8">
            <a:extLst>
              <a:ext uri="{FF2B5EF4-FFF2-40B4-BE49-F238E27FC236}">
                <a16:creationId xmlns:a16="http://schemas.microsoft.com/office/drawing/2014/main" id="{1ABD1242-9DBB-AEB2-6BD6-4CF77912276C}"/>
              </a:ext>
            </a:extLst>
          </p:cNvPr>
          <p:cNvSpPr/>
          <p:nvPr/>
        </p:nvSpPr>
        <p:spPr>
          <a:xfrm>
            <a:off x="2869248"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P</a:t>
            </a:r>
          </a:p>
        </p:txBody>
      </p:sp>
      <p:sp>
        <p:nvSpPr>
          <p:cNvPr id="59" name="Rectangle 58">
            <a:extLst>
              <a:ext uri="{FF2B5EF4-FFF2-40B4-BE49-F238E27FC236}">
                <a16:creationId xmlns:a16="http://schemas.microsoft.com/office/drawing/2014/main" id="{69E93354-2E22-AABF-6FC8-078F536172D6}"/>
              </a:ext>
            </a:extLst>
          </p:cNvPr>
          <p:cNvSpPr/>
          <p:nvPr/>
        </p:nvSpPr>
        <p:spPr>
          <a:xfrm>
            <a:off x="8588206"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p>
        </p:txBody>
      </p:sp>
      <p:sp>
        <p:nvSpPr>
          <p:cNvPr id="60" name="Rectangle 59">
            <a:extLst>
              <a:ext uri="{FF2B5EF4-FFF2-40B4-BE49-F238E27FC236}">
                <a16:creationId xmlns:a16="http://schemas.microsoft.com/office/drawing/2014/main" id="{D77C06E6-3892-C5D6-F48C-B0127609BF23}"/>
              </a:ext>
            </a:extLst>
          </p:cNvPr>
          <p:cNvSpPr/>
          <p:nvPr/>
        </p:nvSpPr>
        <p:spPr>
          <a:xfrm>
            <a:off x="7771212"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Ệ</a:t>
            </a:r>
          </a:p>
        </p:txBody>
      </p:sp>
      <p:sp>
        <p:nvSpPr>
          <p:cNvPr id="61" name="Rectangle 60">
            <a:extLst>
              <a:ext uri="{FF2B5EF4-FFF2-40B4-BE49-F238E27FC236}">
                <a16:creationId xmlns:a16="http://schemas.microsoft.com/office/drawing/2014/main" id="{6E87C446-46E7-56B1-0A10-80C70B0DAAC5}"/>
              </a:ext>
            </a:extLst>
          </p:cNvPr>
          <p:cNvSpPr/>
          <p:nvPr/>
        </p:nvSpPr>
        <p:spPr>
          <a:xfrm>
            <a:off x="6954218"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p>
        </p:txBody>
      </p:sp>
      <p:sp>
        <p:nvSpPr>
          <p:cNvPr id="62" name="Rectangle 61">
            <a:extLst>
              <a:ext uri="{FF2B5EF4-FFF2-40B4-BE49-F238E27FC236}">
                <a16:creationId xmlns:a16="http://schemas.microsoft.com/office/drawing/2014/main" id="{11809071-25BE-E528-4C9F-47EF1B8E3F1D}"/>
              </a:ext>
            </a:extLst>
          </p:cNvPr>
          <p:cNvSpPr/>
          <p:nvPr/>
        </p:nvSpPr>
        <p:spPr>
          <a:xfrm>
            <a:off x="6137224" y="26146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B</a:t>
            </a:r>
          </a:p>
        </p:txBody>
      </p:sp>
    </p:spTree>
    <p:extLst>
      <p:ext uri="{BB962C8B-B14F-4D97-AF65-F5344CB8AC3E}">
        <p14:creationId xmlns:p14="http://schemas.microsoft.com/office/powerpoint/2010/main" val="3893067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0">
                                            <p:txEl>
                                              <p:pRg st="0" end="0"/>
                                            </p:txEl>
                                          </p:spTgt>
                                        </p:tgtEl>
                                        <p:attrNameLst>
                                          <p:attrName>style.visibility</p:attrName>
                                        </p:attrNameLst>
                                      </p:cBhvr>
                                      <p:to>
                                        <p:strVal val="visible"/>
                                      </p:to>
                                    </p:set>
                                    <p:animEffect transition="in" filter="fade">
                                      <p:cBhvr>
                                        <p:cTn id="24" dur="500"/>
                                        <p:tgtEl>
                                          <p:spTgt spid="60">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9">
                                            <p:txEl>
                                              <p:pRg st="0" end="0"/>
                                            </p:txEl>
                                          </p:spTgt>
                                        </p:tgtEl>
                                        <p:attrNameLst>
                                          <p:attrName>style.visibility</p:attrName>
                                        </p:attrNameLst>
                                      </p:cBhvr>
                                      <p:to>
                                        <p:strVal val="visible"/>
                                      </p:to>
                                    </p:set>
                                    <p:animEffect transition="in" filter="fade">
                                      <p:cBhvr>
                                        <p:cTn id="27" dur="500"/>
                                        <p:tgtEl>
                                          <p:spTgt spid="59">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2">
                                            <p:txEl>
                                              <p:pRg st="0" end="0"/>
                                            </p:txEl>
                                          </p:spTgt>
                                        </p:tgtEl>
                                        <p:attrNameLst>
                                          <p:attrName>style.visibility</p:attrName>
                                        </p:attrNameLst>
                                      </p:cBhvr>
                                      <p:to>
                                        <p:strVal val="visible"/>
                                      </p:to>
                                    </p:set>
                                    <p:animEffect transition="in" filter="fade">
                                      <p:cBhvr>
                                        <p:cTn id="30" dur="500"/>
                                        <p:tgtEl>
                                          <p:spTgt spid="62">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1">
                                            <p:txEl>
                                              <p:pRg st="0" end="0"/>
                                            </p:txEl>
                                          </p:spTgt>
                                        </p:tgtEl>
                                        <p:attrNameLst>
                                          <p:attrName>style.visibility</p:attrName>
                                        </p:attrNameLst>
                                      </p:cBhvr>
                                      <p:to>
                                        <p:strVal val="visible"/>
                                      </p:to>
                                    </p:set>
                                    <p:animEffect transition="in" filter="fade">
                                      <p:cBhvr>
                                        <p:cTn id="33" dur="500"/>
                                        <p:tgtEl>
                                          <p:spTgt spid="61">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EDFB2-FEF9-37F7-C442-DA3F790DD6B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F7F4DF-A1E4-E48B-5679-08C9D8820363}"/>
              </a:ext>
            </a:extLst>
          </p:cNvPr>
          <p:cNvSpPr/>
          <p:nvPr/>
        </p:nvSpPr>
        <p:spPr>
          <a:xfrm>
            <a:off x="1712535" y="1001820"/>
            <a:ext cx="8766927" cy="83099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98E4D44-818D-B01B-C35B-3867407DAF1C}"/>
              </a:ext>
            </a:extLst>
          </p:cNvPr>
          <p:cNvSpPr txBox="1"/>
          <p:nvPr/>
        </p:nvSpPr>
        <p:spPr>
          <a:xfrm>
            <a:off x="1793047" y="1211362"/>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Chặn lại ngay từ đầu, không để cho gây tác hại (nói khái quát)</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6E8AE477-53F8-7B98-4B8D-7E05EEC8EB5B}"/>
              </a:ext>
            </a:extLst>
          </p:cNvPr>
          <p:cNvSpPr/>
          <p:nvPr/>
        </p:nvSpPr>
        <p:spPr>
          <a:xfrm>
            <a:off x="5313930" y="198012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F546ACE9-50D2-A96C-9C2D-ED854481B982}"/>
              </a:ext>
            </a:extLst>
          </p:cNvPr>
          <p:cNvSpPr/>
          <p:nvPr/>
        </p:nvSpPr>
        <p:spPr>
          <a:xfrm>
            <a:off x="3691455" y="260507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G</a:t>
            </a:r>
          </a:p>
        </p:txBody>
      </p:sp>
      <p:sp>
        <p:nvSpPr>
          <p:cNvPr id="1036" name="Oval 1035">
            <a:extLst>
              <a:ext uri="{FF2B5EF4-FFF2-40B4-BE49-F238E27FC236}">
                <a16:creationId xmlns:a16="http://schemas.microsoft.com/office/drawing/2014/main" id="{20BAFEB8-7D1B-FAC5-B618-502CF1A200FA}"/>
              </a:ext>
            </a:extLst>
          </p:cNvPr>
          <p:cNvSpPr/>
          <p:nvPr/>
        </p:nvSpPr>
        <p:spPr>
          <a:xfrm>
            <a:off x="5704089" y="518377"/>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5</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4493D643-BF65-1946-4330-D2D85BDDB1DD}"/>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D620322D-41BF-1D75-8BA6-08E3A4D39B07}"/>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659ABFBB-75CD-C1EE-08A3-8DD3DDFB4F49}"/>
              </a:ext>
            </a:extLst>
          </p:cNvPr>
          <p:cNvSpPr txBox="1"/>
          <p:nvPr/>
        </p:nvSpPr>
        <p:spPr>
          <a:xfrm>
            <a:off x="799266" y="3525377"/>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II/2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Một trong những trách nhiệm của học sinh là “</a:t>
            </a:r>
            <a:r>
              <a:rPr lang="en-US" sz="2400">
                <a:latin typeface="Arial" panose="020B0604020202020204" pitchFamily="34" charset="0"/>
                <a:cs typeface="Arial" panose="020B0604020202020204" pitchFamily="34" charset="0"/>
              </a:rPr>
              <a:t>Phát hiện, tố giác, </a:t>
            </a:r>
            <a:r>
              <a:rPr lang="en-US" sz="2400">
                <a:solidFill>
                  <a:srgbClr val="FF0000"/>
                </a:solidFill>
                <a:latin typeface="Arial" panose="020B0604020202020204" pitchFamily="34" charset="0"/>
                <a:cs typeface="Arial" panose="020B0604020202020204" pitchFamily="34" charset="0"/>
              </a:rPr>
              <a:t>ngăn chặn </a:t>
            </a:r>
            <a:r>
              <a:rPr lang="en-US" sz="2400">
                <a:latin typeface="Arial" panose="020B0604020202020204" pitchFamily="34" charset="0"/>
                <a:cs typeface="Arial" panose="020B0604020202020204" pitchFamily="34" charset="0"/>
              </a:rPr>
              <a:t>người thân, bạn bè và những người xung quanh vi phạm pháp luật về quản lí, sử dụng vũ khí, vật liệu nổ và công cụ hỗ trợ</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9966A643-85BC-66D3-F02E-6614DFAF8103}"/>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DB89134F-25B0-B889-188D-FC8052EA0932}"/>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451B339F-EF15-B950-64A2-EA5546BBA7A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A384D865-19A5-4288-3BD0-8C15F8557A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C1575B23-DD26-0CC6-460B-8C5C2118900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AEC36424-8B86-4E8A-61C6-7335954C070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5DC98853-FC7B-0043-9A4B-F62E4C1781B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F9B49C6E-3C6B-262D-E108-8FD41F7BF301}"/>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98190F82-9B8E-757C-4932-C265459B422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A00DE7D0-4ABC-882C-2B3F-AFCB18E1B62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75E5573B-BF84-A154-B743-71E1DE0F9E2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E51DFEE2-1F79-5B17-1620-7A30592B9D7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78C88662-FE38-9D65-9EC0-6B42A822C1E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A00D8FC8-12D2-4D89-248B-596151BA28C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C185C3E-5393-E4D9-2076-D23D20FFF34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6E4B7D55-EA1A-2A64-2A8A-74B8207DD5B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063B065-5D9A-4129-C323-C4446EA4BF5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7FC60C8-7097-CBB1-6472-3F5FCADE3AE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2C088BEA-1461-B162-52DE-87926C8E971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25F53F6-4A72-348D-59DD-E3F843EE4F3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0FD009E8-8E97-4EAA-D731-AB9883754AF5}"/>
              </a:ext>
            </a:extLst>
          </p:cNvPr>
          <p:cNvSpPr/>
          <p:nvPr/>
        </p:nvSpPr>
        <p:spPr>
          <a:xfrm>
            <a:off x="2874461" y="26050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54" name="Rectangle 53">
            <a:extLst>
              <a:ext uri="{FF2B5EF4-FFF2-40B4-BE49-F238E27FC236}">
                <a16:creationId xmlns:a16="http://schemas.microsoft.com/office/drawing/2014/main" id="{F4203C30-9F56-0249-BF77-DDF58E66AF82}"/>
              </a:ext>
            </a:extLst>
          </p:cNvPr>
          <p:cNvSpPr/>
          <p:nvPr/>
        </p:nvSpPr>
        <p:spPr>
          <a:xfrm>
            <a:off x="8593415" y="26050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55" name="Rectangle 54">
            <a:extLst>
              <a:ext uri="{FF2B5EF4-FFF2-40B4-BE49-F238E27FC236}">
                <a16:creationId xmlns:a16="http://schemas.microsoft.com/office/drawing/2014/main" id="{B6F388AF-99A3-69BE-E267-02ECD2715F3D}"/>
              </a:ext>
            </a:extLst>
          </p:cNvPr>
          <p:cNvSpPr/>
          <p:nvPr/>
        </p:nvSpPr>
        <p:spPr>
          <a:xfrm>
            <a:off x="7776425" y="26050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Ặ</a:t>
            </a:r>
          </a:p>
        </p:txBody>
      </p:sp>
      <p:sp>
        <p:nvSpPr>
          <p:cNvPr id="59" name="Rectangle 58">
            <a:extLst>
              <a:ext uri="{FF2B5EF4-FFF2-40B4-BE49-F238E27FC236}">
                <a16:creationId xmlns:a16="http://schemas.microsoft.com/office/drawing/2014/main" id="{281F9A96-92E7-6ECA-ECB1-FDE1DC5350FD}"/>
              </a:ext>
            </a:extLst>
          </p:cNvPr>
          <p:cNvSpPr/>
          <p:nvPr/>
        </p:nvSpPr>
        <p:spPr>
          <a:xfrm>
            <a:off x="6959431" y="26050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
        <p:nvSpPr>
          <p:cNvPr id="60" name="Rectangle 59">
            <a:extLst>
              <a:ext uri="{FF2B5EF4-FFF2-40B4-BE49-F238E27FC236}">
                <a16:creationId xmlns:a16="http://schemas.microsoft.com/office/drawing/2014/main" id="{3951037A-E784-32B5-4AF1-12EDD506316E}"/>
              </a:ext>
            </a:extLst>
          </p:cNvPr>
          <p:cNvSpPr/>
          <p:nvPr/>
        </p:nvSpPr>
        <p:spPr>
          <a:xfrm>
            <a:off x="6142437" y="26050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p>
        </p:txBody>
      </p:sp>
      <p:sp>
        <p:nvSpPr>
          <p:cNvPr id="61" name="Rectangle 60">
            <a:extLst>
              <a:ext uri="{FF2B5EF4-FFF2-40B4-BE49-F238E27FC236}">
                <a16:creationId xmlns:a16="http://schemas.microsoft.com/office/drawing/2014/main" id="{42BE5D55-216A-C9FD-3F15-C10C93DFE912}"/>
              </a:ext>
            </a:extLst>
          </p:cNvPr>
          <p:cNvSpPr/>
          <p:nvPr/>
        </p:nvSpPr>
        <p:spPr>
          <a:xfrm>
            <a:off x="5325443" y="26050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62" name="Rectangle 61">
            <a:extLst>
              <a:ext uri="{FF2B5EF4-FFF2-40B4-BE49-F238E27FC236}">
                <a16:creationId xmlns:a16="http://schemas.microsoft.com/office/drawing/2014/main" id="{F6F258E6-6684-416A-9FD4-9E8433B6E104}"/>
              </a:ext>
            </a:extLst>
          </p:cNvPr>
          <p:cNvSpPr/>
          <p:nvPr/>
        </p:nvSpPr>
        <p:spPr>
          <a:xfrm>
            <a:off x="4508449" y="26050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Ă</a:t>
            </a:r>
          </a:p>
        </p:txBody>
      </p:sp>
    </p:spTree>
    <p:extLst>
      <p:ext uri="{BB962C8B-B14F-4D97-AF65-F5344CB8AC3E}">
        <p14:creationId xmlns:p14="http://schemas.microsoft.com/office/powerpoint/2010/main" val="160000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5">
                                            <p:txEl>
                                              <p:pRg st="0" end="0"/>
                                            </p:txEl>
                                          </p:spTgt>
                                        </p:tgtEl>
                                        <p:attrNameLst>
                                          <p:attrName>style.visibility</p:attrName>
                                        </p:attrNameLst>
                                      </p:cBhvr>
                                      <p:to>
                                        <p:strVal val="visible"/>
                                      </p:to>
                                    </p:set>
                                    <p:animEffect transition="in" filter="fade">
                                      <p:cBhvr>
                                        <p:cTn id="18" dur="500"/>
                                        <p:tgtEl>
                                          <p:spTgt spid="55">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0">
                                            <p:txEl>
                                              <p:pRg st="0" end="0"/>
                                            </p:txEl>
                                          </p:spTgt>
                                        </p:tgtEl>
                                        <p:attrNameLst>
                                          <p:attrName>style.visibility</p:attrName>
                                        </p:attrNameLst>
                                      </p:cBhvr>
                                      <p:to>
                                        <p:strVal val="visible"/>
                                      </p:to>
                                    </p:set>
                                    <p:animEffect transition="in" filter="fade">
                                      <p:cBhvr>
                                        <p:cTn id="21" dur="500"/>
                                        <p:tgtEl>
                                          <p:spTgt spid="6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9">
                                            <p:txEl>
                                              <p:pRg st="0" end="0"/>
                                            </p:txEl>
                                          </p:spTgt>
                                        </p:tgtEl>
                                        <p:attrNameLst>
                                          <p:attrName>style.visibility</p:attrName>
                                        </p:attrNameLst>
                                      </p:cBhvr>
                                      <p:to>
                                        <p:strVal val="visible"/>
                                      </p:to>
                                    </p:set>
                                    <p:animEffect transition="in" filter="fade">
                                      <p:cBhvr>
                                        <p:cTn id="24" dur="500"/>
                                        <p:tgtEl>
                                          <p:spTgt spid="5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2">
                                            <p:txEl>
                                              <p:pRg st="0" end="0"/>
                                            </p:txEl>
                                          </p:spTgt>
                                        </p:tgtEl>
                                        <p:attrNameLst>
                                          <p:attrName>style.visibility</p:attrName>
                                        </p:attrNameLst>
                                      </p:cBhvr>
                                      <p:to>
                                        <p:strVal val="visible"/>
                                      </p:to>
                                    </p:set>
                                    <p:animEffect transition="in" filter="fade">
                                      <p:cBhvr>
                                        <p:cTn id="27" dur="500"/>
                                        <p:tgtEl>
                                          <p:spTgt spid="62">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1">
                                            <p:txEl>
                                              <p:pRg st="0" end="0"/>
                                            </p:txEl>
                                          </p:spTgt>
                                        </p:tgtEl>
                                        <p:attrNameLst>
                                          <p:attrName>style.visibility</p:attrName>
                                        </p:attrNameLst>
                                      </p:cBhvr>
                                      <p:to>
                                        <p:strVal val="visible"/>
                                      </p:to>
                                    </p:set>
                                    <p:animEffect transition="in" filter="fade">
                                      <p:cBhvr>
                                        <p:cTn id="30" dur="500"/>
                                        <p:tgtEl>
                                          <p:spTgt spid="61">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4">
                                            <p:txEl>
                                              <p:pRg st="0" end="0"/>
                                            </p:txEl>
                                          </p:spTgt>
                                        </p:tgtEl>
                                        <p:attrNameLst>
                                          <p:attrName>style.visibility</p:attrName>
                                        </p:attrNameLst>
                                      </p:cBhvr>
                                      <p:to>
                                        <p:strVal val="visible"/>
                                      </p:to>
                                    </p:set>
                                    <p:animEffect transition="in" filter="fade">
                                      <p:cBhvr>
                                        <p:cTn id="33" dur="500"/>
                                        <p:tgtEl>
                                          <p:spTgt spid="54">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6A6A4-17CD-4CDB-152A-62A0A8D4449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C345BC1-4689-8850-4B92-9E16EDA3537C}"/>
              </a:ext>
            </a:extLst>
          </p:cNvPr>
          <p:cNvSpPr/>
          <p:nvPr/>
        </p:nvSpPr>
        <p:spPr>
          <a:xfrm>
            <a:off x="1712535" y="1001820"/>
            <a:ext cx="8766927" cy="853564"/>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A7EB8B-5859-7D57-1831-5999F4658F0B}"/>
              </a:ext>
            </a:extLst>
          </p:cNvPr>
          <p:cNvSpPr txBox="1"/>
          <p:nvPr/>
        </p:nvSpPr>
        <p:spPr>
          <a:xfrm>
            <a:off x="1793047" y="1173262"/>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rPr>
              <a:t>G</a:t>
            </a:r>
            <a:r>
              <a:rPr lang="en-GB" sz="2400" b="1">
                <a:solidFill>
                  <a:srgbClr val="000000"/>
                </a:solidFill>
                <a:effectLst/>
                <a:latin typeface="Times New Roman" panose="02020603050405020304" pitchFamily="18" charset="0"/>
                <a:ea typeface="Times New Roman" panose="02020603050405020304" pitchFamily="18" charset="0"/>
              </a:rPr>
              <a:t>óp phần hoạt động của mình vào một hoạt động chung nào đó</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3904D1DF-A0BD-18B5-CB62-F491B6C80FED}"/>
              </a:ext>
            </a:extLst>
          </p:cNvPr>
          <p:cNvSpPr/>
          <p:nvPr/>
        </p:nvSpPr>
        <p:spPr>
          <a:xfrm>
            <a:off x="5313930" y="202774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D688FE39-A8AD-DD53-9CDD-013D9CC07246}"/>
              </a:ext>
            </a:extLst>
          </p:cNvPr>
          <p:cNvSpPr/>
          <p:nvPr/>
        </p:nvSpPr>
        <p:spPr>
          <a:xfrm>
            <a:off x="5701230" y="265270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M</a:t>
            </a:r>
          </a:p>
        </p:txBody>
      </p:sp>
      <p:sp>
        <p:nvSpPr>
          <p:cNvPr id="1036" name="Oval 1035">
            <a:extLst>
              <a:ext uri="{FF2B5EF4-FFF2-40B4-BE49-F238E27FC236}">
                <a16:creationId xmlns:a16="http://schemas.microsoft.com/office/drawing/2014/main" id="{280650B6-0D9A-5D50-6EE8-9B5E56C8F376}"/>
              </a:ext>
            </a:extLst>
          </p:cNvPr>
          <p:cNvSpPr/>
          <p:nvPr/>
        </p:nvSpPr>
        <p:spPr>
          <a:xfrm>
            <a:off x="5751714" y="508852"/>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6</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CB0A91DD-0F04-047F-2801-09F238829E75}"/>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F449BF57-D3C9-D0C4-B659-D3647AE43005}"/>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EE439981-A3E6-1561-A031-9A38D7304B4D}"/>
              </a:ext>
            </a:extLst>
          </p:cNvPr>
          <p:cNvSpPr txBox="1"/>
          <p:nvPr/>
        </p:nvSpPr>
        <p:spPr>
          <a:xfrm>
            <a:off x="799266" y="3573002"/>
            <a:ext cx="10513342" cy="1569660"/>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a:t>
            </a:r>
            <a:r>
              <a:rPr lang="en-GB" sz="2400">
                <a:solidFill>
                  <a:srgbClr val="00B050"/>
                </a:solidFill>
                <a:latin typeface="Arial" panose="020B0604020202020204" pitchFamily="34" charset="0"/>
                <a:cs typeface="Arial" panose="020B0604020202020204" pitchFamily="34" charset="0"/>
              </a:rPr>
              <a:t>I/1</a:t>
            </a:r>
            <a:r>
              <a:rPr lang="en-GB" sz="2400" b="0" i="0">
                <a:solidFill>
                  <a:srgbClr val="00B050"/>
                </a:solidFill>
                <a:effectLst/>
                <a:latin typeface="Arial" panose="020B0604020202020204" pitchFamily="34" charset="0"/>
                <a:cs typeface="Arial" panose="020B0604020202020204" pitchFamily="34" charset="0"/>
              </a:rPr>
              <a:t>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Một trong những trách nhiệm của công dân là “</a:t>
            </a:r>
            <a:r>
              <a:rPr lang="en-US" sz="2400">
                <a:latin typeface="Arial" panose="020B0604020202020204" pitchFamily="34" charset="0"/>
                <a:cs typeface="Arial" panose="020B0604020202020204" pitchFamily="34" charset="0"/>
              </a:rPr>
              <a:t>Tích cực </a:t>
            </a:r>
            <a:r>
              <a:rPr lang="en-US" sz="2400">
                <a:solidFill>
                  <a:srgbClr val="FF0000"/>
                </a:solidFill>
                <a:latin typeface="Arial" panose="020B0604020202020204" pitchFamily="34" charset="0"/>
                <a:cs typeface="Arial" panose="020B0604020202020204" pitchFamily="34" charset="0"/>
              </a:rPr>
              <a:t>tham gia </a:t>
            </a:r>
            <a:r>
              <a:rPr lang="en-US" sz="2400">
                <a:latin typeface="Arial" panose="020B0604020202020204" pitchFamily="34" charset="0"/>
                <a:cs typeface="Arial" panose="020B0604020202020204" pitchFamily="34" charset="0"/>
              </a:rPr>
              <a:t>các hoạt động tuyên truyền, giáo dục để phòng ngừa, ngăn chặn vi phạm quy định của pháp luật về quản lí, sử dụng vũ khí, vật liệu nổ và công cụ hỗ trợ</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431C125C-0514-64E8-7F2C-842C281CF3AF}"/>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50884893-FD19-7BEA-7134-9599391E93F9}"/>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B0DF6E3A-4286-95C0-A2C2-6AA260F74DB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A506D4EE-B0C1-7CAD-10BF-C88C1861C6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4030217-8B94-449F-93CB-584E43B1E8E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D85CC046-64B9-CB49-0C17-1D961B2D53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1E4DB436-1A58-B776-A185-C2592744888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01F5AE74-AFCA-14B9-1F24-EABEE200CB0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E836955C-7018-F578-9487-B0B842E1BCA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3750DD95-13E7-17DE-6B23-981306BDD2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37A75213-D0D7-DF7F-F4E4-D045F12BBC2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DDC65651-667E-9596-DA6E-D891C5F37D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F0FD7B23-2EF0-B12F-31DB-0CB0E03DDAF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9DBFBEAC-BC8C-C48A-E36B-A7B82E6A99B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5A84EF44-382B-368E-D30E-9B8A65428ED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D421230B-B383-1E7F-EC20-DA94E1F28E3E}"/>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96F6D981-FB19-E135-1E76-92DB73603C6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E6CB4E90-BC90-ACF4-DDC3-45F1CF868A55}"/>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07DF4F33-B2ED-F884-D23D-8E6CB4A88B3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2094B588-0A3F-638B-43F3-DA38C483AD3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B4AB7C21-A955-C151-9FDC-968D92469B02}"/>
              </a:ext>
            </a:extLst>
          </p:cNvPr>
          <p:cNvSpPr/>
          <p:nvPr/>
        </p:nvSpPr>
        <p:spPr>
          <a:xfrm>
            <a:off x="4884236" y="26527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p>
        </p:txBody>
      </p:sp>
      <p:sp>
        <p:nvSpPr>
          <p:cNvPr id="8" name="Rectangle 7">
            <a:extLst>
              <a:ext uri="{FF2B5EF4-FFF2-40B4-BE49-F238E27FC236}">
                <a16:creationId xmlns:a16="http://schemas.microsoft.com/office/drawing/2014/main" id="{61AF2C15-1A09-5FAF-0B40-6F6DBEBE984A}"/>
              </a:ext>
            </a:extLst>
          </p:cNvPr>
          <p:cNvSpPr/>
          <p:nvPr/>
        </p:nvSpPr>
        <p:spPr>
          <a:xfrm>
            <a:off x="4067242" y="26527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p>
        </p:txBody>
      </p:sp>
      <p:sp>
        <p:nvSpPr>
          <p:cNvPr id="9" name="Rectangle 8">
            <a:extLst>
              <a:ext uri="{FF2B5EF4-FFF2-40B4-BE49-F238E27FC236}">
                <a16:creationId xmlns:a16="http://schemas.microsoft.com/office/drawing/2014/main" id="{C6AFD8DD-73C0-4E5C-ED43-E9A36ADA5341}"/>
              </a:ext>
            </a:extLst>
          </p:cNvPr>
          <p:cNvSpPr/>
          <p:nvPr/>
        </p:nvSpPr>
        <p:spPr>
          <a:xfrm>
            <a:off x="3250248" y="26527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p>
        </p:txBody>
      </p:sp>
      <p:sp>
        <p:nvSpPr>
          <p:cNvPr id="60" name="Rectangle 59">
            <a:extLst>
              <a:ext uri="{FF2B5EF4-FFF2-40B4-BE49-F238E27FC236}">
                <a16:creationId xmlns:a16="http://schemas.microsoft.com/office/drawing/2014/main" id="{D92FDD18-AB95-D333-DAB6-D7BB82546C1F}"/>
              </a:ext>
            </a:extLst>
          </p:cNvPr>
          <p:cNvSpPr/>
          <p:nvPr/>
        </p:nvSpPr>
        <p:spPr>
          <a:xfrm>
            <a:off x="8152212" y="26527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p>
        </p:txBody>
      </p:sp>
      <p:sp>
        <p:nvSpPr>
          <p:cNvPr id="61" name="Rectangle 60">
            <a:extLst>
              <a:ext uri="{FF2B5EF4-FFF2-40B4-BE49-F238E27FC236}">
                <a16:creationId xmlns:a16="http://schemas.microsoft.com/office/drawing/2014/main" id="{BC3F37FE-B28E-AF49-1758-ABB1D54D3AC2}"/>
              </a:ext>
            </a:extLst>
          </p:cNvPr>
          <p:cNvSpPr/>
          <p:nvPr/>
        </p:nvSpPr>
        <p:spPr>
          <a:xfrm>
            <a:off x="7335218" y="26527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p>
        </p:txBody>
      </p:sp>
      <p:sp>
        <p:nvSpPr>
          <p:cNvPr id="62" name="Rectangle 61">
            <a:extLst>
              <a:ext uri="{FF2B5EF4-FFF2-40B4-BE49-F238E27FC236}">
                <a16:creationId xmlns:a16="http://schemas.microsoft.com/office/drawing/2014/main" id="{D2512023-F089-9EF9-90AD-F54EF3CF062D}"/>
              </a:ext>
            </a:extLst>
          </p:cNvPr>
          <p:cNvSpPr/>
          <p:nvPr/>
        </p:nvSpPr>
        <p:spPr>
          <a:xfrm>
            <a:off x="6518224" y="26527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p>
        </p:txBody>
      </p:sp>
    </p:spTree>
    <p:extLst>
      <p:ext uri="{BB962C8B-B14F-4D97-AF65-F5344CB8AC3E}">
        <p14:creationId xmlns:p14="http://schemas.microsoft.com/office/powerpoint/2010/main" val="39113300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0">
                                            <p:txEl>
                                              <p:pRg st="0" end="0"/>
                                            </p:txEl>
                                          </p:spTgt>
                                        </p:tgtEl>
                                        <p:attrNameLst>
                                          <p:attrName>style.visibility</p:attrName>
                                        </p:attrNameLst>
                                      </p:cBhvr>
                                      <p:to>
                                        <p:strVal val="visible"/>
                                      </p:to>
                                    </p:set>
                                    <p:animEffect transition="in" filter="fade">
                                      <p:cBhvr>
                                        <p:cTn id="24" dur="500"/>
                                        <p:tgtEl>
                                          <p:spTgt spid="60">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2">
                                            <p:txEl>
                                              <p:pRg st="0" end="0"/>
                                            </p:txEl>
                                          </p:spTgt>
                                        </p:tgtEl>
                                        <p:attrNameLst>
                                          <p:attrName>style.visibility</p:attrName>
                                        </p:attrNameLst>
                                      </p:cBhvr>
                                      <p:to>
                                        <p:strVal val="visible"/>
                                      </p:to>
                                    </p:set>
                                    <p:animEffect transition="in" filter="fade">
                                      <p:cBhvr>
                                        <p:cTn id="27" dur="500"/>
                                        <p:tgtEl>
                                          <p:spTgt spid="62">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1">
                                            <p:txEl>
                                              <p:pRg st="0" end="0"/>
                                            </p:txEl>
                                          </p:spTgt>
                                        </p:tgtEl>
                                        <p:attrNameLst>
                                          <p:attrName>style.visibility</p:attrName>
                                        </p:attrNameLst>
                                      </p:cBhvr>
                                      <p:to>
                                        <p:strVal val="visible"/>
                                      </p:to>
                                    </p:set>
                                    <p:animEffect transition="in" filter="fade">
                                      <p:cBhvr>
                                        <p:cTn id="30" dur="500"/>
                                        <p:tgtEl>
                                          <p:spTgt spid="61">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1D5E4-69C4-FBA3-3669-20232A14CE8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ABF76E8-769E-98AD-D751-21AB3E2C5D33}"/>
              </a:ext>
            </a:extLst>
          </p:cNvPr>
          <p:cNvSpPr/>
          <p:nvPr/>
        </p:nvSpPr>
        <p:spPr>
          <a:xfrm>
            <a:off x="1712535" y="1001820"/>
            <a:ext cx="8766927" cy="83099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5D3EFE9-E542-55AA-80CC-8268929609B4}"/>
              </a:ext>
            </a:extLst>
          </p:cNvPr>
          <p:cNvSpPr txBox="1"/>
          <p:nvPr/>
        </p:nvSpPr>
        <p:spPr>
          <a:xfrm>
            <a:off x="1793047" y="1182787"/>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 gương cho mọi người noi theo</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01243042-47B8-9A59-A9DD-ED05C9D9A92C}"/>
              </a:ext>
            </a:extLst>
          </p:cNvPr>
          <p:cNvSpPr/>
          <p:nvPr/>
        </p:nvSpPr>
        <p:spPr>
          <a:xfrm>
            <a:off x="5313930" y="201822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D713E67E-D255-7D9F-0A02-6498B2809E0C}"/>
              </a:ext>
            </a:extLst>
          </p:cNvPr>
          <p:cNvSpPr/>
          <p:nvPr/>
        </p:nvSpPr>
        <p:spPr>
          <a:xfrm>
            <a:off x="7806255" y="264317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Ẫ</a:t>
            </a:r>
          </a:p>
        </p:txBody>
      </p:sp>
      <p:sp>
        <p:nvSpPr>
          <p:cNvPr id="1036" name="Oval 1035">
            <a:extLst>
              <a:ext uri="{FF2B5EF4-FFF2-40B4-BE49-F238E27FC236}">
                <a16:creationId xmlns:a16="http://schemas.microsoft.com/office/drawing/2014/main" id="{52DF2A18-AAB4-DEE3-610C-92435A63D678}"/>
              </a:ext>
            </a:extLst>
          </p:cNvPr>
          <p:cNvSpPr/>
          <p:nvPr/>
        </p:nvSpPr>
        <p:spPr>
          <a:xfrm>
            <a:off x="5751714" y="518377"/>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7</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F4B6FC4A-983A-9B3D-5C95-0987A08D3AEC}"/>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8BBC2DE3-8B2F-9D34-BE6D-9A5A66EFA19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BC50F286-AF21-CE18-A1A8-F0244600D31F}"/>
              </a:ext>
            </a:extLst>
          </p:cNvPr>
          <p:cNvSpPr txBox="1"/>
          <p:nvPr/>
        </p:nvSpPr>
        <p:spPr>
          <a:xfrm>
            <a:off x="799266" y="3563477"/>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II/2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Một trong những trách nhiệm của học sinh là “</a:t>
            </a:r>
            <a:r>
              <a:rPr lang="en-US" sz="2400">
                <a:solidFill>
                  <a:srgbClr val="FF0000"/>
                </a:solidFill>
                <a:latin typeface="Arial" panose="020B0604020202020204" pitchFamily="34" charset="0"/>
                <a:cs typeface="Arial" panose="020B0604020202020204" pitchFamily="34" charset="0"/>
              </a:rPr>
              <a:t>Gương mẫu </a:t>
            </a:r>
            <a:r>
              <a:rPr lang="en-US" sz="2400">
                <a:latin typeface="Arial" panose="020B0604020202020204" pitchFamily="34" charset="0"/>
                <a:cs typeface="Arial" panose="020B0604020202020204" pitchFamily="34" charset="0"/>
              </a:rPr>
              <a:t>thực hiện và tham gia tuyên truyền pháp luật về quản lí, sử dụng vũ khí, vật liệu nổ và công cụ hỗ trợ do nhà trường, cộng đồng tổ chức</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74F48657-6F58-06CC-7D74-F44FA5B70E1D}"/>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E819EB40-2135-3343-B9A9-B1075AA0947B}"/>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C4826E5-CA23-2171-26C5-9436F3542E7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435D70BD-2D6E-D8A1-7F38-3B49B53C58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E829942F-6AD8-3E02-CEF2-601F52F02B2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B489F76B-041B-A91E-5968-C507CD08E864}"/>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4A47D34B-7DAD-67EA-ABA0-CE9333BEFEA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591E209C-A1B8-CA7A-2B28-79B0FB7DAAD6}"/>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85564EE4-6F17-FF1C-AEB3-2C65C01744C8}"/>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429EB40C-13F1-F99A-5963-EE0BDE4A7B3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7C137303-1E8B-15A9-A5D4-5C20802E6ED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A13466DF-31C7-612A-5230-2194030E481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887357C3-B491-5E2C-31DE-1DC0EBC2EEB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BEA82326-5B99-D750-3194-903C732ABDE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3E5EE736-E679-8FDF-0DF6-3AB00D2F63F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ECBF660C-45B4-835E-8048-19B791ADD13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1FF85038-8877-CADA-935A-350A637F1AB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0FC7590-7138-060A-FB8C-745E4C1DD8A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2C94DE92-E37C-92DD-4CF0-E07582AF178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7AB10188-1A87-2522-FE06-AA43C8651207}"/>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C367DD6E-A117-63BB-3081-0241CCE98FF2}"/>
              </a:ext>
            </a:extLst>
          </p:cNvPr>
          <p:cNvSpPr/>
          <p:nvPr/>
        </p:nvSpPr>
        <p:spPr>
          <a:xfrm>
            <a:off x="6989261" y="26431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M</a:t>
            </a:r>
          </a:p>
        </p:txBody>
      </p:sp>
      <p:sp>
        <p:nvSpPr>
          <p:cNvPr id="8" name="Rectangle 7">
            <a:extLst>
              <a:ext uri="{FF2B5EF4-FFF2-40B4-BE49-F238E27FC236}">
                <a16:creationId xmlns:a16="http://schemas.microsoft.com/office/drawing/2014/main" id="{9BD2571F-DDF7-D51E-08DE-2E81C5372B6B}"/>
              </a:ext>
            </a:extLst>
          </p:cNvPr>
          <p:cNvSpPr/>
          <p:nvPr/>
        </p:nvSpPr>
        <p:spPr>
          <a:xfrm>
            <a:off x="6172267" y="26431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p>
        </p:txBody>
      </p:sp>
      <p:sp>
        <p:nvSpPr>
          <p:cNvPr id="9" name="Rectangle 8">
            <a:extLst>
              <a:ext uri="{FF2B5EF4-FFF2-40B4-BE49-F238E27FC236}">
                <a16:creationId xmlns:a16="http://schemas.microsoft.com/office/drawing/2014/main" id="{19EAEF8B-DD78-C940-D1D0-969946F518EA}"/>
              </a:ext>
            </a:extLst>
          </p:cNvPr>
          <p:cNvSpPr/>
          <p:nvPr/>
        </p:nvSpPr>
        <p:spPr>
          <a:xfrm>
            <a:off x="5355273" y="26431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10" name="Rectangle 9">
            <a:extLst>
              <a:ext uri="{FF2B5EF4-FFF2-40B4-BE49-F238E27FC236}">
                <a16:creationId xmlns:a16="http://schemas.microsoft.com/office/drawing/2014/main" id="{EC8ABF01-8415-B074-52B1-504615C352E3}"/>
              </a:ext>
            </a:extLst>
          </p:cNvPr>
          <p:cNvSpPr/>
          <p:nvPr/>
        </p:nvSpPr>
        <p:spPr>
          <a:xfrm>
            <a:off x="4538279" y="26431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Ơ</a:t>
            </a:r>
          </a:p>
        </p:txBody>
      </p:sp>
      <p:sp>
        <p:nvSpPr>
          <p:cNvPr id="12" name="Rectangle 11">
            <a:extLst>
              <a:ext uri="{FF2B5EF4-FFF2-40B4-BE49-F238E27FC236}">
                <a16:creationId xmlns:a16="http://schemas.microsoft.com/office/drawing/2014/main" id="{7DB7368E-38F6-6EBE-12A7-4B261931BE0C}"/>
              </a:ext>
            </a:extLst>
          </p:cNvPr>
          <p:cNvSpPr/>
          <p:nvPr/>
        </p:nvSpPr>
        <p:spPr>
          <a:xfrm>
            <a:off x="3721285" y="26431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Ư</a:t>
            </a:r>
          </a:p>
        </p:txBody>
      </p:sp>
      <p:sp>
        <p:nvSpPr>
          <p:cNvPr id="49" name="Rectangle 48">
            <a:extLst>
              <a:ext uri="{FF2B5EF4-FFF2-40B4-BE49-F238E27FC236}">
                <a16:creationId xmlns:a16="http://schemas.microsoft.com/office/drawing/2014/main" id="{FEE1A028-7B49-FB71-D36D-DDA87A4EC5FB}"/>
              </a:ext>
            </a:extLst>
          </p:cNvPr>
          <p:cNvSpPr/>
          <p:nvPr/>
        </p:nvSpPr>
        <p:spPr>
          <a:xfrm>
            <a:off x="2904291" y="26431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p>
        </p:txBody>
      </p:sp>
      <p:sp>
        <p:nvSpPr>
          <p:cNvPr id="62" name="Rectangle 61">
            <a:extLst>
              <a:ext uri="{FF2B5EF4-FFF2-40B4-BE49-F238E27FC236}">
                <a16:creationId xmlns:a16="http://schemas.microsoft.com/office/drawing/2014/main" id="{B4E6A1ED-4ECC-C756-F686-A5630CE7C309}"/>
              </a:ext>
            </a:extLst>
          </p:cNvPr>
          <p:cNvSpPr/>
          <p:nvPr/>
        </p:nvSpPr>
        <p:spPr>
          <a:xfrm>
            <a:off x="8623249" y="264317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p>
        </p:txBody>
      </p:sp>
    </p:spTree>
    <p:extLst>
      <p:ext uri="{BB962C8B-B14F-4D97-AF65-F5344CB8AC3E}">
        <p14:creationId xmlns:p14="http://schemas.microsoft.com/office/powerpoint/2010/main" val="42863828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9">
                                            <p:txEl>
                                              <p:pRg st="0" end="0"/>
                                            </p:txEl>
                                          </p:spTgt>
                                        </p:tgtEl>
                                        <p:attrNameLst>
                                          <p:attrName>style.visibility</p:attrName>
                                        </p:attrNameLst>
                                      </p:cBhvr>
                                      <p:to>
                                        <p:strVal val="visible"/>
                                      </p:to>
                                    </p:set>
                                    <p:animEffect transition="in" filter="fade">
                                      <p:cBhvr>
                                        <p:cTn id="27" dur="500"/>
                                        <p:tgtEl>
                                          <p:spTgt spid="49">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2">
                                            <p:txEl>
                                              <p:pRg st="0" end="0"/>
                                            </p:txEl>
                                          </p:spTgt>
                                        </p:tgtEl>
                                        <p:attrNameLst>
                                          <p:attrName>style.visibility</p:attrName>
                                        </p:attrNameLst>
                                      </p:cBhvr>
                                      <p:to>
                                        <p:strVal val="visible"/>
                                      </p:to>
                                    </p:set>
                                    <p:animEffect transition="in" filter="fade">
                                      <p:cBhvr>
                                        <p:cTn id="33" dur="500"/>
                                        <p:tgtEl>
                                          <p:spTgt spid="62">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C8CF4-82D7-A690-4920-7374162D696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E66EB4-2A32-0B78-ED04-0622EB763F75}"/>
              </a:ext>
            </a:extLst>
          </p:cNvPr>
          <p:cNvSpPr/>
          <p:nvPr/>
        </p:nvSpPr>
        <p:spPr>
          <a:xfrm>
            <a:off x="1712535" y="1001820"/>
            <a:ext cx="8766927" cy="1122255"/>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8856C8-5753-724D-C02D-CF71F27F1B5F}"/>
              </a:ext>
            </a:extLst>
          </p:cNvPr>
          <p:cNvSpPr txBox="1"/>
          <p:nvPr/>
        </p:nvSpPr>
        <p:spPr>
          <a:xfrm>
            <a:off x="1793047" y="1173262"/>
            <a:ext cx="8605902" cy="830997"/>
          </a:xfrm>
          <a:prstGeom prst="rect">
            <a:avLst/>
          </a:prstGeom>
          <a:noFill/>
        </p:spPr>
        <p:txBody>
          <a:bodyPr wrap="square" rtlCol="0">
            <a:spAutoFit/>
          </a:bodyPr>
          <a:lstStyle/>
          <a:p>
            <a:pPr algn="just"/>
            <a:r>
              <a:rPr lang="en-GB" sz="2400" b="1">
                <a:solidFill>
                  <a:srgbClr val="000000"/>
                </a:solidFill>
                <a:effectLst/>
                <a:latin typeface="Times New Roman" panose="02020603050405020304" pitchFamily="18" charset="0"/>
                <a:ea typeface="Calibri" panose="020F0502020204030204" pitchFamily="34" charset="0"/>
              </a:rPr>
              <a:t>T</a:t>
            </a:r>
            <a:r>
              <a:rPr lang="en-GB" sz="2400" b="1">
                <a:solidFill>
                  <a:srgbClr val="000000"/>
                </a:solidFill>
                <a:effectLst/>
                <a:latin typeface="Times New Roman" panose="02020603050405020304" pitchFamily="18" charset="0"/>
                <a:ea typeface="Times New Roman" panose="02020603050405020304" pitchFamily="18" charset="0"/>
              </a:rPr>
              <a:t>ỏ ra hết sức cứng rắn, quyết làm bằng được điều đã định, dù khó khăn trở ngại đến mấy cũng không thay đổi</a:t>
            </a:r>
            <a:endParaRPr lang="vi-VN" sz="307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C33BA78D-E5AF-77DD-4B87-086B87F4477F}"/>
              </a:ext>
            </a:extLst>
          </p:cNvPr>
          <p:cNvSpPr/>
          <p:nvPr/>
        </p:nvSpPr>
        <p:spPr>
          <a:xfrm>
            <a:off x="5313930" y="229444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2F2C85CC-FA56-13D9-C1A2-ED8CF23CB04C}"/>
              </a:ext>
            </a:extLst>
          </p:cNvPr>
          <p:cNvSpPr/>
          <p:nvPr/>
        </p:nvSpPr>
        <p:spPr>
          <a:xfrm>
            <a:off x="6577530" y="291940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U</a:t>
            </a:r>
          </a:p>
        </p:txBody>
      </p:sp>
      <p:sp>
        <p:nvSpPr>
          <p:cNvPr id="1036" name="Oval 1035">
            <a:extLst>
              <a:ext uri="{FF2B5EF4-FFF2-40B4-BE49-F238E27FC236}">
                <a16:creationId xmlns:a16="http://schemas.microsoft.com/office/drawing/2014/main" id="{5B5E4485-CAAC-9D6A-2AD4-54EC4133895E}"/>
              </a:ext>
            </a:extLst>
          </p:cNvPr>
          <p:cNvSpPr/>
          <p:nvPr/>
        </p:nvSpPr>
        <p:spPr>
          <a:xfrm>
            <a:off x="5751714" y="480277"/>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8</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3A3E7602-6802-BC50-6BFE-F66FFDBFC2CF}"/>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03D4184F-FF4E-988A-56CF-37F071650D74}"/>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D791E651-DABA-BA45-2085-9C7191CB0BC0}"/>
              </a:ext>
            </a:extLst>
          </p:cNvPr>
          <p:cNvSpPr txBox="1"/>
          <p:nvPr/>
        </p:nvSpPr>
        <p:spPr>
          <a:xfrm>
            <a:off x="799266" y="3839702"/>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II/1 Bài 7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Một trong những trách nhiệm của công dân là “</a:t>
            </a:r>
            <a:r>
              <a:rPr lang="en-US" sz="2400">
                <a:latin typeface="Arial" panose="020B0604020202020204" pitchFamily="34" charset="0"/>
                <a:cs typeface="Arial" panose="020B0604020202020204" pitchFamily="34" charset="0"/>
              </a:rPr>
              <a:t>Phát hiện, kịp thời tố giác và </a:t>
            </a:r>
            <a:r>
              <a:rPr lang="en-US" sz="2400">
                <a:solidFill>
                  <a:srgbClr val="FF0000"/>
                </a:solidFill>
                <a:latin typeface="Arial" panose="020B0604020202020204" pitchFamily="34" charset="0"/>
                <a:cs typeface="Arial" panose="020B0604020202020204" pitchFamily="34" charset="0"/>
              </a:rPr>
              <a:t>kiên quyết </a:t>
            </a:r>
            <a:r>
              <a:rPr lang="en-US" sz="2400">
                <a:latin typeface="Arial" panose="020B0604020202020204" pitchFamily="34" charset="0"/>
                <a:cs typeface="Arial" panose="020B0604020202020204" pitchFamily="34" charset="0"/>
              </a:rPr>
              <a:t>đấu tranh với các hành vi vi phạm pháp luật về quản lí, sử dụng vũ khí, vật liệu nổ và công cụ hỗ trợ</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24CCCBE6-161D-77CF-BDCF-8F7EF856546C}"/>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2A0DA9BB-2593-04CB-BD2D-71004A072231}"/>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2EB81CB8-579B-3BD4-E22D-7478DFCBBC5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BAC800DC-4737-D911-748E-93D5508F5B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718A43DD-7A17-9CC9-F175-10D5B8C7FF0D}"/>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6A3E159A-EB64-B122-0E59-B437605CD6C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83F3F911-1377-1A8D-CB96-A882B33645F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3AB227BD-1E73-67D6-2991-28E813AAB12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8A83E177-3733-9F27-A836-4F98650EE1A7}"/>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DC02A022-1525-187D-3821-4284195FFD1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B6100D53-16A4-D45F-9CC9-61DABAB556DE}"/>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85DF3FDD-7205-93C7-767E-0CC21EF59ACC}"/>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A96B61C3-99A6-4DCC-06C4-6249D67F1039}"/>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6EF76525-F9E1-ECD7-23DF-5DD7B92FF0BF}"/>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7444F023-0DD5-7163-DC7D-AC8AEE7E4AE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3D0C883D-72D2-A1B9-FFC2-51CA23717424}"/>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0A68D4FF-3ADD-D8C2-316E-D0E2CDDD1806}"/>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169C51BF-1F96-AE7C-8521-D76C22F6EC70}"/>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243C4070-C3D4-5847-DD5B-A3EBF7B588C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0A55F28A-0152-4212-E363-6AA0CDCCB731}"/>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56" name="Rectangle 55">
            <a:extLst>
              <a:ext uri="{FF2B5EF4-FFF2-40B4-BE49-F238E27FC236}">
                <a16:creationId xmlns:a16="http://schemas.microsoft.com/office/drawing/2014/main" id="{4B2CC885-3395-13C2-5CFF-C39303A4B5FD}"/>
              </a:ext>
            </a:extLst>
          </p:cNvPr>
          <p:cNvSpPr/>
          <p:nvPr/>
        </p:nvSpPr>
        <p:spPr>
          <a:xfrm>
            <a:off x="5760536" y="29194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Q</a:t>
            </a:r>
          </a:p>
        </p:txBody>
      </p:sp>
      <p:sp>
        <p:nvSpPr>
          <p:cNvPr id="8" name="Rectangle 7">
            <a:extLst>
              <a:ext uri="{FF2B5EF4-FFF2-40B4-BE49-F238E27FC236}">
                <a16:creationId xmlns:a16="http://schemas.microsoft.com/office/drawing/2014/main" id="{0D93186E-DE69-2567-2D92-B37AE8A7BBDB}"/>
              </a:ext>
            </a:extLst>
          </p:cNvPr>
          <p:cNvSpPr/>
          <p:nvPr/>
        </p:nvSpPr>
        <p:spPr>
          <a:xfrm>
            <a:off x="4943542" y="29194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p>
        </p:txBody>
      </p:sp>
      <p:sp>
        <p:nvSpPr>
          <p:cNvPr id="9" name="Rectangle 8">
            <a:extLst>
              <a:ext uri="{FF2B5EF4-FFF2-40B4-BE49-F238E27FC236}">
                <a16:creationId xmlns:a16="http://schemas.microsoft.com/office/drawing/2014/main" id="{BC3184DA-9EF5-BB10-9487-FB68F61E8096}"/>
              </a:ext>
            </a:extLst>
          </p:cNvPr>
          <p:cNvSpPr/>
          <p:nvPr/>
        </p:nvSpPr>
        <p:spPr>
          <a:xfrm>
            <a:off x="4126548" y="29194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Ê</a:t>
            </a:r>
          </a:p>
        </p:txBody>
      </p:sp>
      <p:sp>
        <p:nvSpPr>
          <p:cNvPr id="10" name="Rectangle 9">
            <a:extLst>
              <a:ext uri="{FF2B5EF4-FFF2-40B4-BE49-F238E27FC236}">
                <a16:creationId xmlns:a16="http://schemas.microsoft.com/office/drawing/2014/main" id="{5DE17E19-5BE6-AC7A-8263-1B65D5B324E9}"/>
              </a:ext>
            </a:extLst>
          </p:cNvPr>
          <p:cNvSpPr/>
          <p:nvPr/>
        </p:nvSpPr>
        <p:spPr>
          <a:xfrm>
            <a:off x="3309554" y="29194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p>
        </p:txBody>
      </p:sp>
      <p:sp>
        <p:nvSpPr>
          <p:cNvPr id="12" name="Rectangle 11">
            <a:extLst>
              <a:ext uri="{FF2B5EF4-FFF2-40B4-BE49-F238E27FC236}">
                <a16:creationId xmlns:a16="http://schemas.microsoft.com/office/drawing/2014/main" id="{247F1DA2-8ECC-9DCA-0EF5-8D89CDB3CAED}"/>
              </a:ext>
            </a:extLst>
          </p:cNvPr>
          <p:cNvSpPr/>
          <p:nvPr/>
        </p:nvSpPr>
        <p:spPr>
          <a:xfrm>
            <a:off x="2492560" y="29194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K</a:t>
            </a:r>
          </a:p>
        </p:txBody>
      </p:sp>
      <p:sp>
        <p:nvSpPr>
          <p:cNvPr id="60" name="Rectangle 59">
            <a:extLst>
              <a:ext uri="{FF2B5EF4-FFF2-40B4-BE49-F238E27FC236}">
                <a16:creationId xmlns:a16="http://schemas.microsoft.com/office/drawing/2014/main" id="{74100BD0-6FE6-BD3E-AE34-E4A43302FF85}"/>
              </a:ext>
            </a:extLst>
          </p:cNvPr>
          <p:cNvSpPr/>
          <p:nvPr/>
        </p:nvSpPr>
        <p:spPr>
          <a:xfrm>
            <a:off x="9028512" y="29194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p>
        </p:txBody>
      </p:sp>
      <p:sp>
        <p:nvSpPr>
          <p:cNvPr id="61" name="Rectangle 60">
            <a:extLst>
              <a:ext uri="{FF2B5EF4-FFF2-40B4-BE49-F238E27FC236}">
                <a16:creationId xmlns:a16="http://schemas.microsoft.com/office/drawing/2014/main" id="{E532B84D-4386-56A3-5837-F0D48272C126}"/>
              </a:ext>
            </a:extLst>
          </p:cNvPr>
          <p:cNvSpPr/>
          <p:nvPr/>
        </p:nvSpPr>
        <p:spPr>
          <a:xfrm>
            <a:off x="8211518" y="29194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Ế</a:t>
            </a:r>
          </a:p>
        </p:txBody>
      </p:sp>
      <p:sp>
        <p:nvSpPr>
          <p:cNvPr id="62" name="Rectangle 61">
            <a:extLst>
              <a:ext uri="{FF2B5EF4-FFF2-40B4-BE49-F238E27FC236}">
                <a16:creationId xmlns:a16="http://schemas.microsoft.com/office/drawing/2014/main" id="{A3D5D7A7-D5A5-C395-DE88-24EA08FE92FC}"/>
              </a:ext>
            </a:extLst>
          </p:cNvPr>
          <p:cNvSpPr/>
          <p:nvPr/>
        </p:nvSpPr>
        <p:spPr>
          <a:xfrm>
            <a:off x="7394524" y="291940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Y</a:t>
            </a:r>
          </a:p>
        </p:txBody>
      </p:sp>
    </p:spTree>
    <p:extLst>
      <p:ext uri="{BB962C8B-B14F-4D97-AF65-F5344CB8AC3E}">
        <p14:creationId xmlns:p14="http://schemas.microsoft.com/office/powerpoint/2010/main" val="5691106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1"/>
                                        </p:tgtEl>
                                      </p:cBhvr>
                                    </p:cmd>
                                  </p:childTnLst>
                                </p:cTn>
                              </p:par>
                              <p:par>
                                <p:cTn id="10" presetID="10" presetClass="entr" presetSubtype="0" fill="hold" nodeType="withEffect">
                                  <p:stCondLst>
                                    <p:cond delay="0"/>
                                  </p:stCondLst>
                                  <p:childTnLst>
                                    <p:set>
                                      <p:cBhvr>
                                        <p:cTn id="11" dur="1" fill="hold">
                                          <p:stCondLst>
                                            <p:cond delay="0"/>
                                          </p:stCondLst>
                                        </p:cTn>
                                        <p:tgtEl>
                                          <p:spTgt spid="56">
                                            <p:txEl>
                                              <p:pRg st="0" end="0"/>
                                            </p:txEl>
                                          </p:spTgt>
                                        </p:tgtEl>
                                        <p:attrNameLst>
                                          <p:attrName>style.visibility</p:attrName>
                                        </p:attrNameLst>
                                      </p:cBhvr>
                                      <p:to>
                                        <p:strVal val="visible"/>
                                      </p:to>
                                    </p:set>
                                    <p:animEffect transition="in" filter="fade">
                                      <p:cBhvr>
                                        <p:cTn id="12" dur="500"/>
                                        <p:tgtEl>
                                          <p:spTgt spid="5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2">
                                            <p:txEl>
                                              <p:pRg st="0" end="0"/>
                                            </p:txEl>
                                          </p:spTgt>
                                        </p:tgtEl>
                                        <p:attrNameLst>
                                          <p:attrName>style.visibility</p:attrName>
                                        </p:attrNameLst>
                                      </p:cBhvr>
                                      <p:to>
                                        <p:strVal val="visible"/>
                                      </p:to>
                                    </p:set>
                                    <p:animEffect transition="in" filter="fade">
                                      <p:cBhvr>
                                        <p:cTn id="15" dur="500"/>
                                        <p:tgtEl>
                                          <p:spTgt spid="52">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fade">
                                      <p:cBhvr>
                                        <p:cTn id="24" dur="500"/>
                                        <p:tgtEl>
                                          <p:spTgt spid="9">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0">
                                            <p:txEl>
                                              <p:pRg st="0" end="0"/>
                                            </p:txEl>
                                          </p:spTgt>
                                        </p:tgtEl>
                                        <p:attrNameLst>
                                          <p:attrName>style.visibility</p:attrName>
                                        </p:attrNameLst>
                                      </p:cBhvr>
                                      <p:to>
                                        <p:strVal val="visible"/>
                                      </p:to>
                                    </p:set>
                                    <p:animEffect transition="in" filter="fade">
                                      <p:cBhvr>
                                        <p:cTn id="30" dur="500"/>
                                        <p:tgtEl>
                                          <p:spTgt spid="60">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2">
                                            <p:txEl>
                                              <p:pRg st="0" end="0"/>
                                            </p:txEl>
                                          </p:spTgt>
                                        </p:tgtEl>
                                        <p:attrNameLst>
                                          <p:attrName>style.visibility</p:attrName>
                                        </p:attrNameLst>
                                      </p:cBhvr>
                                      <p:to>
                                        <p:strVal val="visible"/>
                                      </p:to>
                                    </p:set>
                                    <p:animEffect transition="in" filter="fade">
                                      <p:cBhvr>
                                        <p:cTn id="33" dur="500"/>
                                        <p:tgtEl>
                                          <p:spTgt spid="62">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1">
                                            <p:txEl>
                                              <p:pRg st="0" end="0"/>
                                            </p:txEl>
                                          </p:spTgt>
                                        </p:tgtEl>
                                        <p:attrNameLst>
                                          <p:attrName>style.visibility</p:attrName>
                                        </p:attrNameLst>
                                      </p:cBhvr>
                                      <p:to>
                                        <p:strVal val="visible"/>
                                      </p:to>
                                    </p:set>
                                    <p:animEffect transition="in" filter="fade">
                                      <p:cBhvr>
                                        <p:cTn id="36" dur="500"/>
                                        <p:tgtEl>
                                          <p:spTgt spid="61">
                                            <p:txEl>
                                              <p:pRg st="0" end="0"/>
                                            </p:txEl>
                                          </p:spTgt>
                                        </p:tgtEl>
                                      </p:cBhvr>
                                    </p:animEffect>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1"/>
                </p:tgtEl>
              </p:cMediaNode>
            </p:audio>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39A27E35-0917-4F19-AF04-DA6CC557188B}"/>
              </a:ext>
            </a:extLst>
          </p:cNvPr>
          <p:cNvSpPr txBox="1"/>
          <p:nvPr/>
        </p:nvSpPr>
        <p:spPr>
          <a:xfrm>
            <a:off x="298383" y="5517098"/>
            <a:ext cx="11762072" cy="733534"/>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spc="-50" dirty="0" err="1">
                <a:latin typeface="Times New Roman" panose="02020603050405020304" pitchFamily="18" charset="0"/>
                <a:cs typeface="Times New Roman" panose="02020603050405020304" pitchFamily="18" charset="0"/>
              </a:rPr>
              <a:t>Một</a:t>
            </a:r>
            <a:r>
              <a:rPr lang="en-US" sz="2400" spc="-50" dirty="0">
                <a:latin typeface="Times New Roman" panose="02020603050405020304" pitchFamily="18" charset="0"/>
                <a:cs typeface="Times New Roman" panose="02020603050405020304" pitchFamily="18" charset="0"/>
              </a:rPr>
              <a:t> </a:t>
            </a:r>
            <a:r>
              <a:rPr lang="en-US" sz="2400" spc="-50" dirty="0" err="1">
                <a:latin typeface="Times New Roman" panose="02020603050405020304" pitchFamily="18" charset="0"/>
                <a:cs typeface="Times New Roman" panose="02020603050405020304" pitchFamily="18" charset="0"/>
              </a:rPr>
              <a:t>thông</a:t>
            </a:r>
            <a:r>
              <a:rPr lang="en-US" sz="2400" spc="-50" dirty="0">
                <a:latin typeface="Times New Roman" panose="02020603050405020304" pitchFamily="18" charset="0"/>
                <a:cs typeface="Times New Roman" panose="02020603050405020304" pitchFamily="18" charset="0"/>
              </a:rPr>
              <a:t> </a:t>
            </a:r>
            <a:r>
              <a:rPr lang="en-US" sz="2400" spc="-50" dirty="0" err="1">
                <a:latin typeface="Times New Roman" panose="02020603050405020304" pitchFamily="18" charset="0"/>
                <a:cs typeface="Times New Roman" panose="02020603050405020304" pitchFamily="18" charset="0"/>
              </a:rPr>
              <a:t>điệp</a:t>
            </a:r>
            <a:r>
              <a:rPr lang="en-US" sz="2400" spc="-50" dirty="0">
                <a:latin typeface="Times New Roman" panose="02020603050405020304" pitchFamily="18" charset="0"/>
                <a:cs typeface="Times New Roman" panose="02020603050405020304" pitchFamily="18" charset="0"/>
              </a:rPr>
              <a:t> </a:t>
            </a:r>
            <a:r>
              <a:rPr lang="en-US" sz="2400" spc="-50" dirty="0" err="1">
                <a:latin typeface="Times New Roman" panose="02020603050405020304" pitchFamily="18" charset="0"/>
                <a:cs typeface="Times New Roman" panose="02020603050405020304" pitchFamily="18" charset="0"/>
              </a:rPr>
              <a:t>của</a:t>
            </a:r>
            <a:r>
              <a:rPr lang="en-US" sz="2400" spc="-50" dirty="0">
                <a:latin typeface="Times New Roman" panose="02020603050405020304" pitchFamily="18" charset="0"/>
                <a:cs typeface="Times New Roman" panose="02020603050405020304" pitchFamily="18" charset="0"/>
              </a:rPr>
              <a:t> </a:t>
            </a:r>
            <a:r>
              <a:rPr lang="en-US" sz="2400" spc="-50" dirty="0" err="1">
                <a:latin typeface="Times New Roman" panose="02020603050405020304" pitchFamily="18" charset="0"/>
                <a:cs typeface="Times New Roman" panose="02020603050405020304" pitchFamily="18" charset="0"/>
              </a:rPr>
              <a:t>từ</a:t>
            </a:r>
            <a:r>
              <a:rPr lang="en-US" sz="2400" spc="-50" dirty="0">
                <a:latin typeface="Times New Roman" panose="02020603050405020304" pitchFamily="18" charset="0"/>
                <a:cs typeface="Times New Roman" panose="02020603050405020304" pitchFamily="18" charset="0"/>
              </a:rPr>
              <a:t> </a:t>
            </a:r>
            <a:r>
              <a:rPr lang="en-US" sz="2400" spc="-50" dirty="0" err="1">
                <a:latin typeface="Times New Roman" panose="02020603050405020304" pitchFamily="18" charset="0"/>
                <a:cs typeface="Times New Roman" panose="02020603050405020304" pitchFamily="18" charset="0"/>
              </a:rPr>
              <a:t>khoá</a:t>
            </a:r>
            <a:r>
              <a:rPr lang="en-US" sz="2400" spc="-50" dirty="0">
                <a:latin typeface="Times New Roman" panose="02020603050405020304" pitchFamily="18" charset="0"/>
                <a:cs typeface="Times New Roman" panose="02020603050405020304" pitchFamily="18" charset="0"/>
              </a:rPr>
              <a:t>:</a:t>
            </a:r>
            <a:r>
              <a:rPr lang="en-US" sz="2400" i="1" spc="-50" dirty="0">
                <a:solidFill>
                  <a:srgbClr val="FF0000"/>
                </a:solidFill>
                <a:latin typeface="Times New Roman" panose="02020603050405020304" pitchFamily="18" charset="0"/>
                <a:cs typeface="Times New Roman" panose="02020603050405020304" pitchFamily="18" charset="0"/>
              </a:rPr>
              <a:t>“</a:t>
            </a:r>
            <a:r>
              <a:rPr lang="en-US" sz="2400" i="1" dirty="0" err="1">
                <a:solidFill>
                  <a:srgbClr val="ED0000"/>
                </a:solidFill>
                <a:effectLst/>
                <a:latin typeface="Times New Roman" panose="02020603050405020304" pitchFamily="18" charset="0"/>
                <a:ea typeface="Calibri" panose="020F0502020204030204" pitchFamily="34" charset="0"/>
              </a:rPr>
              <a:t>Gương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mẫu</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thực</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hiện</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và</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tuyên</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truyền</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pháp</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luật</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về</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quản</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lí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sử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dụng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vũ</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khí</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vật</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liệu</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nổ</a:t>
            </a:r>
            <a:r>
              <a:rPr lang="en-GB"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công</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cụ</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hỗ</a:t>
            </a:r>
            <a:r>
              <a:rPr lang="en-US" sz="2400" i="1" dirty="0">
                <a:solidFill>
                  <a:srgbClr val="ED0000"/>
                </a:solidFill>
                <a:effectLst/>
                <a:latin typeface="Times New Roman" panose="02020603050405020304" pitchFamily="18" charset="0"/>
                <a:ea typeface="Calibri" panose="020F0502020204030204" pitchFamily="34" charset="0"/>
              </a:rPr>
              <a:t> </a:t>
            </a:r>
            <a:r>
              <a:rPr lang="en-US" sz="2400" i="1" dirty="0" err="1">
                <a:solidFill>
                  <a:srgbClr val="ED0000"/>
                </a:solidFill>
                <a:effectLst/>
                <a:latin typeface="Times New Roman" panose="02020603050405020304" pitchFamily="18" charset="0"/>
                <a:ea typeface="Calibri" panose="020F0502020204030204" pitchFamily="34" charset="0"/>
              </a:rPr>
              <a:t>trợ</a:t>
            </a:r>
            <a:r>
              <a:rPr lang="en-GB" sz="2400" i="1" spc="-50" dirty="0">
                <a:solidFill>
                  <a:srgbClr val="FF0000"/>
                </a:solidFill>
                <a:effectLst/>
                <a:latin typeface="Times New Roman" panose="02020603050405020304" pitchFamily="18" charset="0"/>
                <a:ea typeface="Calibri" panose="020F0502020204030204" pitchFamily="34" charset="0"/>
              </a:rPr>
              <a:t>.</a:t>
            </a:r>
            <a:r>
              <a:rPr lang="vi-VN" sz="2400" i="1" spc="-50" dirty="0">
                <a:solidFill>
                  <a:srgbClr val="FF0000"/>
                </a:solidFill>
                <a:latin typeface="Times New Roman" panose="02020603050405020304" pitchFamily="18" charset="0"/>
                <a:cs typeface="Times New Roman" panose="02020603050405020304" pitchFamily="18" charset="0"/>
              </a:rPr>
              <a:t>”</a:t>
            </a:r>
            <a:endParaRPr lang="en-US" sz="2400" i="1" spc="-5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CD6042C-3D0D-415F-8C2C-7DEF056162DA}"/>
              </a:ext>
            </a:extLst>
          </p:cNvPr>
          <p:cNvSpPr txBox="1"/>
          <p:nvPr/>
        </p:nvSpPr>
        <p:spPr>
          <a:xfrm>
            <a:off x="4434999" y="296978"/>
            <a:ext cx="3645774"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GIẢI Ô CHỮ</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3746A8D-A442-A776-7A7D-9A03F826882F}"/>
              </a:ext>
            </a:extLst>
          </p:cNvPr>
          <p:cNvPicPr>
            <a:picLocks noChangeAspect="1"/>
          </p:cNvPicPr>
          <p:nvPr/>
        </p:nvPicPr>
        <p:blipFill>
          <a:blip r:embed="rId4"/>
          <a:stretch>
            <a:fillRect/>
          </a:stretch>
        </p:blipFill>
        <p:spPr>
          <a:xfrm>
            <a:off x="1987220" y="876679"/>
            <a:ext cx="8217559" cy="4473651"/>
          </a:xfrm>
          <a:prstGeom prst="rect">
            <a:avLst/>
          </a:prstGeom>
          <a:ln>
            <a:solidFill>
              <a:srgbClr val="00B050"/>
            </a:solidFill>
          </a:ln>
        </p:spPr>
      </p:pic>
    </p:spTree>
    <p:extLst>
      <p:ext uri="{BB962C8B-B14F-4D97-AF65-F5344CB8AC3E}">
        <p14:creationId xmlns:p14="http://schemas.microsoft.com/office/powerpoint/2010/main" val="42504008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9A0A182-6A05-50CB-AA92-92010C13EB45}"/>
              </a:ext>
            </a:extLst>
          </p:cNvPr>
          <p:cNvSpPr txBox="1"/>
          <p:nvPr/>
        </p:nvSpPr>
        <p:spPr>
          <a:xfrm>
            <a:off x="1772276" y="97702"/>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US" sz="2400" b="1" dirty="0">
                <a:solidFill>
                  <a:srgbClr val="FF0000"/>
                </a:solidFill>
                <a:latin typeface="TimesNewRomanPSMT"/>
              </a:rPr>
              <a:t>I             </a:t>
            </a:r>
          </a:p>
          <a:p>
            <a:pPr algn="ctr">
              <a:lnSpc>
                <a:spcPts val="2880"/>
              </a:lnSpc>
              <a:spcBef>
                <a:spcPts val="300"/>
              </a:spcBef>
              <a:spcAft>
                <a:spcPts val="300"/>
              </a:spcAft>
            </a:pP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Trò</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chơi</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“CHIẾC NÓN KÌ DIỆU </a:t>
            </a:r>
            <a:r>
              <a:rPr lang="en-GB" sz="2400" b="1"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latin typeface="TimesNewRomanPSMT"/>
              </a:rPr>
              <a:t>3</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p>
        </p:txBody>
      </p:sp>
      <p:sp>
        <p:nvSpPr>
          <p:cNvPr id="7" name="TextBox 6">
            <a:extLst>
              <a:ext uri="{FF2B5EF4-FFF2-40B4-BE49-F238E27FC236}">
                <a16:creationId xmlns:a16="http://schemas.microsoft.com/office/drawing/2014/main" id="{24FC99A4-0D89-CE83-B34C-1C0A7F702AEA}"/>
              </a:ext>
            </a:extLst>
          </p:cNvPr>
          <p:cNvSpPr txBox="1"/>
          <p:nvPr/>
        </p:nvSpPr>
        <p:spPr>
          <a:xfrm>
            <a:off x="1237334" y="6289896"/>
            <a:ext cx="1516357" cy="400110"/>
          </a:xfrm>
          <a:prstGeom prst="rect">
            <a:avLst/>
          </a:prstGeom>
          <a:noFill/>
        </p:spPr>
        <p:txBody>
          <a:bodyPr wrap="square">
            <a:spAutoFit/>
          </a:bodyPr>
          <a:lstStyle/>
          <a:p>
            <a:pPr algn="r"/>
            <a:r>
              <a:rPr lang="en-US" sz="2000" b="1" dirty="0" err="1">
                <a:latin typeface="TimesNewRomanPSMT"/>
              </a:rPr>
              <a:t>Bảng</a:t>
            </a:r>
            <a:r>
              <a:rPr lang="en-US" sz="2000" b="1" dirty="0">
                <a:latin typeface="TimesNewRomanPSMT"/>
              </a:rPr>
              <a:t> ô </a:t>
            </a:r>
            <a:r>
              <a:rPr lang="en-US" sz="2000" b="1" dirty="0" err="1">
                <a:latin typeface="TimesNewRomanPSMT"/>
              </a:rPr>
              <a:t>chữ</a:t>
            </a:r>
            <a:endParaRPr lang="en-VN" sz="20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117512" y="1081651"/>
            <a:ext cx="11875566" cy="1264129"/>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en-US" sz="2400" dirty="0">
                <a:solidFill>
                  <a:srgbClr val="00A23A"/>
                </a:solidFill>
                <a:effectLst/>
                <a:latin typeface="TimesNewRomanPSMT"/>
              </a:rPr>
              <a:t>8 </a:t>
            </a:r>
            <a:r>
              <a:rPr lang="vi-VN" sz="2400" dirty="0">
                <a:effectLst/>
                <a:latin typeface="TimesNewRomanPSMT"/>
              </a:rPr>
              <a:t>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a:t>
            </a:r>
            <a:r>
              <a:rPr lang="en-US" sz="2400" dirty="0">
                <a:solidFill>
                  <a:srgbClr val="00A23A"/>
                </a:solidFill>
                <a:latin typeface="TimesNewRomanPSMT"/>
              </a:rPr>
              <a:t>I</a:t>
            </a:r>
            <a:r>
              <a:rPr lang="vi-VN" sz="2400" dirty="0">
                <a:solidFill>
                  <a:srgbClr val="00A23A"/>
                </a:solidFill>
                <a:effectLst/>
                <a:latin typeface="TimesNewRomanPSMT"/>
              </a:rPr>
              <a:t> Bài </a:t>
            </a:r>
            <a:r>
              <a:rPr lang="en-GB" sz="2400" dirty="0">
                <a:solidFill>
                  <a:srgbClr val="00A23A"/>
                </a:solidFill>
                <a:latin typeface="TimesNewRomanPSMT"/>
              </a:rPr>
              <a:t>7</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sp>
        <p:nvSpPr>
          <p:cNvPr id="11" name="TextBox 10">
            <a:extLst>
              <a:ext uri="{FF2B5EF4-FFF2-40B4-BE49-F238E27FC236}">
                <a16:creationId xmlns:a16="http://schemas.microsoft.com/office/drawing/2014/main" id="{1AA0A3F2-57E9-4865-80F9-984A6B639A0E}"/>
              </a:ext>
            </a:extLst>
          </p:cNvPr>
          <p:cNvSpPr txBox="1"/>
          <p:nvPr/>
        </p:nvSpPr>
        <p:spPr>
          <a:xfrm>
            <a:off x="5080657" y="6289896"/>
            <a:ext cx="2392995" cy="400110"/>
          </a:xfrm>
          <a:prstGeom prst="rect">
            <a:avLst/>
          </a:prstGeom>
          <a:noFill/>
        </p:spPr>
        <p:txBody>
          <a:bodyPr wrap="square">
            <a:spAutoFit/>
          </a:bodyPr>
          <a:lstStyle/>
          <a:p>
            <a:pPr algn="r"/>
            <a:r>
              <a:rPr lang="en-US" sz="2000" b="1" dirty="0" err="1">
                <a:latin typeface="TimesNewRomanPSMT"/>
              </a:rPr>
              <a:t>Chiếc</a:t>
            </a:r>
            <a:r>
              <a:rPr lang="en-US" sz="2000" b="1" dirty="0">
                <a:latin typeface="TimesNewRomanPSMT"/>
              </a:rPr>
              <a:t> </a:t>
            </a:r>
            <a:r>
              <a:rPr lang="en-US" sz="2000" b="1" dirty="0" err="1">
                <a:latin typeface="TimesNewRomanPSMT"/>
              </a:rPr>
              <a:t>nón</a:t>
            </a:r>
            <a:r>
              <a:rPr lang="en-US" sz="2000" b="1" dirty="0">
                <a:latin typeface="TimesNewRomanPSMT"/>
              </a:rPr>
              <a:t> </a:t>
            </a:r>
            <a:r>
              <a:rPr lang="en-US" sz="2000" b="1" dirty="0" err="1">
                <a:latin typeface="TimesNewRomanPSMT"/>
              </a:rPr>
              <a:t>kì</a:t>
            </a:r>
            <a:r>
              <a:rPr lang="en-US" sz="2000" b="1" dirty="0">
                <a:latin typeface="TimesNewRomanPSMT"/>
              </a:rPr>
              <a:t> </a:t>
            </a:r>
            <a:r>
              <a:rPr lang="en-US" sz="2000" b="1" dirty="0" err="1">
                <a:latin typeface="TimesNewRomanPSMT"/>
              </a:rPr>
              <a:t>diệu</a:t>
            </a:r>
            <a:endParaRPr lang="en-VN" sz="2000" b="1" dirty="0"/>
          </a:p>
        </p:txBody>
      </p:sp>
      <p:sp>
        <p:nvSpPr>
          <p:cNvPr id="14" name="TextBox 13">
            <a:extLst>
              <a:ext uri="{FF2B5EF4-FFF2-40B4-BE49-F238E27FC236}">
                <a16:creationId xmlns:a16="http://schemas.microsoft.com/office/drawing/2014/main" id="{DC532FB2-DF6D-4CF4-A7B2-BDE016E2769E}"/>
              </a:ext>
            </a:extLst>
          </p:cNvPr>
          <p:cNvSpPr txBox="1"/>
          <p:nvPr/>
        </p:nvSpPr>
        <p:spPr>
          <a:xfrm>
            <a:off x="7947259" y="2416659"/>
            <a:ext cx="4127229" cy="4016484"/>
          </a:xfrm>
          <a:prstGeom prst="rect">
            <a:avLst/>
          </a:prstGeom>
          <a:noFill/>
        </p:spPr>
        <p:txBody>
          <a:bodyPr wrap="square">
            <a:spAutoFit/>
          </a:bodyPr>
          <a:lstStyle/>
          <a:p>
            <a:pPr marL="342900" indent="-342900" algn="just">
              <a:lnSpc>
                <a:spcPts val="2500"/>
              </a:lnSpc>
              <a:spcBef>
                <a:spcPts val="300"/>
              </a:spcBef>
              <a:spcAft>
                <a:spcPts val="300"/>
              </a:spcAft>
              <a:buFont typeface="Wingdings" pitchFamily="2" charset="2"/>
              <a:buChar char="ü"/>
            </a:pPr>
            <a:r>
              <a:rPr lang="en-GB" sz="2200" dirty="0">
                <a:latin typeface="TimesNewRomanPSMT"/>
              </a:rPr>
              <a:t>V</a:t>
            </a:r>
            <a:r>
              <a:rPr lang="vi-VN" sz="2200" dirty="0">
                <a:latin typeface="TimesNewRomanPSMT"/>
              </a:rPr>
              <a:t>òng ngoài ghi các </a:t>
            </a:r>
            <a:r>
              <a:rPr lang="vi-VN" sz="2200" dirty="0">
                <a:solidFill>
                  <a:srgbClr val="00B050"/>
                </a:solidFill>
                <a:latin typeface="TimesNewRomanPSMT"/>
              </a:rPr>
              <a:t>nhóm 1, 2, 3, 4</a:t>
            </a:r>
            <a:r>
              <a:rPr lang="vi-VN" sz="2200" dirty="0">
                <a:latin typeface="TimesNewRomanPSMT"/>
              </a:rPr>
              <a:t>; vòng trong ghi các câu </a:t>
            </a:r>
            <a:r>
              <a:rPr lang="vi-VN" sz="2200">
                <a:solidFill>
                  <a:srgbClr val="00B050"/>
                </a:solidFill>
                <a:latin typeface="TimesNewRomanPSMT"/>
              </a:rPr>
              <a:t>từ 1-</a:t>
            </a:r>
            <a:r>
              <a:rPr lang="en-US" sz="2200">
                <a:solidFill>
                  <a:srgbClr val="00B050"/>
                </a:solidFill>
                <a:latin typeface="TimesNewRomanPSMT"/>
              </a:rPr>
              <a:t>8</a:t>
            </a:r>
            <a:r>
              <a:rPr lang="vi-VN" sz="2200">
                <a:solidFill>
                  <a:srgbClr val="00B050"/>
                </a:solidFill>
                <a:latin typeface="TimesNewRomanPSMT"/>
              </a:rPr>
              <a:t> </a:t>
            </a:r>
            <a:r>
              <a:rPr lang="vi-VN" sz="2200" dirty="0">
                <a:solidFill>
                  <a:srgbClr val="00B050"/>
                </a:solidFill>
                <a:latin typeface="TimesNewRomanPSMT"/>
              </a:rPr>
              <a:t>tương ứng </a:t>
            </a:r>
            <a:r>
              <a:rPr lang="vi-VN" sz="2200">
                <a:solidFill>
                  <a:srgbClr val="00B050"/>
                </a:solidFill>
                <a:latin typeface="TimesNewRomanPSMT"/>
              </a:rPr>
              <a:t>với </a:t>
            </a:r>
            <a:r>
              <a:rPr lang="en-US" sz="2200">
                <a:solidFill>
                  <a:srgbClr val="00B050"/>
                </a:solidFill>
                <a:latin typeface="TimesNewRomanPSMT"/>
              </a:rPr>
              <a:t>8</a:t>
            </a:r>
            <a:r>
              <a:rPr lang="vi-VN" sz="2200">
                <a:solidFill>
                  <a:srgbClr val="00B050"/>
                </a:solidFill>
                <a:latin typeface="TimesNewRomanPSMT"/>
              </a:rPr>
              <a:t> </a:t>
            </a:r>
            <a:r>
              <a:rPr lang="vi-VN" sz="2200" dirty="0">
                <a:solidFill>
                  <a:srgbClr val="00B050"/>
                </a:solidFill>
                <a:latin typeface="TimesNewRomanPSMT"/>
              </a:rPr>
              <a:t>từ ngữ hàng ngang</a:t>
            </a:r>
            <a:r>
              <a:rPr lang="vi-VN" sz="2200" dirty="0">
                <a:latin typeface="TimesNewRomanPSMT"/>
              </a:rPr>
              <a:t> cần tìm</a:t>
            </a:r>
            <a:r>
              <a:rPr lang="en-GB" sz="2200" dirty="0">
                <a:latin typeface="TimesNewRomanPSMT"/>
              </a:rPr>
              <a:t>.</a:t>
            </a:r>
          </a:p>
          <a:p>
            <a:pPr marL="342900" indent="-342900" algn="just">
              <a:lnSpc>
                <a:spcPts val="2500"/>
              </a:lnSpc>
              <a:spcBef>
                <a:spcPts val="300"/>
              </a:spcBef>
              <a:spcAft>
                <a:spcPts val="300"/>
              </a:spcAft>
              <a:buFont typeface="Wingdings" pitchFamily="2" charset="2"/>
              <a:buChar char="ü"/>
            </a:pPr>
            <a:r>
              <a:rPr lang="en-GB" sz="2200" dirty="0">
                <a:latin typeface="TimesNewRomanPSMT"/>
              </a:rPr>
              <a:t>C</a:t>
            </a:r>
            <a:r>
              <a:rPr lang="vi-VN" sz="2200" dirty="0">
                <a:latin typeface="TimesNewRomanPSMT"/>
              </a:rPr>
              <a:t>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1</a:t>
            </a:r>
            <a:r>
              <a:rPr lang="en-US" sz="2200" dirty="0">
                <a:latin typeface="TimesNewRomanPSMT"/>
              </a:rPr>
              <a:t> </a:t>
            </a:r>
            <a:r>
              <a:rPr lang="en-US" sz="2200" dirty="0" err="1">
                <a:latin typeface="TimesNewRomanPSMT"/>
              </a:rPr>
              <a:t>vào</a:t>
            </a:r>
            <a:r>
              <a:rPr lang="en-US" sz="2200" dirty="0">
                <a:latin typeface="TimesNewRomanPSMT"/>
              </a:rPr>
              <a:t> </a:t>
            </a:r>
            <a:r>
              <a:rPr lang="en-US" sz="2200" dirty="0" err="1">
                <a:latin typeface="TimesNewRomanPSMT"/>
              </a:rPr>
              <a:t>kim</a:t>
            </a:r>
            <a:r>
              <a:rPr lang="en-US" sz="2200" dirty="0">
                <a:latin typeface="TimesNewRomanPSMT"/>
              </a:rPr>
              <a:t> </a:t>
            </a:r>
            <a:r>
              <a:rPr lang="en-US" sz="2200" dirty="0" err="1">
                <a:latin typeface="TimesNewRomanPSMT"/>
              </a:rPr>
              <a:t>màu</a:t>
            </a:r>
            <a:r>
              <a:rPr lang="en-US" sz="2200" dirty="0">
                <a:latin typeface="TimesNewRomanPSMT"/>
              </a:rPr>
              <a:t> </a:t>
            </a:r>
            <a:r>
              <a:rPr lang="en-US" sz="2200" dirty="0" err="1">
                <a:latin typeface="TimesNewRomanPSMT"/>
              </a:rPr>
              <a:t>vàng</a:t>
            </a:r>
            <a:r>
              <a:rPr lang="vi-VN" sz="2200" dirty="0">
                <a:latin typeface="TimesNewRomanPSMT"/>
              </a:rPr>
              <a:t>, hai vòng quay ngược chiều nhau, cli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2</a:t>
            </a:r>
            <a:r>
              <a:rPr lang="vi-VN" sz="2200" dirty="0">
                <a:latin typeface="TimesNewRomanPSMT"/>
              </a:rPr>
              <a:t>, hai vòng dừng lại, nhóm và từ ngữ nhóm cần tìm được xác định </a:t>
            </a:r>
            <a:r>
              <a:rPr lang="vi-VN" sz="2200" dirty="0">
                <a:solidFill>
                  <a:srgbClr val="00B050"/>
                </a:solidFill>
                <a:latin typeface="TimesNewRomanPSMT"/>
              </a:rPr>
              <a:t>ngẫu nhiên</a:t>
            </a:r>
            <a:r>
              <a:rPr lang="vi-VN" sz="2200" dirty="0">
                <a:latin typeface="TimesNewRomanPSMT"/>
              </a:rPr>
              <a:t>.</a:t>
            </a:r>
            <a:r>
              <a:rPr lang="en-GB" sz="2200" dirty="0">
                <a:latin typeface="TimesNewRomanPSMT"/>
              </a:rPr>
              <a:t> Click </a:t>
            </a:r>
            <a:r>
              <a:rPr lang="en-GB" sz="2200" dirty="0" err="1">
                <a:latin typeface="TimesNewRomanPSMT"/>
              </a:rPr>
              <a:t>vào</a:t>
            </a:r>
            <a:r>
              <a:rPr lang="en-GB" sz="2200" dirty="0">
                <a:latin typeface="TimesNewRomanPSMT"/>
              </a:rPr>
              <a:t> </a:t>
            </a:r>
            <a:r>
              <a:rPr lang="en-GB" sz="2200" dirty="0" err="1">
                <a:latin typeface="TimesNewRomanPSMT"/>
              </a:rPr>
              <a:t>câu</a:t>
            </a:r>
            <a:r>
              <a:rPr lang="en-GB" sz="2200" dirty="0">
                <a:latin typeface="TimesNewRomanPSMT"/>
              </a:rPr>
              <a:t> </a:t>
            </a:r>
            <a:r>
              <a:rPr lang="en-GB" sz="2200" dirty="0" err="1">
                <a:latin typeface="TimesNewRomanPSMT"/>
              </a:rPr>
              <a:t>được</a:t>
            </a:r>
            <a:r>
              <a:rPr lang="en-GB" sz="2200" dirty="0">
                <a:latin typeface="TimesNewRomanPSMT"/>
              </a:rPr>
              <a:t> </a:t>
            </a:r>
            <a:r>
              <a:rPr lang="en-GB" sz="2200" dirty="0" err="1">
                <a:latin typeface="TimesNewRomanPSMT"/>
              </a:rPr>
              <a:t>xác</a:t>
            </a:r>
            <a:r>
              <a:rPr lang="en-GB" sz="2200" dirty="0">
                <a:latin typeface="TimesNewRomanPSMT"/>
              </a:rPr>
              <a:t> </a:t>
            </a:r>
            <a:r>
              <a:rPr lang="en-GB" sz="2200" dirty="0" err="1">
                <a:latin typeface="TimesNewRomanPSMT"/>
              </a:rPr>
              <a:t>định</a:t>
            </a:r>
            <a:r>
              <a:rPr lang="en-GB" sz="2200" dirty="0">
                <a:latin typeface="TimesNewRomanPSMT"/>
              </a:rPr>
              <a:t> </a:t>
            </a:r>
            <a:r>
              <a:rPr lang="en-GB" sz="2200" dirty="0" err="1">
                <a:latin typeface="TimesNewRomanPSMT"/>
              </a:rPr>
              <a:t>ngẫu</a:t>
            </a:r>
            <a:r>
              <a:rPr lang="en-GB" sz="2200" dirty="0">
                <a:latin typeface="TimesNewRomanPSMT"/>
              </a:rPr>
              <a:t> </a:t>
            </a:r>
            <a:r>
              <a:rPr lang="en-GB" sz="2200" dirty="0" err="1">
                <a:latin typeface="TimesNewRomanPSMT"/>
              </a:rPr>
              <a:t>nhiên</a:t>
            </a:r>
            <a:r>
              <a:rPr lang="en-GB" sz="2200" dirty="0">
                <a:latin typeface="TimesNewRomanPSMT"/>
              </a:rPr>
              <a:t> </a:t>
            </a:r>
            <a:r>
              <a:rPr lang="en-GB" sz="2200" dirty="0" err="1">
                <a:latin typeface="TimesNewRomanPSMT"/>
              </a:rPr>
              <a:t>để</a:t>
            </a:r>
            <a:r>
              <a:rPr lang="en-GB" sz="2200" dirty="0">
                <a:latin typeface="TimesNewRomanPSMT"/>
              </a:rPr>
              <a:t> </a:t>
            </a:r>
            <a:r>
              <a:rPr lang="en-GB" sz="2200" dirty="0" err="1">
                <a:latin typeface="TimesNewRomanPSMT"/>
              </a:rPr>
              <a:t>đến</a:t>
            </a:r>
            <a:r>
              <a:rPr lang="en-GB" sz="2200" dirty="0">
                <a:latin typeface="TimesNewRomanPSMT"/>
              </a:rPr>
              <a:t> slide </a:t>
            </a:r>
            <a:r>
              <a:rPr lang="en-GB" sz="2200" dirty="0" err="1">
                <a:latin typeface="TimesNewRomanPSMT"/>
              </a:rPr>
              <a:t>có</a:t>
            </a:r>
            <a:r>
              <a:rPr lang="en-GB" sz="2200" dirty="0">
                <a:latin typeface="TimesNewRomanPSMT"/>
              </a:rPr>
              <a:t> </a:t>
            </a:r>
            <a:r>
              <a:rPr lang="en-GB" sz="2200" dirty="0" err="1">
                <a:solidFill>
                  <a:srgbClr val="00B050"/>
                </a:solidFill>
                <a:latin typeface="TimesNewRomanPSMT"/>
              </a:rPr>
              <a:t>gợi</a:t>
            </a:r>
            <a:r>
              <a:rPr lang="en-GB" sz="2200" dirty="0">
                <a:solidFill>
                  <a:srgbClr val="00B050"/>
                </a:solidFill>
                <a:latin typeface="TimesNewRomanPSMT"/>
              </a:rPr>
              <a:t> ý</a:t>
            </a:r>
            <a:r>
              <a:rPr lang="en-GB" sz="2200" dirty="0">
                <a:latin typeface="TimesNewRomanPSMT"/>
              </a:rPr>
              <a:t> </a:t>
            </a:r>
            <a:r>
              <a:rPr lang="en-GB" sz="2200" dirty="0" err="1">
                <a:latin typeface="TimesNewRomanPSMT"/>
              </a:rPr>
              <a:t>từ</a:t>
            </a:r>
            <a:r>
              <a:rPr lang="en-GB" sz="2200" dirty="0">
                <a:latin typeface="TimesNewRomanPSMT"/>
              </a:rPr>
              <a:t> </a:t>
            </a:r>
            <a:r>
              <a:rPr lang="en-GB" sz="2200" dirty="0" err="1">
                <a:latin typeface="TimesNewRomanPSMT"/>
              </a:rPr>
              <a:t>ngữ</a:t>
            </a:r>
            <a:r>
              <a:rPr lang="en-GB" sz="2200" dirty="0">
                <a:latin typeface="TimesNewRomanPSMT"/>
              </a:rPr>
              <a:t> </a:t>
            </a:r>
            <a:r>
              <a:rPr lang="en-GB" sz="2200" dirty="0" err="1">
                <a:latin typeface="TimesNewRomanPSMT"/>
              </a:rPr>
              <a:t>cần</a:t>
            </a:r>
            <a:r>
              <a:rPr lang="en-GB" sz="2200" dirty="0">
                <a:latin typeface="TimesNewRomanPSMT"/>
              </a:rPr>
              <a:t> </a:t>
            </a:r>
            <a:r>
              <a:rPr lang="en-GB" sz="2200" dirty="0" err="1">
                <a:latin typeface="TimesNewRomanPSMT"/>
              </a:rPr>
              <a:t>tìm</a:t>
            </a:r>
            <a:r>
              <a:rPr lang="en-GB" sz="2200" dirty="0">
                <a:latin typeface="TimesNewRomanPSMT"/>
              </a:rPr>
              <a:t>.</a:t>
            </a:r>
          </a:p>
        </p:txBody>
      </p:sp>
      <p:pic>
        <p:nvPicPr>
          <p:cNvPr id="4" name="Picture 3">
            <a:extLst>
              <a:ext uri="{FF2B5EF4-FFF2-40B4-BE49-F238E27FC236}">
                <a16:creationId xmlns:a16="http://schemas.microsoft.com/office/drawing/2014/main" id="{131B538B-D5B9-25AE-A211-012B5826245B}"/>
              </a:ext>
            </a:extLst>
          </p:cNvPr>
          <p:cNvPicPr>
            <a:picLocks noChangeAspect="1"/>
          </p:cNvPicPr>
          <p:nvPr/>
        </p:nvPicPr>
        <p:blipFill>
          <a:blip r:embed="rId4"/>
          <a:stretch>
            <a:fillRect/>
          </a:stretch>
        </p:blipFill>
        <p:spPr>
          <a:xfrm>
            <a:off x="4692770" y="2596776"/>
            <a:ext cx="3384459" cy="3713580"/>
          </a:xfrm>
          <a:prstGeom prst="rect">
            <a:avLst/>
          </a:prstGeom>
        </p:spPr>
      </p:pic>
      <p:pic>
        <p:nvPicPr>
          <p:cNvPr id="3" name="Picture 2">
            <a:extLst>
              <a:ext uri="{FF2B5EF4-FFF2-40B4-BE49-F238E27FC236}">
                <a16:creationId xmlns:a16="http://schemas.microsoft.com/office/drawing/2014/main" id="{75760478-9E04-CCA3-D53B-09461817EB9A}"/>
              </a:ext>
            </a:extLst>
          </p:cNvPr>
          <p:cNvPicPr>
            <a:picLocks noChangeAspect="1"/>
          </p:cNvPicPr>
          <p:nvPr/>
        </p:nvPicPr>
        <p:blipFill>
          <a:blip r:embed="rId5"/>
          <a:stretch>
            <a:fillRect/>
          </a:stretch>
        </p:blipFill>
        <p:spPr>
          <a:xfrm>
            <a:off x="117513" y="2526817"/>
            <a:ext cx="4635642" cy="3763079"/>
          </a:xfrm>
          <a:prstGeom prst="rect">
            <a:avLst/>
          </a:prstGeom>
          <a:ln>
            <a:solidFill>
              <a:srgbClr val="00B050"/>
            </a:solidFill>
          </a:ln>
        </p:spPr>
      </p:pic>
    </p:spTree>
    <p:extLst>
      <p:ext uri="{BB962C8B-B14F-4D97-AF65-F5344CB8AC3E}">
        <p14:creationId xmlns:p14="http://schemas.microsoft.com/office/powerpoint/2010/main" val="94198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heel(1)">
                                      <p:cBhvr>
                                        <p:cTn id="52" dur="2000"/>
                                        <p:tgtEl>
                                          <p:spTgt spid="4"/>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2000"/>
                                        <p:tgtEl>
                                          <p:spTgt spid="11"/>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TextBox 6">
            <a:extLst>
              <a:ext uri="{FF2B5EF4-FFF2-40B4-BE49-F238E27FC236}">
                <a16:creationId xmlns:a16="http://schemas.microsoft.com/office/drawing/2014/main" id="{01C01532-390B-47A0-AD61-82D9CAC14917}"/>
              </a:ext>
            </a:extLst>
          </p:cNvPr>
          <p:cNvSpPr txBox="1"/>
          <p:nvPr/>
        </p:nvSpPr>
        <p:spPr>
          <a:xfrm>
            <a:off x="1787689" y="709912"/>
            <a:ext cx="9464244" cy="5816272"/>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xác</a:t>
            </a:r>
            <a:r>
              <a:rPr lang="en-GB" sz="2400" dirty="0">
                <a:latin typeface="TimesNewRomanPSMT"/>
              </a:rPr>
              <a:t> </a:t>
            </a:r>
            <a:r>
              <a:rPr lang="en-GB" sz="2400" dirty="0" err="1">
                <a:latin typeface="TimesNewRomanPSMT"/>
              </a:rPr>
              <a:t>định</a:t>
            </a:r>
            <a:r>
              <a:rPr lang="en-GB" sz="2400" dirty="0">
                <a:latin typeface="TimesNewRomanPSMT"/>
              </a:rPr>
              <a:t> </a:t>
            </a:r>
            <a:r>
              <a:rPr lang="en-GB" sz="2400" dirty="0" err="1">
                <a:latin typeface="TimesNewRomanPSMT"/>
              </a:rPr>
              <a:t>ngẫu</a:t>
            </a:r>
            <a:r>
              <a:rPr lang="en-GB" sz="2400" dirty="0">
                <a:latin typeface="TimesNewRomanPSMT"/>
              </a:rPr>
              <a:t> </a:t>
            </a:r>
            <a:r>
              <a:rPr lang="en-GB" sz="2400" dirty="0" err="1">
                <a:latin typeface="TimesNewRomanPSMT"/>
              </a:rPr>
              <a:t>nhiên</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a:t>
            </a:r>
            <a:r>
              <a:rPr lang="en-GB" sz="2400" dirty="0" err="1">
                <a:latin typeface="TimesNewRomanPSMT"/>
              </a:rPr>
              <a:t>không</a:t>
            </a:r>
            <a:r>
              <a:rPr lang="en-GB" sz="2400" dirty="0">
                <a:latin typeface="TimesNewRomanPSMT"/>
              </a:rPr>
              <a:t> </a:t>
            </a:r>
            <a:r>
              <a:rPr lang="en-GB" sz="2400" dirty="0" err="1">
                <a:latin typeface="TimesNewRomanPSMT"/>
              </a:rPr>
              <a:t>quá</a:t>
            </a:r>
            <a:r>
              <a:rPr lang="en-GB" sz="2400" dirty="0">
                <a:latin typeface="TimesNewRomanPSMT"/>
              </a:rPr>
              <a:t> </a:t>
            </a:r>
            <a:r>
              <a:rPr lang="en-GB" sz="2400" dirty="0">
                <a:solidFill>
                  <a:srgbClr val="00B050"/>
                </a:solidFill>
                <a:latin typeface="TimesNewRomanPSMT"/>
              </a:rPr>
              <a:t>2</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thứ</a:t>
            </a:r>
            <a:r>
              <a:rPr lang="en-GB" sz="2400" dirty="0">
                <a:latin typeface="TimesNewRomanPSMT"/>
              </a:rPr>
              <a:t> </a:t>
            </a:r>
            <a:r>
              <a:rPr lang="en-GB" sz="2400" dirty="0">
                <a:solidFill>
                  <a:srgbClr val="00B050"/>
                </a:solidFill>
                <a:latin typeface="TimesNewRomanPSMT"/>
              </a:rPr>
              <a:t>3</a:t>
            </a:r>
            <a:r>
              <a:rPr lang="en-GB" sz="2400" dirty="0">
                <a:latin typeface="TimesNewRomanPSMT"/>
              </a:rPr>
              <a:t> </a:t>
            </a:r>
            <a:r>
              <a:rPr lang="en-GB" sz="2400" dirty="0" err="1">
                <a:latin typeface="TimesNewRomanPSMT"/>
              </a:rPr>
              <a:t>trở</a:t>
            </a:r>
            <a:r>
              <a:rPr lang="en-GB" sz="2400" dirty="0">
                <a:latin typeface="TimesNewRomanPSMT"/>
              </a:rPr>
              <a:t> </a:t>
            </a:r>
            <a:r>
              <a:rPr lang="en-GB" sz="2400" dirty="0" err="1">
                <a:latin typeface="TimesNewRomanPSMT"/>
              </a:rPr>
              <a:t>đi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do GV </a:t>
            </a:r>
            <a:r>
              <a:rPr lang="en-GB" sz="2400" dirty="0" err="1">
                <a:latin typeface="TimesNewRomanPSMT"/>
              </a:rPr>
              <a:t>quyết</a:t>
            </a:r>
            <a:r>
              <a:rPr lang="en-GB" sz="2400" dirty="0">
                <a:latin typeface="TimesNewRomanPSMT"/>
              </a:rPr>
              <a:t> </a:t>
            </a:r>
            <a:r>
              <a:rPr lang="en-GB" sz="2400" dirty="0" err="1">
                <a:latin typeface="TimesNewRomanPSMT"/>
              </a:rPr>
              <a:t>định</a:t>
            </a:r>
            <a:r>
              <a:rPr lang="en-GB" sz="2400" dirty="0">
                <a:latin typeface="TimesNewRomanPSMT"/>
              </a:rPr>
              <a:t>. </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a:t>
            </a:r>
            <a:r>
              <a:rPr lang="vi-VN" sz="2400">
                <a:latin typeface="TimesNewRomanPSMT"/>
              </a:rPr>
              <a:t>y/từ </a:t>
            </a:r>
            <a:r>
              <a:rPr lang="vi-VN" sz="2400" dirty="0">
                <a:latin typeface="TimesNewRomanPSMT"/>
              </a:rPr>
              <a:t>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trả</a:t>
            </a:r>
            <a:r>
              <a:rPr lang="en-US" sz="2400" dirty="0">
                <a:latin typeface="TimesNewRomanPSMT"/>
              </a:rPr>
              <a:t> </a:t>
            </a:r>
            <a:r>
              <a:rPr lang="en-US" sz="2400" dirty="0" err="1">
                <a:latin typeface="TimesNewRomanPSMT"/>
              </a:rPr>
              <a:t>lời</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1308637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3795</TotalTime>
  <Words>14859</Words>
  <Application>Microsoft Office PowerPoint</Application>
  <PresentationFormat>Widescreen</PresentationFormat>
  <Paragraphs>2208</Paragraphs>
  <Slides>132</Slides>
  <Notes>55</Notes>
  <HiddenSlides>0</HiddenSlides>
  <MMClips>136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132</vt:i4>
      </vt:variant>
    </vt:vector>
  </HeadingPairs>
  <TitlesOfParts>
    <vt:vector size="143" baseType="lpstr">
      <vt:lpstr>Arial</vt:lpstr>
      <vt:lpstr>Calibri</vt:lpstr>
      <vt:lpstr>Calibri Light</vt:lpstr>
      <vt:lpstr>Noto Serif</vt:lpstr>
      <vt:lpstr>Roboto</vt:lpstr>
      <vt:lpstr>SanFranciscoText-Italic</vt:lpstr>
      <vt:lpstr>Times New Roman</vt:lpstr>
      <vt:lpstr>TimesNewRomanPSMT</vt:lpstr>
      <vt:lpstr>UTM Avo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Tới Trịnh Sỹ</dc:creator>
  <cp:lastModifiedBy>Admin</cp:lastModifiedBy>
  <cp:revision>88</cp:revision>
  <dcterms:created xsi:type="dcterms:W3CDTF">2023-10-03T04:23:51Z</dcterms:created>
  <dcterms:modified xsi:type="dcterms:W3CDTF">2025-01-11T10:07:16Z</dcterms:modified>
</cp:coreProperties>
</file>