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5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70" r:id="rId3"/>
    <p:sldId id="1027" r:id="rId5"/>
    <p:sldId id="1450" r:id="rId6"/>
    <p:sldId id="1179" r:id="rId7"/>
    <p:sldId id="1028" r:id="rId8"/>
    <p:sldId id="1176" r:id="rId9"/>
    <p:sldId id="1337" r:id="rId10"/>
    <p:sldId id="1463" r:id="rId11"/>
    <p:sldId id="1339" r:id="rId12"/>
    <p:sldId id="1190" r:id="rId13"/>
    <p:sldId id="1051" r:id="rId14"/>
    <p:sldId id="1001" r:id="rId15"/>
    <p:sldId id="257" r:id="rId16"/>
    <p:sldId id="273" r:id="rId17"/>
    <p:sldId id="1052" r:id="rId18"/>
    <p:sldId id="1053" r:id="rId19"/>
    <p:sldId id="1054" r:id="rId20"/>
    <p:sldId id="1055" r:id="rId21"/>
    <p:sldId id="1056" r:id="rId22"/>
    <p:sldId id="1057" r:id="rId23"/>
    <p:sldId id="1058" r:id="rId24"/>
    <p:sldId id="1059" r:id="rId25"/>
    <p:sldId id="1060" r:id="rId26"/>
    <p:sldId id="1061" r:id="rId27"/>
    <p:sldId id="1062" r:id="rId28"/>
    <p:sldId id="1063" r:id="rId29"/>
    <p:sldId id="1064" r:id="rId30"/>
    <p:sldId id="1065" r:id="rId31"/>
    <p:sldId id="1486" r:id="rId32"/>
    <p:sldId id="1071" r:id="rId33"/>
    <p:sldId id="1072" r:id="rId34"/>
    <p:sldId id="283" r:id="rId35"/>
    <p:sldId id="286" r:id="rId36"/>
    <p:sldId id="1549"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1469" r:id="rId51"/>
    <p:sldId id="1466" r:id="rId52"/>
    <p:sldId id="1042" r:id="rId53"/>
    <p:sldId id="1464" r:id="rId54"/>
    <p:sldId id="1340" r:id="rId55"/>
    <p:sldId id="1465" r:id="rId56"/>
    <p:sldId id="1487" r:id="rId57"/>
    <p:sldId id="1488" r:id="rId58"/>
    <p:sldId id="1489" r:id="rId59"/>
    <p:sldId id="1490" r:id="rId60"/>
    <p:sldId id="1491" r:id="rId61"/>
    <p:sldId id="1492" r:id="rId62"/>
    <p:sldId id="1493" r:id="rId63"/>
    <p:sldId id="1494" r:id="rId64"/>
    <p:sldId id="1495" r:id="rId65"/>
    <p:sldId id="1496" r:id="rId66"/>
    <p:sldId id="1497" r:id="rId67"/>
    <p:sldId id="1498" r:id="rId68"/>
    <p:sldId id="1499" r:id="rId69"/>
    <p:sldId id="1500" r:id="rId70"/>
    <p:sldId id="1501" r:id="rId71"/>
    <p:sldId id="1041" r:id="rId72"/>
    <p:sldId id="1470" r:id="rId73"/>
    <p:sldId id="1471" r:id="rId74"/>
    <p:sldId id="1472" r:id="rId75"/>
    <p:sldId id="1473" r:id="rId76"/>
    <p:sldId id="1474" r:id="rId77"/>
    <p:sldId id="1475" r:id="rId78"/>
    <p:sldId id="1476" r:id="rId79"/>
    <p:sldId id="1477" r:id="rId80"/>
    <p:sldId id="1478" r:id="rId81"/>
    <p:sldId id="1479" r:id="rId82"/>
    <p:sldId id="1480" r:id="rId83"/>
    <p:sldId id="1481" r:id="rId84"/>
    <p:sldId id="1482" r:id="rId85"/>
    <p:sldId id="1483" r:id="rId86"/>
    <p:sldId id="1484" r:id="rId87"/>
    <p:sldId id="1502" r:id="rId88"/>
    <p:sldId id="1343" r:id="rId89"/>
    <p:sldId id="1344" r:id="rId90"/>
    <p:sldId id="1446" r:id="rId91"/>
    <p:sldId id="1348" r:id="rId92"/>
    <p:sldId id="1358" r:id="rId93"/>
    <p:sldId id="1467" r:id="rId94"/>
    <p:sldId id="1468" r:id="rId95"/>
    <p:sldId id="1503" r:id="rId96"/>
    <p:sldId id="1504" r:id="rId97"/>
    <p:sldId id="1505" r:id="rId98"/>
    <p:sldId id="1506" r:id="rId99"/>
    <p:sldId id="1507" r:id="rId100"/>
    <p:sldId id="1508" r:id="rId101"/>
    <p:sldId id="1509" r:id="rId102"/>
    <p:sldId id="1510" r:id="rId103"/>
    <p:sldId id="1511" r:id="rId104"/>
    <p:sldId id="1512" r:id="rId105"/>
    <p:sldId id="1513" r:id="rId106"/>
    <p:sldId id="1514" r:id="rId107"/>
    <p:sldId id="1515" r:id="rId108"/>
    <p:sldId id="1516" r:id="rId109"/>
    <p:sldId id="1517" r:id="rId110"/>
    <p:sldId id="269" r:id="rId111"/>
    <p:sldId id="259" r:id="rId112"/>
    <p:sldId id="270" r:id="rId113"/>
    <p:sldId id="271" r:id="rId114"/>
    <p:sldId id="272" r:id="rId115"/>
    <p:sldId id="1518" r:id="rId116"/>
    <p:sldId id="274" r:id="rId117"/>
    <p:sldId id="275" r:id="rId118"/>
    <p:sldId id="1519" r:id="rId119"/>
    <p:sldId id="1520" r:id="rId120"/>
    <p:sldId id="1521" r:id="rId121"/>
    <p:sldId id="1522" r:id="rId122"/>
    <p:sldId id="1523" r:id="rId123"/>
    <p:sldId id="1524" r:id="rId124"/>
    <p:sldId id="1525" r:id="rId125"/>
    <p:sldId id="1526" r:id="rId126"/>
    <p:sldId id="1527" r:id="rId127"/>
    <p:sldId id="1528" r:id="rId128"/>
    <p:sldId id="1529" r:id="rId129"/>
    <p:sldId id="1530" r:id="rId130"/>
    <p:sldId id="1531" r:id="rId131"/>
    <p:sldId id="1532" r:id="rId132"/>
    <p:sldId id="1533" r:id="rId133"/>
    <p:sldId id="1534" r:id="rId134"/>
    <p:sldId id="1535" r:id="rId135"/>
    <p:sldId id="1536" r:id="rId136"/>
    <p:sldId id="1537" r:id="rId137"/>
    <p:sldId id="1538" r:id="rId138"/>
    <p:sldId id="1539" r:id="rId139"/>
    <p:sldId id="1540" r:id="rId140"/>
    <p:sldId id="1541" r:id="rId141"/>
    <p:sldId id="1542" r:id="rId142"/>
    <p:sldId id="1543" r:id="rId143"/>
    <p:sldId id="1544" r:id="rId144"/>
    <p:sldId id="1545" r:id="rId145"/>
    <p:sldId id="1546" r:id="rId146"/>
    <p:sldId id="1547" r:id="rId147"/>
    <p:sldId id="1364" r:id="rId148"/>
    <p:sldId id="1365" r:id="rId149"/>
    <p:sldId id="1451" r:id="rId150"/>
    <p:sldId id="265" r:id="rId151"/>
    <p:sldId id="1452" r:id="rId152"/>
    <p:sldId id="261" r:id="rId153"/>
    <p:sldId id="262" r:id="rId154"/>
    <p:sldId id="1453" r:id="rId155"/>
    <p:sldId id="1454" r:id="rId156"/>
    <p:sldId id="302" r:id="rId157"/>
    <p:sldId id="303" r:id="rId158"/>
    <p:sldId id="1455" r:id="rId159"/>
    <p:sldId id="304" r:id="rId160"/>
    <p:sldId id="305" r:id="rId161"/>
    <p:sldId id="1456" r:id="rId162"/>
    <p:sldId id="1457" r:id="rId163"/>
    <p:sldId id="1458" r:id="rId164"/>
    <p:sldId id="1459" r:id="rId165"/>
    <p:sldId id="1460" r:id="rId166"/>
    <p:sldId id="1461" r:id="rId167"/>
    <p:sldId id="1462" r:id="rId168"/>
    <p:sldId id="1174" r:id="rId1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3A"/>
    <a:srgbClr val="00B050"/>
    <a:srgbClr val="1D089A"/>
    <a:srgbClr val="FFFFFF"/>
    <a:srgbClr val="E4E47A"/>
    <a:srgbClr val="FFDE5F"/>
    <a:srgbClr val="FFCC66"/>
    <a:srgbClr val="FF9966"/>
    <a:srgbClr val="FF993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6247" autoAdjust="0"/>
  </p:normalViewPr>
  <p:slideViewPr>
    <p:cSldViewPr snapToGrid="0">
      <p:cViewPr varScale="1">
        <p:scale>
          <a:sx n="120" d="100"/>
          <a:sy n="120" d="100"/>
        </p:scale>
        <p:origin x="200" y="1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3" Type="http://schemas.openxmlformats.org/officeDocument/2006/relationships/commentAuthors" Target="commentAuthors.xml"/><Relationship Id="rId172" Type="http://schemas.openxmlformats.org/officeDocument/2006/relationships/tableStyles" Target="tableStyles.xml"/><Relationship Id="rId171" Type="http://schemas.openxmlformats.org/officeDocument/2006/relationships/viewProps" Target="viewProps.xml"/><Relationship Id="rId170" Type="http://schemas.openxmlformats.org/officeDocument/2006/relationships/presProps" Target="presProps.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7F78BD-25A2-46D5-AA19-ECBD3828923D}"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0784C-6A53-45DC-9B04-5EB46F4E448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50784C-6A53-45DC-9B04-5EB46F4E4487}" type="slidenum">
              <a:rPr lang="en-US"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052FB-00B7-4945-BCC5-6FE095057269}"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457226E-B22A-48AC-9EA5-962FF947401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57226E-B22A-48AC-9EA5-962FF947401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57226E-B22A-48AC-9EA5-962FF947401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457226E-B22A-48AC-9EA5-962FF947401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457226E-B22A-48AC-9EA5-962FF947401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457226E-B22A-48AC-9EA5-962FF947401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457226E-B22A-48AC-9EA5-962FF947401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457226E-B22A-48AC-9EA5-962FF947401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57226E-B22A-48AC-9EA5-962FF947401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457226E-B22A-48AC-9EA5-962FF947401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457226E-B22A-48AC-9EA5-962FF947401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C56685-9EB1-4BBC-9EF1-158677C7F8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7226E-B22A-48AC-9EA5-962FF947401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C56685-9EB1-4BBC-9EF1-158677C7F8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95.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0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95.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0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95.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0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95.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04.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105.png"/><Relationship Id="rId1" Type="http://schemas.openxmlformats.org/officeDocument/2006/relationships/image" Target="../media/image3.png"/></Relationships>
</file>

<file path=ppt/slides/_rels/slide105.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2.xml"/><Relationship Id="rId3" Type="http://schemas.openxmlformats.org/officeDocument/2006/relationships/image" Target="../media/image104.png"/><Relationship Id="rId2" Type="http://schemas.openxmlformats.org/officeDocument/2006/relationships/image" Target="../media/image106.png"/><Relationship Id="rId1"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07.xml.rels><?xml version="1.0" encoding="UTF-8" standalone="yes"?>
<Relationships xmlns="http://schemas.openxmlformats.org/package/2006/relationships"><Relationship Id="rId9" Type="http://schemas.openxmlformats.org/officeDocument/2006/relationships/slide" Target="slide108.xml"/><Relationship Id="rId8" Type="http://schemas.openxmlformats.org/officeDocument/2006/relationships/slide" Target="slide115.xml"/><Relationship Id="rId7" Type="http://schemas.openxmlformats.org/officeDocument/2006/relationships/image" Target="../media/image51.svg"/><Relationship Id="rId6" Type="http://schemas.openxmlformats.org/officeDocument/2006/relationships/image" Target="../media/image50.png"/><Relationship Id="rId5" Type="http://schemas.openxmlformats.org/officeDocument/2006/relationships/image" Target="../media/image3.png"/><Relationship Id="rId4" Type="http://schemas.openxmlformats.org/officeDocument/2006/relationships/slide" Target="slide116.xml"/><Relationship Id="rId3" Type="http://schemas.openxmlformats.org/officeDocument/2006/relationships/image" Target="../media/image52.png"/><Relationship Id="rId2" Type="http://schemas.microsoft.com/office/2007/relationships/media" Target="../media/media2.mp3"/><Relationship Id="rId16" Type="http://schemas.openxmlformats.org/officeDocument/2006/relationships/slideLayout" Target="../slideLayouts/slideLayout7.xml"/><Relationship Id="rId15" Type="http://schemas.openxmlformats.org/officeDocument/2006/relationships/slide" Target="slide111.xml"/><Relationship Id="rId14" Type="http://schemas.openxmlformats.org/officeDocument/2006/relationships/slide" Target="slide112.xml"/><Relationship Id="rId13" Type="http://schemas.openxmlformats.org/officeDocument/2006/relationships/slide" Target="slide110.xml"/><Relationship Id="rId12" Type="http://schemas.openxmlformats.org/officeDocument/2006/relationships/slide" Target="slide113.xml"/><Relationship Id="rId11" Type="http://schemas.openxmlformats.org/officeDocument/2006/relationships/slide" Target="slide109.xml"/><Relationship Id="rId10" Type="http://schemas.openxmlformats.org/officeDocument/2006/relationships/slide" Target="slide114.xml"/><Relationship Id="rId1" Type="http://schemas.openxmlformats.org/officeDocument/2006/relationships/audio" Target="../media/media2.mp3"/></Relationships>
</file>

<file path=ppt/slides/_rels/slide108.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07.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09.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07.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49.png"/><Relationship Id="rId1" Type="http://schemas.openxmlformats.org/officeDocument/2006/relationships/image" Target="../media/image3.png"/></Relationships>
</file>

<file path=ppt/slides/_rels/slide110.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07.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11.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07.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12.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07.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1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07.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14.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07.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15.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07.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16.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105.png"/><Relationship Id="rId1" Type="http://schemas.openxmlformats.org/officeDocument/2006/relationships/image" Target="../media/image3.png"/></Relationships>
</file>

<file path=ppt/slides/_rels/slide117.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2.xml"/><Relationship Id="rId2" Type="http://schemas.openxmlformats.org/officeDocument/2006/relationships/image" Target="../media/image107.png"/><Relationship Id="rId1"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19.xml.rels><?xml version="1.0" encoding="UTF-8" standalone="yes"?>
<Relationships xmlns="http://schemas.openxmlformats.org/package/2006/relationships"><Relationship Id="rId9" Type="http://schemas.openxmlformats.org/officeDocument/2006/relationships/slide" Target="slide127.xml"/><Relationship Id="rId8" Type="http://schemas.openxmlformats.org/officeDocument/2006/relationships/slide" Target="slide126.xml"/><Relationship Id="rId7" Type="http://schemas.openxmlformats.org/officeDocument/2006/relationships/slide" Target="slide125.xml"/><Relationship Id="rId6" Type="http://schemas.openxmlformats.org/officeDocument/2006/relationships/slide" Target="slide124.xml"/><Relationship Id="rId5" Type="http://schemas.openxmlformats.org/officeDocument/2006/relationships/slide" Target="slide123.xml"/><Relationship Id="rId4" Type="http://schemas.openxmlformats.org/officeDocument/2006/relationships/slide" Target="slide122.xml"/><Relationship Id="rId3" Type="http://schemas.openxmlformats.org/officeDocument/2006/relationships/slide" Target="slide121.xml"/><Relationship Id="rId2" Type="http://schemas.openxmlformats.org/officeDocument/2006/relationships/slide" Target="slide120.xml"/><Relationship Id="rId16" Type="http://schemas.openxmlformats.org/officeDocument/2006/relationships/notesSlide" Target="../notesSlides/notesSlide46.xml"/><Relationship Id="rId15" Type="http://schemas.openxmlformats.org/officeDocument/2006/relationships/slideLayout" Target="../slideLayouts/slideLayout1.xml"/><Relationship Id="rId14" Type="http://schemas.openxmlformats.org/officeDocument/2006/relationships/image" Target="../media/image51.svg"/><Relationship Id="rId13" Type="http://schemas.openxmlformats.org/officeDocument/2006/relationships/image" Target="../media/image50.png"/><Relationship Id="rId12" Type="http://schemas.openxmlformats.org/officeDocument/2006/relationships/slide" Target="slide130.xml"/><Relationship Id="rId11" Type="http://schemas.openxmlformats.org/officeDocument/2006/relationships/slide" Target="slide129.xml"/><Relationship Id="rId10" Type="http://schemas.openxmlformats.org/officeDocument/2006/relationships/slide" Target="slide128.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19.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19.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2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19.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2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19.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2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19.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2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19.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19.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2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19.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2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19.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2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19.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3.xml.rels><?xml version="1.0" encoding="UTF-8" standalone="yes"?>
<Relationships xmlns="http://schemas.openxmlformats.org/package/2006/relationships"><Relationship Id="rId9" Type="http://schemas.openxmlformats.org/officeDocument/2006/relationships/slide" Target="slide21.xml"/><Relationship Id="rId8" Type="http://schemas.openxmlformats.org/officeDocument/2006/relationships/slide" Target="slide20.xml"/><Relationship Id="rId7" Type="http://schemas.openxmlformats.org/officeDocument/2006/relationships/slide" Target="slide19.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 Id="rId3" Type="http://schemas.openxmlformats.org/officeDocument/2006/relationships/slide" Target="slide15.xml"/><Relationship Id="rId22" Type="http://schemas.openxmlformats.org/officeDocument/2006/relationships/notesSlide" Target="../notesSlides/notesSlide13.xml"/><Relationship Id="rId21" Type="http://schemas.openxmlformats.org/officeDocument/2006/relationships/slideLayout" Target="../slideLayouts/slideLayout1.xml"/><Relationship Id="rId20" Type="http://schemas.openxmlformats.org/officeDocument/2006/relationships/image" Target="../media/image51.svg"/><Relationship Id="rId2" Type="http://schemas.openxmlformats.org/officeDocument/2006/relationships/slide" Target="slide14.xml"/><Relationship Id="rId19" Type="http://schemas.openxmlformats.org/officeDocument/2006/relationships/image" Target="../media/image50.png"/><Relationship Id="rId18" Type="http://schemas.openxmlformats.org/officeDocument/2006/relationships/slide" Target="slide29.xml"/><Relationship Id="rId17" Type="http://schemas.openxmlformats.org/officeDocument/2006/relationships/slide" Target="slide69.xml"/><Relationship Id="rId16" Type="http://schemas.openxmlformats.org/officeDocument/2006/relationships/slide" Target="slide28.xml"/><Relationship Id="rId15" Type="http://schemas.openxmlformats.org/officeDocument/2006/relationships/slide" Target="slide27.xml"/><Relationship Id="rId14" Type="http://schemas.openxmlformats.org/officeDocument/2006/relationships/slide" Target="slide26.xml"/><Relationship Id="rId13" Type="http://schemas.openxmlformats.org/officeDocument/2006/relationships/slide" Target="slide25.xml"/><Relationship Id="rId12" Type="http://schemas.openxmlformats.org/officeDocument/2006/relationships/slide" Target="slide24.xml"/><Relationship Id="rId11" Type="http://schemas.openxmlformats.org/officeDocument/2006/relationships/slide" Target="slide23.xml"/><Relationship Id="rId10" Type="http://schemas.openxmlformats.org/officeDocument/2006/relationships/slide" Target="slide22.xml"/><Relationship Id="rId1" Type="http://schemas.openxmlformats.org/officeDocument/2006/relationships/image" Target="../media/image3.png"/></Relationships>
</file>

<file path=ppt/slides/_rels/slide130.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2.xml"/><Relationship Id="rId2" Type="http://schemas.openxmlformats.org/officeDocument/2006/relationships/image" Target="../media/image108.png"/><Relationship Id="rId1" Type="http://schemas.openxmlformats.org/officeDocument/2006/relationships/image" Target="../media/image3.png"/></Relationships>
</file>

<file path=ppt/slides/_rels/slide131.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2.xml"/><Relationship Id="rId3" Type="http://schemas.openxmlformats.org/officeDocument/2006/relationships/image" Target="../media/image107.png"/><Relationship Id="rId2" Type="http://schemas.openxmlformats.org/officeDocument/2006/relationships/image" Target="../media/image109.png"/><Relationship Id="rId1" Type="http://schemas.openxmlformats.org/officeDocument/2006/relationships/image" Target="../media/image3.png"/></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3.xml.rels><?xml version="1.0" encoding="UTF-8" standalone="yes"?>
<Relationships xmlns="http://schemas.openxmlformats.org/package/2006/relationships"><Relationship Id="rId9" Type="http://schemas.openxmlformats.org/officeDocument/2006/relationships/slide" Target="slide141.xml"/><Relationship Id="rId8" Type="http://schemas.openxmlformats.org/officeDocument/2006/relationships/image" Target="../media/image51.svg"/><Relationship Id="rId7" Type="http://schemas.openxmlformats.org/officeDocument/2006/relationships/image" Target="../media/image50.png"/><Relationship Id="rId6" Type="http://schemas.openxmlformats.org/officeDocument/2006/relationships/slide" Target="slide144.xml"/><Relationship Id="rId5" Type="http://schemas.openxmlformats.org/officeDocument/2006/relationships/slide" Target="slide69.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2.mp3"/><Relationship Id="rId19" Type="http://schemas.openxmlformats.org/officeDocument/2006/relationships/slideLayout" Target="../slideLayouts/slideLayout7.xml"/><Relationship Id="rId18" Type="http://schemas.openxmlformats.org/officeDocument/2006/relationships/slide" Target="slide142.xml"/><Relationship Id="rId17" Type="http://schemas.openxmlformats.org/officeDocument/2006/relationships/slide" Target="slide143.xml"/><Relationship Id="rId16" Type="http://schemas.openxmlformats.org/officeDocument/2006/relationships/slide" Target="slide140.xml"/><Relationship Id="rId15" Type="http://schemas.openxmlformats.org/officeDocument/2006/relationships/slide" Target="slide139.xml"/><Relationship Id="rId14" Type="http://schemas.openxmlformats.org/officeDocument/2006/relationships/slide" Target="slide138.xml"/><Relationship Id="rId13" Type="http://schemas.openxmlformats.org/officeDocument/2006/relationships/slide" Target="slide136.xml"/><Relationship Id="rId12" Type="http://schemas.openxmlformats.org/officeDocument/2006/relationships/slide" Target="slide135.xml"/><Relationship Id="rId11" Type="http://schemas.openxmlformats.org/officeDocument/2006/relationships/slide" Target="slide137.xml"/><Relationship Id="rId10" Type="http://schemas.openxmlformats.org/officeDocument/2006/relationships/slide" Target="slide134.xml"/><Relationship Id="rId1" Type="http://schemas.openxmlformats.org/officeDocument/2006/relationships/audio" Target="../media/media2.mp3"/></Relationships>
</file>

<file path=ppt/slides/_rels/slide134.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33.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35.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33.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36.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33.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37.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33.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38.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33.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39.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33.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40.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33.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41.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33.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42.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33.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4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133.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144.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108.png"/><Relationship Id="rId1" Type="http://schemas.openxmlformats.org/officeDocument/2006/relationships/image" Target="../media/image3.png"/></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4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5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5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5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5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5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5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5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5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5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5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6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6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6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6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6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6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52.png"/><Relationship Id="rId2" Type="http://schemas.microsoft.com/office/2007/relationships/media" Target="../media/media3.mp3"/><Relationship Id="rId1" Type="http://schemas.openxmlformats.org/officeDocument/2006/relationships/audio" Target="../media/media3.mp3"/></Relationships>
</file>

<file path=ppt/slides/_rels/slide166.xml.rels><?xml version="1.0" encoding="UTF-8" standalone="yes"?>
<Relationships xmlns="http://schemas.openxmlformats.org/package/2006/relationships"><Relationship Id="rId7" Type="http://schemas.openxmlformats.org/officeDocument/2006/relationships/notesSlide" Target="../notesSlides/notesSlide54.xml"/><Relationship Id="rId6" Type="http://schemas.openxmlformats.org/officeDocument/2006/relationships/slideLayout" Target="../slideLayouts/slideLayout2.xml"/><Relationship Id="rId5" Type="http://schemas.openxmlformats.org/officeDocument/2006/relationships/hyperlink" Target="mailto:thongtinvatruyenthong.vepic@gmail.com" TargetMode="External"/><Relationship Id="rId4" Type="http://schemas.openxmlformats.org/officeDocument/2006/relationships/hyperlink" Target="https://sachcanhdieu.vn/" TargetMode="External"/><Relationship Id="rId3" Type="http://schemas.openxmlformats.org/officeDocument/2006/relationships/hyperlink" Target="https://www.facebook.com/groups/729540662159272" TargetMode="External"/><Relationship Id="rId2" Type="http://schemas.openxmlformats.org/officeDocument/2006/relationships/hyperlink" Target="https://hoc10.vn/" TargetMode="Externa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youtu.be/zhSKSWh-45o" TargetMode="External"/><Relationship Id="rId4" Type="http://schemas.openxmlformats.org/officeDocument/2006/relationships/hyperlink" Target="https://youtu.be/Jf8OEJkXFw0" TargetMode="External"/><Relationship Id="rId3" Type="http://schemas.openxmlformats.org/officeDocument/2006/relationships/hyperlink" Target="https://youtu.be/TBXrFG8O_WY" TargetMode="External"/><Relationship Id="rId2" Type="http://schemas.openxmlformats.org/officeDocument/2006/relationships/hyperlink" Target="https://youtu.be/o7lVXQ1aFIg" TargetMode="Externa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13.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49.png"/><Relationship Id="rId2" Type="http://schemas.openxmlformats.org/officeDocument/2006/relationships/image" Target="../media/image55.png"/><Relationship Id="rId1"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2.xml.rels><?xml version="1.0" encoding="UTF-8" standalone="yes"?>
<Relationships xmlns="http://schemas.openxmlformats.org/package/2006/relationships"><Relationship Id="rId9" Type="http://schemas.openxmlformats.org/officeDocument/2006/relationships/slide" Target="slide33.xml"/><Relationship Id="rId8" Type="http://schemas.openxmlformats.org/officeDocument/2006/relationships/slide" Target="slide47.xml"/><Relationship Id="rId7" Type="http://schemas.openxmlformats.org/officeDocument/2006/relationships/image" Target="../media/image3.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slide" Target="slide48.xml"/><Relationship Id="rId3" Type="http://schemas.openxmlformats.org/officeDocument/2006/relationships/image" Target="../media/image52.png"/><Relationship Id="rId23" Type="http://schemas.openxmlformats.org/officeDocument/2006/relationships/slideLayout" Target="../slideLayouts/slideLayout7.xml"/><Relationship Id="rId22" Type="http://schemas.openxmlformats.org/officeDocument/2006/relationships/slide" Target="slide41.xml"/><Relationship Id="rId21" Type="http://schemas.openxmlformats.org/officeDocument/2006/relationships/slide" Target="slide42.xml"/><Relationship Id="rId20" Type="http://schemas.openxmlformats.org/officeDocument/2006/relationships/slide" Target="slide43.xml"/><Relationship Id="rId2" Type="http://schemas.microsoft.com/office/2007/relationships/media" Target="../media/media2.mp3"/><Relationship Id="rId19" Type="http://schemas.openxmlformats.org/officeDocument/2006/relationships/slide" Target="slide45.xml"/><Relationship Id="rId18" Type="http://schemas.openxmlformats.org/officeDocument/2006/relationships/slide" Target="slide46.xml"/><Relationship Id="rId17" Type="http://schemas.openxmlformats.org/officeDocument/2006/relationships/slide" Target="slide44.xml"/><Relationship Id="rId16" Type="http://schemas.openxmlformats.org/officeDocument/2006/relationships/slide" Target="slide35.xml"/><Relationship Id="rId15" Type="http://schemas.openxmlformats.org/officeDocument/2006/relationships/slide" Target="slide36.xml"/><Relationship Id="rId14" Type="http://schemas.openxmlformats.org/officeDocument/2006/relationships/slide" Target="slide37.xml"/><Relationship Id="rId13" Type="http://schemas.openxmlformats.org/officeDocument/2006/relationships/slide" Target="slide39.xml"/><Relationship Id="rId12" Type="http://schemas.openxmlformats.org/officeDocument/2006/relationships/slide" Target="slide38.xml"/><Relationship Id="rId11" Type="http://schemas.openxmlformats.org/officeDocument/2006/relationships/slide" Target="slide40.xml"/><Relationship Id="rId10" Type="http://schemas.openxmlformats.org/officeDocument/2006/relationships/slide" Target="slide34.xml"/><Relationship Id="rId1" Type="http://schemas.openxmlformats.org/officeDocument/2006/relationships/audio" Target="../media/media2.mp3"/></Relationships>
</file>

<file path=ppt/slides/_rels/slide3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1" Type="http://schemas.openxmlformats.org/officeDocument/2006/relationships/slideLayout" Target="../slideLayouts/slideLayout7.xml"/><Relationship Id="rId10" Type="http://schemas.openxmlformats.org/officeDocument/2006/relationships/themeOverride" Target="../theme/themeOverride1.xml"/><Relationship Id="rId1" Type="http://schemas.openxmlformats.org/officeDocument/2006/relationships/image" Target="../media/image56.jpeg"/></Relationships>
</file>

<file path=ppt/slides/_rels/slide34.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35.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36.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37.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38.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39.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hyperlink" Target="https://youtu.be/QpXRnovxAU0" TargetMode="External"/><Relationship Id="rId2" Type="http://schemas.openxmlformats.org/officeDocument/2006/relationships/image" Target="../media/image5.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41.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42.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4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44.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45.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46.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47.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3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3.png"/></Relationships>
</file>

<file path=ppt/slides/_rels/slide4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0.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57.png"/><Relationship Id="rId2" Type="http://schemas.openxmlformats.org/officeDocument/2006/relationships/hyperlink" Target="https://youtu.be/SEtiCZrZiCg" TargetMode="External"/><Relationship Id="rId1" Type="http://schemas.openxmlformats.org/officeDocument/2006/relationships/image" Target="../media/image3.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58.png"/><Relationship Id="rId1" Type="http://schemas.openxmlformats.org/officeDocument/2006/relationships/image" Target="../media/image3.png"/></Relationships>
</file>

<file path=ppt/slides/_rels/slide52.xml.rels><?xml version="1.0" encoding="UTF-8" standalone="yes"?>
<Relationships xmlns="http://schemas.openxmlformats.org/package/2006/relationships"><Relationship Id="rId9" Type="http://schemas.openxmlformats.org/officeDocument/2006/relationships/image" Target="../media/image66.png"/><Relationship Id="rId8" Type="http://schemas.openxmlformats.org/officeDocument/2006/relationships/image" Target="../media/image65.png"/><Relationship Id="rId7" Type="http://schemas.openxmlformats.org/officeDocument/2006/relationships/image" Target="../media/image64.png"/><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3" Type="http://schemas.openxmlformats.org/officeDocument/2006/relationships/image" Target="../media/image60.png"/><Relationship Id="rId2" Type="http://schemas.openxmlformats.org/officeDocument/2006/relationships/image" Target="../media/image59.png"/><Relationship Id="rId17" Type="http://schemas.openxmlformats.org/officeDocument/2006/relationships/notesSlide" Target="../notesSlides/notesSlide21.xml"/><Relationship Id="rId16" Type="http://schemas.openxmlformats.org/officeDocument/2006/relationships/slideLayout" Target="../slideLayouts/slideLayout2.xml"/><Relationship Id="rId15" Type="http://schemas.openxmlformats.org/officeDocument/2006/relationships/image" Target="../media/image72.png"/><Relationship Id="rId14" Type="http://schemas.openxmlformats.org/officeDocument/2006/relationships/image" Target="../media/image71.png"/><Relationship Id="rId13" Type="http://schemas.openxmlformats.org/officeDocument/2006/relationships/image" Target="../media/image70.png"/><Relationship Id="rId12" Type="http://schemas.openxmlformats.org/officeDocument/2006/relationships/image" Target="../media/image69.png"/><Relationship Id="rId11" Type="http://schemas.openxmlformats.org/officeDocument/2006/relationships/image" Target="../media/image68.png"/><Relationship Id="rId10" Type="http://schemas.openxmlformats.org/officeDocument/2006/relationships/image" Target="../media/image67.png"/><Relationship Id="rId1"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73.png"/><Relationship Id="rId1"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6.xml.rels><?xml version="1.0" encoding="UTF-8" standalone="yes"?>
<Relationships xmlns="http://schemas.openxmlformats.org/package/2006/relationships"><Relationship Id="rId9" Type="http://schemas.openxmlformats.org/officeDocument/2006/relationships/slide" Target="slide64.xml"/><Relationship Id="rId8" Type="http://schemas.openxmlformats.org/officeDocument/2006/relationships/slide" Target="slide63.xml"/><Relationship Id="rId7" Type="http://schemas.openxmlformats.org/officeDocument/2006/relationships/slide" Target="slide62.xml"/><Relationship Id="rId6" Type="http://schemas.openxmlformats.org/officeDocument/2006/relationships/slide" Target="slide61.xml"/><Relationship Id="rId5" Type="http://schemas.openxmlformats.org/officeDocument/2006/relationships/slide" Target="slide60.xml"/><Relationship Id="rId4" Type="http://schemas.openxmlformats.org/officeDocument/2006/relationships/slide" Target="slide59.xml"/><Relationship Id="rId3" Type="http://schemas.openxmlformats.org/officeDocument/2006/relationships/slide" Target="slide58.xml"/><Relationship Id="rId2" Type="http://schemas.openxmlformats.org/officeDocument/2006/relationships/slide" Target="slide57.xml"/><Relationship Id="rId18" Type="http://schemas.openxmlformats.org/officeDocument/2006/relationships/notesSlide" Target="../notesSlides/notesSlide25.xml"/><Relationship Id="rId17" Type="http://schemas.openxmlformats.org/officeDocument/2006/relationships/slideLayout" Target="../slideLayouts/slideLayout1.xml"/><Relationship Id="rId16" Type="http://schemas.openxmlformats.org/officeDocument/2006/relationships/image" Target="../media/image51.svg"/><Relationship Id="rId15" Type="http://schemas.openxmlformats.org/officeDocument/2006/relationships/image" Target="../media/image50.png"/><Relationship Id="rId14" Type="http://schemas.openxmlformats.org/officeDocument/2006/relationships/slide" Target="slide69.xml"/><Relationship Id="rId13" Type="http://schemas.openxmlformats.org/officeDocument/2006/relationships/slide" Target="slide68.xml"/><Relationship Id="rId12" Type="http://schemas.openxmlformats.org/officeDocument/2006/relationships/slide" Target="slide67.xml"/><Relationship Id="rId11" Type="http://schemas.openxmlformats.org/officeDocument/2006/relationships/slide" Target="slide66.xml"/><Relationship Id="rId10" Type="http://schemas.openxmlformats.org/officeDocument/2006/relationships/slide" Target="slide65.xml"/><Relationship Id="rId1" Type="http://schemas.openxmlformats.org/officeDocument/2006/relationships/image" Target="../media/image3.png"/></Relationships>
</file>

<file path=ppt/slides/_rels/slide5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5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5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6.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5" Type="http://schemas.openxmlformats.org/officeDocument/2006/relationships/notesSlide" Target="../notesSlides/notesSlide6.xml"/><Relationship Id="rId14" Type="http://schemas.openxmlformats.org/officeDocument/2006/relationships/slideLayout" Target="../slideLayouts/slideLayout2.xml"/><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6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6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6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6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6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6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6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56.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7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73.png"/><Relationship Id="rId2" Type="http://schemas.openxmlformats.org/officeDocument/2006/relationships/image" Target="../media/image75.png"/><Relationship Id="rId1"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2.xml.rels><?xml version="1.0" encoding="UTF-8" standalone="yes"?>
<Relationships xmlns="http://schemas.openxmlformats.org/package/2006/relationships"><Relationship Id="rId9" Type="http://schemas.openxmlformats.org/officeDocument/2006/relationships/slide" Target="slide73.xml"/><Relationship Id="rId8" Type="http://schemas.openxmlformats.org/officeDocument/2006/relationships/image" Target="../media/image3.png"/><Relationship Id="rId7" Type="http://schemas.openxmlformats.org/officeDocument/2006/relationships/image" Target="../media/image51.svg"/><Relationship Id="rId6" Type="http://schemas.openxmlformats.org/officeDocument/2006/relationships/image" Target="../media/image50.png"/><Relationship Id="rId5" Type="http://schemas.openxmlformats.org/officeDocument/2006/relationships/slide" Target="slide85.xml"/><Relationship Id="rId4" Type="http://schemas.openxmlformats.org/officeDocument/2006/relationships/slide" Target="slide69.xml"/><Relationship Id="rId3" Type="http://schemas.openxmlformats.org/officeDocument/2006/relationships/image" Target="../media/image52.png"/><Relationship Id="rId21" Type="http://schemas.openxmlformats.org/officeDocument/2006/relationships/slideLayout" Target="../slideLayouts/slideLayout7.xml"/><Relationship Id="rId20" Type="http://schemas.openxmlformats.org/officeDocument/2006/relationships/slide" Target="slide79.xml"/><Relationship Id="rId2" Type="http://schemas.microsoft.com/office/2007/relationships/media" Target="../media/media2.mp3"/><Relationship Id="rId19" Type="http://schemas.openxmlformats.org/officeDocument/2006/relationships/slide" Target="slide80.xml"/><Relationship Id="rId18" Type="http://schemas.openxmlformats.org/officeDocument/2006/relationships/slide" Target="slide78.xml"/><Relationship Id="rId17" Type="http://schemas.openxmlformats.org/officeDocument/2006/relationships/slide" Target="slide77.xml"/><Relationship Id="rId16" Type="http://schemas.openxmlformats.org/officeDocument/2006/relationships/slide" Target="slide76.xml"/><Relationship Id="rId15" Type="http://schemas.openxmlformats.org/officeDocument/2006/relationships/slide" Target="slide81.xml"/><Relationship Id="rId14" Type="http://schemas.openxmlformats.org/officeDocument/2006/relationships/slide" Target="slide75.xml"/><Relationship Id="rId13" Type="http://schemas.openxmlformats.org/officeDocument/2006/relationships/slide" Target="slide82.xml"/><Relationship Id="rId12" Type="http://schemas.openxmlformats.org/officeDocument/2006/relationships/slide" Target="slide74.xml"/><Relationship Id="rId11" Type="http://schemas.openxmlformats.org/officeDocument/2006/relationships/slide" Target="slide83.xml"/><Relationship Id="rId10" Type="http://schemas.openxmlformats.org/officeDocument/2006/relationships/slide" Target="slide84.xml"/><Relationship Id="rId1" Type="http://schemas.openxmlformats.org/officeDocument/2006/relationships/audio" Target="../media/media2.mp3"/></Relationships>
</file>

<file path=ppt/slides/_rels/slide7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74.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75.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76.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77.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78.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79.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8.xml.rels><?xml version="1.0" encoding="UTF-8" standalone="yes"?>
<Relationships xmlns="http://schemas.openxmlformats.org/package/2006/relationships"><Relationship Id="rId9" Type="http://schemas.openxmlformats.org/officeDocument/2006/relationships/image" Target="../media/image28.png"/><Relationship Id="rId8" Type="http://schemas.openxmlformats.org/officeDocument/2006/relationships/image" Target="../media/image27.png"/><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6" Type="http://schemas.openxmlformats.org/officeDocument/2006/relationships/notesSlide" Target="../notesSlides/notesSlide8.xml"/><Relationship Id="rId15" Type="http://schemas.openxmlformats.org/officeDocument/2006/relationships/slideLayout" Target="../slideLayouts/slideLayout2.xml"/><Relationship Id="rId14" Type="http://schemas.openxmlformats.org/officeDocument/2006/relationships/image" Target="../media/image33.png"/><Relationship Id="rId13" Type="http://schemas.openxmlformats.org/officeDocument/2006/relationships/image" Target="../media/image32.png"/><Relationship Id="rId12" Type="http://schemas.openxmlformats.org/officeDocument/2006/relationships/image" Target="../media/image3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20.png"/></Relationships>
</file>

<file path=ppt/slides/_rels/slide80.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81.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82.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83.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84.xml.rels><?xml version="1.0" encoding="UTF-8" standalone="yes"?>
<Relationships xmlns="http://schemas.openxmlformats.org/package/2006/relationships"><Relationship Id="rId9" Type="http://schemas.openxmlformats.org/officeDocument/2006/relationships/audio" Target="../media/audio2.wav"/><Relationship Id="rId8" Type="http://schemas.openxmlformats.org/officeDocument/2006/relationships/audio" Target="../media/audio1.wav"/><Relationship Id="rId7" Type="http://schemas.openxmlformats.org/officeDocument/2006/relationships/image" Target="../media/image53.png"/><Relationship Id="rId6" Type="http://schemas.openxmlformats.org/officeDocument/2006/relationships/image" Target="../media/image3.png"/><Relationship Id="rId5" Type="http://schemas.openxmlformats.org/officeDocument/2006/relationships/image" Target="../media/image52.png"/><Relationship Id="rId4" Type="http://schemas.microsoft.com/office/2007/relationships/media" Target="../media/media3.mp3"/><Relationship Id="rId3" Type="http://schemas.openxmlformats.org/officeDocument/2006/relationships/audio" Target="../media/media3.mp3"/><Relationship Id="rId2" Type="http://schemas.openxmlformats.org/officeDocument/2006/relationships/slide" Target="slide72.xml"/><Relationship Id="rId10" Type="http://schemas.openxmlformats.org/officeDocument/2006/relationships/slideLayout" Target="../slideLayouts/slideLayout7.xml"/><Relationship Id="rId1" Type="http://schemas.openxmlformats.org/officeDocument/2006/relationships/image" Target="../media/image56.jpeg"/></Relationships>
</file>

<file path=ppt/slides/_rels/slide85.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74.png"/><Relationship Id="rId1"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7.xml.rels><?xml version="1.0" encoding="UTF-8" standalone="yes"?>
<Relationships xmlns="http://schemas.openxmlformats.org/package/2006/relationships"><Relationship Id="rId9" Type="http://schemas.openxmlformats.org/officeDocument/2006/relationships/image" Target="../media/image83.png"/><Relationship Id="rId8" Type="http://schemas.openxmlformats.org/officeDocument/2006/relationships/image" Target="../media/image82.png"/><Relationship Id="rId7" Type="http://schemas.openxmlformats.org/officeDocument/2006/relationships/image" Target="../media/image81.png"/><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3" Type="http://schemas.openxmlformats.org/officeDocument/2006/relationships/image" Target="../media/image77.png"/><Relationship Id="rId2" Type="http://schemas.openxmlformats.org/officeDocument/2006/relationships/image" Target="../media/image76.png"/><Relationship Id="rId19" Type="http://schemas.openxmlformats.org/officeDocument/2006/relationships/notesSlide" Target="../notesSlides/notesSlide31.xml"/><Relationship Id="rId18" Type="http://schemas.openxmlformats.org/officeDocument/2006/relationships/slideLayout" Target="../slideLayouts/slideLayout2.xml"/><Relationship Id="rId17" Type="http://schemas.openxmlformats.org/officeDocument/2006/relationships/image" Target="../media/image91.png"/><Relationship Id="rId16" Type="http://schemas.openxmlformats.org/officeDocument/2006/relationships/image" Target="../media/image90.png"/><Relationship Id="rId15" Type="http://schemas.openxmlformats.org/officeDocument/2006/relationships/image" Target="../media/image89.png"/><Relationship Id="rId14" Type="http://schemas.openxmlformats.org/officeDocument/2006/relationships/image" Target="../media/image88.png"/><Relationship Id="rId13" Type="http://schemas.openxmlformats.org/officeDocument/2006/relationships/image" Target="../media/image87.png"/><Relationship Id="rId12" Type="http://schemas.openxmlformats.org/officeDocument/2006/relationships/image" Target="../media/image86.png"/><Relationship Id="rId11" Type="http://schemas.openxmlformats.org/officeDocument/2006/relationships/image" Target="../media/image85.png"/><Relationship Id="rId10" Type="http://schemas.openxmlformats.org/officeDocument/2006/relationships/image" Target="../media/image84.png"/><Relationship Id="rId1" Type="http://schemas.openxmlformats.org/officeDocument/2006/relationships/image" Target="../media/image3.png"/></Relationships>
</file>

<file path=ppt/slides/_rels/slide88.xml.rels><?xml version="1.0" encoding="UTF-8" standalone="yes"?>
<Relationships xmlns="http://schemas.openxmlformats.org/package/2006/relationships"><Relationship Id="rId9" Type="http://schemas.openxmlformats.org/officeDocument/2006/relationships/image" Target="../media/image99.png"/><Relationship Id="rId8" Type="http://schemas.openxmlformats.org/officeDocument/2006/relationships/image" Target="../media/image98.png"/><Relationship Id="rId7" Type="http://schemas.openxmlformats.org/officeDocument/2006/relationships/image" Target="../media/image97.png"/><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 Id="rId3" Type="http://schemas.openxmlformats.org/officeDocument/2006/relationships/image" Target="../media/image93.png"/><Relationship Id="rId2" Type="http://schemas.openxmlformats.org/officeDocument/2006/relationships/image" Target="../media/image92.png"/><Relationship Id="rId15" Type="http://schemas.openxmlformats.org/officeDocument/2006/relationships/notesSlide" Target="../notesSlides/notesSlide32.xml"/><Relationship Id="rId14" Type="http://schemas.openxmlformats.org/officeDocument/2006/relationships/slideLayout" Target="../slideLayouts/slideLayout2.xml"/><Relationship Id="rId13" Type="http://schemas.openxmlformats.org/officeDocument/2006/relationships/image" Target="../media/image103.png"/><Relationship Id="rId12" Type="http://schemas.openxmlformats.org/officeDocument/2006/relationships/image" Target="../media/image102.png"/><Relationship Id="rId11" Type="http://schemas.openxmlformats.org/officeDocument/2006/relationships/image" Target="../media/image101.png"/><Relationship Id="rId10" Type="http://schemas.openxmlformats.org/officeDocument/2006/relationships/image" Target="../media/image100.png"/><Relationship Id="rId1"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8" Type="http://schemas.openxmlformats.org/officeDocument/2006/relationships/notesSlide" Target="../notesSlides/notesSlide9.xml"/><Relationship Id="rId17" Type="http://schemas.openxmlformats.org/officeDocument/2006/relationships/slideLayout" Target="../slideLayouts/slideLayout2.xml"/><Relationship Id="rId16" Type="http://schemas.openxmlformats.org/officeDocument/2006/relationships/image" Target="../media/image48.png"/><Relationship Id="rId15" Type="http://schemas.openxmlformats.org/officeDocument/2006/relationships/image" Target="../media/image47.png"/><Relationship Id="rId14" Type="http://schemas.openxmlformats.org/officeDocument/2006/relationships/image" Target="../media/image46.png"/><Relationship Id="rId13" Type="http://schemas.openxmlformats.org/officeDocument/2006/relationships/image" Target="../media/image45.png"/><Relationship Id="rId12" Type="http://schemas.openxmlformats.org/officeDocument/2006/relationships/image" Target="../media/image44.png"/><Relationship Id="rId11" Type="http://schemas.openxmlformats.org/officeDocument/2006/relationships/image" Target="../media/image43.png"/><Relationship Id="rId10" Type="http://schemas.openxmlformats.org/officeDocument/2006/relationships/image" Target="../media/image42.png"/><Relationship Id="rId1"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3.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104.png"/><Relationship Id="rId1"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5.xml.rels><?xml version="1.0" encoding="UTF-8" standalone="yes"?>
<Relationships xmlns="http://schemas.openxmlformats.org/package/2006/relationships"><Relationship Id="rId9" Type="http://schemas.openxmlformats.org/officeDocument/2006/relationships/slide" Target="slide103.xml"/><Relationship Id="rId8" Type="http://schemas.openxmlformats.org/officeDocument/2006/relationships/slide" Target="slide102.xml"/><Relationship Id="rId7" Type="http://schemas.openxmlformats.org/officeDocument/2006/relationships/slide" Target="slide101.xml"/><Relationship Id="rId6" Type="http://schemas.openxmlformats.org/officeDocument/2006/relationships/slide" Target="slide100.xml"/><Relationship Id="rId5" Type="http://schemas.openxmlformats.org/officeDocument/2006/relationships/slide" Target="slide99.xml"/><Relationship Id="rId4" Type="http://schemas.openxmlformats.org/officeDocument/2006/relationships/slide" Target="slide98.xml"/><Relationship Id="rId3" Type="http://schemas.openxmlformats.org/officeDocument/2006/relationships/slide" Target="slide97.xml"/><Relationship Id="rId2" Type="http://schemas.openxmlformats.org/officeDocument/2006/relationships/slide" Target="slide96.xml"/><Relationship Id="rId14" Type="http://schemas.openxmlformats.org/officeDocument/2006/relationships/notesSlide" Target="../notesSlides/notesSlide39.xml"/><Relationship Id="rId13" Type="http://schemas.openxmlformats.org/officeDocument/2006/relationships/slideLayout" Target="../slideLayouts/slideLayout1.xml"/><Relationship Id="rId12" Type="http://schemas.openxmlformats.org/officeDocument/2006/relationships/image" Target="../media/image51.svg"/><Relationship Id="rId11" Type="http://schemas.openxmlformats.org/officeDocument/2006/relationships/image" Target="../media/image50.png"/><Relationship Id="rId10" Type="http://schemas.openxmlformats.org/officeDocument/2006/relationships/slide" Target="slide104.xml"/><Relationship Id="rId1" Type="http://schemas.openxmlformats.org/officeDocument/2006/relationships/image" Target="../media/image3.png"/></Relationships>
</file>

<file path=ppt/slides/_rels/slide9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95.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9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95.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9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95.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_rels/slide9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audio" Target="../media/audio2.wav"/><Relationship Id="rId7" Type="http://schemas.openxmlformats.org/officeDocument/2006/relationships/audio" Target="../media/audio1.wav"/><Relationship Id="rId6" Type="http://schemas.openxmlformats.org/officeDocument/2006/relationships/image" Target="../media/image53.png"/><Relationship Id="rId5" Type="http://schemas.openxmlformats.org/officeDocument/2006/relationships/image" Target="../media/image3.png"/><Relationship Id="rId4" Type="http://schemas.openxmlformats.org/officeDocument/2006/relationships/slide" Target="slide95.xml"/><Relationship Id="rId3" Type="http://schemas.openxmlformats.org/officeDocument/2006/relationships/image" Target="../media/image52.png"/><Relationship Id="rId2" Type="http://schemas.microsoft.com/office/2007/relationships/media" Target="../media/media1.mp3"/><Relationship Id="rId1" Type="http://schemas.openxmlformats.org/officeDocument/2006/relationships/audio" Target="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35429" y="35276"/>
            <a:ext cx="12192000" cy="6787448"/>
            <a:chOff x="226" y="5517"/>
            <a:chExt cx="14145" cy="10801"/>
          </a:xfrm>
        </p:grpSpPr>
        <p:sp>
          <p:nvSpPr>
            <p:cNvPr id="5" name="Line 3"/>
            <p:cNvSpPr>
              <a:spLocks noChangeShapeType="1"/>
            </p:cNvSpPr>
            <p:nvPr/>
          </p:nvSpPr>
          <p:spPr bwMode="auto">
            <a:xfrm>
              <a:off x="10772" y="15979"/>
              <a:ext cx="0" cy="0"/>
            </a:xfrm>
            <a:prstGeom prst="line">
              <a:avLst/>
            </a:prstGeom>
            <a:noFill/>
            <a:ln w="3175">
              <a:solidFill>
                <a:srgbClr val="231F2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6" name="Rectangle 4"/>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pic>
          <p:nvPicPr>
            <p:cNvPr id="102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3"/>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4" name="Rectangle 17"/>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6" name="Rectangle 22"/>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9" name="TextBox 18"/>
          <p:cNvSpPr txBox="1"/>
          <p:nvPr/>
        </p:nvSpPr>
        <p:spPr>
          <a:xfrm>
            <a:off x="2714354" y="311236"/>
            <a:ext cx="7889965" cy="646331"/>
          </a:xfrm>
          <a:prstGeom prst="rect">
            <a:avLst/>
          </a:prstGeom>
          <a:noFill/>
        </p:spPr>
        <p:txBody>
          <a:bodyPr wrap="square">
            <a:spAutoFit/>
          </a:bodyPr>
          <a:lstStyle/>
          <a:p>
            <a:pPr algn="ctr"/>
            <a:r>
              <a:rPr lang="en-GB" sz="2800" b="1" dirty="0" err="1">
                <a:solidFill>
                  <a:srgbClr val="00B050"/>
                </a:solidFill>
                <a:latin typeface="Times New Roman" panose="02020603050405020304" pitchFamily="18" charset="0"/>
                <a:cs typeface="Times New Roman" panose="02020603050405020304" pitchFamily="18" charset="0"/>
              </a:rPr>
              <a:t>Bài</a:t>
            </a:r>
            <a:r>
              <a:rPr lang="en-GB" sz="2800" b="1" dirty="0">
                <a:solidFill>
                  <a:srgbClr val="00B050"/>
                </a:solidFill>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4</a:t>
            </a:r>
            <a:r>
              <a:rPr lang="en-GB" sz="3600" b="1" dirty="0">
                <a:solidFill>
                  <a:srgbClr val="FF0000"/>
                </a:solidFill>
                <a:latin typeface="Times New Roman" panose="02020603050405020304" pitchFamily="18" charset="0"/>
                <a:cs typeface="Times New Roman" panose="02020603050405020304" pitchFamily="18" charset="0"/>
              </a:rPr>
              <a:t> </a:t>
            </a:r>
            <a:endParaRPr lang="en-GB"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714818" y="1120232"/>
            <a:ext cx="9300754" cy="2196242"/>
          </a:xfrm>
          <a:prstGeom prst="rect">
            <a:avLst/>
          </a:prstGeom>
          <a:noFill/>
        </p:spPr>
        <p:txBody>
          <a:bodyPr wrap="square" lIns="91440" tIns="45720" rIns="91440" bIns="45720">
            <a:spAutoFit/>
          </a:bodyPr>
          <a:lstStyle/>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a:t>
            </a:r>
            <a:r>
              <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 HIỂU BIẾT VỀ </a:t>
            </a:r>
            <a:endPar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CHIẾN LƯỢC “DIỄN BIẾN HOÀ BÌNH”, </a:t>
            </a:r>
            <a:endPar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BẠO LOẠN LẬT ĐỔ CỦA CÁC THẾ LỰC THÙ ĐỊCH </a:t>
            </a:r>
            <a:endPar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CHỐNG PHÁ CÁCH MẠNG VIỆT NAM</a:t>
            </a:r>
            <a:endPar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5" name="Rectangle 2"/>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0" name="TextBox 9"/>
          <p:cNvSpPr txBox="1"/>
          <p:nvPr/>
        </p:nvSpPr>
        <p:spPr>
          <a:xfrm>
            <a:off x="1562100" y="709912"/>
            <a:ext cx="9637123" cy="1208023"/>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endParaRPr lang="vi-VN" sz="2400" b="1" dirty="0">
              <a:solidFill>
                <a:srgbClr val="0070C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en-US" sz="2400"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nêu những điểm giống nhau và khác nhau giữa khái niệm chiến lược “diễn biến hoà bình” và khái niệm bạo loạn lật đổ.</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1562100" y="2192088"/>
            <a:ext cx="9637123" cy="4262705"/>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endParaRPr lang="en-US" sz="2400" b="1" dirty="0">
              <a:solidFill>
                <a:srgbClr val="00B05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Tx/>
              <a:buChar char="-"/>
            </a:pPr>
            <a:r>
              <a:rPr lang="vi-VN" sz="2400" dirty="0">
                <a:solidFill>
                  <a:srgbClr val="00B050"/>
                </a:solidFill>
                <a:latin typeface="Times New Roman" panose="02020603050405020304" pitchFamily="18" charset="0"/>
                <a:cs typeface="Times New Roman" panose="02020603050405020304" pitchFamily="18" charset="0"/>
              </a:rPr>
              <a:t>Điểm giống nhau: </a:t>
            </a:r>
            <a:r>
              <a:rPr lang="vi-VN" sz="2400" dirty="0">
                <a:latin typeface="Times New Roman" panose="02020603050405020304" pitchFamily="18" charset="0"/>
                <a:cs typeface="Times New Roman" panose="02020603050405020304" pitchFamily="18" charset="0"/>
              </a:rPr>
              <a:t>nhằm lật đổ chế độ chính trị của các nước tiến bộ, chính quyền ở địa phương hay Trung ương.</a:t>
            </a:r>
            <a:endParaRPr lang="vi-VN" sz="2400" dirty="0">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Tx/>
              <a:buChar char="-"/>
            </a:pPr>
            <a:r>
              <a:rPr lang="vi-VN" sz="2400" dirty="0">
                <a:solidFill>
                  <a:srgbClr val="00B050"/>
                </a:solidFill>
                <a:latin typeface="Times New Roman" panose="02020603050405020304" pitchFamily="18" charset="0"/>
                <a:cs typeface="Times New Roman" panose="02020603050405020304" pitchFamily="18" charset="0"/>
              </a:rPr>
              <a:t>Điểm khác nhau</a:t>
            </a:r>
            <a:r>
              <a:rPr lang="vi-VN"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 Chiến lược “diễn biến hoà bình” do chủ nghĩa đế quốc và các thế lực phản động tiến hành; bạo loạn lật đổ do lực lượng phản động hay lực lượng li khai, lực lượng đối lập trong nước hoặc câu kết với nước ngoài tiến hành.</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 calcmode="lin" valueType="num">
                                      <p:cBhvr>
                                        <p:cTn id="18" dur="500" fill="hold"/>
                                        <p:tgtEl>
                                          <p:spTgt spid="1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6">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circle(in)">
                                      <p:cBhvr>
                                        <p:cTn id="25" dur="2000"/>
                                        <p:tgtEl>
                                          <p:spTgt spid="16">
                                            <p:txEl>
                                              <p:pRg st="2" end="2"/>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16">
                                            <p:txEl>
                                              <p:pRg st="3" end="3"/>
                                            </p:txEl>
                                          </p:spTgt>
                                        </p:tgtEl>
                                        <p:attrNameLst>
                                          <p:attrName>style.visibility</p:attrName>
                                        </p:attrNameLst>
                                      </p:cBhvr>
                                      <p:to>
                                        <p:strVal val="visible"/>
                                      </p:to>
                                    </p:set>
                                    <p:animEffect transition="in" filter="circle(in)">
                                      <p:cBhvr>
                                        <p:cTn id="28" dur="2000"/>
                                        <p:tgtEl>
                                          <p:spTgt spid="16">
                                            <p:txEl>
                                              <p:pRg st="3" end="3"/>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animEffect transition="in" filter="circle(in)">
                                      <p:cBhvr>
                                        <p:cTn id="31" dur="20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9231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Phòng trước để không cho cái xấu, cái không hay nào đó xảy ra</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0372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2500828" y="27098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2550339" y="27593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P</a:t>
            </a:r>
            <a:endParaRPr lang="en-US" sz="4000" b="1" dirty="0">
              <a:solidFill>
                <a:srgbClr val="FF0000"/>
              </a:solidFill>
              <a:latin typeface="UTM Avo" panose="02040603050506020204" pitchFamily="18" charset="0"/>
            </a:endParaRPr>
          </a:p>
        </p:txBody>
      </p:sp>
      <p:sp>
        <p:nvSpPr>
          <p:cNvPr id="1029" name="Rectangle 1028"/>
          <p:cNvSpPr/>
          <p:nvPr/>
        </p:nvSpPr>
        <p:spPr>
          <a:xfrm>
            <a:off x="3318490"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3368001"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p:cNvSpPr/>
          <p:nvPr/>
        </p:nvSpPr>
        <p:spPr>
          <a:xfrm>
            <a:off x="5751714" y="5183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70635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vi-VN" sz="2400" dirty="0">
                <a:solidFill>
                  <a:srgbClr val="FF0000"/>
                </a:solidFill>
                <a:latin typeface="Arial" panose="020B0604020202020204" pitchFamily="34" charset="0"/>
                <a:cs typeface="Arial" panose="020B0604020202020204" pitchFamily="34" charset="0"/>
              </a:rPr>
              <a:t>p</a:t>
            </a:r>
            <a:r>
              <a:rPr lang="en-GB" sz="2400" dirty="0" err="1">
                <a:solidFill>
                  <a:srgbClr val="FF0000"/>
                </a:solidFill>
                <a:latin typeface="Arial" panose="020B0604020202020204" pitchFamily="34" charset="0"/>
                <a:cs typeface="Arial" panose="020B0604020202020204" pitchFamily="34" charset="0"/>
              </a:rPr>
              <a:t>hòng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ngừa</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dứt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gọn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bùng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dài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4136152"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4185663"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Ò</a:t>
            </a:r>
            <a:endParaRPr lang="en-US" sz="4000" b="1" dirty="0">
              <a:solidFill>
                <a:schemeClr val="tx1"/>
              </a:solidFill>
              <a:latin typeface="UTM Avo" panose="02040603050506020204" pitchFamily="18" charset="0"/>
            </a:endParaRPr>
          </a:p>
        </p:txBody>
      </p:sp>
      <p:sp>
        <p:nvSpPr>
          <p:cNvPr id="6" name="Rectangle 5"/>
          <p:cNvSpPr/>
          <p:nvPr/>
        </p:nvSpPr>
        <p:spPr>
          <a:xfrm>
            <a:off x="4953814"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5003325"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p:cNvSpPr/>
          <p:nvPr/>
        </p:nvSpPr>
        <p:spPr>
          <a:xfrm>
            <a:off x="5771476"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5820987"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5" name="Rectangle 14"/>
          <p:cNvSpPr/>
          <p:nvPr/>
        </p:nvSpPr>
        <p:spPr>
          <a:xfrm>
            <a:off x="6589138"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6638649"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39" name="Rectangle 38"/>
          <p:cNvSpPr/>
          <p:nvPr/>
        </p:nvSpPr>
        <p:spPr>
          <a:xfrm>
            <a:off x="7406800"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p:cNvSpPr/>
          <p:nvPr/>
        </p:nvSpPr>
        <p:spPr>
          <a:xfrm>
            <a:off x="7456311"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1" name="Rectangle 40"/>
          <p:cNvSpPr/>
          <p:nvPr/>
        </p:nvSpPr>
        <p:spPr>
          <a:xfrm>
            <a:off x="8224462"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p:cNvSpPr/>
          <p:nvPr/>
        </p:nvSpPr>
        <p:spPr>
          <a:xfrm>
            <a:off x="8273973"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Ừ</a:t>
            </a:r>
            <a:endParaRPr lang="en-US" sz="4000" b="1" dirty="0">
              <a:solidFill>
                <a:schemeClr val="tx1"/>
              </a:solidFill>
              <a:latin typeface="UTM Avo" panose="02040603050506020204" pitchFamily="18" charset="0"/>
            </a:endParaRPr>
          </a:p>
        </p:txBody>
      </p:sp>
      <p:sp>
        <p:nvSpPr>
          <p:cNvPr id="43" name="Rectangle 42"/>
          <p:cNvSpPr/>
          <p:nvPr/>
        </p:nvSpPr>
        <p:spPr>
          <a:xfrm>
            <a:off x="9042124" y="27098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9091635" y="27593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42" grpId="0" animBg="1"/>
      <p:bldP spid="4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2225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4212"/>
            <a:ext cx="8605902" cy="830997"/>
          </a:xfrm>
          <a:prstGeom prst="rect">
            <a:avLst/>
          </a:prstGeom>
          <a:noFill/>
        </p:spPr>
        <p:txBody>
          <a:bodyPr wrap="square" rtlCol="0">
            <a:spAutoFit/>
          </a:bodyPr>
          <a:lstStyle/>
          <a:p>
            <a:pPr algn="just"/>
            <a:r>
              <a:rPr lang="vi-VN" sz="2400" b="1">
                <a:effectLst/>
                <a:latin typeface="+mj-lt"/>
                <a:ea typeface="Calibri" panose="020F0502020204030204" charset="0"/>
                <a:cs typeface="Times New Roman" panose="02020603050405020304" pitchFamily="18" charset="0"/>
              </a:rPr>
              <a:t>P</a:t>
            </a:r>
            <a:r>
              <a:rPr lang="en-GB" sz="24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hù hợp với những gì được chính thức quy định, hoặc phù hợp với tiêu chuẩn được công nhận nói chung</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3039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6139378" y="29289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6188889" y="29784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p:cNvSpPr/>
          <p:nvPr/>
        </p:nvSpPr>
        <p:spPr>
          <a:xfrm>
            <a:off x="6957040"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006551"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1036" name="Oval 1035"/>
          <p:cNvSpPr/>
          <p:nvPr/>
        </p:nvSpPr>
        <p:spPr>
          <a:xfrm>
            <a:off x="5751714" y="4802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811127"/>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x</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máy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nhuệ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774702"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824213"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p:cNvSpPr/>
          <p:nvPr/>
        </p:nvSpPr>
        <p:spPr>
          <a:xfrm>
            <a:off x="8592364"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8641875"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45" name="Rectangle 44"/>
          <p:cNvSpPr/>
          <p:nvPr/>
        </p:nvSpPr>
        <p:spPr>
          <a:xfrm>
            <a:off x="2868730"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2918241"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7" name="Rectangle 46"/>
          <p:cNvSpPr/>
          <p:nvPr/>
        </p:nvSpPr>
        <p:spPr>
          <a:xfrm>
            <a:off x="3686392"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3735903"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1" name="Rectangle 50"/>
          <p:cNvSpPr/>
          <p:nvPr/>
        </p:nvSpPr>
        <p:spPr>
          <a:xfrm>
            <a:off x="4504054"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4553565"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56" name="Rectangle 55"/>
          <p:cNvSpPr/>
          <p:nvPr/>
        </p:nvSpPr>
        <p:spPr>
          <a:xfrm>
            <a:off x="5321716" y="29289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371227" y="29784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6988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73262"/>
            <a:ext cx="8605902" cy="830997"/>
          </a:xfrm>
          <a:prstGeom prst="rect">
            <a:avLst/>
          </a:prstGeom>
          <a:noFill/>
        </p:spPr>
        <p:txBody>
          <a:bodyPr wrap="square" rtlCol="0">
            <a:spAutoFit/>
          </a:bodyPr>
          <a:lstStyle/>
          <a:p>
            <a:pPr algn="just"/>
            <a:r>
              <a:rPr lang="vi-VN" sz="2400" b="1">
                <a:effectLst/>
                <a:latin typeface="+mj-lt"/>
                <a:ea typeface="Calibri" panose="020F0502020204030204" charset="0"/>
                <a:cs typeface="Times New Roman" panose="02020603050405020304" pitchFamily="18" charset="0"/>
              </a:rPr>
              <a:t>S</a:t>
            </a:r>
            <a:r>
              <a:rPr lang="en-GB" sz="24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ách lược và các chủ trương, biện pháp cụ thể để thực hiện đường lối và nhiệm vụ trong một thời kì lịch sử nhất định</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3611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7387153" y="29860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7436664" y="30355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Á</a:t>
            </a:r>
            <a:endParaRPr lang="en-US" sz="4000" b="1" dirty="0">
              <a:solidFill>
                <a:srgbClr val="FF0000"/>
              </a:solidFill>
              <a:latin typeface="UTM Avo" panose="02040603050506020204" pitchFamily="18" charset="0"/>
            </a:endParaRPr>
          </a:p>
        </p:txBody>
      </p:sp>
      <p:sp>
        <p:nvSpPr>
          <p:cNvPr id="1029" name="Rectangle 1028"/>
          <p:cNvSpPr/>
          <p:nvPr/>
        </p:nvSpPr>
        <p:spPr>
          <a:xfrm>
            <a:off x="8204815"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8254326"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p:cNvSpPr/>
          <p:nvPr/>
        </p:nvSpPr>
        <p:spPr>
          <a:xfrm>
            <a:off x="5732664" y="5088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877802"/>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K</a:t>
            </a:r>
            <a:r>
              <a:rPr lang="en-GB" sz="2400" dirty="0" err="1">
                <a:latin typeface="Arial" panose="020B0604020202020204" pitchFamily="34" charset="0"/>
                <a:cs typeface="Arial" panose="020B0604020202020204" pitchFamily="34" charset="0"/>
              </a:rPr>
              <a:t>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hợp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chặt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chẽ</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nghiệp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đào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khoa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sách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số</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9022477"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9071988"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1" name="Rectangle 40"/>
          <p:cNvSpPr/>
          <p:nvPr/>
        </p:nvSpPr>
        <p:spPr>
          <a:xfrm>
            <a:off x="2481181"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p:cNvSpPr/>
          <p:nvPr/>
        </p:nvSpPr>
        <p:spPr>
          <a:xfrm>
            <a:off x="2530692"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3" name="Rectangle 42"/>
          <p:cNvSpPr/>
          <p:nvPr/>
        </p:nvSpPr>
        <p:spPr>
          <a:xfrm>
            <a:off x="3298843"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3348354"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p:cNvSpPr/>
          <p:nvPr/>
        </p:nvSpPr>
        <p:spPr>
          <a:xfrm>
            <a:off x="4116505"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4166016"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
        <p:nvSpPr>
          <p:cNvPr id="47" name="Rectangle 46"/>
          <p:cNvSpPr/>
          <p:nvPr/>
        </p:nvSpPr>
        <p:spPr>
          <a:xfrm>
            <a:off x="4934167"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4983678"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p:cNvSpPr/>
          <p:nvPr/>
        </p:nvSpPr>
        <p:spPr>
          <a:xfrm>
            <a:off x="5751829"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5801340"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p:cNvSpPr/>
          <p:nvPr/>
        </p:nvSpPr>
        <p:spPr>
          <a:xfrm>
            <a:off x="6569491" y="29860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6619002" y="30355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42" grpId="0" animBg="1"/>
      <p:bldP spid="44" grpId="0" animBg="1"/>
      <p:bldP spid="46" grpId="0" animBg="1"/>
      <p:bldP spid="50" grpId="0" animBg="1"/>
      <p:bldP spid="53" grpId="0" animBg="1"/>
      <p:bldP spid="57"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3402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087537"/>
            <a:ext cx="8605902" cy="1200329"/>
          </a:xfrm>
          <a:prstGeom prst="rect">
            <a:avLst/>
          </a:prstGeom>
          <a:noFill/>
        </p:spPr>
        <p:txBody>
          <a:bodyPr wrap="square" rtlCol="0">
            <a:spAutoFit/>
          </a:bodyPr>
          <a:lstStyle/>
          <a:p>
            <a:pPr algn="just"/>
            <a:r>
              <a:rPr lang="vi-VN" sz="2400" b="1">
                <a:effectLst/>
                <a:latin typeface="Times New Roman" panose="02020603050405020304" pitchFamily="18" charset="0"/>
                <a:ea typeface="Calibri" panose="020F0502020204030204" charset="0"/>
              </a:rPr>
              <a:t>T</a:t>
            </a:r>
            <a:r>
              <a:rPr lang="en-GB" sz="2400" b="1">
                <a:solidFill>
                  <a:srgbClr val="000000"/>
                </a:solidFill>
                <a:effectLst/>
                <a:latin typeface="Times New Roman" panose="02020603050405020304" pitchFamily="18" charset="0"/>
                <a:ea typeface="Calibri" panose="020F0502020204030204" charset="0"/>
              </a:rPr>
              <a:t>ham gia vào một cộng đồng để cùng hoạt động và phát triển với cộng đồng ấy (thường nói về quan hệ giữa các dân tộc, các quốc gia)</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4658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8244403"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8293914"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P</a:t>
            </a:r>
            <a:endParaRPr lang="en-US" sz="4000" b="1" dirty="0">
              <a:solidFill>
                <a:srgbClr val="FF0000"/>
              </a:solidFill>
              <a:latin typeface="UTM Avo" panose="02040603050506020204" pitchFamily="18" charset="0"/>
            </a:endParaRPr>
          </a:p>
        </p:txBody>
      </p:sp>
      <p:sp>
        <p:nvSpPr>
          <p:cNvPr id="1036" name="Oval 1035"/>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4001627"/>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C</a:t>
            </a:r>
            <a:r>
              <a:rPr lang="en-GB" sz="2400" dirty="0" err="1">
                <a:latin typeface="Arial" panose="020B0604020202020204" pitchFamily="34" charset="0"/>
                <a:cs typeface="Arial" panose="020B0604020202020204" pitchFamily="34" charset="0"/>
              </a:rPr>
              <a: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hội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nhập</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diện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1" name="Rectangle 40"/>
          <p:cNvSpPr/>
          <p:nvPr/>
        </p:nvSpPr>
        <p:spPr>
          <a:xfrm>
            <a:off x="333843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p:cNvSpPr/>
          <p:nvPr/>
        </p:nvSpPr>
        <p:spPr>
          <a:xfrm>
            <a:off x="338794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3" name="Rectangle 42"/>
          <p:cNvSpPr/>
          <p:nvPr/>
        </p:nvSpPr>
        <p:spPr>
          <a:xfrm>
            <a:off x="4156093"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4205604"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45" name="Rectangle 44"/>
          <p:cNvSpPr/>
          <p:nvPr/>
        </p:nvSpPr>
        <p:spPr>
          <a:xfrm>
            <a:off x="4973755"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5023266"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47" name="Rectangle 46"/>
          <p:cNvSpPr/>
          <p:nvPr/>
        </p:nvSpPr>
        <p:spPr>
          <a:xfrm>
            <a:off x="5791417"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5840928"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p:cNvSpPr/>
          <p:nvPr/>
        </p:nvSpPr>
        <p:spPr>
          <a:xfrm>
            <a:off x="6609079"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6658590"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p:cNvSpPr/>
          <p:nvPr/>
        </p:nvSpPr>
        <p:spPr>
          <a:xfrm>
            <a:off x="7426741"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7476252"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1400175" y="5517098"/>
            <a:ext cx="10071389" cy="7335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spc="-50" dirty="0" err="1">
                <a:latin typeface="Times New Roman" panose="02020603050405020304" pitchFamily="18" charset="0"/>
                <a:cs typeface="Times New Roman" panose="02020603050405020304" pitchFamily="18" charset="0"/>
              </a:rPr>
              <a:t>Một</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en-US" sz="2400" spc="-50" dirty="0">
                <a:latin typeface="Times New Roman" panose="02020603050405020304" pitchFamily="18" charset="0"/>
                <a:cs typeface="Times New Roman" panose="02020603050405020304" pitchFamily="18" charset="0"/>
              </a:rPr>
              <a:t>:</a:t>
            </a:r>
            <a:r>
              <a:rPr lang="en-US" sz="2400" i="1" spc="-50"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effectLst/>
                <a:latin typeface="Times New Roman" panose="02020603050405020304" pitchFamily="18" charset="0"/>
                <a:ea typeface="Calibri" panose="020F0502020204030204" charset="0"/>
              </a:rPr>
              <a:t>Thực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hiện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tốt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phương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châm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biết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bàn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làm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kiểm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tra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giám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sát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thụ</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hưởng</a:t>
            </a:r>
            <a:r>
              <a:rPr lang="en-GB" sz="2400" i="1" dirty="0">
                <a:solidFill>
                  <a:srgbClr val="FF0000"/>
                </a:solidFill>
                <a:effectLst/>
                <a:latin typeface="Times New Roman" panose="02020603050405020304" pitchFamily="18" charset="0"/>
                <a:ea typeface="Calibri" panose="020F0502020204030204"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648759" y="296978"/>
            <a:ext cx="4127110"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3”</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00175" y="1065373"/>
            <a:ext cx="10071389" cy="4247702"/>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a:t>
            </a:r>
            <a:endParaRPr lang="en-US" sz="2400" b="1" dirty="0">
              <a:solidFill>
                <a:srgbClr val="FF0000"/>
              </a:solidFill>
              <a:latin typeface="TimesNewRomanPSMT"/>
            </a:endParaRP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3</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endPar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endParaRPr>
          </a:p>
        </p:txBody>
      </p:sp>
      <p:sp>
        <p:nvSpPr>
          <p:cNvPr id="7" name="TextBox 6"/>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US" sz="2000" b="1" dirty="0"/>
          </a:p>
        </p:txBody>
      </p:sp>
      <p:sp>
        <p:nvSpPr>
          <p:cNvPr id="10" name="TextBox 9"/>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8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latin typeface="TimesNewRomanPSMT"/>
              </a:rPr>
              <a:t>II/1</a:t>
            </a:r>
            <a:r>
              <a:rPr lang="vi-VN" sz="2400">
                <a:solidFill>
                  <a:srgbClr val="00A23A"/>
                </a:solidFill>
                <a:effectLst/>
                <a:latin typeface="TimesNewRomanPSMT"/>
              </a:rPr>
              <a:t> Bài </a:t>
            </a:r>
            <a:r>
              <a:rPr lang="en-GB" sz="2400">
                <a:solidFill>
                  <a:srgbClr val="00A23A"/>
                </a:solidFill>
                <a:latin typeface="TimesNewRomanPSMT"/>
              </a:rPr>
              <a:t>4</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en-GB" sz="2400" dirty="0">
              <a:latin typeface="TimesNewRomanPSMT"/>
            </a:endParaRP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US" sz="2000" b="1" dirty="0"/>
          </a:p>
        </p:txBody>
      </p:sp>
      <p:sp>
        <p:nvSpPr>
          <p:cNvPr id="14" name="TextBox 13"/>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anose="05000000000000000000"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8</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8</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endParaRPr lang="en-GB" sz="2200" dirty="0">
              <a:latin typeface="TimesNewRomanPSMT"/>
            </a:endParaRPr>
          </a:p>
          <a:p>
            <a:pPr marL="342900" indent="-342900" algn="just">
              <a:lnSpc>
                <a:spcPts val="2500"/>
              </a:lnSpc>
              <a:spcBef>
                <a:spcPts val="300"/>
              </a:spcBef>
              <a:spcAft>
                <a:spcPts val="300"/>
              </a:spcAft>
              <a:buFont typeface="Wingdings" panose="05000000000000000000"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endParaRPr lang="en-GB" sz="2200" dirty="0">
              <a:latin typeface="TimesNewRomanPSMT"/>
            </a:endParaRPr>
          </a:p>
        </p:txBody>
      </p:sp>
      <p:pic>
        <p:nvPicPr>
          <p:cNvPr id="4" name="Picture 3"/>
          <p:cNvPicPr>
            <a:picLocks noChangeAspect="1"/>
          </p:cNvPicPr>
          <p:nvPr/>
        </p:nvPicPr>
        <p:blipFill>
          <a:blip r:embed="rId2"/>
          <a:srcRect l="5099" r="3840"/>
          <a:stretch>
            <a:fillRect/>
          </a:stretch>
        </p:blipFill>
        <p:spPr>
          <a:xfrm>
            <a:off x="4865298" y="2596776"/>
            <a:ext cx="3081961" cy="3713580"/>
          </a:xfrm>
          <a:prstGeom prst="rect">
            <a:avLst/>
          </a:prstGeom>
        </p:spPr>
      </p:pic>
      <p:pic>
        <p:nvPicPr>
          <p:cNvPr id="3" name="Picture 2"/>
          <p:cNvPicPr>
            <a:picLocks noChangeAspect="1"/>
          </p:cNvPicPr>
          <p:nvPr/>
        </p:nvPicPr>
        <p:blipFill>
          <a:blip r:embed="rId3"/>
          <a:stretch>
            <a:fillRect/>
          </a:stretch>
        </p:blipFill>
        <p:spPr>
          <a:xfrm>
            <a:off x="134765" y="2618026"/>
            <a:ext cx="4678774" cy="3671870"/>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000"/>
                                        <p:tgtEl>
                                          <p:spTgt spid="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7" name="TextBox 6"/>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endParaRPr lang="vi-VN" sz="2400" b="1" dirty="0">
              <a:solidFill>
                <a:srgbClr val="FF000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p:cNvSpPr/>
          <p:nvPr/>
        </p:nvSpPr>
        <p:spPr>
          <a:xfrm>
            <a:off x="3550520" y="5196076"/>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3649873" y="864413"/>
            <a:ext cx="4692606" cy="4686919"/>
            <a:chOff x="2447360" y="931387"/>
            <a:chExt cx="4611716" cy="4606127"/>
          </a:xfrm>
        </p:grpSpPr>
        <p:grpSp>
          <p:nvGrpSpPr>
            <p:cNvPr id="12" name="Group 11"/>
            <p:cNvGrpSpPr/>
            <p:nvPr/>
          </p:nvGrpSpPr>
          <p:grpSpPr>
            <a:xfrm>
              <a:off x="2450535" y="931504"/>
              <a:ext cx="2290235" cy="2290237"/>
              <a:chOff x="2450535" y="871630"/>
              <a:chExt cx="2290235" cy="2290237"/>
            </a:xfrm>
          </p:grpSpPr>
          <p:sp>
            <p:nvSpPr>
              <p:cNvPr id="42" name="Freeform: Shape 41"/>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4768841" y="3247280"/>
              <a:ext cx="2290235" cy="2290234"/>
              <a:chOff x="4811893" y="3232992"/>
              <a:chExt cx="2290235" cy="2290234"/>
            </a:xfrm>
          </p:grpSpPr>
          <p:sp>
            <p:nvSpPr>
              <p:cNvPr id="39" name="Freeform: Shape 38"/>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4767430" y="931387"/>
              <a:ext cx="2290236" cy="2290237"/>
              <a:chOff x="4811894" y="871629"/>
              <a:chExt cx="2290236" cy="2290237"/>
            </a:xfrm>
          </p:grpSpPr>
          <p:sp>
            <p:nvSpPr>
              <p:cNvPr id="37" name="Freeform: Shape 36"/>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1</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2447360" y="3247279"/>
              <a:ext cx="2290235" cy="2290235"/>
              <a:chOff x="2450535" y="3232990"/>
              <a:chExt cx="2290235" cy="2290235"/>
            </a:xfrm>
          </p:grpSpPr>
          <p:sp>
            <p:nvSpPr>
              <p:cNvPr id="35" name="Freeform: Shape 34"/>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TextBox 35"/>
              <p:cNvSpPr txBox="1"/>
              <p:nvPr/>
            </p:nvSpPr>
            <p:spPr>
              <a:xfrm rot="13750379">
                <a:off x="2669729" y="4301082"/>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endParaRPr lang="en-US" sz="2200">
                  <a:solidFill>
                    <a:schemeClr val="bg1"/>
                  </a:solidFill>
                  <a:latin typeface="Times New Roman" panose="02020603050405020304" pitchFamily="18" charset="0"/>
                  <a:cs typeface="Times New Roman" panose="02020603050405020304" pitchFamily="18" charset="0"/>
                </a:endParaRPr>
              </a:p>
            </p:txBody>
          </p:sp>
        </p:grpSp>
      </p:grpSp>
      <p:sp>
        <p:nvSpPr>
          <p:cNvPr id="20" name="Freeform: Shape 19"/>
          <p:cNvSpPr/>
          <p:nvPr/>
        </p:nvSpPr>
        <p:spPr>
          <a:xfrm>
            <a:off x="3502311" y="709912"/>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p:cNvSpPr/>
          <p:nvPr/>
        </p:nvSpPr>
        <p:spPr>
          <a:xfrm>
            <a:off x="8249498" y="24908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p:cNvSpPr/>
          <p:nvPr/>
        </p:nvSpPr>
        <p:spPr>
          <a:xfrm>
            <a:off x="8258106" y="3751791"/>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p:cNvSpPr/>
          <p:nvPr/>
        </p:nvSpPr>
        <p:spPr>
          <a:xfrm>
            <a:off x="7599163" y="483442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p:cNvSpPr/>
          <p:nvPr/>
        </p:nvSpPr>
        <p:spPr>
          <a:xfrm>
            <a:off x="6540137" y="544454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p:cNvSpPr/>
          <p:nvPr/>
        </p:nvSpPr>
        <p:spPr>
          <a:xfrm>
            <a:off x="5277399" y="543578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p:cNvSpPr/>
          <p:nvPr/>
        </p:nvSpPr>
        <p:spPr>
          <a:xfrm>
            <a:off x="4267359" y="485921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p:cNvSpPr/>
          <p:nvPr/>
        </p:nvSpPr>
        <p:spPr>
          <a:xfrm>
            <a:off x="3592731" y="374676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3592731" y="24908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p:cNvSpPr/>
          <p:nvPr/>
        </p:nvSpPr>
        <p:spPr>
          <a:xfrm>
            <a:off x="4271831" y="137614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p:cNvSpPr/>
          <p:nvPr/>
        </p:nvSpPr>
        <p:spPr>
          <a:xfrm>
            <a:off x="5277399" y="80534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p:cNvSpPr/>
          <p:nvPr/>
        </p:nvSpPr>
        <p:spPr>
          <a:xfrm>
            <a:off x="6495422" y="78897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p:cNvSpPr/>
          <p:nvPr/>
        </p:nvSpPr>
        <p:spPr>
          <a:xfrm>
            <a:off x="7599163" y="139563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76300" y="6248400"/>
            <a:ext cx="609600" cy="609600"/>
          </a:xfrm>
          <a:prstGeom prst="rect">
            <a:avLst/>
          </a:prstGeom>
        </p:spPr>
      </p:pic>
      <p:sp>
        <p:nvSpPr>
          <p:cNvPr id="23" name="TextBox 22">
            <a:hlinkClick r:id="rId4" action="ppaction://hlinksldjump"/>
          </p:cNvPr>
          <p:cNvSpPr txBox="1"/>
          <p:nvPr/>
        </p:nvSpPr>
        <p:spPr>
          <a:xfrm>
            <a:off x="9115864" y="6119336"/>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err="1">
                <a:solidFill>
                  <a:srgbClr val="FF0000"/>
                </a:solidFill>
                <a:latin typeface="Arial" panose="020B0604020202020204" pitchFamily="34" charset="0"/>
                <a:cs typeface="Arial" panose="020B0604020202020204" pitchFamily="34" charset="0"/>
              </a:rPr>
              <a:t>vào</a:t>
            </a:r>
            <a:r>
              <a:rPr lang="en-US" sz="1400">
                <a:solidFill>
                  <a:srgbClr val="FF0000"/>
                </a:solidFill>
                <a:latin typeface="Arial" panose="020B0604020202020204" pitchFamily="34" charset="0"/>
                <a:cs typeface="Arial" panose="020B0604020202020204" pitchFamily="34" charset="0"/>
              </a:rPr>
              <a:t> đây     </a:t>
            </a:r>
            <a:r>
              <a:rPr lang="vi-VN" sz="140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8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28" name="Group 11"/>
          <p:cNvGrpSpPr/>
          <p:nvPr/>
        </p:nvGrpSpPr>
        <p:grpSpPr bwMode="auto">
          <a:xfrm>
            <a:off x="806095" y="167994"/>
            <a:ext cx="625171" cy="541918"/>
            <a:chOff x="0" y="0"/>
            <a:chExt cx="666" cy="559"/>
          </a:xfrm>
        </p:grpSpPr>
        <p:sp>
          <p:nvSpPr>
            <p:cNvPr id="29"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30" name="Graphic 29" descr="Right pointing backhand index">
            <a:hlinkClick r:id="rId4" action="ppaction://hlinksldjump"/>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31521" y="6154476"/>
            <a:ext cx="264869" cy="264869"/>
          </a:xfrm>
          <a:prstGeom prst="rect">
            <a:avLst/>
          </a:prstGeom>
        </p:spPr>
      </p:pic>
      <p:grpSp>
        <p:nvGrpSpPr>
          <p:cNvPr id="113" name="Group 112"/>
          <p:cNvGrpSpPr/>
          <p:nvPr/>
        </p:nvGrpSpPr>
        <p:grpSpPr>
          <a:xfrm>
            <a:off x="3927247" y="1139529"/>
            <a:ext cx="4140050" cy="4140050"/>
            <a:chOff x="5123800" y="857770"/>
            <a:chExt cx="4140050" cy="4140050"/>
          </a:xfrm>
        </p:grpSpPr>
        <p:sp>
          <p:nvSpPr>
            <p:cNvPr id="85" name="Freeform: Shape 84">
              <a:hlinkClick r:id="rId8" action="ppaction://hlinksldjump"/>
            </p:cNvPr>
            <p:cNvSpPr/>
            <p:nvPr/>
          </p:nvSpPr>
          <p:spPr>
            <a:xfrm rot="8100000">
              <a:off x="6338723" y="857770"/>
              <a:ext cx="1289423" cy="1824364"/>
            </a:xfrm>
            <a:custGeom>
              <a:avLst/>
              <a:gdLst>
                <a:gd name="connsiteX0" fmla="*/ 0 w 1289423"/>
                <a:gd name="connsiteY0" fmla="*/ 1289423 h 1824364"/>
                <a:gd name="connsiteX1" fmla="*/ 1289423 w 1289423"/>
                <a:gd name="connsiteY1" fmla="*/ 0 h 1824364"/>
                <a:gd name="connsiteX2" fmla="*/ 1289423 w 1289423"/>
                <a:gd name="connsiteY2" fmla="*/ 1824364 h 1824364"/>
                <a:gd name="connsiteX3" fmla="*/ 1133686 w 1289423"/>
                <a:gd name="connsiteY3" fmla="*/ 1816930 h 1824364"/>
                <a:gd name="connsiteX4" fmla="*/ 126205 w 1289423"/>
                <a:gd name="connsiteY4" fmla="*/ 1403496 h 1824364"/>
                <a:gd name="connsiteX5" fmla="*/ 0 w 1289423"/>
                <a:gd name="connsiteY5" fmla="*/ 1289423 h 182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423" h="1824364">
                  <a:moveTo>
                    <a:pt x="0" y="1289423"/>
                  </a:moveTo>
                  <a:lnTo>
                    <a:pt x="1289423" y="0"/>
                  </a:lnTo>
                  <a:lnTo>
                    <a:pt x="1289423" y="1824364"/>
                  </a:lnTo>
                  <a:lnTo>
                    <a:pt x="1133686" y="1816930"/>
                  </a:lnTo>
                  <a:cubicBezTo>
                    <a:pt x="773777" y="1782476"/>
                    <a:pt x="421895" y="1644665"/>
                    <a:pt x="126205" y="1403496"/>
                  </a:cubicBezTo>
                  <a:lnTo>
                    <a:pt x="0" y="1289423"/>
                  </a:lnTo>
                  <a:close/>
                </a:path>
              </a:pathLst>
            </a:custGeom>
            <a:solidFill>
              <a:srgbClr val="9E480E"/>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hlinkClick r:id="rId9" action="ppaction://hlinksldjump"/>
            </p:cNvPr>
            <p:cNvSpPr/>
            <p:nvPr/>
          </p:nvSpPr>
          <p:spPr>
            <a:xfrm rot="8100000">
              <a:off x="6495310" y="1125416"/>
              <a:ext cx="1823912" cy="1289394"/>
            </a:xfrm>
            <a:custGeom>
              <a:avLst/>
              <a:gdLst>
                <a:gd name="connsiteX0" fmla="*/ 534518 w 1823912"/>
                <a:gd name="connsiteY0" fmla="*/ 1289394 h 1289394"/>
                <a:gd name="connsiteX1" fmla="*/ 420891 w 1823912"/>
                <a:gd name="connsiteY1" fmla="*/ 1163681 h 1289394"/>
                <a:gd name="connsiteX2" fmla="*/ 7457 w 1823912"/>
                <a:gd name="connsiteY2" fmla="*/ 156200 h 1289394"/>
                <a:gd name="connsiteX3" fmla="*/ 0 w 1823912"/>
                <a:gd name="connsiteY3" fmla="*/ 0 h 1289394"/>
                <a:gd name="connsiteX4" fmla="*/ 1823912 w 1823912"/>
                <a:gd name="connsiteY4" fmla="*/ 0 h 1289394"/>
                <a:gd name="connsiteX5" fmla="*/ 534518 w 1823912"/>
                <a:gd name="connsiteY5" fmla="*/ 1289394 h 12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912" h="1289394">
                  <a:moveTo>
                    <a:pt x="534518" y="1289394"/>
                  </a:moveTo>
                  <a:lnTo>
                    <a:pt x="420891" y="1163681"/>
                  </a:lnTo>
                  <a:cubicBezTo>
                    <a:pt x="179721" y="867991"/>
                    <a:pt x="41910" y="516109"/>
                    <a:pt x="7457" y="156200"/>
                  </a:cubicBezTo>
                  <a:lnTo>
                    <a:pt x="0" y="0"/>
                  </a:lnTo>
                  <a:lnTo>
                    <a:pt x="1823912" y="0"/>
                  </a:lnTo>
                  <a:lnTo>
                    <a:pt x="534518" y="1289394"/>
                  </a:lnTo>
                  <a:close/>
                </a:path>
              </a:pathLst>
            </a:custGeom>
            <a:solidFill>
              <a:srgbClr val="4472C4"/>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hlinkClick r:id="rId10" action="ppaction://hlinksldjump"/>
            </p:cNvPr>
            <p:cNvSpPr/>
            <p:nvPr/>
          </p:nvSpPr>
          <p:spPr>
            <a:xfrm rot="8100000">
              <a:off x="5393113" y="1802316"/>
              <a:ext cx="1291133" cy="1824528"/>
            </a:xfrm>
            <a:custGeom>
              <a:avLst/>
              <a:gdLst>
                <a:gd name="connsiteX0" fmla="*/ 0 w 1291133"/>
                <a:gd name="connsiteY0" fmla="*/ 1824528 h 1824528"/>
                <a:gd name="connsiteX1" fmla="*/ 0 w 1291133"/>
                <a:gd name="connsiteY1" fmla="*/ 0 h 1824528"/>
                <a:gd name="connsiteX2" fmla="*/ 1291133 w 1291133"/>
                <a:gd name="connsiteY2" fmla="*/ 1291133 h 1824528"/>
                <a:gd name="connsiteX3" fmla="*/ 1166827 w 1291133"/>
                <a:gd name="connsiteY3" fmla="*/ 1403488 h 1824528"/>
                <a:gd name="connsiteX4" fmla="*/ 159346 w 1291133"/>
                <a:gd name="connsiteY4" fmla="*/ 1816922 h 1824528"/>
                <a:gd name="connsiteX5" fmla="*/ 0 w 1291133"/>
                <a:gd name="connsiteY5" fmla="*/ 1824528 h 18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1133" h="1824528">
                  <a:moveTo>
                    <a:pt x="0" y="1824528"/>
                  </a:moveTo>
                  <a:lnTo>
                    <a:pt x="0" y="0"/>
                  </a:lnTo>
                  <a:lnTo>
                    <a:pt x="1291133" y="1291133"/>
                  </a:lnTo>
                  <a:lnTo>
                    <a:pt x="1166827" y="1403488"/>
                  </a:lnTo>
                  <a:cubicBezTo>
                    <a:pt x="871137" y="1644657"/>
                    <a:pt x="519255" y="1782468"/>
                    <a:pt x="159346" y="1816922"/>
                  </a:cubicBezTo>
                  <a:lnTo>
                    <a:pt x="0" y="1824528"/>
                  </a:lnTo>
                  <a:close/>
                </a:path>
              </a:pathLst>
            </a:custGeom>
            <a:solidFill>
              <a:srgbClr val="264478"/>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hlinkClick r:id="rId11" action="ppaction://hlinksldjump"/>
            </p:cNvPr>
            <p:cNvSpPr/>
            <p:nvPr/>
          </p:nvSpPr>
          <p:spPr>
            <a:xfrm rot="8100000">
              <a:off x="7439807" y="2069255"/>
              <a:ext cx="1824043" cy="1290669"/>
            </a:xfrm>
            <a:custGeom>
              <a:avLst/>
              <a:gdLst>
                <a:gd name="connsiteX0" fmla="*/ 0 w 1824043"/>
                <a:gd name="connsiteY0" fmla="*/ 1290669 h 1290669"/>
                <a:gd name="connsiteX1" fmla="*/ 7585 w 1824043"/>
                <a:gd name="connsiteY1" fmla="*/ 1131787 h 1290669"/>
                <a:gd name="connsiteX2" fmla="*/ 421019 w 1824043"/>
                <a:gd name="connsiteY2" fmla="*/ 124305 h 1290669"/>
                <a:gd name="connsiteX3" fmla="*/ 533373 w 1824043"/>
                <a:gd name="connsiteY3" fmla="*/ 0 h 1290669"/>
                <a:gd name="connsiteX4" fmla="*/ 1824043 w 1824043"/>
                <a:gd name="connsiteY4" fmla="*/ 1290669 h 1290669"/>
                <a:gd name="connsiteX5" fmla="*/ 0 w 1824043"/>
                <a:gd name="connsiteY5" fmla="*/ 1290669 h 1290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4043" h="1290669">
                  <a:moveTo>
                    <a:pt x="0" y="1290669"/>
                  </a:moveTo>
                  <a:lnTo>
                    <a:pt x="7585" y="1131787"/>
                  </a:lnTo>
                  <a:cubicBezTo>
                    <a:pt x="42038" y="771877"/>
                    <a:pt x="179849" y="419996"/>
                    <a:pt x="421019" y="124305"/>
                  </a:cubicBezTo>
                  <a:lnTo>
                    <a:pt x="533373" y="0"/>
                  </a:lnTo>
                  <a:lnTo>
                    <a:pt x="1824043" y="1290669"/>
                  </a:lnTo>
                  <a:lnTo>
                    <a:pt x="0" y="1290669"/>
                  </a:lnTo>
                  <a:close/>
                </a:path>
              </a:pathLst>
            </a:custGeom>
            <a:solidFill>
              <a:srgbClr val="ED7D3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hlinkClick r:id="rId12" action="ppaction://hlinksldjump"/>
            </p:cNvPr>
            <p:cNvSpPr/>
            <p:nvPr/>
          </p:nvSpPr>
          <p:spPr>
            <a:xfrm rot="8100000">
              <a:off x="5123800" y="2492824"/>
              <a:ext cx="1827530" cy="1291294"/>
            </a:xfrm>
            <a:custGeom>
              <a:avLst/>
              <a:gdLst>
                <a:gd name="connsiteX0" fmla="*/ 1291295 w 1827530"/>
                <a:gd name="connsiteY0" fmla="*/ 1291294 h 1291294"/>
                <a:gd name="connsiteX1" fmla="*/ 0 w 1827530"/>
                <a:gd name="connsiteY1" fmla="*/ 0 h 1291294"/>
                <a:gd name="connsiteX2" fmla="*/ 1827530 w 1827530"/>
                <a:gd name="connsiteY2" fmla="*/ 0 h 1291294"/>
                <a:gd name="connsiteX3" fmla="*/ 1820073 w 1827530"/>
                <a:gd name="connsiteY3" fmla="*/ 156200 h 1291294"/>
                <a:gd name="connsiteX4" fmla="*/ 1406639 w 1827530"/>
                <a:gd name="connsiteY4" fmla="*/ 1163681 h 1291294"/>
                <a:gd name="connsiteX5" fmla="*/ 1291295 w 1827530"/>
                <a:gd name="connsiteY5" fmla="*/ 1291294 h 129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530" h="1291294">
                  <a:moveTo>
                    <a:pt x="1291295" y="1291294"/>
                  </a:moveTo>
                  <a:lnTo>
                    <a:pt x="0" y="0"/>
                  </a:lnTo>
                  <a:lnTo>
                    <a:pt x="1827530" y="0"/>
                  </a:lnTo>
                  <a:lnTo>
                    <a:pt x="1820073" y="156200"/>
                  </a:lnTo>
                  <a:cubicBezTo>
                    <a:pt x="1785620" y="516109"/>
                    <a:pt x="1647809" y="867991"/>
                    <a:pt x="1406639" y="1163681"/>
                  </a:cubicBezTo>
                  <a:lnTo>
                    <a:pt x="1291295" y="1291294"/>
                  </a:lnTo>
                  <a:close/>
                </a:path>
              </a:pathLst>
            </a:custGeom>
            <a:solidFill>
              <a:srgbClr val="70AD4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hlinkClick r:id="rId13" action="ppaction://hlinksldjump"/>
            </p:cNvPr>
            <p:cNvSpPr/>
            <p:nvPr/>
          </p:nvSpPr>
          <p:spPr>
            <a:xfrm rot="8100000">
              <a:off x="7707527" y="2224940"/>
              <a:ext cx="1290831" cy="1827046"/>
            </a:xfrm>
            <a:custGeom>
              <a:avLst/>
              <a:gdLst>
                <a:gd name="connsiteX0" fmla="*/ 1290831 w 1290831"/>
                <a:gd name="connsiteY0" fmla="*/ 1827046 h 1827046"/>
                <a:gd name="connsiteX1" fmla="*/ 0 w 1290831"/>
                <a:gd name="connsiteY1" fmla="*/ 536215 h 1827046"/>
                <a:gd name="connsiteX2" fmla="*/ 127613 w 1290831"/>
                <a:gd name="connsiteY2" fmla="*/ 420870 h 1827046"/>
                <a:gd name="connsiteX3" fmla="*/ 1135094 w 1290831"/>
                <a:gd name="connsiteY3" fmla="*/ 7436 h 1827046"/>
                <a:gd name="connsiteX4" fmla="*/ 1290831 w 1290831"/>
                <a:gd name="connsiteY4" fmla="*/ 0 h 1827046"/>
                <a:gd name="connsiteX5" fmla="*/ 1290831 w 1290831"/>
                <a:gd name="connsiteY5" fmla="*/ 1827046 h 182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831" h="1827046">
                  <a:moveTo>
                    <a:pt x="1290831" y="1827046"/>
                  </a:moveTo>
                  <a:lnTo>
                    <a:pt x="0" y="536215"/>
                  </a:lnTo>
                  <a:lnTo>
                    <a:pt x="127613" y="420870"/>
                  </a:lnTo>
                  <a:cubicBezTo>
                    <a:pt x="423303" y="179700"/>
                    <a:pt x="775185" y="41889"/>
                    <a:pt x="1135094" y="7436"/>
                  </a:cubicBezTo>
                  <a:lnTo>
                    <a:pt x="1290831" y="0"/>
                  </a:lnTo>
                  <a:lnTo>
                    <a:pt x="1290831" y="1827046"/>
                  </a:lnTo>
                  <a:close/>
                </a:path>
              </a:pathLst>
            </a:custGeom>
            <a:solidFill>
              <a:srgbClr val="A5A5A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Shape 67">
              <a:hlinkClick r:id="rId14" action="ppaction://hlinksldjump"/>
            </p:cNvPr>
            <p:cNvSpPr/>
            <p:nvPr/>
          </p:nvSpPr>
          <p:spPr>
            <a:xfrm rot="8100000">
              <a:off x="6069553" y="3438093"/>
              <a:ext cx="1827661" cy="1292569"/>
            </a:xfrm>
            <a:custGeom>
              <a:avLst/>
              <a:gdLst>
                <a:gd name="connsiteX0" fmla="*/ 0 w 1827661"/>
                <a:gd name="connsiteY0" fmla="*/ 1292569 h 1292569"/>
                <a:gd name="connsiteX1" fmla="*/ 1292570 w 1827661"/>
                <a:gd name="connsiteY1" fmla="*/ 0 h 1292569"/>
                <a:gd name="connsiteX2" fmla="*/ 1406642 w 1827661"/>
                <a:gd name="connsiteY2" fmla="*/ 126205 h 1292569"/>
                <a:gd name="connsiteX3" fmla="*/ 1820076 w 1827661"/>
                <a:gd name="connsiteY3" fmla="*/ 1133687 h 1292569"/>
                <a:gd name="connsiteX4" fmla="*/ 1827661 w 1827661"/>
                <a:gd name="connsiteY4" fmla="*/ 1292569 h 1292569"/>
                <a:gd name="connsiteX5" fmla="*/ 0 w 1827661"/>
                <a:gd name="connsiteY5" fmla="*/ 1292569 h 129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7661" h="1292569">
                  <a:moveTo>
                    <a:pt x="0" y="1292569"/>
                  </a:moveTo>
                  <a:lnTo>
                    <a:pt x="1292570" y="0"/>
                  </a:lnTo>
                  <a:lnTo>
                    <a:pt x="1406642" y="126205"/>
                  </a:lnTo>
                  <a:cubicBezTo>
                    <a:pt x="1647812" y="421896"/>
                    <a:pt x="1785623" y="773777"/>
                    <a:pt x="1820076" y="1133687"/>
                  </a:cubicBezTo>
                  <a:lnTo>
                    <a:pt x="1827661" y="1292569"/>
                  </a:lnTo>
                  <a:lnTo>
                    <a:pt x="0" y="1292569"/>
                  </a:lnTo>
                  <a:close/>
                </a:path>
              </a:pathLst>
            </a:custGeom>
            <a:solidFill>
              <a:srgbClr val="5B9BD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66">
              <a:hlinkClick r:id="rId15" action="ppaction://hlinksldjump"/>
            </p:cNvPr>
            <p:cNvSpPr/>
            <p:nvPr/>
          </p:nvSpPr>
          <p:spPr>
            <a:xfrm rot="8100000">
              <a:off x="6761049" y="3170611"/>
              <a:ext cx="1292540" cy="1827209"/>
            </a:xfrm>
            <a:custGeom>
              <a:avLst/>
              <a:gdLst>
                <a:gd name="connsiteX0" fmla="*/ 0 w 1292540"/>
                <a:gd name="connsiteY0" fmla="*/ 1827209 h 1827209"/>
                <a:gd name="connsiteX1" fmla="*/ 0 w 1292540"/>
                <a:gd name="connsiteY1" fmla="*/ 0 h 1827209"/>
                <a:gd name="connsiteX2" fmla="*/ 159346 w 1292540"/>
                <a:gd name="connsiteY2" fmla="*/ 7608 h 1827209"/>
                <a:gd name="connsiteX3" fmla="*/ 1166827 w 1292540"/>
                <a:gd name="connsiteY3" fmla="*/ 421042 h 1827209"/>
                <a:gd name="connsiteX4" fmla="*/ 1292540 w 1292540"/>
                <a:gd name="connsiteY4" fmla="*/ 534669 h 1827209"/>
                <a:gd name="connsiteX5" fmla="*/ 0 w 1292540"/>
                <a:gd name="connsiteY5" fmla="*/ 1827209 h 182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540" h="1827209">
                  <a:moveTo>
                    <a:pt x="0" y="1827209"/>
                  </a:moveTo>
                  <a:lnTo>
                    <a:pt x="0" y="0"/>
                  </a:lnTo>
                  <a:lnTo>
                    <a:pt x="159346" y="7608"/>
                  </a:lnTo>
                  <a:cubicBezTo>
                    <a:pt x="519255" y="42061"/>
                    <a:pt x="871137" y="179872"/>
                    <a:pt x="1166827" y="421042"/>
                  </a:cubicBezTo>
                  <a:lnTo>
                    <a:pt x="1292540" y="534669"/>
                  </a:lnTo>
                  <a:lnTo>
                    <a:pt x="0" y="1827209"/>
                  </a:lnTo>
                  <a:close/>
                </a:path>
              </a:pathLst>
            </a:cu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 name="TextBox 104">
              <a:hlinkClick r:id="rId9" action="ppaction://hlinksldjump"/>
            </p:cNvPr>
            <p:cNvSpPr txBox="1"/>
            <p:nvPr/>
          </p:nvSpPr>
          <p:spPr>
            <a:xfrm rot="6966531">
              <a:off x="7259096" y="1517620"/>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1</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06" name="TextBox 105">
              <a:hlinkClick r:id="rId11" action="ppaction://hlinksldjump"/>
            </p:cNvPr>
            <p:cNvSpPr txBox="1"/>
            <p:nvPr/>
          </p:nvSpPr>
          <p:spPr>
            <a:xfrm rot="9426303">
              <a:off x="7920828" y="2226891"/>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2</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07" name="TextBox 106">
              <a:hlinkClick r:id="rId13" action="ppaction://hlinksldjump"/>
            </p:cNvPr>
            <p:cNvSpPr txBox="1"/>
            <p:nvPr/>
          </p:nvSpPr>
          <p:spPr>
            <a:xfrm rot="12305824">
              <a:off x="7857825" y="3169804"/>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3</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08" name="TextBox 107">
              <a:hlinkClick r:id="rId8" action="ppaction://hlinksldjump"/>
            </p:cNvPr>
            <p:cNvSpPr txBox="1"/>
            <p:nvPr/>
          </p:nvSpPr>
          <p:spPr>
            <a:xfrm rot="4171659">
              <a:off x="6281876" y="1539120"/>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8</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09" name="TextBox 108">
              <a:hlinkClick r:id="rId10" action="ppaction://hlinksldjump"/>
            </p:cNvPr>
            <p:cNvSpPr txBox="1"/>
            <p:nvPr/>
          </p:nvSpPr>
          <p:spPr>
            <a:xfrm rot="1149985">
              <a:off x="5613186" y="2226890"/>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7</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10" name="TextBox 109">
              <a:hlinkClick r:id="rId12" action="ppaction://hlinksldjump"/>
            </p:cNvPr>
            <p:cNvSpPr txBox="1"/>
            <p:nvPr/>
          </p:nvSpPr>
          <p:spPr>
            <a:xfrm rot="20312805">
              <a:off x="5650025" y="3100047"/>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6</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11" name="TextBox 110">
              <a:hlinkClick r:id="rId14" action="ppaction://hlinksldjump"/>
            </p:cNvPr>
            <p:cNvSpPr txBox="1"/>
            <p:nvPr/>
          </p:nvSpPr>
          <p:spPr>
            <a:xfrm rot="17592139">
              <a:off x="6244668" y="3832229"/>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5</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12" name="TextBox 111">
              <a:hlinkClick r:id="rId15" action="ppaction://hlinksldjump"/>
            </p:cNvPr>
            <p:cNvSpPr txBox="1"/>
            <p:nvPr/>
          </p:nvSpPr>
          <p:spPr>
            <a:xfrm rot="14811141">
              <a:off x="7192130" y="3811696"/>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a:solidFill>
                    <a:schemeClr val="bg1"/>
                  </a:solidFill>
                  <a:latin typeface="Times New Roman" panose="02020603050405020304" pitchFamily="18" charset="0"/>
                  <a:cs typeface="Times New Roman" panose="02020603050405020304" pitchFamily="18" charset="0"/>
                </a:rPr>
                <a:t>Câu 4</a:t>
              </a:r>
              <a:endParaRPr lang="en-US" sz="2400">
                <a:solidFill>
                  <a:schemeClr val="bg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5913171" y="4681837"/>
            <a:ext cx="167643" cy="1016627"/>
            <a:chOff x="6020022" y="4597691"/>
            <a:chExt cx="167643" cy="1016627"/>
          </a:xfrm>
        </p:grpSpPr>
        <p:sp>
          <p:nvSpPr>
            <p:cNvPr id="57" name="Freeform: Shape 56"/>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Oval 40"/>
          <p:cNvSpPr/>
          <p:nvPr/>
        </p:nvSpPr>
        <p:spPr>
          <a:xfrm>
            <a:off x="5876395" y="3077824"/>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113"/>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3"/>
                                        </p:tgtEl>
                                        <p:attrNameLst>
                                          <p:attrName>r</p:attrName>
                                        </p:attrNameLst>
                                      </p:cBhvr>
                                    </p:animRot>
                                  </p:childTnLst>
                                </p:cTn>
                              </p:par>
                              <p:par>
                                <p:cTn id="42" presetID="8" presetClass="emph" presetSubtype="0" decel="50000" fill="hold" nodeType="withEffect">
                                  <p:stCondLst>
                                    <p:cond delay="1000"/>
                                  </p:stCondLst>
                                  <p:childTnLst>
                                    <p:animRot by="21600000">
                                      <p:cBhvr>
                                        <p:cTn id="43" dur="1000" fill="hold"/>
                                        <p:tgtEl>
                                          <p:spTgt spid="113"/>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4510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14761" y="801749"/>
            <a:ext cx="9585014"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Tư tưởng chỉ đạo hành động, thường diễn đạt bằng câu ngắn gọn</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34919" y="2103152"/>
            <a:ext cx="5144698" cy="94429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PHƯƠN</a:t>
            </a:r>
            <a:r>
              <a:rPr lang="en-GB" sz="3600" b="1">
                <a:solidFill>
                  <a:srgbClr val="FF0000"/>
                </a:solidFill>
                <a:latin typeface="Times New Roman" panose="02020603050405020304" pitchFamily="18" charset="0"/>
                <a:cs typeface="Times New Roman" panose="02020603050405020304" pitchFamily="18" charset="0"/>
              </a:rPr>
              <a:t>G</a:t>
            </a:r>
            <a:r>
              <a:rPr lang="en-GB" sz="3600" b="1">
                <a:solidFill>
                  <a:schemeClr val="tx1"/>
                </a:solidFill>
                <a:latin typeface="Times New Roman" panose="02020603050405020304" pitchFamily="18" charset="0"/>
                <a:cs typeface="Times New Roman" panose="02020603050405020304" pitchFamily="18" charset="0"/>
              </a:rPr>
              <a:t> CHÂM</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1034" name="Arrow: Left 1033">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sp>
        <p:nvSpPr>
          <p:cNvPr id="1084" name="TextBox 1083"/>
          <p:cNvSpPr txBox="1"/>
          <p:nvPr/>
        </p:nvSpPr>
        <p:spPr>
          <a:xfrm>
            <a:off x="969116" y="3395930"/>
            <a:ext cx="10476305"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x</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phương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châm</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hưởng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6" name="Group 11"/>
          <p:cNvGrpSpPr/>
          <p:nvPr/>
        </p:nvGrpSpPr>
        <p:grpSpPr bwMode="auto">
          <a:xfrm>
            <a:off x="806095" y="167994"/>
            <a:ext cx="625171" cy="541918"/>
            <a:chOff x="0" y="0"/>
            <a:chExt cx="666" cy="559"/>
          </a:xfrm>
        </p:grpSpPr>
        <p:sp>
          <p:nvSpPr>
            <p:cNvPr id="1087"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8" name="Picture 1087"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9" name="Oval 1098"/>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00" name="Oval 1099"/>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1" name="Oval 1100"/>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2" name="Oval 1101"/>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3" name="Oval 1102"/>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4" name="Oval 1103"/>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4364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619810" y="792593"/>
            <a:ext cx="8952379" cy="97483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Cái dùng để làm một việc gì, để đạt một mục đích nào đó</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0" y="2069020"/>
            <a:ext cx="5144698" cy="1009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000000"/>
                </a:solidFill>
                <a:latin typeface="Times New Roman" panose="02020603050405020304" pitchFamily="18" charset="0"/>
                <a:ea typeface="Calibri" panose="020F0502020204030204" charset="0"/>
                <a:cs typeface="Times New Roman" panose="02020603050405020304" pitchFamily="18" charset="0"/>
              </a:rPr>
              <a:t>PHƯƠNG T</a:t>
            </a:r>
            <a:r>
              <a:rPr lang="en-GB" sz="3200" b="1">
                <a:solidFill>
                  <a:srgbClr val="FF0000"/>
                </a:solidFill>
                <a:latin typeface="Times New Roman" panose="02020603050405020304" pitchFamily="18" charset="0"/>
                <a:ea typeface="Calibri" panose="020F0502020204030204" charset="0"/>
                <a:cs typeface="Times New Roman" panose="02020603050405020304" pitchFamily="18" charset="0"/>
              </a:rPr>
              <a:t>I</a:t>
            </a:r>
            <a:r>
              <a:rPr lang="en-GB" sz="3200" b="1">
                <a:solidFill>
                  <a:srgbClr val="000000"/>
                </a:solidFill>
                <a:latin typeface="Times New Roman" panose="02020603050405020304" pitchFamily="18" charset="0"/>
                <a:ea typeface="Calibri" panose="020F0502020204030204" charset="0"/>
                <a:cs typeface="Times New Roman" panose="02020603050405020304" pitchFamily="18" charset="0"/>
              </a:rPr>
              <a:t>ỆN</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1034" name="Arrow: Left 1033">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sp>
        <p:nvSpPr>
          <p:cNvPr id="1084" name="TextBox 1083"/>
          <p:cNvSpPr txBox="1"/>
          <p:nvPr/>
        </p:nvSpPr>
        <p:spPr>
          <a:xfrm>
            <a:off x="857847" y="3256773"/>
            <a:ext cx="10476305" cy="2569934"/>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300" dirty="0" err="1">
                <a:solidFill>
                  <a:srgbClr val="00B050"/>
                </a:solidFill>
                <a:latin typeface="Arial" panose="020B0604020202020204" pitchFamily="34" charset="0"/>
                <a:cs typeface="Arial" panose="020B0604020202020204" pitchFamily="34" charset="0"/>
              </a:rPr>
              <a:t>Mục</a:t>
            </a:r>
            <a:r>
              <a:rPr lang="en-GB" sz="2300" dirty="0">
                <a:solidFill>
                  <a:srgbClr val="00B050"/>
                </a:solidFill>
                <a:latin typeface="Arial" panose="020B0604020202020204" pitchFamily="34" charset="0"/>
                <a:cs typeface="Arial" panose="020B0604020202020204" pitchFamily="34" charset="0"/>
              </a:rPr>
              <a:t> III/1 </a:t>
            </a:r>
            <a:r>
              <a:rPr lang="en-GB" sz="2300" dirty="0" err="1">
                <a:solidFill>
                  <a:srgbClr val="00B050"/>
                </a:solidFill>
                <a:latin typeface="Arial" panose="020B0604020202020204" pitchFamily="34" charset="0"/>
                <a:cs typeface="Arial" panose="020B0604020202020204" pitchFamily="34" charset="0"/>
              </a:rPr>
              <a:t>Bài</a:t>
            </a:r>
            <a:r>
              <a:rPr lang="en-GB" sz="2300" dirty="0">
                <a:solidFill>
                  <a:srgbClr val="00B050"/>
                </a:solidFill>
                <a:latin typeface="Arial" panose="020B0604020202020204" pitchFamily="34" charset="0"/>
                <a:cs typeface="Arial" panose="020B0604020202020204" pitchFamily="34" charset="0"/>
              </a:rPr>
              <a:t> 4 SGK: </a:t>
            </a:r>
            <a:r>
              <a:rPr lang="vi-VN" sz="2300" dirty="0">
                <a:latin typeface="Arial" panose="020B0604020202020204" pitchFamily="34" charset="0"/>
                <a:cs typeface="Arial" panose="020B0604020202020204" pitchFamily="34" charset="0"/>
              </a:rPr>
              <a:t>Một trong những </a:t>
            </a:r>
            <a:r>
              <a:rPr lang="en-GB" sz="2300" dirty="0" err="1">
                <a:latin typeface="Arial" panose="020B0604020202020204" pitchFamily="34" charset="0"/>
                <a:cs typeface="Arial" panose="020B0604020202020204" pitchFamily="34" charset="0"/>
              </a:rPr>
              <a:t>giải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pháp</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phòng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chống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lược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diễn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hoà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bình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lật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đổ</a:t>
            </a:r>
            <a:r>
              <a:rPr lang="vi-VN" sz="2300" dirty="0">
                <a:latin typeface="Arial" panose="020B0604020202020204" pitchFamily="34" charset="0"/>
                <a:cs typeface="Arial" panose="020B0604020202020204" pitchFamily="34" charset="0"/>
              </a:rPr>
              <a:t> là t</a:t>
            </a:r>
            <a:r>
              <a:rPr lang="en-GB" sz="2300" dirty="0" err="1">
                <a:latin typeface="Arial" panose="020B0604020202020204" pitchFamily="34" charset="0"/>
                <a:cs typeface="Arial" panose="020B0604020202020204" pitchFamily="34" charset="0"/>
              </a:rPr>
              <a:t>uyên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truyền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giáo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dục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để</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nâng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cao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nhận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thức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bộ</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đảng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viên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tầng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lớp</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nhân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dân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về</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nghĩa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Mác</a:t>
            </a:r>
            <a:r>
              <a:rPr lang="en-GB" sz="2300" dirty="0">
                <a:latin typeface="Arial" panose="020B0604020202020204" pitchFamily="34" charset="0"/>
                <a:cs typeface="Arial" panose="020B0604020202020204" pitchFamily="34" charset="0"/>
              </a:rPr>
              <a:t> – </a:t>
            </a:r>
            <a:r>
              <a:rPr lang="en-GB" sz="2300" dirty="0" err="1">
                <a:latin typeface="Arial" panose="020B0604020202020204" pitchFamily="34" charset="0"/>
                <a:cs typeface="Arial" panose="020B0604020202020204" pitchFamily="34" charset="0"/>
              </a:rPr>
              <a:t>Lênin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tư</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tưởng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Hồ</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Chí</a:t>
            </a:r>
            <a:r>
              <a:rPr lang="en-GB" sz="2300" dirty="0">
                <a:latin typeface="Arial" panose="020B0604020202020204" pitchFamily="34" charset="0"/>
                <a:cs typeface="Arial" panose="020B0604020202020204" pitchFamily="34" charset="0"/>
              </a:rPr>
              <a:t> Minh, </a:t>
            </a:r>
            <a:r>
              <a:rPr lang="en-GB" sz="2300" dirty="0" err="1">
                <a:latin typeface="Arial" panose="020B0604020202020204" pitchFamily="34" charset="0"/>
                <a:cs typeface="Arial" panose="020B0604020202020204" pitchFamily="34" charset="0"/>
              </a:rPr>
              <a:t>chủ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trương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đường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lối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Đảng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âm</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mưu</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phòng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chống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lược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diễn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hoà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bình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lật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đổ</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thế</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lực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thù</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địch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tại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địa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phương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solidFill>
                  <a:srgbClr val="FF0000"/>
                </a:solidFill>
                <a:latin typeface="Arial" panose="020B0604020202020204" pitchFamily="34" charset="0"/>
                <a:cs typeface="Arial" panose="020B0604020202020204" pitchFamily="34" charset="0"/>
              </a:rPr>
              <a:t>phương</a:t>
            </a:r>
            <a:r>
              <a:rPr lang="en-GB" sz="2300" dirty="0">
                <a:solidFill>
                  <a:srgbClr val="FF0000"/>
                </a:solidFill>
                <a:latin typeface="Arial" panose="020B0604020202020204" pitchFamily="34" charset="0"/>
                <a:cs typeface="Arial" panose="020B0604020202020204" pitchFamily="34" charset="0"/>
              </a:rPr>
              <a:t> </a:t>
            </a:r>
            <a:r>
              <a:rPr lang="en-GB" sz="2300" dirty="0" err="1">
                <a:solidFill>
                  <a:srgbClr val="FF0000"/>
                </a:solidFill>
                <a:latin typeface="Arial" panose="020B0604020202020204" pitchFamily="34" charset="0"/>
                <a:cs typeface="Arial" panose="020B0604020202020204" pitchFamily="34" charset="0"/>
              </a:rPr>
              <a:t>tiện</a:t>
            </a:r>
            <a:r>
              <a:rPr lang="en-GB" sz="2300" dirty="0">
                <a:solidFill>
                  <a:srgbClr val="FF0000"/>
                </a:solidFill>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thông</a:t>
            </a:r>
            <a:r>
              <a:rPr lang="en-GB" sz="2300" dirty="0">
                <a:latin typeface="Arial" panose="020B0604020202020204" pitchFamily="34" charset="0"/>
                <a:cs typeface="Arial" panose="020B0604020202020204" pitchFamily="34" charset="0"/>
              </a:rPr>
              <a:t> tin </a:t>
            </a:r>
            <a:r>
              <a:rPr lang="en-GB" sz="2300" dirty="0" err="1">
                <a:latin typeface="Arial" panose="020B0604020202020204" pitchFamily="34" charset="0"/>
                <a:cs typeface="Arial" panose="020B0604020202020204" pitchFamily="34" charset="0"/>
              </a:rPr>
              <a:t>đại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chúng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đặc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biệt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trang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xã</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hội</a:t>
            </a:r>
            <a:r>
              <a:rPr lang="en-GB" sz="2300" dirty="0">
                <a:latin typeface="Arial" panose="020B0604020202020204" pitchFamily="34" charset="0"/>
                <a:cs typeface="Arial" panose="020B0604020202020204" pitchFamily="34" charset="0"/>
              </a:rPr>
              <a:t>.</a:t>
            </a:r>
            <a:endParaRPr lang="en-GB" sz="2300" dirty="0">
              <a:solidFill>
                <a:srgbClr val="242021"/>
              </a:solidFill>
              <a:latin typeface="Arial" panose="020B0604020202020204" pitchFamily="34" charset="0"/>
              <a:cs typeface="Arial" panose="020B0604020202020204" pitchFamily="34" charset="0"/>
            </a:endParaRPr>
          </a:p>
        </p:txBody>
      </p:sp>
      <p:pic>
        <p:nvPicPr>
          <p:cNvPr id="1085"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6" name="Group 11"/>
          <p:cNvGrpSpPr/>
          <p:nvPr/>
        </p:nvGrpSpPr>
        <p:grpSpPr bwMode="auto">
          <a:xfrm>
            <a:off x="806095" y="167994"/>
            <a:ext cx="625171" cy="541918"/>
            <a:chOff x="0" y="0"/>
            <a:chExt cx="666" cy="559"/>
          </a:xfrm>
        </p:grpSpPr>
        <p:sp>
          <p:nvSpPr>
            <p:cNvPr id="1087"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8" name="Picture 1087"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9" name="Oval 1098"/>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00" name="Oval 1099"/>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1" name="Oval 1100"/>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2" name="Oval 1101"/>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3" name="Oval 1102"/>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4" name="Oval 1103"/>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4349220" y="167994"/>
            <a:ext cx="6791878"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II/1             </a:t>
            </a:r>
            <a:endParaRPr lang="en-US" sz="2400" b="1" dirty="0">
              <a:solidFill>
                <a:srgbClr val="FF0000"/>
              </a:solidFill>
              <a:latin typeface="TimesNewRomanPSMT"/>
            </a:endParaRP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1</a:t>
            </a:r>
            <a:r>
              <a:rPr lang="en-GB" sz="2800" b="1" dirty="0">
                <a:ln w="22225">
                  <a:solidFill>
                    <a:srgbClr val="7030A0"/>
                  </a:solidFill>
                  <a:prstDash val="solid"/>
                </a:ln>
                <a:solidFill>
                  <a:schemeClr val="accent2">
                    <a:lumMod val="40000"/>
                    <a:lumOff val="60000"/>
                  </a:schemeClr>
                </a:solidFill>
                <a:latin typeface="TimesNewRomanPSMT"/>
              </a:rPr>
              <a:t>” </a:t>
            </a:r>
            <a:endParaRPr lang="en-GB" sz="2800" b="1" dirty="0">
              <a:ln w="22225">
                <a:solidFill>
                  <a:srgbClr val="7030A0"/>
                </a:solidFill>
                <a:prstDash val="solid"/>
              </a:ln>
              <a:solidFill>
                <a:schemeClr val="accent2">
                  <a:lumMod val="40000"/>
                  <a:lumOff val="60000"/>
                </a:schemeClr>
              </a:solidFill>
              <a:latin typeface="TimesNewRomanPSMT"/>
            </a:endParaRPr>
          </a:p>
        </p:txBody>
      </p:sp>
      <p:sp>
        <p:nvSpPr>
          <p:cNvPr id="7" name="TextBox 6"/>
          <p:cNvSpPr txBox="1"/>
          <p:nvPr/>
        </p:nvSpPr>
        <p:spPr>
          <a:xfrm>
            <a:off x="6995238" y="6289896"/>
            <a:ext cx="1516357" cy="400110"/>
          </a:xfrm>
          <a:prstGeom prst="rect">
            <a:avLst/>
          </a:prstGeom>
          <a:noFill/>
        </p:spPr>
        <p:txBody>
          <a:bodyPr wrap="square">
            <a:spAutoFit/>
          </a:bodyPr>
          <a:lstStyle/>
          <a:p>
            <a:pPr algn="r"/>
            <a:r>
              <a:rPr lang="vi-VN" sz="2000" b="1" dirty="0">
                <a:latin typeface="TimesNewRomanPSMT"/>
              </a:rPr>
              <a:t>Bảng ô chữ</a:t>
            </a:r>
            <a:endParaRPr lang="en-US" sz="2000" b="1" dirty="0"/>
          </a:p>
        </p:txBody>
      </p:sp>
      <p:sp>
        <p:nvSpPr>
          <p:cNvPr id="10" name="TextBox 9"/>
          <p:cNvSpPr txBox="1"/>
          <p:nvPr/>
        </p:nvSpPr>
        <p:spPr>
          <a:xfrm>
            <a:off x="898250" y="1341948"/>
            <a:ext cx="2686293" cy="4912563"/>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3080"/>
              </a:lnSpc>
              <a:spcBef>
                <a:spcPts val="300"/>
              </a:spcBef>
              <a:spcAft>
                <a:spcPts val="300"/>
              </a:spcAft>
              <a:buFont typeface="+mj-lt"/>
              <a:buAutoNum type="arabicPeriod"/>
            </a:pPr>
            <a:r>
              <a:rPr lang="vi-VN" sz="2400" dirty="0">
                <a:latin typeface="TimesNewRomanPSMT"/>
              </a:rPr>
              <a:t> Tìm</a:t>
            </a:r>
            <a:r>
              <a:rPr lang="vi-VN" sz="2400" dirty="0">
                <a:effectLst/>
                <a:latin typeface="TimesNewRomanPSMT"/>
              </a:rPr>
              <a:t> </a:t>
            </a:r>
            <a:r>
              <a:rPr lang="en-US" sz="2400" dirty="0">
                <a:solidFill>
                  <a:srgbClr val="00A23A"/>
                </a:solidFill>
                <a:effectLst/>
                <a:latin typeface="TimesNewRomanPSMT"/>
              </a:rPr>
              <a:t>15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 </a:t>
            </a:r>
            <a:r>
              <a:rPr lang="en-US" sz="2400" dirty="0">
                <a:solidFill>
                  <a:srgbClr val="00A23A"/>
                </a:solidFill>
                <a:effectLst/>
                <a:latin typeface="TimesNewRomanPSMT"/>
              </a:rPr>
              <a:t>I, </a:t>
            </a:r>
            <a:r>
              <a:rPr lang="en-US" sz="2400" dirty="0" err="1">
                <a:solidFill>
                  <a:srgbClr val="00A23A"/>
                </a:solidFill>
                <a:effectLst/>
                <a:latin typeface="TimesNewRomanPSMT"/>
              </a:rPr>
              <a:t>mục</a:t>
            </a:r>
            <a:r>
              <a:rPr lang="en-US" sz="2400" dirty="0">
                <a:solidFill>
                  <a:srgbClr val="00A23A"/>
                </a:solidFill>
                <a:effectLst/>
                <a:latin typeface="TimesNewRomanPSMT"/>
              </a:rPr>
              <a:t> II/1</a:t>
            </a:r>
            <a:r>
              <a:rPr lang="vi-VN" sz="2400" dirty="0">
                <a:solidFill>
                  <a:srgbClr val="00A23A"/>
                </a:solidFill>
                <a:effectLst/>
                <a:latin typeface="TimesNewRomanPSMT"/>
              </a:rPr>
              <a:t> 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en-GB" sz="2400" dirty="0">
              <a:latin typeface="TimesNewRomanPSMT"/>
            </a:endParaRPr>
          </a:p>
          <a:p>
            <a:pPr marL="269875" indent="-269875" algn="just">
              <a:lnSpc>
                <a:spcPts val="3080"/>
              </a:lnSpc>
              <a:spcBef>
                <a:spcPts val="300"/>
              </a:spcBef>
              <a:spcAft>
                <a:spcPts val="300"/>
              </a:spcAft>
              <a:buFont typeface="+mj-lt"/>
              <a:buAutoNum type="arabicPeriod"/>
            </a:pPr>
            <a:r>
              <a:rPr lang="en-GB" sz="2400" dirty="0">
                <a:effectLst/>
                <a:latin typeface="TimesNewRomanPSMT"/>
              </a:rPr>
              <a:t> </a:t>
            </a: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p:cNvPicPr>
            <a:picLocks noChangeAspect="1"/>
          </p:cNvPicPr>
          <p:nvPr/>
        </p:nvPicPr>
        <p:blipFill>
          <a:blip r:embed="rId2"/>
          <a:stretch>
            <a:fillRect/>
          </a:stretch>
        </p:blipFill>
        <p:spPr>
          <a:xfrm>
            <a:off x="4357477" y="1341948"/>
            <a:ext cx="6791878" cy="4912563"/>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fltVal val="0"/>
                                          </p:val>
                                        </p:tav>
                                        <p:tav tm="100000">
                                          <p:val>
                                            <p:strVal val="#ppt_w"/>
                                          </p:val>
                                        </p:tav>
                                      </p:tavLst>
                                    </p:anim>
                                    <p:anim calcmode="lin" valueType="num">
                                      <p:cBhvr>
                                        <p:cTn id="45" dur="1000" fill="hold"/>
                                        <p:tgtEl>
                                          <p:spTgt spid="3"/>
                                        </p:tgtEl>
                                        <p:attrNameLst>
                                          <p:attrName>ppt_h</p:attrName>
                                        </p:attrNameLst>
                                      </p:cBhvr>
                                      <p:tavLst>
                                        <p:tav tm="0">
                                          <p:val>
                                            <p:fltVal val="0"/>
                                          </p:val>
                                        </p:tav>
                                        <p:tav tm="100000">
                                          <p:val>
                                            <p:strVal val="#ppt_h"/>
                                          </p:val>
                                        </p:tav>
                                      </p:tavLst>
                                    </p:anim>
                                    <p:anim calcmode="lin" valueType="num">
                                      <p:cBhvr>
                                        <p:cTn id="46" dur="1000" fill="hold"/>
                                        <p:tgtEl>
                                          <p:spTgt spid="3"/>
                                        </p:tgtEl>
                                        <p:attrNameLst>
                                          <p:attrName>style.rotation</p:attrName>
                                        </p:attrNameLst>
                                      </p:cBhvr>
                                      <p:tavLst>
                                        <p:tav tm="0">
                                          <p:val>
                                            <p:fltVal val="90"/>
                                          </p:val>
                                        </p:tav>
                                        <p:tav tm="100000">
                                          <p:val>
                                            <p:fltVal val="0"/>
                                          </p:val>
                                        </p:tav>
                                      </p:tavLst>
                                    </p:anim>
                                    <p:animEffect transition="in" filter="fade">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7673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706473" y="822703"/>
            <a:ext cx="8779055" cy="95418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Làm cho không còn thành vấn đề nữa</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129837"/>
            <a:ext cx="5144698" cy="95418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GI</a:t>
            </a:r>
            <a:r>
              <a:rPr lang="en-US" sz="3200" b="1">
                <a:solidFill>
                  <a:srgbClr val="FF0000"/>
                </a:solidFill>
                <a:latin typeface="Times New Roman" panose="02020603050405020304" pitchFamily="18" charset="0"/>
                <a:cs typeface="Times New Roman" panose="02020603050405020304" pitchFamily="18" charset="0"/>
              </a:rPr>
              <a:t>Ả</a:t>
            </a:r>
            <a:r>
              <a:rPr lang="en-US" sz="3200" b="1">
                <a:solidFill>
                  <a:schemeClr val="tx1"/>
                </a:solidFill>
                <a:latin typeface="Times New Roman" panose="02020603050405020304" pitchFamily="18" charset="0"/>
                <a:cs typeface="Times New Roman" panose="02020603050405020304" pitchFamily="18" charset="0"/>
              </a:rPr>
              <a:t>I QUYẾT</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1034" name="Arrow: Left 1033">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sp>
        <p:nvSpPr>
          <p:cNvPr id="1084" name="TextBox 1083"/>
          <p:cNvSpPr txBox="1"/>
          <p:nvPr/>
        </p:nvSpPr>
        <p:spPr>
          <a:xfrm>
            <a:off x="725868" y="3498930"/>
            <a:ext cx="10740264"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a:t>
            </a:r>
            <a:r>
              <a:rPr lang="en-GB" sz="2400" dirty="0" err="1">
                <a:solidFill>
                  <a:srgbClr val="FF0000"/>
                </a:solidFill>
                <a:latin typeface="Arial" panose="020B0604020202020204" pitchFamily="34" charset="0"/>
                <a:cs typeface="Arial" panose="020B0604020202020204" pitchFamily="34" charset="0"/>
              </a:rPr>
              <a:t>giải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quyết</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kịp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khiếu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6" name="Group 11"/>
          <p:cNvGrpSpPr/>
          <p:nvPr/>
        </p:nvGrpSpPr>
        <p:grpSpPr bwMode="auto">
          <a:xfrm>
            <a:off x="806095" y="167994"/>
            <a:ext cx="625171" cy="541918"/>
            <a:chOff x="0" y="0"/>
            <a:chExt cx="666" cy="559"/>
          </a:xfrm>
        </p:grpSpPr>
        <p:sp>
          <p:nvSpPr>
            <p:cNvPr id="1087"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8" name="Picture 1087"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9" name="Oval 1098"/>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00" name="Oval 1099"/>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1" name="Oval 1100"/>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2" name="Oval 1101"/>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3" name="Oval 1102"/>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4" name="Oval 1103"/>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2908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621637" y="799087"/>
            <a:ext cx="8948724" cy="9526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Truyền tin cho nhau để biết</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0" y="2043452"/>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THÔNG T</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N</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1034" name="Arrow: Left 1033">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sp>
        <p:nvSpPr>
          <p:cNvPr id="1084" name="TextBox 1083"/>
          <p:cNvSpPr txBox="1"/>
          <p:nvPr/>
        </p:nvSpPr>
        <p:spPr>
          <a:xfrm>
            <a:off x="857847" y="3297388"/>
            <a:ext cx="10476305" cy="2569934"/>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300" dirty="0" err="1">
                <a:solidFill>
                  <a:srgbClr val="00B050"/>
                </a:solidFill>
                <a:latin typeface="Arial" panose="020B0604020202020204" pitchFamily="34" charset="0"/>
                <a:cs typeface="Arial" panose="020B0604020202020204" pitchFamily="34" charset="0"/>
              </a:rPr>
              <a:t>Mục</a:t>
            </a:r>
            <a:r>
              <a:rPr lang="en-GB" sz="2300" dirty="0">
                <a:solidFill>
                  <a:srgbClr val="00B050"/>
                </a:solidFill>
                <a:latin typeface="Arial" panose="020B0604020202020204" pitchFamily="34" charset="0"/>
                <a:cs typeface="Arial" panose="020B0604020202020204" pitchFamily="34" charset="0"/>
              </a:rPr>
              <a:t> III/1 </a:t>
            </a:r>
            <a:r>
              <a:rPr lang="en-GB" sz="2300" dirty="0" err="1">
                <a:solidFill>
                  <a:srgbClr val="00B050"/>
                </a:solidFill>
                <a:latin typeface="Arial" panose="020B0604020202020204" pitchFamily="34" charset="0"/>
                <a:cs typeface="Arial" panose="020B0604020202020204" pitchFamily="34" charset="0"/>
              </a:rPr>
              <a:t>Bài</a:t>
            </a:r>
            <a:r>
              <a:rPr lang="en-GB" sz="2300" dirty="0">
                <a:solidFill>
                  <a:srgbClr val="00B050"/>
                </a:solidFill>
                <a:latin typeface="Arial" panose="020B0604020202020204" pitchFamily="34" charset="0"/>
                <a:cs typeface="Arial" panose="020B0604020202020204" pitchFamily="34" charset="0"/>
              </a:rPr>
              <a:t> 4 SGK: </a:t>
            </a:r>
            <a:r>
              <a:rPr lang="vi-VN" sz="2300" dirty="0">
                <a:cs typeface="Arial" panose="020B0604020202020204" pitchFamily="34" charset="0"/>
              </a:rPr>
              <a:t>Một trong những </a:t>
            </a:r>
            <a:r>
              <a:rPr lang="en-GB" sz="2300" dirty="0" err="1">
                <a:latin typeface="Arial" panose="020B0604020202020204" pitchFamily="34" charset="0"/>
                <a:cs typeface="Arial" panose="020B0604020202020204" pitchFamily="34" charset="0"/>
              </a:rPr>
              <a:t>giải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pháp</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phòng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chống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lược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diễn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hoà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bình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lật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đổ</a:t>
            </a:r>
            <a:r>
              <a:rPr lang="vi-VN" sz="2300" dirty="0">
                <a:cs typeface="Arial" panose="020B0604020202020204" pitchFamily="34" charset="0"/>
              </a:rPr>
              <a:t> là t</a:t>
            </a:r>
            <a:r>
              <a:rPr lang="en-GB" sz="2300" dirty="0" err="1">
                <a:latin typeface="Arial" panose="020B0604020202020204" pitchFamily="34" charset="0"/>
                <a:cs typeface="Arial" panose="020B0604020202020204" pitchFamily="34" charset="0"/>
              </a:rPr>
              <a:t>uyên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truyền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giáo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dục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để</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nâng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cao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nhận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thức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bộ</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đảng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viên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tầng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lớp</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nhân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dân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về</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nghĩa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Mác</a:t>
            </a:r>
            <a:r>
              <a:rPr lang="en-GB" sz="2300" dirty="0">
                <a:latin typeface="Arial" panose="020B0604020202020204" pitchFamily="34" charset="0"/>
                <a:cs typeface="Arial" panose="020B0604020202020204" pitchFamily="34" charset="0"/>
              </a:rPr>
              <a:t> – </a:t>
            </a:r>
            <a:r>
              <a:rPr lang="en-GB" sz="2300" dirty="0" err="1">
                <a:latin typeface="Arial" panose="020B0604020202020204" pitchFamily="34" charset="0"/>
                <a:cs typeface="Arial" panose="020B0604020202020204" pitchFamily="34" charset="0"/>
              </a:rPr>
              <a:t>Lênin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tư</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tưởng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Hồ</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Chí</a:t>
            </a:r>
            <a:r>
              <a:rPr lang="en-GB" sz="2300" dirty="0">
                <a:latin typeface="Arial" panose="020B0604020202020204" pitchFamily="34" charset="0"/>
                <a:cs typeface="Arial" panose="020B0604020202020204" pitchFamily="34" charset="0"/>
              </a:rPr>
              <a:t> Minh, </a:t>
            </a:r>
            <a:r>
              <a:rPr lang="en-GB" sz="2300" dirty="0" err="1">
                <a:latin typeface="Arial" panose="020B0604020202020204" pitchFamily="34" charset="0"/>
                <a:cs typeface="Arial" panose="020B0604020202020204" pitchFamily="34" charset="0"/>
              </a:rPr>
              <a:t>chủ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trương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đường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lối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Đảng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âm</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mưu</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thủ</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và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phòng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chống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lược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diễn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biến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hoà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bình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bạo</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loạn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lật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đổ</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của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thế</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lực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thù</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địch</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tại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địa</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phương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phương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tiện</a:t>
            </a:r>
            <a:r>
              <a:rPr lang="en-GB" sz="2300" dirty="0">
                <a:latin typeface="Arial" panose="020B0604020202020204" pitchFamily="34" charset="0"/>
                <a:cs typeface="Arial" panose="020B0604020202020204" pitchFamily="34" charset="0"/>
              </a:rPr>
              <a:t> </a:t>
            </a:r>
            <a:r>
              <a:rPr lang="en-GB" sz="2300" dirty="0" err="1">
                <a:solidFill>
                  <a:srgbClr val="FF0000"/>
                </a:solidFill>
                <a:latin typeface="Arial" panose="020B0604020202020204" pitchFamily="34" charset="0"/>
                <a:cs typeface="Arial" panose="020B0604020202020204" pitchFamily="34" charset="0"/>
              </a:rPr>
              <a:t>thông</a:t>
            </a:r>
            <a:r>
              <a:rPr lang="en-GB" sz="2300" dirty="0">
                <a:solidFill>
                  <a:srgbClr val="FF0000"/>
                </a:solidFill>
                <a:latin typeface="Arial" panose="020B0604020202020204" pitchFamily="34" charset="0"/>
                <a:cs typeface="Arial" panose="020B0604020202020204" pitchFamily="34" charset="0"/>
              </a:rPr>
              <a:t> tin </a:t>
            </a:r>
            <a:r>
              <a:rPr lang="en-GB" sz="2300" dirty="0" err="1">
                <a:latin typeface="Arial" panose="020B0604020202020204" pitchFamily="34" charset="0"/>
                <a:cs typeface="Arial" panose="020B0604020202020204" pitchFamily="34" charset="0"/>
              </a:rPr>
              <a:t>đại</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chúng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đặc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biệt</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là</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trên</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các</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trang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mạng</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xã</a:t>
            </a:r>
            <a:r>
              <a:rPr lang="en-GB" sz="2300" dirty="0">
                <a:latin typeface="Arial" panose="020B0604020202020204" pitchFamily="34" charset="0"/>
                <a:cs typeface="Arial" panose="020B0604020202020204" pitchFamily="34" charset="0"/>
              </a:rPr>
              <a:t> </a:t>
            </a:r>
            <a:r>
              <a:rPr lang="en-GB" sz="2300" dirty="0" err="1">
                <a:latin typeface="Arial" panose="020B0604020202020204" pitchFamily="34" charset="0"/>
                <a:cs typeface="Arial" panose="020B0604020202020204" pitchFamily="34" charset="0"/>
              </a:rPr>
              <a:t>hội</a:t>
            </a:r>
            <a:r>
              <a:rPr lang="en-GB" sz="2300" dirty="0">
                <a:latin typeface="Arial" panose="020B0604020202020204" pitchFamily="34" charset="0"/>
                <a:cs typeface="Arial" panose="020B0604020202020204" pitchFamily="34" charset="0"/>
              </a:rPr>
              <a:t>.</a:t>
            </a:r>
            <a:endParaRPr lang="en-GB" sz="2300" dirty="0">
              <a:solidFill>
                <a:srgbClr val="242021"/>
              </a:solidFill>
              <a:latin typeface="Arial" panose="020B0604020202020204" pitchFamily="34" charset="0"/>
              <a:cs typeface="Arial" panose="020B0604020202020204" pitchFamily="34" charset="0"/>
            </a:endParaRPr>
          </a:p>
        </p:txBody>
      </p:sp>
      <p:pic>
        <p:nvPicPr>
          <p:cNvPr id="1085"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6" name="Group 11"/>
          <p:cNvGrpSpPr/>
          <p:nvPr/>
        </p:nvGrpSpPr>
        <p:grpSpPr bwMode="auto">
          <a:xfrm>
            <a:off x="806095" y="167994"/>
            <a:ext cx="625171" cy="541918"/>
            <a:chOff x="0" y="0"/>
            <a:chExt cx="666" cy="559"/>
          </a:xfrm>
        </p:grpSpPr>
        <p:sp>
          <p:nvSpPr>
            <p:cNvPr id="1087"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8" name="Picture 1087"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9" name="Oval 1098"/>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00" name="Oval 1099"/>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1" name="Oval 1100"/>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2" name="Oval 1101"/>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3" name="Oval 1102"/>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4" name="Oval 1103"/>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4130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693958" y="818472"/>
            <a:ext cx="8804084" cy="98052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Phòng trước để không cho cái xấu, cái không hay nào đó xảy ra</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132320"/>
            <a:ext cx="5144698" cy="107837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P</a:t>
            </a:r>
            <a:r>
              <a:rPr lang="en-US" sz="3200" b="1">
                <a:solidFill>
                  <a:schemeClr val="tx1"/>
                </a:solidFill>
                <a:latin typeface="Times New Roman" panose="02020603050405020304" pitchFamily="18" charset="0"/>
                <a:cs typeface="Times New Roman" panose="02020603050405020304" pitchFamily="18" charset="0"/>
              </a:rPr>
              <a:t>HÒNG NGỪA</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1034" name="Arrow: Left 1033">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sp>
        <p:nvSpPr>
          <p:cNvPr id="1084" name="TextBox 1083"/>
          <p:cNvSpPr txBox="1"/>
          <p:nvPr/>
        </p:nvSpPr>
        <p:spPr>
          <a:xfrm>
            <a:off x="714159" y="3481680"/>
            <a:ext cx="10763682" cy="1569660"/>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a:t>
            </a:r>
            <a:r>
              <a:rPr lang="vi-VN" sz="2400" dirty="0">
                <a:solidFill>
                  <a:srgbClr val="FF0000"/>
                </a:solidFill>
                <a:cs typeface="Arial" panose="020B0604020202020204" pitchFamily="34" charset="0"/>
              </a:rPr>
              <a:t>p</a:t>
            </a:r>
            <a:r>
              <a:rPr lang="en-GB" sz="2400" dirty="0" err="1">
                <a:solidFill>
                  <a:srgbClr val="FF0000"/>
                </a:solidFill>
                <a:latin typeface="Arial" panose="020B0604020202020204" pitchFamily="34" charset="0"/>
                <a:cs typeface="Arial" panose="020B0604020202020204" pitchFamily="34" charset="0"/>
              </a:rPr>
              <a:t>hòng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ngừa</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dứt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gọn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bùng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dài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6" name="Group 11"/>
          <p:cNvGrpSpPr/>
          <p:nvPr/>
        </p:nvGrpSpPr>
        <p:grpSpPr bwMode="auto">
          <a:xfrm>
            <a:off x="806095" y="167994"/>
            <a:ext cx="625171" cy="541918"/>
            <a:chOff x="0" y="0"/>
            <a:chExt cx="666" cy="559"/>
          </a:xfrm>
        </p:grpSpPr>
        <p:sp>
          <p:nvSpPr>
            <p:cNvPr id="1087"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8" name="Picture 1087"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9" name="Oval 1098"/>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00" name="Oval 1099"/>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1" name="Oval 1100"/>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2" name="Oval 1101"/>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3" name="Oval 1102"/>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4" name="Oval 1103"/>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7873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15137" y="790458"/>
            <a:ext cx="9376914"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charset="0"/>
                <a:cs typeface="Times New Roman" panose="02020603050405020304" pitchFamily="18" charset="0"/>
              </a:rPr>
              <a:t>P</a:t>
            </a: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hù hợp với những gì được chính thức quy định, hoặc phù hợp với tiêu chuẩn được công nhận nói chung</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31245" y="2178596"/>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CHÍN</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 QUY</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1034" name="Arrow: Left 1033">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sp>
        <p:nvSpPr>
          <p:cNvPr id="1133" name="TextBox 1132"/>
          <p:cNvSpPr txBox="1"/>
          <p:nvPr/>
        </p:nvSpPr>
        <p:spPr>
          <a:xfrm>
            <a:off x="777189" y="3628329"/>
            <a:ext cx="10652811" cy="1938992"/>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x</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máy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nhuệ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13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135" name="Group 11"/>
          <p:cNvGrpSpPr/>
          <p:nvPr/>
        </p:nvGrpSpPr>
        <p:grpSpPr bwMode="auto">
          <a:xfrm>
            <a:off x="806095" y="167994"/>
            <a:ext cx="625171" cy="541918"/>
            <a:chOff x="0" y="0"/>
            <a:chExt cx="666" cy="559"/>
          </a:xfrm>
        </p:grpSpPr>
        <p:sp>
          <p:nvSpPr>
            <p:cNvPr id="113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137" name="Picture 113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139" name="Oval 1138"/>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140" name="Oval 1139"/>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141" name="Oval 1140"/>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142" name="Oval 1141"/>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143" name="Oval 1142"/>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144" name="Oval 1143"/>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145" name="Oval 1144"/>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146" name="Oval 1145"/>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147" name="Oval 1146"/>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148" name="Oval 1147"/>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49" name="Oval 1148"/>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50" name="Oval 1149"/>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51" name="Oval 1150"/>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035" name="Oval 1034"/>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036" name="Oval 1035"/>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3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13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133"/>
                                        </p:tgtEl>
                                        <p:attrNameLst>
                                          <p:attrName>style.visibility</p:attrName>
                                        </p:attrNameLst>
                                      </p:cBhvr>
                                      <p:to>
                                        <p:strVal val="visible"/>
                                      </p:to>
                                    </p:set>
                                    <p:animEffect transition="in" filter="barn(inVertical)">
                                      <p:cBhvr>
                                        <p:cTn id="60" dur="500"/>
                                        <p:tgtEl>
                                          <p:spTgt spid="1133"/>
                                        </p:tgtEl>
                                      </p:cBhvr>
                                    </p:animEffect>
                                  </p:childTnLst>
                                </p:cTn>
                              </p:par>
                            </p:childTnLst>
                          </p:cTn>
                        </p:par>
                      </p:childTnLst>
                    </p:cTn>
                  </p:par>
                </p:childTnLst>
              </p:cTn>
              <p:nextCondLst>
                <p:cond evt="onClick" delay="0">
                  <p:tgtEl>
                    <p:spTgt spid="2"/>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41685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717988" y="818024"/>
            <a:ext cx="8756025"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charset="0"/>
                <a:cs typeface="Times New Roman" panose="02020603050405020304" pitchFamily="18" charset="0"/>
              </a:rPr>
              <a:t>S</a:t>
            </a: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ách lược và các chủ trương, biện pháp cụ thể để thực hiện đường lối và nhiệm vụ trong một thời kì lịch sử nhất định</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214715"/>
            <a:ext cx="5144698" cy="106467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CHÍNH S</a:t>
            </a:r>
            <a:r>
              <a:rPr lang="en-US" sz="3200" b="1">
                <a:solidFill>
                  <a:srgbClr val="FF0000"/>
                </a:solidFill>
                <a:latin typeface="Times New Roman" panose="02020603050405020304" pitchFamily="18" charset="0"/>
                <a:cs typeface="Times New Roman" panose="02020603050405020304" pitchFamily="18" charset="0"/>
              </a:rPr>
              <a:t>Á</a:t>
            </a:r>
            <a:r>
              <a:rPr lang="en-US" sz="3200" b="1">
                <a:solidFill>
                  <a:schemeClr val="tx1"/>
                </a:solidFill>
                <a:latin typeface="Times New Roman" panose="02020603050405020304" pitchFamily="18" charset="0"/>
                <a:cs typeface="Times New Roman" panose="02020603050405020304" pitchFamily="18" charset="0"/>
              </a:rPr>
              <a:t>CH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1034" name="Arrow: Left 1033">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sp>
        <p:nvSpPr>
          <p:cNvPr id="1133" name="TextBox 1132"/>
          <p:cNvSpPr txBox="1"/>
          <p:nvPr/>
        </p:nvSpPr>
        <p:spPr>
          <a:xfrm>
            <a:off x="738721" y="3593821"/>
            <a:ext cx="10714559" cy="1938992"/>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K</a:t>
            </a:r>
            <a:r>
              <a:rPr lang="en-GB" sz="2400" dirty="0" err="1">
                <a:latin typeface="Arial" panose="020B0604020202020204" pitchFamily="34" charset="0"/>
                <a:cs typeface="Arial" panose="020B0604020202020204" pitchFamily="34" charset="0"/>
              </a:rPr>
              <a:t>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hợp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chặt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chẽ</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nghiệp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đào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khoa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sách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số</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13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135" name="Group 11"/>
          <p:cNvGrpSpPr/>
          <p:nvPr/>
        </p:nvGrpSpPr>
        <p:grpSpPr bwMode="auto">
          <a:xfrm>
            <a:off x="806095" y="167994"/>
            <a:ext cx="625171" cy="541918"/>
            <a:chOff x="0" y="0"/>
            <a:chExt cx="666" cy="559"/>
          </a:xfrm>
        </p:grpSpPr>
        <p:sp>
          <p:nvSpPr>
            <p:cNvPr id="113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137" name="Picture 113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138" name="Oval 1137"/>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139" name="Oval 1138"/>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140" name="Oval 1139"/>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141" name="Oval 1140"/>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142" name="Oval 1141"/>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143" name="Oval 1142"/>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144" name="Oval 1143"/>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145" name="Oval 1144"/>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146" name="Oval 1145"/>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147" name="Oval 1146"/>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148" name="Oval 1147"/>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49" name="Oval 1148"/>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50" name="Oval 1149"/>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51" name="Oval 1150"/>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035" name="Oval 1034"/>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036" name="Oval 1035"/>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3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3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4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4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4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4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4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4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4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4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4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5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5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03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03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13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133"/>
                                        </p:tgtEl>
                                        <p:attrNameLst>
                                          <p:attrName>style.visibility</p:attrName>
                                        </p:attrNameLst>
                                      </p:cBhvr>
                                      <p:to>
                                        <p:strVal val="visible"/>
                                      </p:to>
                                    </p:set>
                                    <p:animEffect transition="in" filter="barn(inVertical)">
                                      <p:cBhvr>
                                        <p:cTn id="60" dur="500"/>
                                        <p:tgtEl>
                                          <p:spTgt spid="1133"/>
                                        </p:tgtEl>
                                      </p:cBhvr>
                                    </p:animEffect>
                                  </p:childTnLst>
                                </p:cTn>
                              </p:par>
                            </p:childTnLst>
                          </p:cTn>
                        </p:par>
                      </p:childTnLst>
                    </p:cTn>
                  </p:par>
                </p:childTnLst>
              </p:cTn>
              <p:nextCondLst>
                <p:cond evt="onClick" delay="0">
                  <p:tgtEl>
                    <p:spTgt spid="2"/>
                  </p:tgtEl>
                </p:cond>
              </p:nextCondLst>
            </p:seq>
          </p:childTnLst>
        </p:cTn>
      </p:par>
    </p:tnLst>
    <p:bldLst>
      <p:bldP spid="15" grpId="0" animBg="1"/>
      <p:bldP spid="1133"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035" grpId="0" animBg="1"/>
      <p:bldP spid="103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2055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10689" y="793627"/>
            <a:ext cx="9370622" cy="97935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Times New Roman" panose="02020603050405020304" pitchFamily="18" charset="0"/>
                <a:ea typeface="Calibri" panose="020F0502020204030204" charset="0"/>
              </a:rPr>
              <a:t>T</a:t>
            </a:r>
            <a:r>
              <a:rPr lang="en-GB" sz="2400" b="1">
                <a:solidFill>
                  <a:schemeClr val="tx1"/>
                </a:solidFill>
                <a:effectLst/>
                <a:latin typeface="Times New Roman" panose="02020603050405020304" pitchFamily="18" charset="0"/>
                <a:ea typeface="Calibri" panose="020F0502020204030204" charset="0"/>
              </a:rPr>
              <a:t>ham gia vào một cộng đồng để cùng hoạt động và phát triển với cộng đồng ấy (thường nói về quan hệ giữa các dân tộc, các quốc gia)</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093584"/>
            <a:ext cx="5144698" cy="111434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HỘI NHẬ</a:t>
            </a:r>
            <a:r>
              <a:rPr lang="en-US" sz="3200" b="1">
                <a:solidFill>
                  <a:srgbClr val="FF0000"/>
                </a:solidFill>
                <a:latin typeface="Times New Roman" panose="02020603050405020304" pitchFamily="18" charset="0"/>
                <a:cs typeface="Times New Roman" panose="02020603050405020304" pitchFamily="18" charset="0"/>
              </a:rPr>
              <a:t>P</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1034" name="Arrow: Left 1033">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sp>
        <p:nvSpPr>
          <p:cNvPr id="1084" name="TextBox 1083"/>
          <p:cNvSpPr txBox="1"/>
          <p:nvPr/>
        </p:nvSpPr>
        <p:spPr>
          <a:xfrm>
            <a:off x="641716" y="3730947"/>
            <a:ext cx="10908568" cy="1200329"/>
          </a:xfrm>
          <a:prstGeom prst="rect">
            <a:avLst/>
          </a:prstGeom>
          <a:solidFill>
            <a:schemeClr val="accent4">
              <a:lumMod val="20000"/>
              <a:lumOff val="80000"/>
            </a:schemeClr>
          </a:solidFill>
          <a:ln>
            <a:solidFill>
              <a:schemeClr val="accent6"/>
            </a:solidFill>
          </a:ln>
        </p:spPr>
        <p:txBody>
          <a:bodyPr wrap="square" rtlCol="0">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C</a:t>
            </a:r>
            <a:r>
              <a:rPr lang="en-GB" sz="2400" dirty="0" err="1">
                <a:latin typeface="Arial" panose="020B0604020202020204" pitchFamily="34" charset="0"/>
                <a:cs typeface="Arial" panose="020B0604020202020204" pitchFamily="34" charset="0"/>
              </a:rPr>
              <a: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hội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nhập</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triển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diện</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pic>
        <p:nvPicPr>
          <p:cNvPr id="1085"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6" name="Group 11"/>
          <p:cNvGrpSpPr/>
          <p:nvPr/>
        </p:nvGrpSpPr>
        <p:grpSpPr bwMode="auto">
          <a:xfrm>
            <a:off x="806095" y="167994"/>
            <a:ext cx="625171" cy="541918"/>
            <a:chOff x="0" y="0"/>
            <a:chExt cx="666" cy="559"/>
          </a:xfrm>
        </p:grpSpPr>
        <p:sp>
          <p:nvSpPr>
            <p:cNvPr id="1087"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8" name="Picture 1087"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77301" y="5831858"/>
            <a:ext cx="2114699" cy="1031659"/>
          </a:xfrm>
          <a:prstGeom prst="rect">
            <a:avLst/>
          </a:prstGeom>
        </p:spPr>
      </p:pic>
      <p:sp>
        <p:nvSpPr>
          <p:cNvPr id="1089" name="Oval 1088"/>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659907" y="6162416"/>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9" name="Oval 1098"/>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00" name="Oval 1099"/>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1" name="Oval 1100"/>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2" name="Oval 1101"/>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3" name="Oval 1102"/>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4" name="Oval 1103"/>
          <p:cNvSpPr/>
          <p:nvPr/>
        </p:nvSpPr>
        <p:spPr>
          <a:xfrm>
            <a:off x="10659907" y="6162416"/>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9"/>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4"/>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9"/>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mediacall" presetSubtype="0" fill="hold" nodeType="withEffect">
                                  <p:stCondLst>
                                    <p:cond delay="0"/>
                                  </p:stCondLst>
                                  <p:childTnLst>
                                    <p:cmd type="call" cmd="playFrom(0.0)">
                                      <p:cBhvr>
                                        <p:cTn id="57" dur="1933" fill="hold"/>
                                        <p:tgtEl>
                                          <p:spTgt spid="27"/>
                                        </p:tgtEl>
                                      </p:cBhvr>
                                    </p:cmd>
                                  </p:childTnLst>
                                </p:cTn>
                              </p:par>
                              <p:par>
                                <p:cTn id="58" presetID="16" presetClass="entr" presetSubtype="21" fill="hold" grpId="0" nodeType="withEffect">
                                  <p:stCondLst>
                                    <p:cond delay="0"/>
                                  </p:stCondLst>
                                  <p:childTnLst>
                                    <p:set>
                                      <p:cBhvr>
                                        <p:cTn id="59" dur="1" fill="hold">
                                          <p:stCondLst>
                                            <p:cond delay="0"/>
                                          </p:stCondLst>
                                        </p:cTn>
                                        <p:tgtEl>
                                          <p:spTgt spid="1084"/>
                                        </p:tgtEl>
                                        <p:attrNameLst>
                                          <p:attrName>style.visibility</p:attrName>
                                        </p:attrNameLst>
                                      </p:cBhvr>
                                      <p:to>
                                        <p:strVal val="visible"/>
                                      </p:to>
                                    </p:set>
                                    <p:animEffect transition="in" filter="barn(inVertical)">
                                      <p:cBhvr>
                                        <p:cTn id="60" dur="500"/>
                                        <p:tgtEl>
                                          <p:spTgt spid="1084"/>
                                        </p:tgtEl>
                                      </p:cBhvr>
                                    </p:animEffect>
                                  </p:childTnLst>
                                </p:cTn>
                              </p:par>
                            </p:childTnLst>
                          </p:cTn>
                        </p:par>
                      </p:childTnLst>
                    </p:cTn>
                  </p:par>
                </p:childTnLst>
              </p:cTn>
              <p:nextCondLst>
                <p:cond evt="onClick" delay="0">
                  <p:tgtEl>
                    <p:spTgt spid="2"/>
                  </p:tgtEl>
                </p:cond>
              </p:nextCondLst>
            </p:seq>
          </p:childTnLst>
        </p:cTn>
      </p:par>
    </p:tnLst>
    <p:bldLst>
      <p:bldP spid="15" grpId="0" animBg="1"/>
      <p:bldP spid="1084"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TextBox 8"/>
          <p:cNvSpPr txBox="1"/>
          <p:nvPr/>
        </p:nvSpPr>
        <p:spPr>
          <a:xfrm>
            <a:off x="4598453" y="296978"/>
            <a:ext cx="4177412"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3”</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00175" y="5517098"/>
            <a:ext cx="9988261" cy="733534"/>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spc="-50" dirty="0" err="1">
                <a:latin typeface="Times New Roman" panose="02020603050405020304" pitchFamily="18" charset="0"/>
                <a:cs typeface="Times New Roman" panose="02020603050405020304" pitchFamily="18" charset="0"/>
              </a:rPr>
              <a:t>Một</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thông</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điệp</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của</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từ</a:t>
            </a:r>
            <a:r>
              <a:rPr lang="en-US" sz="2400" spc="-50" dirty="0">
                <a:latin typeface="Times New Roman" panose="02020603050405020304" pitchFamily="18" charset="0"/>
                <a:cs typeface="Times New Roman" panose="02020603050405020304" pitchFamily="18" charset="0"/>
              </a:rPr>
              <a:t> </a:t>
            </a:r>
            <a:r>
              <a:rPr lang="en-US" sz="2400" spc="-50" dirty="0" err="1">
                <a:latin typeface="Times New Roman" panose="02020603050405020304" pitchFamily="18" charset="0"/>
                <a:cs typeface="Times New Roman" panose="02020603050405020304" pitchFamily="18" charset="0"/>
              </a:rPr>
              <a:t>khoá</a:t>
            </a:r>
            <a:r>
              <a:rPr lang="en-US" sz="2400" spc="-50" dirty="0">
                <a:latin typeface="Times New Roman" panose="02020603050405020304" pitchFamily="18" charset="0"/>
                <a:cs typeface="Times New Roman" panose="02020603050405020304" pitchFamily="18" charset="0"/>
              </a:rPr>
              <a:t>:</a:t>
            </a:r>
            <a:r>
              <a:rPr lang="en-US" sz="2400" i="1" spc="-50" dirty="0">
                <a:solidFill>
                  <a:srgbClr val="FF0000"/>
                </a:solidFill>
                <a:latin typeface="Times New Roman" panose="02020603050405020304" pitchFamily="18" charset="0"/>
                <a:cs typeface="Times New Roman" panose="02020603050405020304" pitchFamily="18" charset="0"/>
              </a:rPr>
              <a:t> </a:t>
            </a:r>
            <a:r>
              <a:rPr lang="en-GB" sz="2400" i="1" dirty="0" err="1">
                <a:solidFill>
                  <a:srgbClr val="FF0000"/>
                </a:solidFill>
                <a:effectLst/>
                <a:latin typeface="Times New Roman" panose="02020603050405020304" pitchFamily="18" charset="0"/>
                <a:ea typeface="Calibri" panose="020F0502020204030204" charset="0"/>
              </a:rPr>
              <a:t>Thực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hiện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tốt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phương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châm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biết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bàn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làm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kiểm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tra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giám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sát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thụ</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hưởng</a:t>
            </a:r>
            <a:r>
              <a:rPr lang="en-GB" sz="2400" i="1" dirty="0">
                <a:solidFill>
                  <a:srgbClr val="FF0000"/>
                </a:solidFill>
                <a:effectLst/>
                <a:latin typeface="Times New Roman" panose="02020603050405020304" pitchFamily="18" charset="0"/>
                <a:ea typeface="Calibri" panose="020F0502020204030204" charset="0"/>
              </a:rPr>
              <a:t>”.</a:t>
            </a:r>
            <a:endParaRPr lang="en-US" sz="2400" i="1" spc="-50"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400175" y="1065373"/>
            <a:ext cx="9988261" cy="4247702"/>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4286992" y="167994"/>
            <a:ext cx="6704858"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II/2            </a:t>
            </a:r>
            <a:endParaRPr lang="en-US" sz="2400" b="1" dirty="0">
              <a:solidFill>
                <a:srgbClr val="FF0000"/>
              </a:solidFill>
              <a:latin typeface="TimesNewRomanPSMT"/>
            </a:endParaRP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4</a:t>
            </a:r>
            <a:r>
              <a:rPr lang="en-GB" sz="2800" b="1" dirty="0">
                <a:ln w="22225">
                  <a:solidFill>
                    <a:srgbClr val="7030A0"/>
                  </a:solidFill>
                  <a:prstDash val="solid"/>
                </a:ln>
                <a:solidFill>
                  <a:schemeClr val="accent2">
                    <a:lumMod val="40000"/>
                    <a:lumOff val="60000"/>
                  </a:schemeClr>
                </a:solidFill>
                <a:latin typeface="TimesNewRomanPSMT"/>
              </a:rPr>
              <a:t>” </a:t>
            </a:r>
            <a:endParaRPr lang="en-GB" sz="2800" b="1" dirty="0">
              <a:ln w="22225">
                <a:solidFill>
                  <a:srgbClr val="7030A0"/>
                </a:solidFill>
                <a:prstDash val="solid"/>
              </a:ln>
              <a:solidFill>
                <a:schemeClr val="accent2">
                  <a:lumMod val="40000"/>
                  <a:lumOff val="60000"/>
                </a:schemeClr>
              </a:solidFill>
              <a:latin typeface="TimesNewRomanPSMT"/>
            </a:endParaRPr>
          </a:p>
        </p:txBody>
      </p:sp>
      <p:sp>
        <p:nvSpPr>
          <p:cNvPr id="7" name="TextBox 6"/>
          <p:cNvSpPr txBox="1"/>
          <p:nvPr/>
        </p:nvSpPr>
        <p:spPr>
          <a:xfrm>
            <a:off x="7055621" y="5790113"/>
            <a:ext cx="1516357" cy="400110"/>
          </a:xfrm>
          <a:prstGeom prst="rect">
            <a:avLst/>
          </a:prstGeom>
          <a:noFill/>
        </p:spPr>
        <p:txBody>
          <a:bodyPr wrap="square">
            <a:spAutoFit/>
          </a:bodyPr>
          <a:lstStyle/>
          <a:p>
            <a:pPr algn="ctr"/>
            <a:r>
              <a:rPr lang="vi-VN" sz="2000" b="1" dirty="0">
                <a:latin typeface="TimesNewRomanPSMT"/>
              </a:rPr>
              <a:t>Bảng ô chữ</a:t>
            </a:r>
            <a:endParaRPr lang="en-US" sz="2000" b="1" dirty="0"/>
          </a:p>
        </p:txBody>
      </p:sp>
      <p:sp>
        <p:nvSpPr>
          <p:cNvPr id="10" name="TextBox 9"/>
          <p:cNvSpPr txBox="1"/>
          <p:nvPr/>
        </p:nvSpPr>
        <p:spPr>
          <a:xfrm>
            <a:off x="1379486" y="1187502"/>
            <a:ext cx="2686293" cy="4608185"/>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300">
                <a:latin typeface="TimesNewRomanPSMT"/>
              </a:rPr>
              <a:t>Tìm</a:t>
            </a:r>
            <a:r>
              <a:rPr lang="vi-VN" sz="2300">
                <a:effectLst/>
                <a:latin typeface="TimesNewRomanPSMT"/>
              </a:rPr>
              <a:t> </a:t>
            </a:r>
            <a:r>
              <a:rPr lang="en-US" sz="2300">
                <a:solidFill>
                  <a:srgbClr val="00A23A"/>
                </a:solidFill>
                <a:effectLst/>
                <a:latin typeface="TimesNewRomanPSMT"/>
              </a:rPr>
              <a:t>10 </a:t>
            </a:r>
            <a:r>
              <a:rPr lang="vi-VN" sz="2300">
                <a:effectLst/>
                <a:latin typeface="TimesNewRomanPSMT"/>
              </a:rPr>
              <a:t>từ </a:t>
            </a:r>
            <a:r>
              <a:rPr lang="vi-VN" sz="2300" dirty="0">
                <a:effectLst/>
                <a:latin typeface="TimesNewRomanPSMT"/>
              </a:rPr>
              <a:t>ngữ hàng ngang </a:t>
            </a:r>
            <a:r>
              <a:rPr lang="en-GB" sz="2300" dirty="0" err="1">
                <a:effectLst/>
                <a:latin typeface="TimesNewRomanPSMT"/>
              </a:rPr>
              <a:t>trong</a:t>
            </a:r>
            <a:r>
              <a:rPr lang="en-GB" sz="2300" dirty="0">
                <a:effectLst/>
                <a:latin typeface="TimesNewRomanPSMT"/>
              </a:rPr>
              <a:t> </a:t>
            </a:r>
            <a:r>
              <a:rPr lang="en-GB" sz="2300" b="1" dirty="0" err="1">
                <a:latin typeface="TimesNewRomanPSMT"/>
              </a:rPr>
              <a:t>B</a:t>
            </a:r>
            <a:r>
              <a:rPr lang="en-GB" sz="2300" b="1" dirty="0" err="1">
                <a:effectLst/>
                <a:latin typeface="TimesNewRomanPSMT"/>
              </a:rPr>
              <a:t>ảng</a:t>
            </a:r>
            <a:r>
              <a:rPr lang="en-GB" sz="2300" b="1" dirty="0">
                <a:effectLst/>
                <a:latin typeface="TimesNewRomanPSMT"/>
              </a:rPr>
              <a:t> ô </a:t>
            </a:r>
            <a:r>
              <a:rPr lang="en-GB" sz="2300" b="1" dirty="0" err="1">
                <a:effectLst/>
                <a:latin typeface="TimesNewRomanPSMT"/>
              </a:rPr>
              <a:t>chữ</a:t>
            </a:r>
            <a:r>
              <a:rPr lang="en-GB" sz="2300" dirty="0">
                <a:effectLst/>
                <a:latin typeface="TimesNewRomanPSMT"/>
              </a:rPr>
              <a:t> </a:t>
            </a:r>
            <a:r>
              <a:rPr lang="vi-VN" sz="2300" dirty="0">
                <a:effectLst/>
                <a:latin typeface="TimesNewRomanPSMT"/>
              </a:rPr>
              <a:t>biết các từ ngữ này được sử dụng trong </a:t>
            </a:r>
            <a:r>
              <a:rPr lang="vi-VN" sz="2300">
                <a:solidFill>
                  <a:srgbClr val="00A23A"/>
                </a:solidFill>
                <a:effectLst/>
                <a:latin typeface="TimesNewRomanPSMT"/>
              </a:rPr>
              <a:t>mục </a:t>
            </a:r>
            <a:r>
              <a:rPr lang="en-US" sz="2300">
                <a:solidFill>
                  <a:srgbClr val="00A23A"/>
                </a:solidFill>
                <a:effectLst/>
                <a:latin typeface="TimesNewRomanPSMT"/>
              </a:rPr>
              <a:t>I</a:t>
            </a:r>
            <a:r>
              <a:rPr lang="vi-VN" sz="2300">
                <a:solidFill>
                  <a:srgbClr val="00A23A"/>
                </a:solidFill>
                <a:effectLst/>
                <a:latin typeface="TimesNewRomanPSMT"/>
              </a:rPr>
              <a:t>I</a:t>
            </a:r>
            <a:r>
              <a:rPr lang="en-US" sz="2300">
                <a:solidFill>
                  <a:srgbClr val="00A23A"/>
                </a:solidFill>
                <a:latin typeface="TimesNewRomanPSMT"/>
              </a:rPr>
              <a:t>I</a:t>
            </a:r>
            <a:r>
              <a:rPr lang="en-US" sz="2300">
                <a:solidFill>
                  <a:srgbClr val="00A23A"/>
                </a:solidFill>
                <a:effectLst/>
                <a:latin typeface="TimesNewRomanPSMT"/>
              </a:rPr>
              <a:t>/2</a:t>
            </a:r>
            <a:r>
              <a:rPr lang="vi-VN" sz="2300">
                <a:solidFill>
                  <a:srgbClr val="00A23A"/>
                </a:solidFill>
                <a:effectLst/>
                <a:latin typeface="TimesNewRomanPSMT"/>
              </a:rPr>
              <a:t> Bài </a:t>
            </a:r>
            <a:r>
              <a:rPr lang="en-GB" sz="2300">
                <a:solidFill>
                  <a:srgbClr val="00A23A"/>
                </a:solidFill>
                <a:latin typeface="TimesNewRomanPSMT"/>
              </a:rPr>
              <a:t>4</a:t>
            </a:r>
            <a:r>
              <a:rPr lang="vi-VN" sz="2300">
                <a:solidFill>
                  <a:srgbClr val="00A23A"/>
                </a:solidFill>
                <a:effectLst/>
                <a:latin typeface="TimesNewRomanPSMT"/>
              </a:rPr>
              <a:t> </a:t>
            </a:r>
            <a:r>
              <a:rPr lang="vi-VN" sz="2300" dirty="0">
                <a:solidFill>
                  <a:srgbClr val="00A23A"/>
                </a:solidFill>
                <a:effectLst/>
                <a:latin typeface="TimesNewRomanPSMT"/>
              </a:rPr>
              <a:t>SGK</a:t>
            </a:r>
            <a:r>
              <a:rPr lang="en-GB" sz="2300" dirty="0">
                <a:effectLst/>
                <a:latin typeface="TimesNewRomanPSMT"/>
              </a:rPr>
              <a:t>, </a:t>
            </a:r>
            <a:r>
              <a:rPr lang="en-GB" sz="2300" dirty="0" err="1">
                <a:effectLst/>
                <a:latin typeface="TimesNewRomanPSMT"/>
              </a:rPr>
              <a:t>từ</a:t>
            </a:r>
            <a:r>
              <a:rPr lang="en-GB" sz="2300" dirty="0">
                <a:effectLst/>
                <a:latin typeface="TimesNewRomanPSMT"/>
              </a:rPr>
              <a:t> </a:t>
            </a:r>
            <a:r>
              <a:rPr lang="en-GB" sz="2300" dirty="0" err="1">
                <a:latin typeface="TimesNewRomanPSMT"/>
              </a:rPr>
              <a:t>đó</a:t>
            </a:r>
            <a:r>
              <a:rPr lang="en-GB" sz="2300" dirty="0">
                <a:latin typeface="TimesNewRomanPSMT"/>
              </a:rPr>
              <a:t> </a:t>
            </a:r>
            <a:r>
              <a:rPr lang="en-GB" sz="2300" dirty="0" err="1">
                <a:latin typeface="TimesNewRomanPSMT"/>
              </a:rPr>
              <a:t>tìm</a:t>
            </a:r>
            <a:r>
              <a:rPr lang="en-GB" sz="2300" dirty="0">
                <a:latin typeface="TimesNewRomanPSMT"/>
              </a:rPr>
              <a:t> </a:t>
            </a:r>
            <a:r>
              <a:rPr lang="en-GB" sz="2300" dirty="0" err="1">
                <a:latin typeface="TimesNewRomanPSMT"/>
              </a:rPr>
              <a:t>được</a:t>
            </a:r>
            <a:r>
              <a:rPr lang="en-GB" sz="2300" dirty="0">
                <a:latin typeface="TimesNewRomanPSMT"/>
              </a:rPr>
              <a:t> ô </a:t>
            </a:r>
            <a:r>
              <a:rPr lang="en-GB" sz="2300" dirty="0" err="1">
                <a:latin typeface="TimesNewRomanPSMT"/>
              </a:rPr>
              <a:t>chữ</a:t>
            </a:r>
            <a:r>
              <a:rPr lang="en-GB" sz="2300" dirty="0">
                <a:latin typeface="TimesNewRomanPSMT"/>
              </a:rPr>
              <a:t> </a:t>
            </a:r>
            <a:r>
              <a:rPr lang="en-GB" sz="2300" dirty="0" err="1">
                <a:latin typeface="TimesNewRomanPSMT"/>
              </a:rPr>
              <a:t>hàng</a:t>
            </a:r>
            <a:r>
              <a:rPr lang="en-GB" sz="2300" dirty="0">
                <a:latin typeface="TimesNewRomanPSMT"/>
              </a:rPr>
              <a:t> </a:t>
            </a:r>
            <a:r>
              <a:rPr lang="en-GB" sz="2300" dirty="0" err="1">
                <a:latin typeface="TimesNewRomanPSMT"/>
              </a:rPr>
              <a:t>dọc</a:t>
            </a:r>
            <a:r>
              <a:rPr lang="en-GB" sz="2300" dirty="0">
                <a:latin typeface="TimesNewRomanPSMT"/>
              </a:rPr>
              <a:t> (</a:t>
            </a:r>
            <a:r>
              <a:rPr lang="en-GB" sz="2300" dirty="0" err="1">
                <a:latin typeface="TimesNewRomanPSMT"/>
              </a:rPr>
              <a:t>từ</a:t>
            </a:r>
            <a:r>
              <a:rPr lang="en-GB" sz="2300" dirty="0">
                <a:latin typeface="TimesNewRomanPSMT"/>
              </a:rPr>
              <a:t> </a:t>
            </a:r>
            <a:r>
              <a:rPr lang="en-GB" sz="2300" dirty="0" err="1">
                <a:latin typeface="TimesNewRomanPSMT"/>
              </a:rPr>
              <a:t>khoá</a:t>
            </a:r>
            <a:r>
              <a:rPr lang="en-GB" sz="2300" dirty="0">
                <a:latin typeface="TimesNewRomanPSMT"/>
              </a:rPr>
              <a:t>).</a:t>
            </a:r>
            <a:endParaRPr lang="en-GB" sz="2300" dirty="0">
              <a:latin typeface="TimesNewRomanPSMT"/>
            </a:endParaRPr>
          </a:p>
          <a:p>
            <a:pPr marL="269875" indent="-269875" algn="just">
              <a:lnSpc>
                <a:spcPts val="2880"/>
              </a:lnSpc>
              <a:spcBef>
                <a:spcPts val="300"/>
              </a:spcBef>
              <a:spcAft>
                <a:spcPts val="300"/>
              </a:spcAft>
              <a:buFont typeface="+mj-lt"/>
              <a:buAutoNum type="arabicPeriod"/>
            </a:pPr>
            <a:r>
              <a:rPr lang="en-GB" sz="2300" dirty="0" err="1">
                <a:effectLst/>
                <a:latin typeface="TimesNewRomanPSMT"/>
              </a:rPr>
              <a:t>N</a:t>
            </a:r>
            <a:r>
              <a:rPr lang="en-GB" sz="2300" dirty="0" err="1">
                <a:latin typeface="TimesNewRomanPSMT"/>
              </a:rPr>
              <a:t>êu</a:t>
            </a:r>
            <a:r>
              <a:rPr lang="en-GB" sz="2300" dirty="0">
                <a:latin typeface="TimesNewRomanPSMT"/>
              </a:rPr>
              <a:t> </a:t>
            </a:r>
            <a:r>
              <a:rPr lang="en-GB" sz="2300" dirty="0" err="1">
                <a:latin typeface="TimesNewRomanPSMT"/>
              </a:rPr>
              <a:t>thông</a:t>
            </a:r>
            <a:r>
              <a:rPr lang="en-GB" sz="2300" dirty="0">
                <a:latin typeface="TimesNewRomanPSMT"/>
              </a:rPr>
              <a:t> </a:t>
            </a:r>
            <a:r>
              <a:rPr lang="en-GB" sz="2300" dirty="0" err="1">
                <a:latin typeface="TimesNewRomanPSMT"/>
              </a:rPr>
              <a:t>điệp</a:t>
            </a:r>
            <a:r>
              <a:rPr lang="en-GB" sz="2300" dirty="0">
                <a:latin typeface="TimesNewRomanPSMT"/>
              </a:rPr>
              <a:t> </a:t>
            </a:r>
            <a:r>
              <a:rPr lang="en-GB" sz="2300" dirty="0" err="1">
                <a:latin typeface="TimesNewRomanPSMT"/>
              </a:rPr>
              <a:t>của</a:t>
            </a:r>
            <a:r>
              <a:rPr lang="en-GB" sz="2300" dirty="0">
                <a:latin typeface="TimesNewRomanPSMT"/>
              </a:rPr>
              <a:t> </a:t>
            </a:r>
            <a:r>
              <a:rPr lang="en-GB" sz="2300" dirty="0" err="1">
                <a:latin typeface="TimesNewRomanPSMT"/>
              </a:rPr>
              <a:t>từ</a:t>
            </a:r>
            <a:r>
              <a:rPr lang="en-GB" sz="2300" dirty="0">
                <a:latin typeface="TimesNewRomanPSMT"/>
              </a:rPr>
              <a:t> </a:t>
            </a:r>
            <a:r>
              <a:rPr lang="en-GB" sz="2300" dirty="0" err="1">
                <a:latin typeface="TimesNewRomanPSMT"/>
              </a:rPr>
              <a:t>khoá</a:t>
            </a:r>
            <a:r>
              <a:rPr lang="en-GB" sz="2300" dirty="0">
                <a:latin typeface="TimesNewRomanPSMT"/>
              </a:rPr>
              <a:t>.</a:t>
            </a:r>
            <a:endParaRPr lang="vi-VN" sz="2300" dirty="0">
              <a:effectLst/>
              <a:latin typeface="TimesNewRomanPSMT"/>
            </a:endParaRPr>
          </a:p>
        </p:txBody>
      </p:sp>
      <p:pic>
        <p:nvPicPr>
          <p:cNvPr id="4" name="Picture 3"/>
          <p:cNvPicPr>
            <a:picLocks noChangeAspect="1"/>
          </p:cNvPicPr>
          <p:nvPr/>
        </p:nvPicPr>
        <p:blipFill>
          <a:blip r:embed="rId2"/>
          <a:stretch>
            <a:fillRect/>
          </a:stretch>
        </p:blipFill>
        <p:spPr>
          <a:xfrm>
            <a:off x="4406789" y="1187842"/>
            <a:ext cx="6585061" cy="4607845"/>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 name="TextBox 5"/>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endParaRPr lang="vi-VN" sz="2400" b="1" dirty="0">
              <a:solidFill>
                <a:srgbClr val="FF000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dirty="0">
                <a:latin typeface="TimesNewRomanPSMT"/>
              </a:rPr>
              <a:t>: </a:t>
            </a:r>
            <a:r>
              <a:rPr lang="en-GB" sz="2400" dirty="0" err="1">
                <a:latin typeface="TimesNewRomanPSMT"/>
              </a:rPr>
              <a:t>hai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latin typeface="TimesNewRomanPSMT"/>
              </a:rPr>
              <a:t> </a:t>
            </a:r>
            <a:r>
              <a:rPr lang="en-GB" sz="2400" dirty="0">
                <a:solidFill>
                  <a:srgbClr val="00B050"/>
                </a:solidFill>
                <a:latin typeface="TimesNewRomanPSMT"/>
              </a:rPr>
              <a:t>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 </a:t>
            </a:r>
            <a:r>
              <a:rPr lang="en-GB" sz="2400" dirty="0" err="1">
                <a:latin typeface="TimesNewRomanPSMT"/>
              </a:rPr>
              <a:t>hai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tìm</a:t>
            </a:r>
            <a:r>
              <a:rPr lang="en-GB" sz="2400" dirty="0">
                <a:solidFill>
                  <a:srgbClr val="00B050"/>
                </a:solidFill>
                <a:latin typeface="TimesNewRomanPSMT"/>
              </a:rPr>
              <a:t> 2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r>
              <a:rPr lang="en-GB" sz="2400" dirty="0" err="1">
                <a:latin typeface="TimesNewRomanPSMT"/>
              </a:rPr>
              <a:t>đội</a:t>
            </a:r>
            <a:r>
              <a:rPr lang="en-GB" sz="2400" dirty="0">
                <a:latin typeface="TimesNewRomanPSMT"/>
              </a:rPr>
              <a:t>.</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5" name="Group 11"/>
          <p:cNvGrpSpPr/>
          <p:nvPr/>
        </p:nvGrpSpPr>
        <p:grpSpPr bwMode="auto">
          <a:xfrm>
            <a:off x="806095" y="167994"/>
            <a:ext cx="625171" cy="541918"/>
            <a:chOff x="0" y="0"/>
            <a:chExt cx="666" cy="559"/>
          </a:xfrm>
        </p:grpSpPr>
        <p:sp>
          <p:nvSpPr>
            <p:cNvPr id="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1" name="TextBox 10"/>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endPar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endParaRPr>
          </a:p>
        </p:txBody>
      </p:sp>
      <p:sp>
        <p:nvSpPr>
          <p:cNvPr id="36" name="Câu 1">
            <a:hlinkClick r:id="rId2" action="ppaction://hlinksldjump"/>
          </p:cNvPr>
          <p:cNvSpPr/>
          <p:nvPr/>
        </p:nvSpPr>
        <p:spPr>
          <a:xfrm>
            <a:off x="2563631" y="1205565"/>
            <a:ext cx="817748" cy="431809"/>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37" name="Câu 2">
            <a:hlinkClick r:id="rId3" action="ppaction://hlinksldjump"/>
          </p:cNvPr>
          <p:cNvSpPr/>
          <p:nvPr/>
        </p:nvSpPr>
        <p:spPr>
          <a:xfrm>
            <a:off x="2563631" y="1692935"/>
            <a:ext cx="817748" cy="42937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endParaRPr lang="en-US" sz="1600" b="1" dirty="0">
              <a:latin typeface="UTM Avo" panose="02040603050506020204" pitchFamily="18" charset="0"/>
            </a:endParaRPr>
          </a:p>
        </p:txBody>
      </p:sp>
      <p:sp>
        <p:nvSpPr>
          <p:cNvPr id="38" name="Câu 3">
            <a:hlinkClick r:id="rId4" action="ppaction://hlinksldjump"/>
          </p:cNvPr>
          <p:cNvSpPr/>
          <p:nvPr/>
        </p:nvSpPr>
        <p:spPr>
          <a:xfrm>
            <a:off x="2563631" y="2178051"/>
            <a:ext cx="817748" cy="42937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endParaRPr lang="en-US" sz="1600" b="1" dirty="0">
              <a:latin typeface="UTM Avo" panose="02040603050506020204" pitchFamily="18" charset="0"/>
            </a:endParaRPr>
          </a:p>
        </p:txBody>
      </p:sp>
      <p:sp>
        <p:nvSpPr>
          <p:cNvPr id="39" name="Câu 4">
            <a:hlinkClick r:id="rId5" action="ppaction://hlinksldjump"/>
          </p:cNvPr>
          <p:cNvSpPr/>
          <p:nvPr/>
        </p:nvSpPr>
        <p:spPr>
          <a:xfrm>
            <a:off x="2563631" y="2663170"/>
            <a:ext cx="817748" cy="43180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endParaRPr lang="en-US" sz="1600" b="1" dirty="0">
              <a:latin typeface="UTM Avo" panose="02040603050506020204" pitchFamily="18" charset="0"/>
            </a:endParaRPr>
          </a:p>
        </p:txBody>
      </p:sp>
      <p:sp>
        <p:nvSpPr>
          <p:cNvPr id="40" name="Câu 5">
            <a:hlinkClick r:id="rId6" action="ppaction://hlinksldjump"/>
          </p:cNvPr>
          <p:cNvSpPr/>
          <p:nvPr/>
        </p:nvSpPr>
        <p:spPr>
          <a:xfrm>
            <a:off x="2563631" y="3150539"/>
            <a:ext cx="817748" cy="42937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endParaRPr lang="en-US" sz="1600" b="1" dirty="0">
              <a:latin typeface="UTM Avo" panose="02040603050506020204" pitchFamily="18" charset="0"/>
            </a:endParaRPr>
          </a:p>
        </p:txBody>
      </p:sp>
      <p:sp>
        <p:nvSpPr>
          <p:cNvPr id="41" name="Câu 6">
            <a:hlinkClick r:id="rId7" action="ppaction://hlinksldjump"/>
          </p:cNvPr>
          <p:cNvSpPr/>
          <p:nvPr/>
        </p:nvSpPr>
        <p:spPr>
          <a:xfrm>
            <a:off x="2563631" y="3635655"/>
            <a:ext cx="817748" cy="42937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endParaRPr lang="en-US" sz="1600" b="1" dirty="0">
              <a:latin typeface="UTM Avo" panose="02040603050506020204" pitchFamily="18" charset="0"/>
            </a:endParaRPr>
          </a:p>
        </p:txBody>
      </p:sp>
      <p:sp>
        <p:nvSpPr>
          <p:cNvPr id="42" name="Câu 7">
            <a:hlinkClick r:id="rId8" action="ppaction://hlinksldjump"/>
          </p:cNvPr>
          <p:cNvSpPr/>
          <p:nvPr/>
        </p:nvSpPr>
        <p:spPr>
          <a:xfrm>
            <a:off x="2563631" y="4120774"/>
            <a:ext cx="817748" cy="43180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endParaRPr lang="en-US" sz="1600" b="1" dirty="0">
              <a:latin typeface="UTM Avo" panose="02040603050506020204" pitchFamily="18" charset="0"/>
            </a:endParaRPr>
          </a:p>
        </p:txBody>
      </p:sp>
      <p:sp>
        <p:nvSpPr>
          <p:cNvPr id="43" name="Câu 8">
            <a:hlinkClick r:id="rId9" action="ppaction://hlinksldjump"/>
          </p:cNvPr>
          <p:cNvSpPr/>
          <p:nvPr/>
        </p:nvSpPr>
        <p:spPr>
          <a:xfrm>
            <a:off x="2563631" y="4608143"/>
            <a:ext cx="817748" cy="429373"/>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endParaRPr lang="en-US" sz="1600" b="1" dirty="0">
              <a:latin typeface="UTM Avo" panose="02040603050506020204" pitchFamily="18" charset="0"/>
            </a:endParaRPr>
          </a:p>
        </p:txBody>
      </p:sp>
      <p:sp>
        <p:nvSpPr>
          <p:cNvPr id="44" name="Câu 9">
            <a:hlinkClick r:id="rId10" action="ppaction://hlinksldjump"/>
          </p:cNvPr>
          <p:cNvSpPr/>
          <p:nvPr/>
        </p:nvSpPr>
        <p:spPr>
          <a:xfrm>
            <a:off x="2563631" y="5093259"/>
            <a:ext cx="817748" cy="42937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endParaRPr lang="en-US" sz="1600" b="1" dirty="0">
              <a:latin typeface="UTM Avo" panose="02040603050506020204" pitchFamily="18" charset="0"/>
            </a:endParaRPr>
          </a:p>
        </p:txBody>
      </p:sp>
      <p:sp>
        <p:nvSpPr>
          <p:cNvPr id="45" name="Câu 10">
            <a:hlinkClick r:id="rId11" action="ppaction://hlinksldjump"/>
          </p:cNvPr>
          <p:cNvSpPr/>
          <p:nvPr/>
        </p:nvSpPr>
        <p:spPr>
          <a:xfrm>
            <a:off x="2563631" y="5578375"/>
            <a:ext cx="817748" cy="43180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endParaRPr lang="en-US" sz="1600" b="1" dirty="0">
              <a:latin typeface="UTM Avo" panose="02040603050506020204" pitchFamily="18" charset="0"/>
            </a:endParaRPr>
          </a:p>
        </p:txBody>
      </p:sp>
      <p:sp>
        <p:nvSpPr>
          <p:cNvPr id="2" name="TextBox 1">
            <a:hlinkClick r:id="rId12" action="ppaction://hlinksldjump"/>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endParaRPr lang="en-US" sz="1400" dirty="0">
              <a:solidFill>
                <a:srgbClr val="FF0000"/>
              </a:solidFill>
              <a:latin typeface="Times New Roman" panose="02020603050405020304" pitchFamily="18" charset="0"/>
              <a:cs typeface="Times New Roman" panose="02020603050405020304" pitchFamily="18" charset="0"/>
            </a:endParaRPr>
          </a:p>
        </p:txBody>
      </p:sp>
      <p:pic>
        <p:nvPicPr>
          <p:cNvPr id="4" name="Graphic 3" descr="Right pointing backhand index with solid fill">
            <a:hlinkClick r:id="rId12" action="ppaction://hlinksldjump"/>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28116" y="6093767"/>
            <a:ext cx="320492" cy="357234"/>
          </a:xfrm>
          <a:prstGeom prst="rect">
            <a:avLst/>
          </a:prstGeom>
        </p:spPr>
      </p:pic>
      <p:sp>
        <p:nvSpPr>
          <p:cNvPr id="1368" name="Rectangle 1367"/>
          <p:cNvSpPr/>
          <p:nvPr/>
        </p:nvSpPr>
        <p:spPr>
          <a:xfrm>
            <a:off x="6353083" y="170838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69" name="TextBox 1368"/>
          <p:cNvSpPr txBox="1"/>
          <p:nvPr/>
        </p:nvSpPr>
        <p:spPr>
          <a:xfrm>
            <a:off x="6375132" y="1708171"/>
            <a:ext cx="328936" cy="400110"/>
          </a:xfrm>
          <a:prstGeom prst="rect">
            <a:avLst/>
          </a:prstGeom>
          <a:noFill/>
          <a:ln>
            <a:noFill/>
          </a:ln>
        </p:spPr>
        <p:txBody>
          <a:bodyPr wrap="none" rtlCol="0">
            <a:spAutoFit/>
          </a:bodyPr>
          <a:lstStyle/>
          <a:p>
            <a:pPr algn="ctr"/>
            <a:r>
              <a:rPr lang="en-US" sz="2000" b="1">
                <a:solidFill>
                  <a:srgbClr val="FF0000"/>
                </a:solidFill>
              </a:rPr>
              <a:t>R</a:t>
            </a:r>
            <a:endParaRPr lang="en-US" sz="2000" b="1" dirty="0">
              <a:solidFill>
                <a:srgbClr val="FF0000"/>
              </a:solidFill>
            </a:endParaRPr>
          </a:p>
        </p:txBody>
      </p:sp>
      <p:sp>
        <p:nvSpPr>
          <p:cNvPr id="1372" name="Rectangle 1371"/>
          <p:cNvSpPr/>
          <p:nvPr/>
        </p:nvSpPr>
        <p:spPr>
          <a:xfrm>
            <a:off x="5902370" y="17083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3" name="TextBox 1372"/>
          <p:cNvSpPr txBox="1"/>
          <p:nvPr/>
        </p:nvSpPr>
        <p:spPr>
          <a:xfrm>
            <a:off x="5933235" y="1708171"/>
            <a:ext cx="311303" cy="400110"/>
          </a:xfrm>
          <a:prstGeom prst="rect">
            <a:avLst/>
          </a:prstGeom>
          <a:noFill/>
        </p:spPr>
        <p:txBody>
          <a:bodyPr wrap="none" rtlCol="0">
            <a:spAutoFit/>
          </a:bodyPr>
          <a:lstStyle/>
          <a:p>
            <a:pPr algn="ctr"/>
            <a:r>
              <a:rPr lang="en-US" sz="2000" b="1"/>
              <a:t>T</a:t>
            </a:r>
            <a:endParaRPr lang="en-US" sz="2000" b="1" dirty="0"/>
          </a:p>
        </p:txBody>
      </p:sp>
      <p:sp>
        <p:nvSpPr>
          <p:cNvPr id="1374" name="Rectangle 1373"/>
          <p:cNvSpPr/>
          <p:nvPr/>
        </p:nvSpPr>
        <p:spPr>
          <a:xfrm>
            <a:off x="5459279" y="17083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5" name="TextBox 1374"/>
          <p:cNvSpPr txBox="1"/>
          <p:nvPr/>
        </p:nvSpPr>
        <p:spPr>
          <a:xfrm>
            <a:off x="5518998" y="1708171"/>
            <a:ext cx="253595" cy="400110"/>
          </a:xfrm>
          <a:prstGeom prst="rect">
            <a:avLst/>
          </a:prstGeom>
          <a:noFill/>
        </p:spPr>
        <p:txBody>
          <a:bodyPr wrap="none" rtlCol="0">
            <a:spAutoFit/>
          </a:bodyPr>
          <a:lstStyle/>
          <a:p>
            <a:pPr algn="ctr"/>
            <a:r>
              <a:rPr lang="en-US" sz="2000" b="1"/>
              <a:t>I</a:t>
            </a:r>
            <a:endParaRPr lang="en-US" sz="2000" b="1" dirty="0"/>
          </a:p>
        </p:txBody>
      </p:sp>
      <p:sp>
        <p:nvSpPr>
          <p:cNvPr id="1376" name="Rectangle 1375"/>
          <p:cNvSpPr/>
          <p:nvPr/>
        </p:nvSpPr>
        <p:spPr>
          <a:xfrm>
            <a:off x="5008108" y="17081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7" name="TextBox 1376"/>
          <p:cNvSpPr txBox="1"/>
          <p:nvPr/>
        </p:nvSpPr>
        <p:spPr>
          <a:xfrm>
            <a:off x="5024546" y="1707958"/>
            <a:ext cx="340158" cy="400110"/>
          </a:xfrm>
          <a:prstGeom prst="rect">
            <a:avLst/>
          </a:prstGeom>
          <a:noFill/>
        </p:spPr>
        <p:txBody>
          <a:bodyPr wrap="none" rtlCol="0">
            <a:spAutoFit/>
          </a:bodyPr>
          <a:lstStyle/>
          <a:p>
            <a:pPr algn="ctr"/>
            <a:r>
              <a:rPr lang="en-US" sz="2000" b="1"/>
              <a:t>A</a:t>
            </a:r>
            <a:endParaRPr lang="en-US" sz="2000" b="1" dirty="0"/>
          </a:p>
        </p:txBody>
      </p:sp>
      <p:sp>
        <p:nvSpPr>
          <p:cNvPr id="1378" name="Rectangle 1377"/>
          <p:cNvSpPr/>
          <p:nvPr/>
        </p:nvSpPr>
        <p:spPr>
          <a:xfrm>
            <a:off x="4565017" y="17081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0" name="TextBox 1379"/>
          <p:cNvSpPr txBox="1"/>
          <p:nvPr/>
        </p:nvSpPr>
        <p:spPr>
          <a:xfrm>
            <a:off x="4598287" y="1707958"/>
            <a:ext cx="306494" cy="400110"/>
          </a:xfrm>
          <a:prstGeom prst="rect">
            <a:avLst/>
          </a:prstGeom>
          <a:noFill/>
        </p:spPr>
        <p:txBody>
          <a:bodyPr wrap="none" rtlCol="0">
            <a:spAutoFit/>
          </a:bodyPr>
          <a:lstStyle/>
          <a:p>
            <a:pPr algn="ctr"/>
            <a:r>
              <a:rPr lang="en-US" sz="2000" b="1"/>
              <a:t>S</a:t>
            </a:r>
            <a:endParaRPr lang="en-US" sz="2000" b="1" dirty="0"/>
          </a:p>
        </p:txBody>
      </p:sp>
      <p:sp>
        <p:nvSpPr>
          <p:cNvPr id="1793" name="Rectangle 1792"/>
          <p:cNvSpPr/>
          <p:nvPr/>
        </p:nvSpPr>
        <p:spPr>
          <a:xfrm>
            <a:off x="7244724" y="170774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4" name="TextBox 1793"/>
          <p:cNvSpPr txBox="1"/>
          <p:nvPr/>
        </p:nvSpPr>
        <p:spPr>
          <a:xfrm>
            <a:off x="7304443" y="1707532"/>
            <a:ext cx="253595" cy="400110"/>
          </a:xfrm>
          <a:prstGeom prst="rect">
            <a:avLst/>
          </a:prstGeom>
          <a:noFill/>
        </p:spPr>
        <p:txBody>
          <a:bodyPr wrap="none" rtlCol="0">
            <a:spAutoFit/>
          </a:bodyPr>
          <a:lstStyle/>
          <a:p>
            <a:pPr algn="ctr"/>
            <a:r>
              <a:rPr lang="en-US" sz="2000" b="1"/>
              <a:t>I</a:t>
            </a:r>
            <a:endParaRPr lang="en-US" sz="2000" b="1" dirty="0"/>
          </a:p>
        </p:txBody>
      </p:sp>
      <p:sp>
        <p:nvSpPr>
          <p:cNvPr id="1795" name="Rectangle 1794"/>
          <p:cNvSpPr/>
          <p:nvPr/>
        </p:nvSpPr>
        <p:spPr>
          <a:xfrm>
            <a:off x="6801633" y="170774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9" name="TextBox 1798"/>
          <p:cNvSpPr txBox="1"/>
          <p:nvPr/>
        </p:nvSpPr>
        <p:spPr>
          <a:xfrm>
            <a:off x="6818071" y="1707532"/>
            <a:ext cx="340158" cy="400110"/>
          </a:xfrm>
          <a:prstGeom prst="rect">
            <a:avLst/>
          </a:prstGeom>
          <a:noFill/>
        </p:spPr>
        <p:txBody>
          <a:bodyPr wrap="none" rtlCol="0">
            <a:spAutoFit/>
          </a:bodyPr>
          <a:lstStyle/>
          <a:p>
            <a:pPr algn="ctr"/>
            <a:r>
              <a:rPr lang="en-US" sz="2000" b="1"/>
              <a:t>Á</a:t>
            </a:r>
            <a:endParaRPr lang="en-US" sz="2000" b="1" dirty="0"/>
          </a:p>
        </p:txBody>
      </p:sp>
      <p:sp>
        <p:nvSpPr>
          <p:cNvPr id="1801" name="Rectangle 1800"/>
          <p:cNvSpPr/>
          <p:nvPr/>
        </p:nvSpPr>
        <p:spPr>
          <a:xfrm>
            <a:off x="6353083" y="2194324"/>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2" name="TextBox 1801"/>
          <p:cNvSpPr txBox="1"/>
          <p:nvPr/>
        </p:nvSpPr>
        <p:spPr>
          <a:xfrm>
            <a:off x="6369521" y="2194110"/>
            <a:ext cx="340158" cy="400110"/>
          </a:xfrm>
          <a:prstGeom prst="rect">
            <a:avLst/>
          </a:prstGeom>
          <a:noFill/>
          <a:ln>
            <a:noFill/>
          </a:ln>
        </p:spPr>
        <p:txBody>
          <a:bodyPr wrap="none" rtlCol="0">
            <a:spAutoFit/>
          </a:bodyPr>
          <a:lstStyle/>
          <a:p>
            <a:pPr algn="ctr"/>
            <a:r>
              <a:rPr lang="en-US" sz="2000" b="1">
                <a:solidFill>
                  <a:srgbClr val="FF0000"/>
                </a:solidFill>
              </a:rPr>
              <a:t>Á</a:t>
            </a:r>
            <a:endParaRPr lang="en-US" sz="2000" b="1" dirty="0">
              <a:solidFill>
                <a:srgbClr val="FF0000"/>
              </a:solidFill>
            </a:endParaRPr>
          </a:p>
        </p:txBody>
      </p:sp>
      <p:sp>
        <p:nvSpPr>
          <p:cNvPr id="1803" name="Rectangle 1802"/>
          <p:cNvSpPr/>
          <p:nvPr/>
        </p:nvSpPr>
        <p:spPr>
          <a:xfrm>
            <a:off x="5902370" y="219432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4" name="TextBox 1803"/>
          <p:cNvSpPr txBox="1"/>
          <p:nvPr/>
        </p:nvSpPr>
        <p:spPr>
          <a:xfrm>
            <a:off x="5962089" y="2194110"/>
            <a:ext cx="253595" cy="400110"/>
          </a:xfrm>
          <a:prstGeom prst="rect">
            <a:avLst/>
          </a:prstGeom>
          <a:noFill/>
        </p:spPr>
        <p:txBody>
          <a:bodyPr wrap="none" rtlCol="0">
            <a:spAutoFit/>
          </a:bodyPr>
          <a:lstStyle/>
          <a:p>
            <a:pPr algn="ctr"/>
            <a:r>
              <a:rPr lang="en-US" sz="2000" b="1"/>
              <a:t>I</a:t>
            </a:r>
            <a:endParaRPr lang="en-US" sz="2000" b="1" dirty="0"/>
          </a:p>
        </p:txBody>
      </p:sp>
      <p:sp>
        <p:nvSpPr>
          <p:cNvPr id="1805" name="Rectangle 1804"/>
          <p:cNvSpPr/>
          <p:nvPr/>
        </p:nvSpPr>
        <p:spPr>
          <a:xfrm>
            <a:off x="5459279" y="219432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6" name="TextBox 1805"/>
          <p:cNvSpPr txBox="1"/>
          <p:nvPr/>
        </p:nvSpPr>
        <p:spPr>
          <a:xfrm>
            <a:off x="5466901" y="2194110"/>
            <a:ext cx="357790" cy="400110"/>
          </a:xfrm>
          <a:prstGeom prst="rect">
            <a:avLst/>
          </a:prstGeom>
          <a:noFill/>
        </p:spPr>
        <p:txBody>
          <a:bodyPr wrap="none" rtlCol="0">
            <a:spAutoFit/>
          </a:bodyPr>
          <a:lstStyle/>
          <a:p>
            <a:pPr algn="ctr"/>
            <a:r>
              <a:rPr lang="en-US" sz="2000" b="1"/>
              <a:t>G</a:t>
            </a:r>
            <a:endParaRPr lang="en-US" sz="2000" b="1" dirty="0"/>
          </a:p>
        </p:txBody>
      </p:sp>
      <p:sp>
        <p:nvSpPr>
          <p:cNvPr id="1807" name="Rectangle 1806"/>
          <p:cNvSpPr/>
          <p:nvPr/>
        </p:nvSpPr>
        <p:spPr>
          <a:xfrm>
            <a:off x="5008108" y="21941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9" name="TextBox 1808"/>
          <p:cNvSpPr txBox="1"/>
          <p:nvPr/>
        </p:nvSpPr>
        <p:spPr>
          <a:xfrm>
            <a:off x="5015730" y="2193897"/>
            <a:ext cx="357790" cy="400110"/>
          </a:xfrm>
          <a:prstGeom prst="rect">
            <a:avLst/>
          </a:prstGeom>
          <a:noFill/>
        </p:spPr>
        <p:txBody>
          <a:bodyPr wrap="none" rtlCol="0">
            <a:spAutoFit/>
          </a:bodyPr>
          <a:lstStyle/>
          <a:p>
            <a:pPr algn="ctr"/>
            <a:r>
              <a:rPr lang="en-US" sz="2000" b="1"/>
              <a:t>H</a:t>
            </a:r>
            <a:endParaRPr lang="en-US" sz="2000" b="1" dirty="0"/>
          </a:p>
        </p:txBody>
      </p:sp>
      <p:sp>
        <p:nvSpPr>
          <p:cNvPr id="1810" name="Rectangle 1809"/>
          <p:cNvSpPr/>
          <p:nvPr/>
        </p:nvSpPr>
        <p:spPr>
          <a:xfrm>
            <a:off x="4565017" y="21941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3" name="TextBox 1812"/>
          <p:cNvSpPr txBox="1"/>
          <p:nvPr/>
        </p:nvSpPr>
        <p:spPr>
          <a:xfrm>
            <a:off x="4572639" y="2193897"/>
            <a:ext cx="357790" cy="400110"/>
          </a:xfrm>
          <a:prstGeom prst="rect">
            <a:avLst/>
          </a:prstGeom>
          <a:noFill/>
        </p:spPr>
        <p:txBody>
          <a:bodyPr wrap="none" rtlCol="0">
            <a:spAutoFit/>
          </a:bodyPr>
          <a:lstStyle/>
          <a:p>
            <a:pPr algn="ctr"/>
            <a:r>
              <a:rPr lang="en-US" sz="2000" b="1"/>
              <a:t>N</a:t>
            </a:r>
            <a:endParaRPr lang="en-US" sz="2000" b="1" dirty="0"/>
          </a:p>
        </p:txBody>
      </p:sp>
      <p:sp>
        <p:nvSpPr>
          <p:cNvPr id="1814" name="Rectangle 1813"/>
          <p:cNvSpPr/>
          <p:nvPr/>
        </p:nvSpPr>
        <p:spPr>
          <a:xfrm>
            <a:off x="4116468" y="2193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5" name="TextBox 1814"/>
          <p:cNvSpPr txBox="1"/>
          <p:nvPr/>
        </p:nvSpPr>
        <p:spPr>
          <a:xfrm>
            <a:off x="4132906" y="2193684"/>
            <a:ext cx="340158" cy="400110"/>
          </a:xfrm>
          <a:prstGeom prst="rect">
            <a:avLst/>
          </a:prstGeom>
          <a:noFill/>
        </p:spPr>
        <p:txBody>
          <a:bodyPr wrap="none" rtlCol="0">
            <a:spAutoFit/>
          </a:bodyPr>
          <a:lstStyle/>
          <a:p>
            <a:pPr algn="ctr"/>
            <a:r>
              <a:rPr lang="en-US" sz="2000" b="1"/>
              <a:t>Ả</a:t>
            </a:r>
            <a:endParaRPr lang="en-US" sz="2000" b="1" dirty="0"/>
          </a:p>
        </p:txBody>
      </p:sp>
      <p:sp>
        <p:nvSpPr>
          <p:cNvPr id="1816" name="Rectangle 1815"/>
          <p:cNvSpPr/>
          <p:nvPr/>
        </p:nvSpPr>
        <p:spPr>
          <a:xfrm>
            <a:off x="3673377" y="2193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17" name="TextBox 1816"/>
          <p:cNvSpPr txBox="1"/>
          <p:nvPr/>
        </p:nvSpPr>
        <p:spPr>
          <a:xfrm>
            <a:off x="3699433" y="2193684"/>
            <a:ext cx="320922" cy="400110"/>
          </a:xfrm>
          <a:prstGeom prst="rect">
            <a:avLst/>
          </a:prstGeom>
          <a:noFill/>
        </p:spPr>
        <p:txBody>
          <a:bodyPr wrap="none" rtlCol="0">
            <a:spAutoFit/>
          </a:bodyPr>
          <a:lstStyle/>
          <a:p>
            <a:pPr algn="ctr"/>
            <a:r>
              <a:rPr lang="en-US" sz="2000" b="1"/>
              <a:t>C</a:t>
            </a:r>
            <a:endParaRPr lang="en-US" sz="2000" b="1" dirty="0"/>
          </a:p>
        </p:txBody>
      </p:sp>
      <p:sp>
        <p:nvSpPr>
          <p:cNvPr id="1422" name="Rectangle 1421"/>
          <p:cNvSpPr/>
          <p:nvPr/>
        </p:nvSpPr>
        <p:spPr>
          <a:xfrm>
            <a:off x="6801633" y="2193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23" name="TextBox 1422"/>
          <p:cNvSpPr txBox="1"/>
          <p:nvPr/>
        </p:nvSpPr>
        <p:spPr>
          <a:xfrm>
            <a:off x="6827689" y="2193471"/>
            <a:ext cx="320922" cy="400110"/>
          </a:xfrm>
          <a:prstGeom prst="rect">
            <a:avLst/>
          </a:prstGeom>
          <a:noFill/>
        </p:spPr>
        <p:txBody>
          <a:bodyPr wrap="none" rtlCol="0">
            <a:spAutoFit/>
          </a:bodyPr>
          <a:lstStyle/>
          <a:p>
            <a:pPr algn="ctr"/>
            <a:r>
              <a:rPr lang="en-US" sz="2000" b="1"/>
              <a:t>C</a:t>
            </a:r>
            <a:endParaRPr lang="en-US" sz="2000" b="1" dirty="0"/>
          </a:p>
        </p:txBody>
      </p:sp>
      <p:sp>
        <p:nvSpPr>
          <p:cNvPr id="1437" name="Rectangle 1436"/>
          <p:cNvSpPr/>
          <p:nvPr/>
        </p:nvSpPr>
        <p:spPr>
          <a:xfrm>
            <a:off x="6353083" y="2680263"/>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0" name="TextBox 1439"/>
          <p:cNvSpPr txBox="1"/>
          <p:nvPr/>
        </p:nvSpPr>
        <p:spPr>
          <a:xfrm>
            <a:off x="6379139" y="2680049"/>
            <a:ext cx="320921" cy="400110"/>
          </a:xfrm>
          <a:prstGeom prst="rect">
            <a:avLst/>
          </a:prstGeom>
          <a:noFill/>
          <a:ln>
            <a:noFill/>
          </a:ln>
        </p:spPr>
        <p:txBody>
          <a:bodyPr wrap="none" rtlCol="0">
            <a:spAutoFit/>
          </a:bodyPr>
          <a:lstStyle/>
          <a:p>
            <a:pPr algn="ctr"/>
            <a:r>
              <a:rPr lang="en-US" sz="2000" b="1">
                <a:solidFill>
                  <a:srgbClr val="FF0000"/>
                </a:solidFill>
              </a:rPr>
              <a:t>C</a:t>
            </a:r>
            <a:endParaRPr lang="en-US" sz="2000" b="1" dirty="0">
              <a:solidFill>
                <a:srgbClr val="FF0000"/>
              </a:solidFill>
            </a:endParaRPr>
          </a:p>
        </p:txBody>
      </p:sp>
      <p:sp>
        <p:nvSpPr>
          <p:cNvPr id="1441" name="Rectangle 1440"/>
          <p:cNvSpPr/>
          <p:nvPr/>
        </p:nvSpPr>
        <p:spPr>
          <a:xfrm>
            <a:off x="5902370" y="26802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6" name="TextBox 1465"/>
          <p:cNvSpPr txBox="1"/>
          <p:nvPr/>
        </p:nvSpPr>
        <p:spPr>
          <a:xfrm>
            <a:off x="5909992" y="2680049"/>
            <a:ext cx="357790" cy="400110"/>
          </a:xfrm>
          <a:prstGeom prst="rect">
            <a:avLst/>
          </a:prstGeom>
          <a:noFill/>
        </p:spPr>
        <p:txBody>
          <a:bodyPr wrap="none" rtlCol="0">
            <a:spAutoFit/>
          </a:bodyPr>
          <a:lstStyle/>
          <a:p>
            <a:pPr algn="ctr"/>
            <a:r>
              <a:rPr lang="en-US" sz="2000" b="1"/>
              <a:t>G</a:t>
            </a:r>
            <a:endParaRPr lang="en-US" sz="2000" b="1" dirty="0"/>
          </a:p>
        </p:txBody>
      </p:sp>
      <p:sp>
        <p:nvSpPr>
          <p:cNvPr id="1856" name="Rectangle 1855"/>
          <p:cNvSpPr/>
          <p:nvPr/>
        </p:nvSpPr>
        <p:spPr>
          <a:xfrm>
            <a:off x="5459279" y="26802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7" name="TextBox 1856"/>
          <p:cNvSpPr txBox="1"/>
          <p:nvPr/>
        </p:nvSpPr>
        <p:spPr>
          <a:xfrm>
            <a:off x="5466901" y="2680049"/>
            <a:ext cx="357790" cy="400110"/>
          </a:xfrm>
          <a:prstGeom prst="rect">
            <a:avLst/>
          </a:prstGeom>
          <a:noFill/>
        </p:spPr>
        <p:txBody>
          <a:bodyPr wrap="none" rtlCol="0">
            <a:spAutoFit/>
          </a:bodyPr>
          <a:lstStyle/>
          <a:p>
            <a:pPr algn="ctr"/>
            <a:r>
              <a:rPr lang="en-US" sz="2000" b="1"/>
              <a:t>N</a:t>
            </a:r>
            <a:endParaRPr lang="en-US" sz="2000" b="1" dirty="0"/>
          </a:p>
        </p:txBody>
      </p:sp>
      <p:sp>
        <p:nvSpPr>
          <p:cNvPr id="1862" name="Rectangle 1861"/>
          <p:cNvSpPr/>
          <p:nvPr/>
        </p:nvSpPr>
        <p:spPr>
          <a:xfrm>
            <a:off x="5008108" y="26800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4" name="TextBox 1863"/>
          <p:cNvSpPr txBox="1"/>
          <p:nvPr/>
        </p:nvSpPr>
        <p:spPr>
          <a:xfrm>
            <a:off x="5015730" y="2679836"/>
            <a:ext cx="357791" cy="400110"/>
          </a:xfrm>
          <a:prstGeom prst="rect">
            <a:avLst/>
          </a:prstGeom>
          <a:noFill/>
        </p:spPr>
        <p:txBody>
          <a:bodyPr wrap="none" rtlCol="0">
            <a:spAutoFit/>
          </a:bodyPr>
          <a:lstStyle/>
          <a:p>
            <a:pPr algn="ctr"/>
            <a:r>
              <a:rPr lang="en-US" sz="2000" b="1"/>
              <a:t>Ô</a:t>
            </a:r>
            <a:endParaRPr lang="en-US" sz="2000" b="1" dirty="0"/>
          </a:p>
        </p:txBody>
      </p:sp>
      <p:sp>
        <p:nvSpPr>
          <p:cNvPr id="1874" name="Rectangle 1873"/>
          <p:cNvSpPr/>
          <p:nvPr/>
        </p:nvSpPr>
        <p:spPr>
          <a:xfrm>
            <a:off x="4565017" y="268005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0" name="TextBox 1879"/>
          <p:cNvSpPr txBox="1"/>
          <p:nvPr/>
        </p:nvSpPr>
        <p:spPr>
          <a:xfrm>
            <a:off x="4591073" y="2679836"/>
            <a:ext cx="320922" cy="400110"/>
          </a:xfrm>
          <a:prstGeom prst="rect">
            <a:avLst/>
          </a:prstGeom>
          <a:noFill/>
        </p:spPr>
        <p:txBody>
          <a:bodyPr wrap="none" rtlCol="0">
            <a:spAutoFit/>
          </a:bodyPr>
          <a:lstStyle/>
          <a:p>
            <a:pPr algn="ctr"/>
            <a:r>
              <a:rPr lang="en-US" sz="2000" b="1"/>
              <a:t>C</a:t>
            </a:r>
            <a:endParaRPr lang="en-US" sz="2000" b="1" dirty="0"/>
          </a:p>
        </p:txBody>
      </p:sp>
      <p:sp>
        <p:nvSpPr>
          <p:cNvPr id="1950" name="Rectangle 1949"/>
          <p:cNvSpPr/>
          <p:nvPr/>
        </p:nvSpPr>
        <p:spPr>
          <a:xfrm>
            <a:off x="7695895" y="267983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1" name="TextBox 1950"/>
          <p:cNvSpPr txBox="1"/>
          <p:nvPr/>
        </p:nvSpPr>
        <p:spPr>
          <a:xfrm>
            <a:off x="7703517" y="2679623"/>
            <a:ext cx="357790" cy="400110"/>
          </a:xfrm>
          <a:prstGeom prst="rect">
            <a:avLst/>
          </a:prstGeom>
          <a:noFill/>
        </p:spPr>
        <p:txBody>
          <a:bodyPr wrap="none" rtlCol="0">
            <a:spAutoFit/>
          </a:bodyPr>
          <a:lstStyle/>
          <a:p>
            <a:pPr algn="ctr"/>
            <a:r>
              <a:rPr lang="en-US" sz="2000" b="1"/>
              <a:t>G</a:t>
            </a:r>
            <a:endParaRPr lang="en-US" sz="2000" b="1" dirty="0"/>
          </a:p>
        </p:txBody>
      </p:sp>
      <p:sp>
        <p:nvSpPr>
          <p:cNvPr id="1952" name="Rectangle 1951"/>
          <p:cNvSpPr/>
          <p:nvPr/>
        </p:nvSpPr>
        <p:spPr>
          <a:xfrm>
            <a:off x="7244724" y="267962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3" name="TextBox 1952"/>
          <p:cNvSpPr txBox="1"/>
          <p:nvPr/>
        </p:nvSpPr>
        <p:spPr>
          <a:xfrm>
            <a:off x="7252346" y="2679410"/>
            <a:ext cx="357790" cy="400110"/>
          </a:xfrm>
          <a:prstGeom prst="rect">
            <a:avLst/>
          </a:prstGeom>
          <a:noFill/>
        </p:spPr>
        <p:txBody>
          <a:bodyPr wrap="none" rtlCol="0">
            <a:spAutoFit/>
          </a:bodyPr>
          <a:lstStyle/>
          <a:p>
            <a:pPr algn="ctr"/>
            <a:r>
              <a:rPr lang="en-US" sz="2000" b="1"/>
              <a:t>N</a:t>
            </a:r>
            <a:endParaRPr lang="en-US" sz="2000" b="1" dirty="0"/>
          </a:p>
        </p:txBody>
      </p:sp>
      <p:sp>
        <p:nvSpPr>
          <p:cNvPr id="1954" name="Rectangle 1953"/>
          <p:cNvSpPr/>
          <p:nvPr/>
        </p:nvSpPr>
        <p:spPr>
          <a:xfrm>
            <a:off x="6801633" y="267962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5" name="TextBox 1954"/>
          <p:cNvSpPr txBox="1"/>
          <p:nvPr/>
        </p:nvSpPr>
        <p:spPr>
          <a:xfrm>
            <a:off x="6809255" y="2679410"/>
            <a:ext cx="357791" cy="400110"/>
          </a:xfrm>
          <a:prstGeom prst="rect">
            <a:avLst/>
          </a:prstGeom>
          <a:noFill/>
        </p:spPr>
        <p:txBody>
          <a:bodyPr wrap="none" rtlCol="0">
            <a:spAutoFit/>
          </a:bodyPr>
          <a:lstStyle/>
          <a:p>
            <a:pPr algn="ctr"/>
            <a:r>
              <a:rPr lang="en-US" sz="2000" b="1"/>
              <a:t>Ộ</a:t>
            </a:r>
            <a:endParaRPr lang="en-US" sz="2000" b="1" dirty="0"/>
          </a:p>
        </p:txBody>
      </p:sp>
      <p:sp>
        <p:nvSpPr>
          <p:cNvPr id="1957" name="Rectangle 1956"/>
          <p:cNvSpPr/>
          <p:nvPr/>
        </p:nvSpPr>
        <p:spPr>
          <a:xfrm>
            <a:off x="6353083" y="3166202"/>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8" name="TextBox 1957"/>
          <p:cNvSpPr txBox="1"/>
          <p:nvPr/>
        </p:nvSpPr>
        <p:spPr>
          <a:xfrm>
            <a:off x="6363109" y="3165988"/>
            <a:ext cx="352982" cy="400110"/>
          </a:xfrm>
          <a:prstGeom prst="rect">
            <a:avLst/>
          </a:prstGeom>
          <a:noFill/>
          <a:ln>
            <a:noFill/>
          </a:ln>
        </p:spPr>
        <p:txBody>
          <a:bodyPr wrap="none" rtlCol="0">
            <a:spAutoFit/>
          </a:bodyPr>
          <a:lstStyle/>
          <a:p>
            <a:pPr algn="ctr"/>
            <a:r>
              <a:rPr lang="en-US" sz="2000" b="1">
                <a:solidFill>
                  <a:srgbClr val="FF0000"/>
                </a:solidFill>
              </a:rPr>
              <a:t>H</a:t>
            </a:r>
            <a:endParaRPr lang="en-US" sz="2000" b="1" dirty="0">
              <a:solidFill>
                <a:srgbClr val="FF0000"/>
              </a:solidFill>
            </a:endParaRPr>
          </a:p>
        </p:txBody>
      </p:sp>
      <p:sp>
        <p:nvSpPr>
          <p:cNvPr id="1959" name="Rectangle 1958"/>
          <p:cNvSpPr/>
          <p:nvPr/>
        </p:nvSpPr>
        <p:spPr>
          <a:xfrm>
            <a:off x="5902370" y="31662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2" name="TextBox 1961"/>
          <p:cNvSpPr txBox="1"/>
          <p:nvPr/>
        </p:nvSpPr>
        <p:spPr>
          <a:xfrm>
            <a:off x="5928426" y="3165988"/>
            <a:ext cx="320922" cy="400110"/>
          </a:xfrm>
          <a:prstGeom prst="rect">
            <a:avLst/>
          </a:prstGeom>
          <a:noFill/>
        </p:spPr>
        <p:txBody>
          <a:bodyPr wrap="none" rtlCol="0">
            <a:spAutoFit/>
          </a:bodyPr>
          <a:lstStyle/>
          <a:p>
            <a:pPr algn="ctr"/>
            <a:r>
              <a:rPr lang="en-US" sz="2000" b="1"/>
              <a:t>P</a:t>
            </a:r>
            <a:endParaRPr lang="en-US" sz="2000" b="1" dirty="0"/>
          </a:p>
        </p:txBody>
      </p:sp>
      <p:sp>
        <p:nvSpPr>
          <p:cNvPr id="1963" name="Rectangle 1962"/>
          <p:cNvSpPr/>
          <p:nvPr/>
        </p:nvSpPr>
        <p:spPr>
          <a:xfrm>
            <a:off x="5459279" y="31662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4" name="TextBox 1963"/>
          <p:cNvSpPr txBox="1"/>
          <p:nvPr/>
        </p:nvSpPr>
        <p:spPr>
          <a:xfrm>
            <a:off x="5475717" y="3165988"/>
            <a:ext cx="340158" cy="400110"/>
          </a:xfrm>
          <a:prstGeom prst="rect">
            <a:avLst/>
          </a:prstGeom>
          <a:noFill/>
        </p:spPr>
        <p:txBody>
          <a:bodyPr wrap="none" rtlCol="0">
            <a:spAutoFit/>
          </a:bodyPr>
          <a:lstStyle/>
          <a:p>
            <a:pPr algn="ctr"/>
            <a:r>
              <a:rPr lang="en-US" sz="2000" b="1"/>
              <a:t>Ấ</a:t>
            </a:r>
            <a:endParaRPr lang="en-US" sz="2000" b="1" dirty="0"/>
          </a:p>
        </p:txBody>
      </p:sp>
      <p:sp>
        <p:nvSpPr>
          <p:cNvPr id="1965" name="Rectangle 1964"/>
          <p:cNvSpPr/>
          <p:nvPr/>
        </p:nvSpPr>
        <p:spPr>
          <a:xfrm>
            <a:off x="5008108" y="31659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7" name="TextBox 1966"/>
          <p:cNvSpPr txBox="1"/>
          <p:nvPr/>
        </p:nvSpPr>
        <p:spPr>
          <a:xfrm>
            <a:off x="5015730" y="3165775"/>
            <a:ext cx="357790" cy="400110"/>
          </a:xfrm>
          <a:prstGeom prst="rect">
            <a:avLst/>
          </a:prstGeom>
          <a:noFill/>
        </p:spPr>
        <p:txBody>
          <a:bodyPr wrap="none" rtlCol="0">
            <a:spAutoFit/>
          </a:bodyPr>
          <a:lstStyle/>
          <a:p>
            <a:pPr algn="ctr"/>
            <a:r>
              <a:rPr lang="en-US" sz="2000" b="1"/>
              <a:t>H</a:t>
            </a:r>
            <a:endParaRPr lang="en-US" sz="2000" b="1" dirty="0"/>
          </a:p>
        </p:txBody>
      </p:sp>
      <p:sp>
        <p:nvSpPr>
          <p:cNvPr id="1974" name="Rectangle 1973"/>
          <p:cNvSpPr/>
          <p:nvPr/>
        </p:nvSpPr>
        <p:spPr>
          <a:xfrm>
            <a:off x="4565017" y="316598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75" name="TextBox 1974"/>
          <p:cNvSpPr txBox="1"/>
          <p:nvPr/>
        </p:nvSpPr>
        <p:spPr>
          <a:xfrm>
            <a:off x="4591073" y="3165775"/>
            <a:ext cx="320922" cy="400110"/>
          </a:xfrm>
          <a:prstGeom prst="rect">
            <a:avLst/>
          </a:prstGeom>
          <a:noFill/>
        </p:spPr>
        <p:txBody>
          <a:bodyPr wrap="none" rtlCol="0">
            <a:spAutoFit/>
          </a:bodyPr>
          <a:lstStyle/>
          <a:p>
            <a:pPr algn="ctr"/>
            <a:r>
              <a:rPr lang="en-US" sz="2000" b="1"/>
              <a:t>C</a:t>
            </a:r>
            <a:endParaRPr lang="en-US" sz="2000" b="1" dirty="0"/>
          </a:p>
        </p:txBody>
      </p:sp>
      <p:sp>
        <p:nvSpPr>
          <p:cNvPr id="2124" name="Rectangle 2123"/>
          <p:cNvSpPr/>
          <p:nvPr/>
        </p:nvSpPr>
        <p:spPr>
          <a:xfrm>
            <a:off x="7695895" y="316577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25" name="TextBox 2124"/>
          <p:cNvSpPr txBox="1"/>
          <p:nvPr/>
        </p:nvSpPr>
        <p:spPr>
          <a:xfrm>
            <a:off x="7703517" y="3165562"/>
            <a:ext cx="357790" cy="400110"/>
          </a:xfrm>
          <a:prstGeom prst="rect">
            <a:avLst/>
          </a:prstGeom>
          <a:noFill/>
        </p:spPr>
        <p:txBody>
          <a:bodyPr wrap="none" rtlCol="0">
            <a:spAutoFit/>
          </a:bodyPr>
          <a:lstStyle/>
          <a:p>
            <a:pPr algn="ctr"/>
            <a:r>
              <a:rPr lang="en-US" sz="2000" b="1"/>
              <a:t>H</a:t>
            </a:r>
            <a:endParaRPr lang="en-US" sz="2000" b="1" dirty="0"/>
          </a:p>
        </p:txBody>
      </p:sp>
      <p:sp>
        <p:nvSpPr>
          <p:cNvPr id="2126" name="Rectangle 2125"/>
          <p:cNvSpPr/>
          <p:nvPr/>
        </p:nvSpPr>
        <p:spPr>
          <a:xfrm>
            <a:off x="7244724" y="31655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27" name="TextBox 2126"/>
          <p:cNvSpPr txBox="1"/>
          <p:nvPr/>
        </p:nvSpPr>
        <p:spPr>
          <a:xfrm>
            <a:off x="7254750" y="3165349"/>
            <a:ext cx="352982" cy="400110"/>
          </a:xfrm>
          <a:prstGeom prst="rect">
            <a:avLst/>
          </a:prstGeom>
          <a:noFill/>
        </p:spPr>
        <p:txBody>
          <a:bodyPr wrap="none" rtlCol="0">
            <a:spAutoFit/>
          </a:bodyPr>
          <a:lstStyle/>
          <a:p>
            <a:pPr algn="ctr"/>
            <a:r>
              <a:rPr lang="en-US" sz="2000" b="1"/>
              <a:t>N</a:t>
            </a:r>
            <a:endParaRPr lang="en-US" sz="2000" b="1" dirty="0"/>
          </a:p>
        </p:txBody>
      </p:sp>
      <p:sp>
        <p:nvSpPr>
          <p:cNvPr id="2128" name="Rectangle 2127"/>
          <p:cNvSpPr/>
          <p:nvPr/>
        </p:nvSpPr>
        <p:spPr>
          <a:xfrm>
            <a:off x="6801633" y="316556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29" name="TextBox 2128"/>
          <p:cNvSpPr txBox="1"/>
          <p:nvPr/>
        </p:nvSpPr>
        <p:spPr>
          <a:xfrm>
            <a:off x="6818071" y="3165349"/>
            <a:ext cx="340158" cy="400110"/>
          </a:xfrm>
          <a:prstGeom prst="rect">
            <a:avLst/>
          </a:prstGeom>
          <a:noFill/>
        </p:spPr>
        <p:txBody>
          <a:bodyPr wrap="none" rtlCol="0">
            <a:spAutoFit/>
          </a:bodyPr>
          <a:lstStyle/>
          <a:p>
            <a:pPr algn="ctr"/>
            <a:r>
              <a:rPr lang="en-US" sz="2000" b="1"/>
              <a:t>À</a:t>
            </a:r>
            <a:endParaRPr lang="en-US" sz="2000" b="1" dirty="0"/>
          </a:p>
        </p:txBody>
      </p:sp>
      <p:sp>
        <p:nvSpPr>
          <p:cNvPr id="2131" name="Rectangle 2130"/>
          <p:cNvSpPr/>
          <p:nvPr/>
        </p:nvSpPr>
        <p:spPr>
          <a:xfrm>
            <a:off x="6353083" y="365214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32" name="TextBox 2131"/>
          <p:cNvSpPr txBox="1"/>
          <p:nvPr/>
        </p:nvSpPr>
        <p:spPr>
          <a:xfrm>
            <a:off x="6363109" y="3651927"/>
            <a:ext cx="352982" cy="400110"/>
          </a:xfrm>
          <a:prstGeom prst="rect">
            <a:avLst/>
          </a:prstGeom>
          <a:noFill/>
          <a:ln>
            <a:noFill/>
          </a:ln>
        </p:spPr>
        <p:txBody>
          <a:bodyPr wrap="none" rtlCol="0">
            <a:spAutoFit/>
          </a:bodyPr>
          <a:lstStyle/>
          <a:p>
            <a:pPr algn="ctr"/>
            <a:r>
              <a:rPr lang="en-US" sz="2000" b="1">
                <a:solidFill>
                  <a:srgbClr val="FF0000"/>
                </a:solidFill>
              </a:rPr>
              <a:t>N</a:t>
            </a:r>
            <a:endParaRPr lang="en-US" sz="2000" b="1" dirty="0">
              <a:solidFill>
                <a:srgbClr val="FF0000"/>
              </a:solidFill>
            </a:endParaRPr>
          </a:p>
        </p:txBody>
      </p:sp>
      <p:sp>
        <p:nvSpPr>
          <p:cNvPr id="2133" name="Rectangle 2132"/>
          <p:cNvSpPr/>
          <p:nvPr/>
        </p:nvSpPr>
        <p:spPr>
          <a:xfrm>
            <a:off x="5902370" y="36521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34" name="TextBox 2133"/>
          <p:cNvSpPr txBox="1"/>
          <p:nvPr/>
        </p:nvSpPr>
        <p:spPr>
          <a:xfrm>
            <a:off x="5898771" y="3651927"/>
            <a:ext cx="380232" cy="400110"/>
          </a:xfrm>
          <a:prstGeom prst="rect">
            <a:avLst/>
          </a:prstGeom>
          <a:noFill/>
        </p:spPr>
        <p:txBody>
          <a:bodyPr wrap="none" rtlCol="0">
            <a:spAutoFit/>
          </a:bodyPr>
          <a:lstStyle/>
          <a:p>
            <a:pPr algn="ctr"/>
            <a:r>
              <a:rPr lang="en-US" sz="2000" b="1"/>
              <a:t>Ứ</a:t>
            </a:r>
            <a:endParaRPr lang="en-US" sz="2000" b="1" dirty="0"/>
          </a:p>
        </p:txBody>
      </p:sp>
      <p:sp>
        <p:nvSpPr>
          <p:cNvPr id="2159" name="Rectangle 2158"/>
          <p:cNvSpPr/>
          <p:nvPr/>
        </p:nvSpPr>
        <p:spPr>
          <a:xfrm>
            <a:off x="7695895" y="365171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60" name="TextBox 2159"/>
          <p:cNvSpPr txBox="1"/>
          <p:nvPr/>
        </p:nvSpPr>
        <p:spPr>
          <a:xfrm>
            <a:off x="7692296" y="3651501"/>
            <a:ext cx="380232" cy="400110"/>
          </a:xfrm>
          <a:prstGeom prst="rect">
            <a:avLst/>
          </a:prstGeom>
          <a:noFill/>
        </p:spPr>
        <p:txBody>
          <a:bodyPr wrap="none" rtlCol="0">
            <a:spAutoFit/>
          </a:bodyPr>
          <a:lstStyle/>
          <a:p>
            <a:pPr algn="ctr"/>
            <a:r>
              <a:rPr lang="en-US" sz="2000" b="1"/>
              <a:t>Ử</a:t>
            </a:r>
            <a:endParaRPr lang="en-US" sz="2000" b="1" dirty="0"/>
          </a:p>
        </p:txBody>
      </p:sp>
      <p:sp>
        <p:nvSpPr>
          <p:cNvPr id="2161" name="Rectangle 2160"/>
          <p:cNvSpPr/>
          <p:nvPr/>
        </p:nvSpPr>
        <p:spPr>
          <a:xfrm>
            <a:off x="7244724" y="3651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62" name="TextBox 2161"/>
          <p:cNvSpPr txBox="1"/>
          <p:nvPr/>
        </p:nvSpPr>
        <p:spPr>
          <a:xfrm>
            <a:off x="7268376" y="3651288"/>
            <a:ext cx="325730" cy="400110"/>
          </a:xfrm>
          <a:prstGeom prst="rect">
            <a:avLst/>
          </a:prstGeom>
          <a:noFill/>
        </p:spPr>
        <p:txBody>
          <a:bodyPr wrap="none" rtlCol="0">
            <a:spAutoFit/>
          </a:bodyPr>
          <a:lstStyle/>
          <a:p>
            <a:pPr algn="ctr"/>
            <a:r>
              <a:rPr lang="en-US" sz="2000" b="1"/>
              <a:t>X</a:t>
            </a:r>
            <a:endParaRPr lang="en-US" sz="2000" b="1" dirty="0"/>
          </a:p>
        </p:txBody>
      </p:sp>
      <p:sp>
        <p:nvSpPr>
          <p:cNvPr id="2163" name="Rectangle 2162"/>
          <p:cNvSpPr/>
          <p:nvPr/>
        </p:nvSpPr>
        <p:spPr>
          <a:xfrm>
            <a:off x="6801633" y="365150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64" name="TextBox 2163"/>
          <p:cNvSpPr txBox="1"/>
          <p:nvPr/>
        </p:nvSpPr>
        <p:spPr>
          <a:xfrm>
            <a:off x="6809255" y="3651288"/>
            <a:ext cx="357790" cy="400110"/>
          </a:xfrm>
          <a:prstGeom prst="rect">
            <a:avLst/>
          </a:prstGeom>
          <a:noFill/>
        </p:spPr>
        <p:txBody>
          <a:bodyPr wrap="none" rtlCol="0">
            <a:spAutoFit/>
          </a:bodyPr>
          <a:lstStyle/>
          <a:p>
            <a:pPr algn="ctr"/>
            <a:r>
              <a:rPr lang="en-US" sz="2000" b="1"/>
              <a:t>G</a:t>
            </a:r>
            <a:endParaRPr lang="en-US" sz="2000" b="1" dirty="0"/>
          </a:p>
        </p:txBody>
      </p:sp>
      <p:sp>
        <p:nvSpPr>
          <p:cNvPr id="2166" name="Rectangle 2165"/>
          <p:cNvSpPr/>
          <p:nvPr/>
        </p:nvSpPr>
        <p:spPr>
          <a:xfrm>
            <a:off x="6353083" y="4138080"/>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67" name="TextBox 2166"/>
          <p:cNvSpPr txBox="1"/>
          <p:nvPr/>
        </p:nvSpPr>
        <p:spPr>
          <a:xfrm>
            <a:off x="6363109" y="4137866"/>
            <a:ext cx="352982" cy="400110"/>
          </a:xfrm>
          <a:prstGeom prst="rect">
            <a:avLst/>
          </a:prstGeom>
          <a:noFill/>
          <a:ln>
            <a:noFill/>
          </a:ln>
        </p:spPr>
        <p:txBody>
          <a:bodyPr wrap="none" rtlCol="0">
            <a:spAutoFit/>
          </a:bodyPr>
          <a:lstStyle/>
          <a:p>
            <a:pPr algn="ctr"/>
            <a:r>
              <a:rPr lang="en-US" sz="2000" b="1">
                <a:solidFill>
                  <a:srgbClr val="FF0000"/>
                </a:solidFill>
              </a:rPr>
              <a:t>H</a:t>
            </a:r>
            <a:endParaRPr lang="en-US" sz="2000" b="1" dirty="0">
              <a:solidFill>
                <a:srgbClr val="FF0000"/>
              </a:solidFill>
            </a:endParaRPr>
          </a:p>
        </p:txBody>
      </p:sp>
      <p:sp>
        <p:nvSpPr>
          <p:cNvPr id="2168" name="Rectangle 2167"/>
          <p:cNvSpPr/>
          <p:nvPr/>
        </p:nvSpPr>
        <p:spPr>
          <a:xfrm>
            <a:off x="5902370" y="413808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69" name="TextBox 2168"/>
          <p:cNvSpPr txBox="1"/>
          <p:nvPr/>
        </p:nvSpPr>
        <p:spPr>
          <a:xfrm>
            <a:off x="5909992" y="4137866"/>
            <a:ext cx="357790" cy="400110"/>
          </a:xfrm>
          <a:prstGeom prst="rect">
            <a:avLst/>
          </a:prstGeom>
          <a:noFill/>
        </p:spPr>
        <p:txBody>
          <a:bodyPr wrap="none" rtlCol="0">
            <a:spAutoFit/>
          </a:bodyPr>
          <a:lstStyle/>
          <a:p>
            <a:pPr algn="ctr"/>
            <a:r>
              <a:rPr lang="en-US" sz="2000" b="1"/>
              <a:t>N</a:t>
            </a:r>
            <a:endParaRPr lang="en-US" sz="2000" b="1" dirty="0"/>
          </a:p>
        </p:txBody>
      </p:sp>
      <p:sp>
        <p:nvSpPr>
          <p:cNvPr id="2188" name="Rectangle 2187"/>
          <p:cNvSpPr/>
          <p:nvPr/>
        </p:nvSpPr>
        <p:spPr>
          <a:xfrm>
            <a:off x="9030626" y="413786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89" name="TextBox 2188"/>
          <p:cNvSpPr txBox="1"/>
          <p:nvPr/>
        </p:nvSpPr>
        <p:spPr>
          <a:xfrm>
            <a:off x="9038248" y="4137653"/>
            <a:ext cx="357790" cy="400110"/>
          </a:xfrm>
          <a:prstGeom prst="rect">
            <a:avLst/>
          </a:prstGeom>
          <a:noFill/>
        </p:spPr>
        <p:txBody>
          <a:bodyPr wrap="none" rtlCol="0">
            <a:spAutoFit/>
          </a:bodyPr>
          <a:lstStyle/>
          <a:p>
            <a:pPr algn="ctr"/>
            <a:r>
              <a:rPr lang="en-US" sz="2000" b="1"/>
              <a:t>N</a:t>
            </a:r>
            <a:endParaRPr lang="en-US" sz="2000" b="1" dirty="0"/>
          </a:p>
        </p:txBody>
      </p:sp>
      <p:sp>
        <p:nvSpPr>
          <p:cNvPr id="2190" name="Rectangle 2189"/>
          <p:cNvSpPr/>
          <p:nvPr/>
        </p:nvSpPr>
        <p:spPr>
          <a:xfrm>
            <a:off x="8587535" y="4137867"/>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91" name="TextBox 2190"/>
          <p:cNvSpPr txBox="1"/>
          <p:nvPr/>
        </p:nvSpPr>
        <p:spPr>
          <a:xfrm>
            <a:off x="8619202" y="4137653"/>
            <a:ext cx="309700" cy="400110"/>
          </a:xfrm>
          <a:prstGeom prst="rect">
            <a:avLst/>
          </a:prstGeom>
          <a:noFill/>
        </p:spPr>
        <p:txBody>
          <a:bodyPr wrap="none" rtlCol="0">
            <a:spAutoFit/>
          </a:bodyPr>
          <a:lstStyle/>
          <a:p>
            <a:pPr algn="ctr"/>
            <a:r>
              <a:rPr lang="en-US" sz="2000" b="1"/>
              <a:t>Ệ</a:t>
            </a:r>
            <a:endParaRPr lang="en-US" sz="2000" b="1" dirty="0"/>
          </a:p>
        </p:txBody>
      </p:sp>
      <p:sp>
        <p:nvSpPr>
          <p:cNvPr id="2192" name="Rectangle 2191"/>
          <p:cNvSpPr/>
          <p:nvPr/>
        </p:nvSpPr>
        <p:spPr>
          <a:xfrm>
            <a:off x="8138986" y="41376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93" name="TextBox 2192"/>
          <p:cNvSpPr txBox="1"/>
          <p:nvPr/>
        </p:nvSpPr>
        <p:spPr>
          <a:xfrm>
            <a:off x="8198705" y="4137440"/>
            <a:ext cx="253595" cy="400110"/>
          </a:xfrm>
          <a:prstGeom prst="rect">
            <a:avLst/>
          </a:prstGeom>
          <a:noFill/>
        </p:spPr>
        <p:txBody>
          <a:bodyPr wrap="none" rtlCol="0">
            <a:spAutoFit/>
          </a:bodyPr>
          <a:lstStyle/>
          <a:p>
            <a:pPr algn="ctr"/>
            <a:r>
              <a:rPr lang="en-US" sz="2000" b="1"/>
              <a:t>I</a:t>
            </a:r>
            <a:endParaRPr lang="en-US" sz="2000" b="1" dirty="0"/>
          </a:p>
        </p:txBody>
      </p:sp>
      <p:sp>
        <p:nvSpPr>
          <p:cNvPr id="2194" name="Rectangle 2193"/>
          <p:cNvSpPr/>
          <p:nvPr/>
        </p:nvSpPr>
        <p:spPr>
          <a:xfrm>
            <a:off x="7695895" y="4137654"/>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95" name="TextBox 2194"/>
          <p:cNvSpPr txBox="1"/>
          <p:nvPr/>
        </p:nvSpPr>
        <p:spPr>
          <a:xfrm>
            <a:off x="7703517" y="4137440"/>
            <a:ext cx="357790" cy="400110"/>
          </a:xfrm>
          <a:prstGeom prst="rect">
            <a:avLst/>
          </a:prstGeom>
          <a:noFill/>
        </p:spPr>
        <p:txBody>
          <a:bodyPr wrap="none" rtlCol="0">
            <a:spAutoFit/>
          </a:bodyPr>
          <a:lstStyle/>
          <a:p>
            <a:pPr algn="ctr"/>
            <a:r>
              <a:rPr lang="en-US" sz="2000" b="1"/>
              <a:t>D</a:t>
            </a:r>
            <a:endParaRPr lang="en-US" sz="2000" b="1" dirty="0"/>
          </a:p>
        </p:txBody>
      </p:sp>
      <p:sp>
        <p:nvSpPr>
          <p:cNvPr id="2196" name="Rectangle 2195"/>
          <p:cNvSpPr/>
          <p:nvPr/>
        </p:nvSpPr>
        <p:spPr>
          <a:xfrm>
            <a:off x="7244724" y="41374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97" name="TextBox 2196"/>
          <p:cNvSpPr txBox="1"/>
          <p:nvPr/>
        </p:nvSpPr>
        <p:spPr>
          <a:xfrm>
            <a:off x="7252346" y="4137227"/>
            <a:ext cx="357790" cy="400110"/>
          </a:xfrm>
          <a:prstGeom prst="rect">
            <a:avLst/>
          </a:prstGeom>
          <a:noFill/>
        </p:spPr>
        <p:txBody>
          <a:bodyPr wrap="none" rtlCol="0">
            <a:spAutoFit/>
          </a:bodyPr>
          <a:lstStyle/>
          <a:p>
            <a:pPr algn="ctr"/>
            <a:r>
              <a:rPr lang="en-US" sz="2000" b="1"/>
              <a:t>N</a:t>
            </a:r>
            <a:endParaRPr lang="en-US" sz="2000" b="1" dirty="0"/>
          </a:p>
        </p:txBody>
      </p:sp>
      <p:sp>
        <p:nvSpPr>
          <p:cNvPr id="2198" name="Rectangle 2197"/>
          <p:cNvSpPr/>
          <p:nvPr/>
        </p:nvSpPr>
        <p:spPr>
          <a:xfrm>
            <a:off x="6801633" y="413744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199" name="TextBox 2198"/>
          <p:cNvSpPr txBox="1"/>
          <p:nvPr/>
        </p:nvSpPr>
        <p:spPr>
          <a:xfrm>
            <a:off x="6818071" y="4137227"/>
            <a:ext cx="340158" cy="400110"/>
          </a:xfrm>
          <a:prstGeom prst="rect">
            <a:avLst/>
          </a:prstGeom>
          <a:noFill/>
        </p:spPr>
        <p:txBody>
          <a:bodyPr wrap="none" rtlCol="0">
            <a:spAutoFit/>
          </a:bodyPr>
          <a:lstStyle/>
          <a:p>
            <a:pPr algn="ctr"/>
            <a:r>
              <a:rPr lang="en-US" sz="2000" b="1"/>
              <a:t>Ậ</a:t>
            </a:r>
            <a:endParaRPr lang="en-US" sz="2000" b="1" dirty="0"/>
          </a:p>
        </p:txBody>
      </p:sp>
      <p:sp>
        <p:nvSpPr>
          <p:cNvPr id="2201" name="Rectangle 2200"/>
          <p:cNvSpPr/>
          <p:nvPr/>
        </p:nvSpPr>
        <p:spPr>
          <a:xfrm>
            <a:off x="6353083" y="4624019"/>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02" name="TextBox 2201"/>
          <p:cNvSpPr txBox="1"/>
          <p:nvPr/>
        </p:nvSpPr>
        <p:spPr>
          <a:xfrm>
            <a:off x="6412802" y="4623805"/>
            <a:ext cx="253596" cy="400110"/>
          </a:xfrm>
          <a:prstGeom prst="rect">
            <a:avLst/>
          </a:prstGeom>
          <a:noFill/>
          <a:ln>
            <a:noFill/>
          </a:ln>
        </p:spPr>
        <p:txBody>
          <a:bodyPr wrap="none" rtlCol="0">
            <a:spAutoFit/>
          </a:bodyPr>
          <a:lstStyle/>
          <a:p>
            <a:pPr algn="ctr"/>
            <a:r>
              <a:rPr lang="en-US" sz="2000" b="1">
                <a:solidFill>
                  <a:srgbClr val="FF0000"/>
                </a:solidFill>
              </a:rPr>
              <a:t>I</a:t>
            </a:r>
            <a:endParaRPr lang="en-US" sz="2000" b="1" dirty="0">
              <a:solidFill>
                <a:srgbClr val="FF0000"/>
              </a:solidFill>
            </a:endParaRPr>
          </a:p>
        </p:txBody>
      </p:sp>
      <p:sp>
        <p:nvSpPr>
          <p:cNvPr id="2203" name="Rectangle 2202"/>
          <p:cNvSpPr/>
          <p:nvPr/>
        </p:nvSpPr>
        <p:spPr>
          <a:xfrm>
            <a:off x="5902370" y="462401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04" name="TextBox 2203"/>
          <p:cNvSpPr txBox="1"/>
          <p:nvPr/>
        </p:nvSpPr>
        <p:spPr>
          <a:xfrm>
            <a:off x="5933235" y="4623805"/>
            <a:ext cx="311303" cy="400110"/>
          </a:xfrm>
          <a:prstGeom prst="rect">
            <a:avLst/>
          </a:prstGeom>
          <a:noFill/>
        </p:spPr>
        <p:txBody>
          <a:bodyPr wrap="none" rtlCol="0">
            <a:spAutoFit/>
          </a:bodyPr>
          <a:lstStyle/>
          <a:p>
            <a:pPr algn="ctr"/>
            <a:r>
              <a:rPr lang="en-US" sz="2000" b="1"/>
              <a:t>T</a:t>
            </a:r>
            <a:endParaRPr lang="en-US" sz="2000" b="1" dirty="0"/>
          </a:p>
        </p:txBody>
      </p:sp>
      <p:sp>
        <p:nvSpPr>
          <p:cNvPr id="2225" name="Rectangle 2224"/>
          <p:cNvSpPr/>
          <p:nvPr/>
        </p:nvSpPr>
        <p:spPr>
          <a:xfrm>
            <a:off x="8587535" y="462380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26" name="TextBox 2225"/>
          <p:cNvSpPr txBox="1"/>
          <p:nvPr/>
        </p:nvSpPr>
        <p:spPr>
          <a:xfrm>
            <a:off x="8615194" y="4623592"/>
            <a:ext cx="317715" cy="400110"/>
          </a:xfrm>
          <a:prstGeom prst="rect">
            <a:avLst/>
          </a:prstGeom>
          <a:noFill/>
        </p:spPr>
        <p:txBody>
          <a:bodyPr wrap="none" rtlCol="0">
            <a:spAutoFit/>
          </a:bodyPr>
          <a:lstStyle/>
          <a:p>
            <a:pPr algn="ctr"/>
            <a:r>
              <a:rPr lang="en-US" sz="2000" b="1"/>
              <a:t>Y</a:t>
            </a:r>
            <a:endParaRPr lang="en-US" sz="2000" b="1" dirty="0"/>
          </a:p>
        </p:txBody>
      </p:sp>
      <p:sp>
        <p:nvSpPr>
          <p:cNvPr id="2227" name="Rectangle 2226"/>
          <p:cNvSpPr/>
          <p:nvPr/>
        </p:nvSpPr>
        <p:spPr>
          <a:xfrm>
            <a:off x="8138986" y="46235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28" name="TextBox 2227"/>
          <p:cNvSpPr txBox="1"/>
          <p:nvPr/>
        </p:nvSpPr>
        <p:spPr>
          <a:xfrm>
            <a:off x="8155424" y="4623379"/>
            <a:ext cx="340158" cy="400110"/>
          </a:xfrm>
          <a:prstGeom prst="rect">
            <a:avLst/>
          </a:prstGeom>
          <a:noFill/>
        </p:spPr>
        <p:txBody>
          <a:bodyPr wrap="none" rtlCol="0">
            <a:spAutoFit/>
          </a:bodyPr>
          <a:lstStyle/>
          <a:p>
            <a:pPr algn="ctr"/>
            <a:r>
              <a:rPr lang="en-US" sz="2000" b="1"/>
              <a:t>A</a:t>
            </a:r>
            <a:endParaRPr lang="en-US" sz="2000" b="1" dirty="0"/>
          </a:p>
        </p:txBody>
      </p:sp>
      <p:sp>
        <p:nvSpPr>
          <p:cNvPr id="2229" name="Rectangle 2228"/>
          <p:cNvSpPr/>
          <p:nvPr/>
        </p:nvSpPr>
        <p:spPr>
          <a:xfrm>
            <a:off x="7695895" y="4623593"/>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30" name="TextBox 2229"/>
          <p:cNvSpPr txBox="1"/>
          <p:nvPr/>
        </p:nvSpPr>
        <p:spPr>
          <a:xfrm>
            <a:off x="7726760" y="4623379"/>
            <a:ext cx="311303" cy="400110"/>
          </a:xfrm>
          <a:prstGeom prst="rect">
            <a:avLst/>
          </a:prstGeom>
          <a:noFill/>
        </p:spPr>
        <p:txBody>
          <a:bodyPr wrap="none" rtlCol="0">
            <a:spAutoFit/>
          </a:bodyPr>
          <a:lstStyle/>
          <a:p>
            <a:pPr algn="ctr"/>
            <a:r>
              <a:rPr lang="en-US" sz="2000" b="1"/>
              <a:t>T</a:t>
            </a:r>
            <a:endParaRPr lang="en-US" sz="2000" b="1" dirty="0"/>
          </a:p>
        </p:txBody>
      </p:sp>
      <p:sp>
        <p:nvSpPr>
          <p:cNvPr id="2231" name="Rectangle 2230"/>
          <p:cNvSpPr/>
          <p:nvPr/>
        </p:nvSpPr>
        <p:spPr>
          <a:xfrm>
            <a:off x="7244724" y="462338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32" name="TextBox 2231"/>
          <p:cNvSpPr txBox="1"/>
          <p:nvPr/>
        </p:nvSpPr>
        <p:spPr>
          <a:xfrm>
            <a:off x="7270780" y="4623166"/>
            <a:ext cx="320922" cy="400110"/>
          </a:xfrm>
          <a:prstGeom prst="rect">
            <a:avLst/>
          </a:prstGeom>
          <a:noFill/>
        </p:spPr>
        <p:txBody>
          <a:bodyPr wrap="none" rtlCol="0">
            <a:spAutoFit/>
          </a:bodyPr>
          <a:lstStyle/>
          <a:p>
            <a:pPr algn="ctr"/>
            <a:r>
              <a:rPr lang="en-US" sz="2000" b="1"/>
              <a:t>P</a:t>
            </a:r>
            <a:endParaRPr lang="en-US" sz="2000" b="1" dirty="0"/>
          </a:p>
        </p:txBody>
      </p:sp>
      <p:sp>
        <p:nvSpPr>
          <p:cNvPr id="2233" name="Rectangle 2232"/>
          <p:cNvSpPr/>
          <p:nvPr/>
        </p:nvSpPr>
        <p:spPr>
          <a:xfrm>
            <a:off x="6801633" y="4623380"/>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34" name="TextBox 2233"/>
          <p:cNvSpPr txBox="1"/>
          <p:nvPr/>
        </p:nvSpPr>
        <p:spPr>
          <a:xfrm>
            <a:off x="6833300" y="4623166"/>
            <a:ext cx="309700" cy="400110"/>
          </a:xfrm>
          <a:prstGeom prst="rect">
            <a:avLst/>
          </a:prstGeom>
          <a:noFill/>
        </p:spPr>
        <p:txBody>
          <a:bodyPr wrap="none" rtlCol="0">
            <a:spAutoFit/>
          </a:bodyPr>
          <a:lstStyle/>
          <a:p>
            <a:pPr algn="ctr"/>
            <a:r>
              <a:rPr lang="en-US" sz="2000" b="1"/>
              <a:t>Ế</a:t>
            </a:r>
            <a:endParaRPr lang="en-US" sz="2000" b="1" dirty="0"/>
          </a:p>
        </p:txBody>
      </p:sp>
      <p:sp>
        <p:nvSpPr>
          <p:cNvPr id="2236" name="Rectangle 2235"/>
          <p:cNvSpPr/>
          <p:nvPr/>
        </p:nvSpPr>
        <p:spPr>
          <a:xfrm>
            <a:off x="6353083" y="5109958"/>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37" name="TextBox 2236"/>
          <p:cNvSpPr txBox="1"/>
          <p:nvPr/>
        </p:nvSpPr>
        <p:spPr>
          <a:xfrm>
            <a:off x="6384750" y="5109744"/>
            <a:ext cx="309700" cy="400110"/>
          </a:xfrm>
          <a:prstGeom prst="rect">
            <a:avLst/>
          </a:prstGeom>
          <a:noFill/>
          <a:ln>
            <a:noFill/>
          </a:ln>
        </p:spPr>
        <p:txBody>
          <a:bodyPr wrap="none" rtlCol="0">
            <a:spAutoFit/>
          </a:bodyPr>
          <a:lstStyle/>
          <a:p>
            <a:pPr algn="ctr"/>
            <a:r>
              <a:rPr lang="en-US" sz="2000" b="1">
                <a:solidFill>
                  <a:srgbClr val="FF0000"/>
                </a:solidFill>
              </a:rPr>
              <a:t>Ệ</a:t>
            </a:r>
            <a:endParaRPr lang="en-US" sz="2000" b="1" dirty="0">
              <a:solidFill>
                <a:srgbClr val="FF0000"/>
              </a:solidFill>
            </a:endParaRPr>
          </a:p>
        </p:txBody>
      </p:sp>
      <p:sp>
        <p:nvSpPr>
          <p:cNvPr id="2238" name="Rectangle 2237"/>
          <p:cNvSpPr/>
          <p:nvPr/>
        </p:nvSpPr>
        <p:spPr>
          <a:xfrm>
            <a:off x="5902370" y="510995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39" name="TextBox 2238"/>
          <p:cNvSpPr txBox="1"/>
          <p:nvPr/>
        </p:nvSpPr>
        <p:spPr>
          <a:xfrm>
            <a:off x="5962089" y="5109744"/>
            <a:ext cx="253595" cy="400110"/>
          </a:xfrm>
          <a:prstGeom prst="rect">
            <a:avLst/>
          </a:prstGeom>
          <a:noFill/>
        </p:spPr>
        <p:txBody>
          <a:bodyPr wrap="none" rtlCol="0">
            <a:spAutoFit/>
          </a:bodyPr>
          <a:lstStyle/>
          <a:p>
            <a:pPr algn="ctr"/>
            <a:r>
              <a:rPr lang="en-US" sz="2000" b="1"/>
              <a:t>I</a:t>
            </a:r>
            <a:endParaRPr lang="en-US" sz="2000" b="1" dirty="0"/>
          </a:p>
        </p:txBody>
      </p:sp>
      <p:sp>
        <p:nvSpPr>
          <p:cNvPr id="2240" name="Rectangle 2239"/>
          <p:cNvSpPr/>
          <p:nvPr/>
        </p:nvSpPr>
        <p:spPr>
          <a:xfrm>
            <a:off x="5459279" y="510995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41" name="TextBox 2240"/>
          <p:cNvSpPr txBox="1"/>
          <p:nvPr/>
        </p:nvSpPr>
        <p:spPr>
          <a:xfrm>
            <a:off x="5466901" y="5109744"/>
            <a:ext cx="357790" cy="400110"/>
          </a:xfrm>
          <a:prstGeom prst="rect">
            <a:avLst/>
          </a:prstGeom>
          <a:noFill/>
        </p:spPr>
        <p:txBody>
          <a:bodyPr wrap="none" rtlCol="0">
            <a:spAutoFit/>
          </a:bodyPr>
          <a:lstStyle/>
          <a:p>
            <a:pPr algn="ctr"/>
            <a:r>
              <a:rPr lang="en-US" sz="2000" b="1"/>
              <a:t>H</a:t>
            </a:r>
            <a:endParaRPr lang="en-US" sz="2000" b="1" dirty="0"/>
          </a:p>
        </p:txBody>
      </p:sp>
      <p:sp>
        <p:nvSpPr>
          <p:cNvPr id="2242" name="Rectangle 2241"/>
          <p:cNvSpPr/>
          <p:nvPr/>
        </p:nvSpPr>
        <p:spPr>
          <a:xfrm>
            <a:off x="5008108" y="51097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43" name="TextBox 2242"/>
          <p:cNvSpPr txBox="1"/>
          <p:nvPr/>
        </p:nvSpPr>
        <p:spPr>
          <a:xfrm>
            <a:off x="5038973" y="5109531"/>
            <a:ext cx="311303" cy="400110"/>
          </a:xfrm>
          <a:prstGeom prst="rect">
            <a:avLst/>
          </a:prstGeom>
          <a:noFill/>
        </p:spPr>
        <p:txBody>
          <a:bodyPr wrap="none" rtlCol="0">
            <a:spAutoFit/>
          </a:bodyPr>
          <a:lstStyle/>
          <a:p>
            <a:pPr algn="ctr"/>
            <a:r>
              <a:rPr lang="en-US" sz="2000" b="1"/>
              <a:t>T</a:t>
            </a:r>
            <a:endParaRPr lang="en-US" sz="2000" b="1" dirty="0"/>
          </a:p>
        </p:txBody>
      </p:sp>
      <p:sp>
        <p:nvSpPr>
          <p:cNvPr id="2244" name="Rectangle 2243"/>
          <p:cNvSpPr/>
          <p:nvPr/>
        </p:nvSpPr>
        <p:spPr>
          <a:xfrm>
            <a:off x="4565017" y="510974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45" name="TextBox 2244"/>
          <p:cNvSpPr txBox="1"/>
          <p:nvPr/>
        </p:nvSpPr>
        <p:spPr>
          <a:xfrm>
            <a:off x="4581455" y="5109531"/>
            <a:ext cx="340158" cy="400110"/>
          </a:xfrm>
          <a:prstGeom prst="rect">
            <a:avLst/>
          </a:prstGeom>
          <a:noFill/>
        </p:spPr>
        <p:txBody>
          <a:bodyPr wrap="none" rtlCol="0">
            <a:spAutoFit/>
          </a:bodyPr>
          <a:lstStyle/>
          <a:p>
            <a:pPr algn="ctr"/>
            <a:r>
              <a:rPr lang="en-US" sz="2000" b="1"/>
              <a:t>Á</a:t>
            </a:r>
            <a:endParaRPr lang="en-US" sz="2000" b="1" dirty="0"/>
          </a:p>
        </p:txBody>
      </p:sp>
      <p:sp>
        <p:nvSpPr>
          <p:cNvPr id="2246" name="Rectangle 2245"/>
          <p:cNvSpPr/>
          <p:nvPr/>
        </p:nvSpPr>
        <p:spPr>
          <a:xfrm>
            <a:off x="4116468" y="510953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47" name="TextBox 2246"/>
          <p:cNvSpPr txBox="1"/>
          <p:nvPr/>
        </p:nvSpPr>
        <p:spPr>
          <a:xfrm>
            <a:off x="4124090" y="5109318"/>
            <a:ext cx="357790" cy="400110"/>
          </a:xfrm>
          <a:prstGeom prst="rect">
            <a:avLst/>
          </a:prstGeom>
          <a:noFill/>
        </p:spPr>
        <p:txBody>
          <a:bodyPr wrap="none" rtlCol="0">
            <a:spAutoFit/>
          </a:bodyPr>
          <a:lstStyle/>
          <a:p>
            <a:pPr algn="ctr"/>
            <a:r>
              <a:rPr lang="en-US" sz="2000" b="1"/>
              <a:t>H</a:t>
            </a:r>
            <a:endParaRPr lang="en-US" sz="2000" b="1" dirty="0"/>
          </a:p>
        </p:txBody>
      </p:sp>
      <p:sp>
        <p:nvSpPr>
          <p:cNvPr id="2248" name="Rectangle 2247"/>
          <p:cNvSpPr/>
          <p:nvPr/>
        </p:nvSpPr>
        <p:spPr>
          <a:xfrm>
            <a:off x="3673377" y="510953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49" name="TextBox 2248"/>
          <p:cNvSpPr txBox="1"/>
          <p:nvPr/>
        </p:nvSpPr>
        <p:spPr>
          <a:xfrm>
            <a:off x="3699433" y="5109318"/>
            <a:ext cx="320922" cy="400110"/>
          </a:xfrm>
          <a:prstGeom prst="rect">
            <a:avLst/>
          </a:prstGeom>
          <a:noFill/>
        </p:spPr>
        <p:txBody>
          <a:bodyPr wrap="none" rtlCol="0">
            <a:spAutoFit/>
          </a:bodyPr>
          <a:lstStyle/>
          <a:p>
            <a:pPr algn="ctr"/>
            <a:r>
              <a:rPr lang="en-US" sz="2000" b="1"/>
              <a:t>P</a:t>
            </a:r>
            <a:endParaRPr lang="en-US" sz="2000" b="1" dirty="0"/>
          </a:p>
        </p:txBody>
      </p:sp>
      <p:sp>
        <p:nvSpPr>
          <p:cNvPr id="2268" name="Rectangle 2267"/>
          <p:cNvSpPr/>
          <p:nvPr/>
        </p:nvSpPr>
        <p:spPr>
          <a:xfrm>
            <a:off x="6801633" y="510931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69" name="TextBox 2268"/>
          <p:cNvSpPr txBox="1"/>
          <p:nvPr/>
        </p:nvSpPr>
        <p:spPr>
          <a:xfrm>
            <a:off x="6809255" y="5109105"/>
            <a:ext cx="357790" cy="400110"/>
          </a:xfrm>
          <a:prstGeom prst="rect">
            <a:avLst/>
          </a:prstGeom>
          <a:noFill/>
        </p:spPr>
        <p:txBody>
          <a:bodyPr wrap="none" rtlCol="0">
            <a:spAutoFit/>
          </a:bodyPr>
          <a:lstStyle/>
          <a:p>
            <a:pPr algn="ctr"/>
            <a:r>
              <a:rPr lang="en-US" sz="2000" b="1"/>
              <a:t>N</a:t>
            </a:r>
            <a:endParaRPr lang="en-US" sz="2000" b="1" dirty="0"/>
          </a:p>
        </p:txBody>
      </p:sp>
      <p:sp>
        <p:nvSpPr>
          <p:cNvPr id="2271" name="Rectangle 2270"/>
          <p:cNvSpPr/>
          <p:nvPr/>
        </p:nvSpPr>
        <p:spPr>
          <a:xfrm>
            <a:off x="6353083" y="5595895"/>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72" name="TextBox 2271"/>
          <p:cNvSpPr txBox="1"/>
          <p:nvPr/>
        </p:nvSpPr>
        <p:spPr>
          <a:xfrm>
            <a:off x="6335057" y="5595681"/>
            <a:ext cx="409086" cy="400110"/>
          </a:xfrm>
          <a:prstGeom prst="rect">
            <a:avLst/>
          </a:prstGeom>
          <a:noFill/>
          <a:ln>
            <a:noFill/>
          </a:ln>
        </p:spPr>
        <p:txBody>
          <a:bodyPr wrap="none" rtlCol="0">
            <a:spAutoFit/>
          </a:bodyPr>
          <a:lstStyle/>
          <a:p>
            <a:pPr algn="ctr"/>
            <a:r>
              <a:rPr lang="en-US" sz="2000" b="1">
                <a:solidFill>
                  <a:srgbClr val="FF0000"/>
                </a:solidFill>
              </a:rPr>
              <a:t>M</a:t>
            </a:r>
            <a:endParaRPr lang="en-US" sz="2000" b="1" dirty="0">
              <a:solidFill>
                <a:srgbClr val="FF0000"/>
              </a:solidFill>
            </a:endParaRPr>
          </a:p>
        </p:txBody>
      </p:sp>
      <p:sp>
        <p:nvSpPr>
          <p:cNvPr id="2273" name="Rectangle 2272"/>
          <p:cNvSpPr/>
          <p:nvPr/>
        </p:nvSpPr>
        <p:spPr>
          <a:xfrm>
            <a:off x="5902370" y="55958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74" name="TextBox 2273"/>
          <p:cNvSpPr txBox="1"/>
          <p:nvPr/>
        </p:nvSpPr>
        <p:spPr>
          <a:xfrm>
            <a:off x="5934037" y="5595681"/>
            <a:ext cx="309700" cy="400110"/>
          </a:xfrm>
          <a:prstGeom prst="rect">
            <a:avLst/>
          </a:prstGeom>
          <a:noFill/>
        </p:spPr>
        <p:txBody>
          <a:bodyPr wrap="none" rtlCol="0">
            <a:spAutoFit/>
          </a:bodyPr>
          <a:lstStyle/>
          <a:p>
            <a:pPr algn="ctr"/>
            <a:r>
              <a:rPr lang="en-US" sz="2000" b="1"/>
              <a:t>Ê</a:t>
            </a:r>
            <a:endParaRPr lang="en-US" sz="2000" b="1" dirty="0"/>
          </a:p>
        </p:txBody>
      </p:sp>
      <p:sp>
        <p:nvSpPr>
          <p:cNvPr id="2275" name="Rectangle 2274"/>
          <p:cNvSpPr/>
          <p:nvPr/>
        </p:nvSpPr>
        <p:spPr>
          <a:xfrm>
            <a:off x="5459279" y="559589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76" name="TextBox 2275"/>
          <p:cNvSpPr txBox="1"/>
          <p:nvPr/>
        </p:nvSpPr>
        <p:spPr>
          <a:xfrm>
            <a:off x="5518998" y="5595681"/>
            <a:ext cx="253595" cy="400110"/>
          </a:xfrm>
          <a:prstGeom prst="rect">
            <a:avLst/>
          </a:prstGeom>
          <a:noFill/>
        </p:spPr>
        <p:txBody>
          <a:bodyPr wrap="none" rtlCol="0">
            <a:spAutoFit/>
          </a:bodyPr>
          <a:lstStyle/>
          <a:p>
            <a:pPr algn="ctr"/>
            <a:r>
              <a:rPr lang="en-US" sz="2000" b="1"/>
              <a:t>I</a:t>
            </a:r>
            <a:endParaRPr lang="en-US" sz="2000" b="1" dirty="0"/>
          </a:p>
        </p:txBody>
      </p:sp>
      <p:sp>
        <p:nvSpPr>
          <p:cNvPr id="2277" name="Rectangle 2276"/>
          <p:cNvSpPr/>
          <p:nvPr/>
        </p:nvSpPr>
        <p:spPr>
          <a:xfrm>
            <a:off x="5008108" y="559568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78" name="TextBox 2277"/>
          <p:cNvSpPr txBox="1"/>
          <p:nvPr/>
        </p:nvSpPr>
        <p:spPr>
          <a:xfrm>
            <a:off x="5015730" y="5595468"/>
            <a:ext cx="357790" cy="400110"/>
          </a:xfrm>
          <a:prstGeom prst="rect">
            <a:avLst/>
          </a:prstGeom>
          <a:noFill/>
        </p:spPr>
        <p:txBody>
          <a:bodyPr wrap="none" rtlCol="0">
            <a:spAutoFit/>
          </a:bodyPr>
          <a:lstStyle/>
          <a:p>
            <a:pPr algn="ctr"/>
            <a:r>
              <a:rPr lang="en-US" sz="2000" b="1"/>
              <a:t>H</a:t>
            </a:r>
            <a:endParaRPr lang="en-US" sz="2000" b="1" dirty="0"/>
          </a:p>
        </p:txBody>
      </p:sp>
      <p:sp>
        <p:nvSpPr>
          <p:cNvPr id="2279" name="Rectangle 2278"/>
          <p:cNvSpPr/>
          <p:nvPr/>
        </p:nvSpPr>
        <p:spPr>
          <a:xfrm>
            <a:off x="4565017" y="559568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80" name="TextBox 2279"/>
          <p:cNvSpPr txBox="1"/>
          <p:nvPr/>
        </p:nvSpPr>
        <p:spPr>
          <a:xfrm>
            <a:off x="4572639" y="5595468"/>
            <a:ext cx="357790" cy="400110"/>
          </a:xfrm>
          <a:prstGeom prst="rect">
            <a:avLst/>
          </a:prstGeom>
          <a:noFill/>
        </p:spPr>
        <p:txBody>
          <a:bodyPr wrap="none" rtlCol="0">
            <a:spAutoFit/>
          </a:bodyPr>
          <a:lstStyle/>
          <a:p>
            <a:pPr algn="ctr"/>
            <a:r>
              <a:rPr lang="en-US" sz="2000" b="1"/>
              <a:t>G</a:t>
            </a:r>
            <a:endParaRPr lang="en-US" sz="2000" b="1" dirty="0"/>
          </a:p>
        </p:txBody>
      </p:sp>
      <p:sp>
        <p:nvSpPr>
          <p:cNvPr id="2281" name="Rectangle 2280"/>
          <p:cNvSpPr/>
          <p:nvPr/>
        </p:nvSpPr>
        <p:spPr>
          <a:xfrm>
            <a:off x="4116468" y="559546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82" name="TextBox 2281"/>
          <p:cNvSpPr txBox="1"/>
          <p:nvPr/>
        </p:nvSpPr>
        <p:spPr>
          <a:xfrm>
            <a:off x="4124090" y="5595255"/>
            <a:ext cx="357790" cy="400110"/>
          </a:xfrm>
          <a:prstGeom prst="rect">
            <a:avLst/>
          </a:prstGeom>
          <a:noFill/>
        </p:spPr>
        <p:txBody>
          <a:bodyPr wrap="none" rtlCol="0">
            <a:spAutoFit/>
          </a:bodyPr>
          <a:lstStyle/>
          <a:p>
            <a:pPr algn="ctr"/>
            <a:r>
              <a:rPr lang="en-US" sz="2000" b="1"/>
              <a:t>N</a:t>
            </a:r>
            <a:endParaRPr lang="en-US" sz="2000" b="1" dirty="0"/>
          </a:p>
        </p:txBody>
      </p:sp>
      <p:sp>
        <p:nvSpPr>
          <p:cNvPr id="2299" name="Rectangle 2298"/>
          <p:cNvSpPr/>
          <p:nvPr/>
        </p:nvSpPr>
        <p:spPr>
          <a:xfrm>
            <a:off x="7695895" y="5595469"/>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00" name="TextBox 2299"/>
          <p:cNvSpPr txBox="1"/>
          <p:nvPr/>
        </p:nvSpPr>
        <p:spPr>
          <a:xfrm>
            <a:off x="7677869" y="5595255"/>
            <a:ext cx="409087" cy="400110"/>
          </a:xfrm>
          <a:prstGeom prst="rect">
            <a:avLst/>
          </a:prstGeom>
          <a:noFill/>
        </p:spPr>
        <p:txBody>
          <a:bodyPr wrap="none" rtlCol="0">
            <a:spAutoFit/>
          </a:bodyPr>
          <a:lstStyle/>
          <a:p>
            <a:pPr algn="ctr"/>
            <a:r>
              <a:rPr lang="en-US" sz="2000" b="1"/>
              <a:t>M</a:t>
            </a:r>
            <a:endParaRPr lang="en-US" sz="2000" b="1" dirty="0"/>
          </a:p>
        </p:txBody>
      </p:sp>
      <p:sp>
        <p:nvSpPr>
          <p:cNvPr id="2301" name="Rectangle 2300"/>
          <p:cNvSpPr/>
          <p:nvPr/>
        </p:nvSpPr>
        <p:spPr>
          <a:xfrm>
            <a:off x="7244724" y="559525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02" name="TextBox 2301"/>
          <p:cNvSpPr txBox="1"/>
          <p:nvPr/>
        </p:nvSpPr>
        <p:spPr>
          <a:xfrm>
            <a:off x="7261162" y="5595042"/>
            <a:ext cx="340158" cy="400110"/>
          </a:xfrm>
          <a:prstGeom prst="rect">
            <a:avLst/>
          </a:prstGeom>
          <a:noFill/>
        </p:spPr>
        <p:txBody>
          <a:bodyPr wrap="none" rtlCol="0">
            <a:spAutoFit/>
          </a:bodyPr>
          <a:lstStyle/>
          <a:p>
            <a:pPr algn="ctr"/>
            <a:r>
              <a:rPr lang="en-US" sz="2000" b="1"/>
              <a:t>Ấ</a:t>
            </a:r>
            <a:endParaRPr lang="en-US" sz="2000" b="1" dirty="0"/>
          </a:p>
        </p:txBody>
      </p:sp>
      <p:sp>
        <p:nvSpPr>
          <p:cNvPr id="2303" name="Rectangle 2302"/>
          <p:cNvSpPr/>
          <p:nvPr/>
        </p:nvSpPr>
        <p:spPr>
          <a:xfrm>
            <a:off x="6801633" y="5595256"/>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04" name="TextBox 2303"/>
          <p:cNvSpPr txBox="1"/>
          <p:nvPr/>
        </p:nvSpPr>
        <p:spPr>
          <a:xfrm>
            <a:off x="6827689" y="5595042"/>
            <a:ext cx="320922" cy="400110"/>
          </a:xfrm>
          <a:prstGeom prst="rect">
            <a:avLst/>
          </a:prstGeom>
          <a:noFill/>
        </p:spPr>
        <p:txBody>
          <a:bodyPr wrap="none" rtlCol="0">
            <a:spAutoFit/>
          </a:bodyPr>
          <a:lstStyle/>
          <a:p>
            <a:pPr algn="ctr"/>
            <a:r>
              <a:rPr lang="en-US" sz="2000" b="1"/>
              <a:t>C</a:t>
            </a:r>
            <a:endParaRPr lang="en-US" sz="2000" b="1" dirty="0"/>
          </a:p>
        </p:txBody>
      </p:sp>
      <p:sp>
        <p:nvSpPr>
          <p:cNvPr id="7" name="Rectangle 6"/>
          <p:cNvSpPr/>
          <p:nvPr/>
        </p:nvSpPr>
        <p:spPr>
          <a:xfrm>
            <a:off x="6353083" y="1229111"/>
            <a:ext cx="373035" cy="39968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8" name="TextBox 7"/>
          <p:cNvSpPr txBox="1"/>
          <p:nvPr/>
        </p:nvSpPr>
        <p:spPr>
          <a:xfrm>
            <a:off x="6383948" y="1228897"/>
            <a:ext cx="311304" cy="400110"/>
          </a:xfrm>
          <a:prstGeom prst="rect">
            <a:avLst/>
          </a:prstGeom>
          <a:noFill/>
          <a:ln>
            <a:noFill/>
          </a:ln>
        </p:spPr>
        <p:txBody>
          <a:bodyPr wrap="none" rtlCol="0">
            <a:spAutoFit/>
          </a:bodyPr>
          <a:lstStyle/>
          <a:p>
            <a:pPr algn="ctr"/>
            <a:r>
              <a:rPr lang="en-US" sz="2000" b="1">
                <a:solidFill>
                  <a:srgbClr val="FF0000"/>
                </a:solidFill>
              </a:rPr>
              <a:t>T</a:t>
            </a:r>
            <a:endParaRPr lang="en-US" sz="2000" b="1" dirty="0">
              <a:solidFill>
                <a:srgbClr val="FF0000"/>
              </a:solidFill>
            </a:endParaRPr>
          </a:p>
        </p:txBody>
      </p:sp>
      <p:sp>
        <p:nvSpPr>
          <p:cNvPr id="9" name="Rectangle 8"/>
          <p:cNvSpPr/>
          <p:nvPr/>
        </p:nvSpPr>
        <p:spPr>
          <a:xfrm>
            <a:off x="5902370" y="12291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0" name="TextBox 9"/>
          <p:cNvSpPr txBox="1"/>
          <p:nvPr/>
        </p:nvSpPr>
        <p:spPr>
          <a:xfrm>
            <a:off x="5909992" y="1228897"/>
            <a:ext cx="357790" cy="400110"/>
          </a:xfrm>
          <a:prstGeom prst="rect">
            <a:avLst/>
          </a:prstGeom>
          <a:noFill/>
        </p:spPr>
        <p:txBody>
          <a:bodyPr wrap="none" rtlCol="0">
            <a:spAutoFit/>
          </a:bodyPr>
          <a:lstStyle/>
          <a:p>
            <a:pPr algn="ctr"/>
            <a:r>
              <a:rPr lang="en-US" sz="2000" b="1"/>
              <a:t>N</a:t>
            </a:r>
            <a:endParaRPr lang="en-US" sz="2000" b="1" dirty="0"/>
          </a:p>
        </p:txBody>
      </p:sp>
      <p:sp>
        <p:nvSpPr>
          <p:cNvPr id="12" name="Rectangle 11"/>
          <p:cNvSpPr/>
          <p:nvPr/>
        </p:nvSpPr>
        <p:spPr>
          <a:xfrm>
            <a:off x="5459279" y="1229111"/>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 name="TextBox 12"/>
          <p:cNvSpPr txBox="1"/>
          <p:nvPr/>
        </p:nvSpPr>
        <p:spPr>
          <a:xfrm>
            <a:off x="5490946" y="1228897"/>
            <a:ext cx="309700" cy="400110"/>
          </a:xfrm>
          <a:prstGeom prst="rect">
            <a:avLst/>
          </a:prstGeom>
          <a:noFill/>
        </p:spPr>
        <p:txBody>
          <a:bodyPr wrap="none" rtlCol="0">
            <a:spAutoFit/>
          </a:bodyPr>
          <a:lstStyle/>
          <a:p>
            <a:pPr algn="ctr"/>
            <a:r>
              <a:rPr lang="en-US" sz="2000" b="1"/>
              <a:t>Ê</a:t>
            </a:r>
            <a:endParaRPr lang="en-US" sz="2000" b="1" dirty="0"/>
          </a:p>
        </p:txBody>
      </p:sp>
      <p:sp>
        <p:nvSpPr>
          <p:cNvPr id="14" name="Rectangle 13"/>
          <p:cNvSpPr/>
          <p:nvPr/>
        </p:nvSpPr>
        <p:spPr>
          <a:xfrm>
            <a:off x="5008108" y="1228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TextBox 14"/>
          <p:cNvSpPr txBox="1"/>
          <p:nvPr/>
        </p:nvSpPr>
        <p:spPr>
          <a:xfrm>
            <a:off x="5035767" y="1228684"/>
            <a:ext cx="317715" cy="400110"/>
          </a:xfrm>
          <a:prstGeom prst="rect">
            <a:avLst/>
          </a:prstGeom>
          <a:noFill/>
        </p:spPr>
        <p:txBody>
          <a:bodyPr wrap="none" rtlCol="0">
            <a:spAutoFit/>
          </a:bodyPr>
          <a:lstStyle/>
          <a:p>
            <a:pPr algn="ctr"/>
            <a:r>
              <a:rPr lang="en-US" sz="2000" b="1"/>
              <a:t>Y</a:t>
            </a:r>
            <a:endParaRPr lang="en-US" sz="2000" b="1" dirty="0"/>
          </a:p>
        </p:txBody>
      </p:sp>
      <p:sp>
        <p:nvSpPr>
          <p:cNvPr id="16" name="Rectangle 15"/>
          <p:cNvSpPr/>
          <p:nvPr/>
        </p:nvSpPr>
        <p:spPr>
          <a:xfrm>
            <a:off x="4565017" y="1228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 name="TextBox 16"/>
          <p:cNvSpPr txBox="1"/>
          <p:nvPr/>
        </p:nvSpPr>
        <p:spPr>
          <a:xfrm>
            <a:off x="4572639" y="1228684"/>
            <a:ext cx="357790" cy="400110"/>
          </a:xfrm>
          <a:prstGeom prst="rect">
            <a:avLst/>
          </a:prstGeom>
          <a:noFill/>
        </p:spPr>
        <p:txBody>
          <a:bodyPr wrap="none" rtlCol="0">
            <a:spAutoFit/>
          </a:bodyPr>
          <a:lstStyle/>
          <a:p>
            <a:pPr algn="ctr"/>
            <a:r>
              <a:rPr lang="en-US" sz="2000" b="1"/>
              <a:t>U</a:t>
            </a:r>
            <a:endParaRPr lang="en-US" sz="2000" b="1" dirty="0"/>
          </a:p>
        </p:txBody>
      </p:sp>
      <p:sp>
        <p:nvSpPr>
          <p:cNvPr id="19" name="Rectangle 18"/>
          <p:cNvSpPr/>
          <p:nvPr/>
        </p:nvSpPr>
        <p:spPr>
          <a:xfrm>
            <a:off x="4116468" y="1228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p:cNvSpPr txBox="1"/>
          <p:nvPr/>
        </p:nvSpPr>
        <p:spPr>
          <a:xfrm>
            <a:off x="4147333" y="1228471"/>
            <a:ext cx="311303" cy="400110"/>
          </a:xfrm>
          <a:prstGeom prst="rect">
            <a:avLst/>
          </a:prstGeom>
          <a:noFill/>
        </p:spPr>
        <p:txBody>
          <a:bodyPr wrap="none" rtlCol="0">
            <a:spAutoFit/>
          </a:bodyPr>
          <a:lstStyle/>
          <a:p>
            <a:pPr algn="ctr"/>
            <a:r>
              <a:rPr lang="en-US" sz="2000" b="1"/>
              <a:t>T</a:t>
            </a:r>
            <a:endParaRPr lang="en-US" sz="2000" b="1" dirty="0"/>
          </a:p>
        </p:txBody>
      </p:sp>
      <p:sp>
        <p:nvSpPr>
          <p:cNvPr id="35" name="Rectangle 34"/>
          <p:cNvSpPr/>
          <p:nvPr/>
        </p:nvSpPr>
        <p:spPr>
          <a:xfrm>
            <a:off x="8587535" y="1228898"/>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4" name="TextBox 53"/>
          <p:cNvSpPr txBox="1"/>
          <p:nvPr/>
        </p:nvSpPr>
        <p:spPr>
          <a:xfrm>
            <a:off x="8595157" y="1228684"/>
            <a:ext cx="357790" cy="400110"/>
          </a:xfrm>
          <a:prstGeom prst="rect">
            <a:avLst/>
          </a:prstGeom>
          <a:noFill/>
        </p:spPr>
        <p:txBody>
          <a:bodyPr wrap="none" rtlCol="0">
            <a:spAutoFit/>
          </a:bodyPr>
          <a:lstStyle/>
          <a:p>
            <a:pPr algn="ctr"/>
            <a:r>
              <a:rPr lang="en-US" sz="2000" b="1"/>
              <a:t>N</a:t>
            </a:r>
            <a:endParaRPr lang="en-US" sz="2000" b="1" dirty="0"/>
          </a:p>
        </p:txBody>
      </p:sp>
      <p:sp>
        <p:nvSpPr>
          <p:cNvPr id="61" name="Rectangle 60"/>
          <p:cNvSpPr/>
          <p:nvPr/>
        </p:nvSpPr>
        <p:spPr>
          <a:xfrm>
            <a:off x="8138986" y="1228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TextBox 61"/>
          <p:cNvSpPr txBox="1"/>
          <p:nvPr/>
        </p:nvSpPr>
        <p:spPr>
          <a:xfrm>
            <a:off x="8170653" y="1228471"/>
            <a:ext cx="309700" cy="400110"/>
          </a:xfrm>
          <a:prstGeom prst="rect">
            <a:avLst/>
          </a:prstGeom>
          <a:noFill/>
        </p:spPr>
        <p:txBody>
          <a:bodyPr wrap="none" rtlCol="0">
            <a:spAutoFit/>
          </a:bodyPr>
          <a:lstStyle/>
          <a:p>
            <a:pPr algn="ctr"/>
            <a:r>
              <a:rPr lang="en-US" sz="2000" b="1"/>
              <a:t>Ề</a:t>
            </a:r>
            <a:endParaRPr lang="en-US" sz="2000" b="1" dirty="0"/>
          </a:p>
        </p:txBody>
      </p:sp>
      <p:sp>
        <p:nvSpPr>
          <p:cNvPr id="63" name="Rectangle 62"/>
          <p:cNvSpPr/>
          <p:nvPr/>
        </p:nvSpPr>
        <p:spPr>
          <a:xfrm>
            <a:off x="7695895" y="1228685"/>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70" name="TextBox 2269"/>
          <p:cNvSpPr txBox="1"/>
          <p:nvPr/>
        </p:nvSpPr>
        <p:spPr>
          <a:xfrm>
            <a:off x="7723554" y="1228471"/>
            <a:ext cx="317715" cy="400110"/>
          </a:xfrm>
          <a:prstGeom prst="rect">
            <a:avLst/>
          </a:prstGeom>
          <a:noFill/>
        </p:spPr>
        <p:txBody>
          <a:bodyPr wrap="none" rtlCol="0">
            <a:spAutoFit/>
          </a:bodyPr>
          <a:lstStyle/>
          <a:p>
            <a:pPr algn="ctr"/>
            <a:r>
              <a:rPr lang="en-US" sz="2000" b="1"/>
              <a:t>Y</a:t>
            </a:r>
            <a:endParaRPr lang="en-US" sz="2000" b="1" dirty="0"/>
          </a:p>
        </p:txBody>
      </p:sp>
      <p:sp>
        <p:nvSpPr>
          <p:cNvPr id="1796" name="Rectangle 1795"/>
          <p:cNvSpPr/>
          <p:nvPr/>
        </p:nvSpPr>
        <p:spPr>
          <a:xfrm>
            <a:off x="7244724" y="12284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797" name="TextBox 1796"/>
          <p:cNvSpPr txBox="1"/>
          <p:nvPr/>
        </p:nvSpPr>
        <p:spPr>
          <a:xfrm>
            <a:off x="7252346" y="1228258"/>
            <a:ext cx="357790" cy="400110"/>
          </a:xfrm>
          <a:prstGeom prst="rect">
            <a:avLst/>
          </a:prstGeom>
          <a:noFill/>
        </p:spPr>
        <p:txBody>
          <a:bodyPr wrap="none" rtlCol="0">
            <a:spAutoFit/>
          </a:bodyPr>
          <a:lstStyle/>
          <a:p>
            <a:pPr algn="ctr"/>
            <a:r>
              <a:rPr lang="en-US" sz="2000" b="1"/>
              <a:t>U</a:t>
            </a:r>
            <a:endParaRPr lang="en-US" sz="2000" b="1" dirty="0"/>
          </a:p>
        </p:txBody>
      </p:sp>
      <p:sp>
        <p:nvSpPr>
          <p:cNvPr id="1798" name="Rectangle 1797"/>
          <p:cNvSpPr/>
          <p:nvPr/>
        </p:nvSpPr>
        <p:spPr>
          <a:xfrm>
            <a:off x="6801633" y="1228472"/>
            <a:ext cx="373035" cy="3996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00" name="TextBox 1799"/>
          <p:cNvSpPr txBox="1"/>
          <p:nvPr/>
        </p:nvSpPr>
        <p:spPr>
          <a:xfrm>
            <a:off x="6823682" y="1228258"/>
            <a:ext cx="328936" cy="400110"/>
          </a:xfrm>
          <a:prstGeom prst="rect">
            <a:avLst/>
          </a:prstGeom>
          <a:noFill/>
        </p:spPr>
        <p:txBody>
          <a:bodyPr wrap="none" rtlCol="0">
            <a:spAutoFit/>
          </a:bodyPr>
          <a:lstStyle/>
          <a:p>
            <a:pPr algn="ctr"/>
            <a:r>
              <a:rPr lang="en-US" sz="2000" b="1"/>
              <a:t>R</a:t>
            </a:r>
            <a:endParaRPr lang="en-US" sz="20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7"/>
                                        </p:tgtEl>
                                        <p:attrNameLst>
                                          <p:attrName>style.visibility</p:attrName>
                                        </p:attrNameLst>
                                      </p:cBhvr>
                                      <p:to>
                                        <p:strVal val="visible"/>
                                      </p:to>
                                    </p:set>
                                    <p:animEffect transition="in" filter="fade">
                                      <p:cBhvr>
                                        <p:cTn id="7" dur="500"/>
                                        <p:tgtEl>
                                          <p:spTgt spid="13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0"/>
                                        </p:tgtEl>
                                        <p:attrNameLst>
                                          <p:attrName>style.visibility</p:attrName>
                                        </p:attrNameLst>
                                      </p:cBhvr>
                                      <p:to>
                                        <p:strVal val="visible"/>
                                      </p:to>
                                    </p:set>
                                    <p:animEffect transition="in" filter="fade">
                                      <p:cBhvr>
                                        <p:cTn id="10" dur="500"/>
                                        <p:tgtEl>
                                          <p:spTgt spid="138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75"/>
                                        </p:tgtEl>
                                        <p:attrNameLst>
                                          <p:attrName>style.visibility</p:attrName>
                                        </p:attrNameLst>
                                      </p:cBhvr>
                                      <p:to>
                                        <p:strVal val="visible"/>
                                      </p:to>
                                    </p:set>
                                    <p:animEffect transition="in" filter="fade">
                                      <p:cBhvr>
                                        <p:cTn id="13" dur="500"/>
                                        <p:tgtEl>
                                          <p:spTgt spid="13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73"/>
                                        </p:tgtEl>
                                        <p:attrNameLst>
                                          <p:attrName>style.visibility</p:attrName>
                                        </p:attrNameLst>
                                      </p:cBhvr>
                                      <p:to>
                                        <p:strVal val="visible"/>
                                      </p:to>
                                    </p:set>
                                    <p:animEffect transition="in" filter="fade">
                                      <p:cBhvr>
                                        <p:cTn id="16" dur="500"/>
                                        <p:tgtEl>
                                          <p:spTgt spid="137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69"/>
                                        </p:tgtEl>
                                        <p:attrNameLst>
                                          <p:attrName>style.visibility</p:attrName>
                                        </p:attrNameLst>
                                      </p:cBhvr>
                                      <p:to>
                                        <p:strVal val="visible"/>
                                      </p:to>
                                    </p:set>
                                    <p:animEffect transition="in" filter="fade">
                                      <p:cBhvr>
                                        <p:cTn id="19" dur="500"/>
                                        <p:tgtEl>
                                          <p:spTgt spid="136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99"/>
                                        </p:tgtEl>
                                        <p:attrNameLst>
                                          <p:attrName>style.visibility</p:attrName>
                                        </p:attrNameLst>
                                      </p:cBhvr>
                                      <p:to>
                                        <p:strVal val="visible"/>
                                      </p:to>
                                    </p:set>
                                    <p:animEffect transition="in" filter="fade">
                                      <p:cBhvr>
                                        <p:cTn id="22" dur="500"/>
                                        <p:tgtEl>
                                          <p:spTgt spid="179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94"/>
                                        </p:tgtEl>
                                        <p:attrNameLst>
                                          <p:attrName>style.visibility</p:attrName>
                                        </p:attrNameLst>
                                      </p:cBhvr>
                                      <p:to>
                                        <p:strVal val="visible"/>
                                      </p:to>
                                    </p:set>
                                    <p:animEffect transition="in" filter="fade">
                                      <p:cBhvr>
                                        <p:cTn id="25" dur="500"/>
                                        <p:tgtEl>
                                          <p:spTgt spid="1794"/>
                                        </p:tgtEl>
                                      </p:cBhvr>
                                    </p:animEffec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38"/>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withEffect">
                                  <p:stCondLst>
                                    <p:cond delay="0"/>
                                  </p:stCondLst>
                                  <p:childTnLst>
                                    <p:set>
                                      <p:cBhvr>
                                        <p:cTn id="30" dur="1" fill="hold">
                                          <p:stCondLst>
                                            <p:cond delay="0"/>
                                          </p:stCondLst>
                                        </p:cTn>
                                        <p:tgtEl>
                                          <p:spTgt spid="1817"/>
                                        </p:tgtEl>
                                        <p:attrNameLst>
                                          <p:attrName>style.visibility</p:attrName>
                                        </p:attrNameLst>
                                      </p:cBhvr>
                                      <p:to>
                                        <p:strVal val="visible"/>
                                      </p:to>
                                    </p:set>
                                    <p:animEffect transition="in" filter="fade">
                                      <p:cBhvr>
                                        <p:cTn id="31" dur="500"/>
                                        <p:tgtEl>
                                          <p:spTgt spid="18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15"/>
                                        </p:tgtEl>
                                        <p:attrNameLst>
                                          <p:attrName>style.visibility</p:attrName>
                                        </p:attrNameLst>
                                      </p:cBhvr>
                                      <p:to>
                                        <p:strVal val="visible"/>
                                      </p:to>
                                    </p:set>
                                    <p:animEffect transition="in" filter="fade">
                                      <p:cBhvr>
                                        <p:cTn id="34" dur="500"/>
                                        <p:tgtEl>
                                          <p:spTgt spid="18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13"/>
                                        </p:tgtEl>
                                        <p:attrNameLst>
                                          <p:attrName>style.visibility</p:attrName>
                                        </p:attrNameLst>
                                      </p:cBhvr>
                                      <p:to>
                                        <p:strVal val="visible"/>
                                      </p:to>
                                    </p:set>
                                    <p:animEffect transition="in" filter="fade">
                                      <p:cBhvr>
                                        <p:cTn id="37" dur="500"/>
                                        <p:tgtEl>
                                          <p:spTgt spid="18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09"/>
                                        </p:tgtEl>
                                        <p:attrNameLst>
                                          <p:attrName>style.visibility</p:attrName>
                                        </p:attrNameLst>
                                      </p:cBhvr>
                                      <p:to>
                                        <p:strVal val="visible"/>
                                      </p:to>
                                    </p:set>
                                    <p:animEffect transition="in" filter="fade">
                                      <p:cBhvr>
                                        <p:cTn id="40" dur="500"/>
                                        <p:tgtEl>
                                          <p:spTgt spid="180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06"/>
                                        </p:tgtEl>
                                        <p:attrNameLst>
                                          <p:attrName>style.visibility</p:attrName>
                                        </p:attrNameLst>
                                      </p:cBhvr>
                                      <p:to>
                                        <p:strVal val="visible"/>
                                      </p:to>
                                    </p:set>
                                    <p:animEffect transition="in" filter="fade">
                                      <p:cBhvr>
                                        <p:cTn id="43" dur="500"/>
                                        <p:tgtEl>
                                          <p:spTgt spid="18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04"/>
                                        </p:tgtEl>
                                        <p:attrNameLst>
                                          <p:attrName>style.visibility</p:attrName>
                                        </p:attrNameLst>
                                      </p:cBhvr>
                                      <p:to>
                                        <p:strVal val="visible"/>
                                      </p:to>
                                    </p:set>
                                    <p:animEffect transition="in" filter="fade">
                                      <p:cBhvr>
                                        <p:cTn id="46" dur="500"/>
                                        <p:tgtEl>
                                          <p:spTgt spid="180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02"/>
                                        </p:tgtEl>
                                        <p:attrNameLst>
                                          <p:attrName>style.visibility</p:attrName>
                                        </p:attrNameLst>
                                      </p:cBhvr>
                                      <p:to>
                                        <p:strVal val="visible"/>
                                      </p:to>
                                    </p:set>
                                    <p:animEffect transition="in" filter="fade">
                                      <p:cBhvr>
                                        <p:cTn id="49" dur="500"/>
                                        <p:tgtEl>
                                          <p:spTgt spid="18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23"/>
                                        </p:tgtEl>
                                        <p:attrNameLst>
                                          <p:attrName>style.visibility</p:attrName>
                                        </p:attrNameLst>
                                      </p:cBhvr>
                                      <p:to>
                                        <p:strVal val="visible"/>
                                      </p:to>
                                    </p:set>
                                    <p:animEffect transition="in" filter="fade">
                                      <p:cBhvr>
                                        <p:cTn id="52" dur="500"/>
                                        <p:tgtEl>
                                          <p:spTgt spid="1423"/>
                                        </p:tgtEl>
                                      </p:cBhvr>
                                    </p:animEffect>
                                  </p:childTnLst>
                                </p:cTn>
                              </p:par>
                            </p:childTnLst>
                          </p:cTn>
                        </p:par>
                      </p:childTnLst>
                    </p:cTn>
                  </p:par>
                </p:childTnLst>
              </p:cTn>
              <p:nextCondLst>
                <p:cond evt="onClick" delay="0">
                  <p:tgtEl>
                    <p:spTgt spid="38"/>
                  </p:tgtEl>
                </p:cond>
              </p:nextCondLst>
            </p:seq>
            <p:seq concurrent="1" nextAc="seek">
              <p:cTn id="53" restart="whenNotActive" fill="hold" evtFilter="cancelBubble" nodeType="interactiveSeq">
                <p:stCondLst>
                  <p:cond evt="onClick" delay="0">
                    <p:tgtEl>
                      <p:spTgt spid="39"/>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withEffect">
                                  <p:stCondLst>
                                    <p:cond delay="0"/>
                                  </p:stCondLst>
                                  <p:childTnLst>
                                    <p:set>
                                      <p:cBhvr>
                                        <p:cTn id="57" dur="1" fill="hold">
                                          <p:stCondLst>
                                            <p:cond delay="0"/>
                                          </p:stCondLst>
                                        </p:cTn>
                                        <p:tgtEl>
                                          <p:spTgt spid="1880"/>
                                        </p:tgtEl>
                                        <p:attrNameLst>
                                          <p:attrName>style.visibility</p:attrName>
                                        </p:attrNameLst>
                                      </p:cBhvr>
                                      <p:to>
                                        <p:strVal val="visible"/>
                                      </p:to>
                                    </p:set>
                                    <p:animEffect transition="in" filter="fade">
                                      <p:cBhvr>
                                        <p:cTn id="58" dur="500"/>
                                        <p:tgtEl>
                                          <p:spTgt spid="188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64"/>
                                        </p:tgtEl>
                                        <p:attrNameLst>
                                          <p:attrName>style.visibility</p:attrName>
                                        </p:attrNameLst>
                                      </p:cBhvr>
                                      <p:to>
                                        <p:strVal val="visible"/>
                                      </p:to>
                                    </p:set>
                                    <p:animEffect transition="in" filter="fade">
                                      <p:cBhvr>
                                        <p:cTn id="61" dur="500"/>
                                        <p:tgtEl>
                                          <p:spTgt spid="18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57"/>
                                        </p:tgtEl>
                                        <p:attrNameLst>
                                          <p:attrName>style.visibility</p:attrName>
                                        </p:attrNameLst>
                                      </p:cBhvr>
                                      <p:to>
                                        <p:strVal val="visible"/>
                                      </p:to>
                                    </p:set>
                                    <p:animEffect transition="in" filter="fade">
                                      <p:cBhvr>
                                        <p:cTn id="64" dur="500"/>
                                        <p:tgtEl>
                                          <p:spTgt spid="185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66"/>
                                        </p:tgtEl>
                                        <p:attrNameLst>
                                          <p:attrName>style.visibility</p:attrName>
                                        </p:attrNameLst>
                                      </p:cBhvr>
                                      <p:to>
                                        <p:strVal val="visible"/>
                                      </p:to>
                                    </p:set>
                                    <p:animEffect transition="in" filter="fade">
                                      <p:cBhvr>
                                        <p:cTn id="67" dur="500"/>
                                        <p:tgtEl>
                                          <p:spTgt spid="14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40"/>
                                        </p:tgtEl>
                                        <p:attrNameLst>
                                          <p:attrName>style.visibility</p:attrName>
                                        </p:attrNameLst>
                                      </p:cBhvr>
                                      <p:to>
                                        <p:strVal val="visible"/>
                                      </p:to>
                                    </p:set>
                                    <p:animEffect transition="in" filter="fade">
                                      <p:cBhvr>
                                        <p:cTn id="70" dur="500"/>
                                        <p:tgtEl>
                                          <p:spTgt spid="14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55"/>
                                        </p:tgtEl>
                                        <p:attrNameLst>
                                          <p:attrName>style.visibility</p:attrName>
                                        </p:attrNameLst>
                                      </p:cBhvr>
                                      <p:to>
                                        <p:strVal val="visible"/>
                                      </p:to>
                                    </p:set>
                                    <p:animEffect transition="in" filter="fade">
                                      <p:cBhvr>
                                        <p:cTn id="73" dur="500"/>
                                        <p:tgtEl>
                                          <p:spTgt spid="195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53"/>
                                        </p:tgtEl>
                                        <p:attrNameLst>
                                          <p:attrName>style.visibility</p:attrName>
                                        </p:attrNameLst>
                                      </p:cBhvr>
                                      <p:to>
                                        <p:strVal val="visible"/>
                                      </p:to>
                                    </p:set>
                                    <p:animEffect transition="in" filter="fade">
                                      <p:cBhvr>
                                        <p:cTn id="76" dur="500"/>
                                        <p:tgtEl>
                                          <p:spTgt spid="195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951"/>
                                        </p:tgtEl>
                                        <p:attrNameLst>
                                          <p:attrName>style.visibility</p:attrName>
                                        </p:attrNameLst>
                                      </p:cBhvr>
                                      <p:to>
                                        <p:strVal val="visible"/>
                                      </p:to>
                                    </p:set>
                                    <p:animEffect transition="in" filter="fade">
                                      <p:cBhvr>
                                        <p:cTn id="79" dur="500"/>
                                        <p:tgtEl>
                                          <p:spTgt spid="1951"/>
                                        </p:tgtEl>
                                      </p:cBhvr>
                                    </p:animEffect>
                                  </p:childTnLst>
                                </p:cTn>
                              </p:par>
                            </p:childTnLst>
                          </p:cTn>
                        </p:par>
                      </p:childTnLst>
                    </p:cTn>
                  </p:par>
                </p:childTnLst>
              </p:cTn>
              <p:nextCondLst>
                <p:cond evt="onClick" delay="0">
                  <p:tgtEl>
                    <p:spTgt spid="39"/>
                  </p:tgtEl>
                </p:cond>
              </p:nextCondLst>
            </p:seq>
            <p:seq concurrent="1" nextAc="seek">
              <p:cTn id="80" restart="whenNotActive" fill="hold" evtFilter="cancelBubble" nodeType="interactiveSeq">
                <p:stCondLst>
                  <p:cond evt="onClick" delay="0">
                    <p:tgtEl>
                      <p:spTgt spid="40"/>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withEffect">
                                  <p:stCondLst>
                                    <p:cond delay="0"/>
                                  </p:stCondLst>
                                  <p:childTnLst>
                                    <p:set>
                                      <p:cBhvr>
                                        <p:cTn id="84" dur="1" fill="hold">
                                          <p:stCondLst>
                                            <p:cond delay="0"/>
                                          </p:stCondLst>
                                        </p:cTn>
                                        <p:tgtEl>
                                          <p:spTgt spid="1975"/>
                                        </p:tgtEl>
                                        <p:attrNameLst>
                                          <p:attrName>style.visibility</p:attrName>
                                        </p:attrNameLst>
                                      </p:cBhvr>
                                      <p:to>
                                        <p:strVal val="visible"/>
                                      </p:to>
                                    </p:set>
                                    <p:animEffect transition="in" filter="fade">
                                      <p:cBhvr>
                                        <p:cTn id="85" dur="500"/>
                                        <p:tgtEl>
                                          <p:spTgt spid="1975"/>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967"/>
                                        </p:tgtEl>
                                        <p:attrNameLst>
                                          <p:attrName>style.visibility</p:attrName>
                                        </p:attrNameLst>
                                      </p:cBhvr>
                                      <p:to>
                                        <p:strVal val="visible"/>
                                      </p:to>
                                    </p:set>
                                    <p:animEffect transition="in" filter="fade">
                                      <p:cBhvr>
                                        <p:cTn id="88" dur="500"/>
                                        <p:tgtEl>
                                          <p:spTgt spid="196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964"/>
                                        </p:tgtEl>
                                        <p:attrNameLst>
                                          <p:attrName>style.visibility</p:attrName>
                                        </p:attrNameLst>
                                      </p:cBhvr>
                                      <p:to>
                                        <p:strVal val="visible"/>
                                      </p:to>
                                    </p:set>
                                    <p:animEffect transition="in" filter="fade">
                                      <p:cBhvr>
                                        <p:cTn id="91" dur="500"/>
                                        <p:tgtEl>
                                          <p:spTgt spid="19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62"/>
                                        </p:tgtEl>
                                        <p:attrNameLst>
                                          <p:attrName>style.visibility</p:attrName>
                                        </p:attrNameLst>
                                      </p:cBhvr>
                                      <p:to>
                                        <p:strVal val="visible"/>
                                      </p:to>
                                    </p:set>
                                    <p:animEffect transition="in" filter="fade">
                                      <p:cBhvr>
                                        <p:cTn id="94" dur="500"/>
                                        <p:tgtEl>
                                          <p:spTgt spid="1962"/>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958"/>
                                        </p:tgtEl>
                                        <p:attrNameLst>
                                          <p:attrName>style.visibility</p:attrName>
                                        </p:attrNameLst>
                                      </p:cBhvr>
                                      <p:to>
                                        <p:strVal val="visible"/>
                                      </p:to>
                                    </p:set>
                                    <p:animEffect transition="in" filter="fade">
                                      <p:cBhvr>
                                        <p:cTn id="97" dur="500"/>
                                        <p:tgtEl>
                                          <p:spTgt spid="19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129"/>
                                        </p:tgtEl>
                                        <p:attrNameLst>
                                          <p:attrName>style.visibility</p:attrName>
                                        </p:attrNameLst>
                                      </p:cBhvr>
                                      <p:to>
                                        <p:strVal val="visible"/>
                                      </p:to>
                                    </p:set>
                                    <p:animEffect transition="in" filter="fade">
                                      <p:cBhvr>
                                        <p:cTn id="100" dur="500"/>
                                        <p:tgtEl>
                                          <p:spTgt spid="212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127"/>
                                        </p:tgtEl>
                                        <p:attrNameLst>
                                          <p:attrName>style.visibility</p:attrName>
                                        </p:attrNameLst>
                                      </p:cBhvr>
                                      <p:to>
                                        <p:strVal val="visible"/>
                                      </p:to>
                                    </p:set>
                                    <p:animEffect transition="in" filter="fade">
                                      <p:cBhvr>
                                        <p:cTn id="103" dur="500"/>
                                        <p:tgtEl>
                                          <p:spTgt spid="212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125"/>
                                        </p:tgtEl>
                                        <p:attrNameLst>
                                          <p:attrName>style.visibility</p:attrName>
                                        </p:attrNameLst>
                                      </p:cBhvr>
                                      <p:to>
                                        <p:strVal val="visible"/>
                                      </p:to>
                                    </p:set>
                                    <p:animEffect transition="in" filter="fade">
                                      <p:cBhvr>
                                        <p:cTn id="106" dur="500"/>
                                        <p:tgtEl>
                                          <p:spTgt spid="2125"/>
                                        </p:tgtEl>
                                      </p:cBhvr>
                                    </p:animEffect>
                                  </p:childTnLst>
                                </p:cTn>
                              </p:par>
                            </p:childTnLst>
                          </p:cTn>
                        </p:par>
                      </p:childTnLst>
                    </p:cTn>
                  </p:par>
                </p:childTnLst>
              </p:cTn>
              <p:nextCondLst>
                <p:cond evt="onClick" delay="0">
                  <p:tgtEl>
                    <p:spTgt spid="40"/>
                  </p:tgtEl>
                </p:cond>
              </p:nextCondLst>
            </p:seq>
            <p:seq concurrent="1" nextAc="seek">
              <p:cTn id="107" restart="whenNotActive" fill="hold" evtFilter="cancelBubble" nodeType="interactiveSeq">
                <p:stCondLst>
                  <p:cond evt="onClick" delay="0">
                    <p:tgtEl>
                      <p:spTgt spid="41"/>
                    </p:tgtEl>
                  </p:cond>
                </p:stCondLst>
                <p:endSync evt="end" delay="0">
                  <p:rtn val="all"/>
                </p:endSync>
                <p:childTnLst>
                  <p:par>
                    <p:cTn id="108" fill="hold">
                      <p:stCondLst>
                        <p:cond delay="0"/>
                      </p:stCondLst>
                      <p:childTnLst>
                        <p:par>
                          <p:cTn id="109" fill="hold">
                            <p:stCondLst>
                              <p:cond delay="0"/>
                            </p:stCondLst>
                            <p:childTnLst>
                              <p:par>
                                <p:cTn id="110" presetID="10" presetClass="entr" presetSubtype="0" fill="hold" grpId="0" nodeType="withEffect">
                                  <p:stCondLst>
                                    <p:cond delay="0"/>
                                  </p:stCondLst>
                                  <p:childTnLst>
                                    <p:set>
                                      <p:cBhvr>
                                        <p:cTn id="111" dur="1" fill="hold">
                                          <p:stCondLst>
                                            <p:cond delay="0"/>
                                          </p:stCondLst>
                                        </p:cTn>
                                        <p:tgtEl>
                                          <p:spTgt spid="2134"/>
                                        </p:tgtEl>
                                        <p:attrNameLst>
                                          <p:attrName>style.visibility</p:attrName>
                                        </p:attrNameLst>
                                      </p:cBhvr>
                                      <p:to>
                                        <p:strVal val="visible"/>
                                      </p:to>
                                    </p:set>
                                    <p:animEffect transition="in" filter="fade">
                                      <p:cBhvr>
                                        <p:cTn id="112" dur="500"/>
                                        <p:tgtEl>
                                          <p:spTgt spid="213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132"/>
                                        </p:tgtEl>
                                        <p:attrNameLst>
                                          <p:attrName>style.visibility</p:attrName>
                                        </p:attrNameLst>
                                      </p:cBhvr>
                                      <p:to>
                                        <p:strVal val="visible"/>
                                      </p:to>
                                    </p:set>
                                    <p:animEffect transition="in" filter="fade">
                                      <p:cBhvr>
                                        <p:cTn id="115" dur="500"/>
                                        <p:tgtEl>
                                          <p:spTgt spid="213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64"/>
                                        </p:tgtEl>
                                        <p:attrNameLst>
                                          <p:attrName>style.visibility</p:attrName>
                                        </p:attrNameLst>
                                      </p:cBhvr>
                                      <p:to>
                                        <p:strVal val="visible"/>
                                      </p:to>
                                    </p:set>
                                    <p:animEffect transition="in" filter="fade">
                                      <p:cBhvr>
                                        <p:cTn id="118" dur="500"/>
                                        <p:tgtEl>
                                          <p:spTgt spid="216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162"/>
                                        </p:tgtEl>
                                        <p:attrNameLst>
                                          <p:attrName>style.visibility</p:attrName>
                                        </p:attrNameLst>
                                      </p:cBhvr>
                                      <p:to>
                                        <p:strVal val="visible"/>
                                      </p:to>
                                    </p:set>
                                    <p:animEffect transition="in" filter="fade">
                                      <p:cBhvr>
                                        <p:cTn id="121" dur="500"/>
                                        <p:tgtEl>
                                          <p:spTgt spid="216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160"/>
                                        </p:tgtEl>
                                        <p:attrNameLst>
                                          <p:attrName>style.visibility</p:attrName>
                                        </p:attrNameLst>
                                      </p:cBhvr>
                                      <p:to>
                                        <p:strVal val="visible"/>
                                      </p:to>
                                    </p:set>
                                    <p:animEffect transition="in" filter="fade">
                                      <p:cBhvr>
                                        <p:cTn id="124" dur="500"/>
                                        <p:tgtEl>
                                          <p:spTgt spid="2160"/>
                                        </p:tgtEl>
                                      </p:cBhvr>
                                    </p:animEffect>
                                  </p:childTnLst>
                                </p:cTn>
                              </p:par>
                            </p:childTnLst>
                          </p:cTn>
                        </p:par>
                      </p:childTnLst>
                    </p:cTn>
                  </p:par>
                </p:childTnLst>
              </p:cTn>
              <p:nextCondLst>
                <p:cond evt="onClick" delay="0">
                  <p:tgtEl>
                    <p:spTgt spid="41"/>
                  </p:tgtEl>
                </p:cond>
              </p:nextCondLst>
            </p:seq>
            <p:seq concurrent="1" nextAc="seek">
              <p:cTn id="125" restart="whenNotActive" fill="hold" evtFilter="cancelBubble" nodeType="interactiveSeq">
                <p:stCondLst>
                  <p:cond evt="onClick" delay="0">
                    <p:tgtEl>
                      <p:spTgt spid="42"/>
                    </p:tgtEl>
                  </p:cond>
                </p:stCondLst>
                <p:endSync evt="end" delay="0">
                  <p:rtn val="all"/>
                </p:endSync>
                <p:childTnLst>
                  <p:par>
                    <p:cTn id="126" fill="hold">
                      <p:stCondLst>
                        <p:cond delay="0"/>
                      </p:stCondLst>
                      <p:childTnLst>
                        <p:par>
                          <p:cTn id="127" fill="hold">
                            <p:stCondLst>
                              <p:cond delay="0"/>
                            </p:stCondLst>
                            <p:childTnLst>
                              <p:par>
                                <p:cTn id="128" presetID="10" presetClass="entr" presetSubtype="0" fill="hold" grpId="0" nodeType="withEffect">
                                  <p:stCondLst>
                                    <p:cond delay="0"/>
                                  </p:stCondLst>
                                  <p:childTnLst>
                                    <p:set>
                                      <p:cBhvr>
                                        <p:cTn id="129" dur="1" fill="hold">
                                          <p:stCondLst>
                                            <p:cond delay="0"/>
                                          </p:stCondLst>
                                        </p:cTn>
                                        <p:tgtEl>
                                          <p:spTgt spid="2169"/>
                                        </p:tgtEl>
                                        <p:attrNameLst>
                                          <p:attrName>style.visibility</p:attrName>
                                        </p:attrNameLst>
                                      </p:cBhvr>
                                      <p:to>
                                        <p:strVal val="visible"/>
                                      </p:to>
                                    </p:set>
                                    <p:animEffect transition="in" filter="fade">
                                      <p:cBhvr>
                                        <p:cTn id="130" dur="500"/>
                                        <p:tgtEl>
                                          <p:spTgt spid="216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167"/>
                                        </p:tgtEl>
                                        <p:attrNameLst>
                                          <p:attrName>style.visibility</p:attrName>
                                        </p:attrNameLst>
                                      </p:cBhvr>
                                      <p:to>
                                        <p:strVal val="visible"/>
                                      </p:to>
                                    </p:set>
                                    <p:animEffect transition="in" filter="fade">
                                      <p:cBhvr>
                                        <p:cTn id="133" dur="500"/>
                                        <p:tgtEl>
                                          <p:spTgt spid="216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199"/>
                                        </p:tgtEl>
                                        <p:attrNameLst>
                                          <p:attrName>style.visibility</p:attrName>
                                        </p:attrNameLst>
                                      </p:cBhvr>
                                      <p:to>
                                        <p:strVal val="visible"/>
                                      </p:to>
                                    </p:set>
                                    <p:animEffect transition="in" filter="fade">
                                      <p:cBhvr>
                                        <p:cTn id="136" dur="500"/>
                                        <p:tgtEl>
                                          <p:spTgt spid="219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197"/>
                                        </p:tgtEl>
                                        <p:attrNameLst>
                                          <p:attrName>style.visibility</p:attrName>
                                        </p:attrNameLst>
                                      </p:cBhvr>
                                      <p:to>
                                        <p:strVal val="visible"/>
                                      </p:to>
                                    </p:set>
                                    <p:animEffect transition="in" filter="fade">
                                      <p:cBhvr>
                                        <p:cTn id="139" dur="500"/>
                                        <p:tgtEl>
                                          <p:spTgt spid="219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195"/>
                                        </p:tgtEl>
                                        <p:attrNameLst>
                                          <p:attrName>style.visibility</p:attrName>
                                        </p:attrNameLst>
                                      </p:cBhvr>
                                      <p:to>
                                        <p:strVal val="visible"/>
                                      </p:to>
                                    </p:set>
                                    <p:animEffect transition="in" filter="fade">
                                      <p:cBhvr>
                                        <p:cTn id="142" dur="500"/>
                                        <p:tgtEl>
                                          <p:spTgt spid="219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193"/>
                                        </p:tgtEl>
                                        <p:attrNameLst>
                                          <p:attrName>style.visibility</p:attrName>
                                        </p:attrNameLst>
                                      </p:cBhvr>
                                      <p:to>
                                        <p:strVal val="visible"/>
                                      </p:to>
                                    </p:set>
                                    <p:animEffect transition="in" filter="fade">
                                      <p:cBhvr>
                                        <p:cTn id="145" dur="500"/>
                                        <p:tgtEl>
                                          <p:spTgt spid="219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191"/>
                                        </p:tgtEl>
                                        <p:attrNameLst>
                                          <p:attrName>style.visibility</p:attrName>
                                        </p:attrNameLst>
                                      </p:cBhvr>
                                      <p:to>
                                        <p:strVal val="visible"/>
                                      </p:to>
                                    </p:set>
                                    <p:animEffect transition="in" filter="fade">
                                      <p:cBhvr>
                                        <p:cTn id="148" dur="500"/>
                                        <p:tgtEl>
                                          <p:spTgt spid="2191"/>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189"/>
                                        </p:tgtEl>
                                        <p:attrNameLst>
                                          <p:attrName>style.visibility</p:attrName>
                                        </p:attrNameLst>
                                      </p:cBhvr>
                                      <p:to>
                                        <p:strVal val="visible"/>
                                      </p:to>
                                    </p:set>
                                    <p:animEffect transition="in" filter="fade">
                                      <p:cBhvr>
                                        <p:cTn id="151" dur="500"/>
                                        <p:tgtEl>
                                          <p:spTgt spid="2189"/>
                                        </p:tgtEl>
                                      </p:cBhvr>
                                    </p:animEffect>
                                  </p:childTnLst>
                                </p:cTn>
                              </p:par>
                            </p:childTnLst>
                          </p:cTn>
                        </p:par>
                      </p:childTnLst>
                    </p:cTn>
                  </p:par>
                </p:childTnLst>
              </p:cTn>
              <p:nextCondLst>
                <p:cond evt="onClick" delay="0">
                  <p:tgtEl>
                    <p:spTgt spid="42"/>
                  </p:tgtEl>
                </p:cond>
              </p:nextCondLst>
            </p:seq>
            <p:seq concurrent="1" nextAc="seek">
              <p:cTn id="152" restart="whenNotActive" fill="hold" evtFilter="cancelBubble" nodeType="interactiveSeq">
                <p:stCondLst>
                  <p:cond evt="onClick" delay="0">
                    <p:tgtEl>
                      <p:spTgt spid="43"/>
                    </p:tgtEl>
                  </p:cond>
                </p:stCondLst>
                <p:endSync evt="end" delay="0">
                  <p:rtn val="all"/>
                </p:endSync>
                <p:childTnLst>
                  <p:par>
                    <p:cTn id="153" fill="hold">
                      <p:stCondLst>
                        <p:cond delay="0"/>
                      </p:stCondLst>
                      <p:childTnLst>
                        <p:par>
                          <p:cTn id="154" fill="hold">
                            <p:stCondLst>
                              <p:cond delay="0"/>
                            </p:stCondLst>
                            <p:childTnLst>
                              <p:par>
                                <p:cTn id="155" presetID="10" presetClass="entr" presetSubtype="0" fill="hold" grpId="0" nodeType="withEffect">
                                  <p:stCondLst>
                                    <p:cond delay="0"/>
                                  </p:stCondLst>
                                  <p:childTnLst>
                                    <p:set>
                                      <p:cBhvr>
                                        <p:cTn id="156" dur="1" fill="hold">
                                          <p:stCondLst>
                                            <p:cond delay="0"/>
                                          </p:stCondLst>
                                        </p:cTn>
                                        <p:tgtEl>
                                          <p:spTgt spid="2204"/>
                                        </p:tgtEl>
                                        <p:attrNameLst>
                                          <p:attrName>style.visibility</p:attrName>
                                        </p:attrNameLst>
                                      </p:cBhvr>
                                      <p:to>
                                        <p:strVal val="visible"/>
                                      </p:to>
                                    </p:set>
                                    <p:animEffect transition="in" filter="fade">
                                      <p:cBhvr>
                                        <p:cTn id="157" dur="500"/>
                                        <p:tgtEl>
                                          <p:spTgt spid="220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202"/>
                                        </p:tgtEl>
                                        <p:attrNameLst>
                                          <p:attrName>style.visibility</p:attrName>
                                        </p:attrNameLst>
                                      </p:cBhvr>
                                      <p:to>
                                        <p:strVal val="visible"/>
                                      </p:to>
                                    </p:set>
                                    <p:animEffect transition="in" filter="fade">
                                      <p:cBhvr>
                                        <p:cTn id="160" dur="500"/>
                                        <p:tgtEl>
                                          <p:spTgt spid="2202"/>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234"/>
                                        </p:tgtEl>
                                        <p:attrNameLst>
                                          <p:attrName>style.visibility</p:attrName>
                                        </p:attrNameLst>
                                      </p:cBhvr>
                                      <p:to>
                                        <p:strVal val="visible"/>
                                      </p:to>
                                    </p:set>
                                    <p:animEffect transition="in" filter="fade">
                                      <p:cBhvr>
                                        <p:cTn id="163" dur="500"/>
                                        <p:tgtEl>
                                          <p:spTgt spid="2234"/>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232"/>
                                        </p:tgtEl>
                                        <p:attrNameLst>
                                          <p:attrName>style.visibility</p:attrName>
                                        </p:attrNameLst>
                                      </p:cBhvr>
                                      <p:to>
                                        <p:strVal val="visible"/>
                                      </p:to>
                                    </p:set>
                                    <p:animEffect transition="in" filter="fade">
                                      <p:cBhvr>
                                        <p:cTn id="166" dur="500"/>
                                        <p:tgtEl>
                                          <p:spTgt spid="223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230"/>
                                        </p:tgtEl>
                                        <p:attrNameLst>
                                          <p:attrName>style.visibility</p:attrName>
                                        </p:attrNameLst>
                                      </p:cBhvr>
                                      <p:to>
                                        <p:strVal val="visible"/>
                                      </p:to>
                                    </p:set>
                                    <p:animEffect transition="in" filter="fade">
                                      <p:cBhvr>
                                        <p:cTn id="169" dur="500"/>
                                        <p:tgtEl>
                                          <p:spTgt spid="2230"/>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228"/>
                                        </p:tgtEl>
                                        <p:attrNameLst>
                                          <p:attrName>style.visibility</p:attrName>
                                        </p:attrNameLst>
                                      </p:cBhvr>
                                      <p:to>
                                        <p:strVal val="visible"/>
                                      </p:to>
                                    </p:set>
                                    <p:animEffect transition="in" filter="fade">
                                      <p:cBhvr>
                                        <p:cTn id="172" dur="500"/>
                                        <p:tgtEl>
                                          <p:spTgt spid="2228"/>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226"/>
                                        </p:tgtEl>
                                        <p:attrNameLst>
                                          <p:attrName>style.visibility</p:attrName>
                                        </p:attrNameLst>
                                      </p:cBhvr>
                                      <p:to>
                                        <p:strVal val="visible"/>
                                      </p:to>
                                    </p:set>
                                    <p:animEffect transition="in" filter="fade">
                                      <p:cBhvr>
                                        <p:cTn id="175" dur="500"/>
                                        <p:tgtEl>
                                          <p:spTgt spid="2226"/>
                                        </p:tgtEl>
                                      </p:cBhvr>
                                    </p:animEffect>
                                  </p:childTnLst>
                                </p:cTn>
                              </p:par>
                            </p:childTnLst>
                          </p:cTn>
                        </p:par>
                      </p:childTnLst>
                    </p:cTn>
                  </p:par>
                </p:childTnLst>
              </p:cTn>
              <p:nextCondLst>
                <p:cond evt="onClick" delay="0">
                  <p:tgtEl>
                    <p:spTgt spid="43"/>
                  </p:tgtEl>
                </p:cond>
              </p:nextCondLst>
            </p:seq>
            <p:seq concurrent="1" nextAc="seek">
              <p:cTn id="176" restart="whenNotActive" fill="hold" evtFilter="cancelBubble" nodeType="interactiveSeq">
                <p:stCondLst>
                  <p:cond evt="onClick" delay="0">
                    <p:tgtEl>
                      <p:spTgt spid="44"/>
                    </p:tgtEl>
                  </p:cond>
                </p:stCondLst>
                <p:endSync evt="end" delay="0">
                  <p:rtn val="all"/>
                </p:endSync>
                <p:childTnLst>
                  <p:par>
                    <p:cTn id="177" fill="hold">
                      <p:stCondLst>
                        <p:cond delay="0"/>
                      </p:stCondLst>
                      <p:childTnLst>
                        <p:par>
                          <p:cTn id="178" fill="hold">
                            <p:stCondLst>
                              <p:cond delay="0"/>
                            </p:stCondLst>
                            <p:childTnLst>
                              <p:par>
                                <p:cTn id="179" presetID="10" presetClass="entr" presetSubtype="0" fill="hold" grpId="0" nodeType="withEffect">
                                  <p:stCondLst>
                                    <p:cond delay="0"/>
                                  </p:stCondLst>
                                  <p:childTnLst>
                                    <p:set>
                                      <p:cBhvr>
                                        <p:cTn id="180" dur="1" fill="hold">
                                          <p:stCondLst>
                                            <p:cond delay="0"/>
                                          </p:stCondLst>
                                        </p:cTn>
                                        <p:tgtEl>
                                          <p:spTgt spid="2249"/>
                                        </p:tgtEl>
                                        <p:attrNameLst>
                                          <p:attrName>style.visibility</p:attrName>
                                        </p:attrNameLst>
                                      </p:cBhvr>
                                      <p:to>
                                        <p:strVal val="visible"/>
                                      </p:to>
                                    </p:set>
                                    <p:animEffect transition="in" filter="fade">
                                      <p:cBhvr>
                                        <p:cTn id="181" dur="500"/>
                                        <p:tgtEl>
                                          <p:spTgt spid="2249"/>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247"/>
                                        </p:tgtEl>
                                        <p:attrNameLst>
                                          <p:attrName>style.visibility</p:attrName>
                                        </p:attrNameLst>
                                      </p:cBhvr>
                                      <p:to>
                                        <p:strVal val="visible"/>
                                      </p:to>
                                    </p:set>
                                    <p:animEffect transition="in" filter="fade">
                                      <p:cBhvr>
                                        <p:cTn id="184" dur="500"/>
                                        <p:tgtEl>
                                          <p:spTgt spid="2247"/>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245"/>
                                        </p:tgtEl>
                                        <p:attrNameLst>
                                          <p:attrName>style.visibility</p:attrName>
                                        </p:attrNameLst>
                                      </p:cBhvr>
                                      <p:to>
                                        <p:strVal val="visible"/>
                                      </p:to>
                                    </p:set>
                                    <p:animEffect transition="in" filter="fade">
                                      <p:cBhvr>
                                        <p:cTn id="187" dur="500"/>
                                        <p:tgtEl>
                                          <p:spTgt spid="2245"/>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243"/>
                                        </p:tgtEl>
                                        <p:attrNameLst>
                                          <p:attrName>style.visibility</p:attrName>
                                        </p:attrNameLst>
                                      </p:cBhvr>
                                      <p:to>
                                        <p:strVal val="visible"/>
                                      </p:to>
                                    </p:set>
                                    <p:animEffect transition="in" filter="fade">
                                      <p:cBhvr>
                                        <p:cTn id="190" dur="500"/>
                                        <p:tgtEl>
                                          <p:spTgt spid="2243"/>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241"/>
                                        </p:tgtEl>
                                        <p:attrNameLst>
                                          <p:attrName>style.visibility</p:attrName>
                                        </p:attrNameLst>
                                      </p:cBhvr>
                                      <p:to>
                                        <p:strVal val="visible"/>
                                      </p:to>
                                    </p:set>
                                    <p:animEffect transition="in" filter="fade">
                                      <p:cBhvr>
                                        <p:cTn id="193" dur="500"/>
                                        <p:tgtEl>
                                          <p:spTgt spid="2241"/>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239"/>
                                        </p:tgtEl>
                                        <p:attrNameLst>
                                          <p:attrName>style.visibility</p:attrName>
                                        </p:attrNameLst>
                                      </p:cBhvr>
                                      <p:to>
                                        <p:strVal val="visible"/>
                                      </p:to>
                                    </p:set>
                                    <p:animEffect transition="in" filter="fade">
                                      <p:cBhvr>
                                        <p:cTn id="196" dur="500"/>
                                        <p:tgtEl>
                                          <p:spTgt spid="2239"/>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237"/>
                                        </p:tgtEl>
                                        <p:attrNameLst>
                                          <p:attrName>style.visibility</p:attrName>
                                        </p:attrNameLst>
                                      </p:cBhvr>
                                      <p:to>
                                        <p:strVal val="visible"/>
                                      </p:to>
                                    </p:set>
                                    <p:animEffect transition="in" filter="fade">
                                      <p:cBhvr>
                                        <p:cTn id="199" dur="500"/>
                                        <p:tgtEl>
                                          <p:spTgt spid="223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269"/>
                                        </p:tgtEl>
                                        <p:attrNameLst>
                                          <p:attrName>style.visibility</p:attrName>
                                        </p:attrNameLst>
                                      </p:cBhvr>
                                      <p:to>
                                        <p:strVal val="visible"/>
                                      </p:to>
                                    </p:set>
                                    <p:animEffect transition="in" filter="fade">
                                      <p:cBhvr>
                                        <p:cTn id="202" dur="500"/>
                                        <p:tgtEl>
                                          <p:spTgt spid="2269"/>
                                        </p:tgtEl>
                                      </p:cBhvr>
                                    </p:animEffect>
                                  </p:childTnLst>
                                </p:cTn>
                              </p:par>
                            </p:childTnLst>
                          </p:cTn>
                        </p:par>
                      </p:childTnLst>
                    </p:cTn>
                  </p:par>
                </p:childTnLst>
              </p:cTn>
              <p:nextCondLst>
                <p:cond evt="onClick" delay="0">
                  <p:tgtEl>
                    <p:spTgt spid="44"/>
                  </p:tgtEl>
                </p:cond>
              </p:nextCondLst>
            </p:seq>
            <p:seq concurrent="1" nextAc="seek">
              <p:cTn id="203" restart="whenNotActive" fill="hold" evtFilter="cancelBubble" nodeType="interactiveSeq">
                <p:stCondLst>
                  <p:cond evt="onClick" delay="0">
                    <p:tgtEl>
                      <p:spTgt spid="45"/>
                    </p:tgtEl>
                  </p:cond>
                </p:stCondLst>
                <p:endSync evt="end" delay="0">
                  <p:rtn val="all"/>
                </p:endSync>
                <p:childTnLst>
                  <p:par>
                    <p:cTn id="204" fill="hold">
                      <p:stCondLst>
                        <p:cond delay="0"/>
                      </p:stCondLst>
                      <p:childTnLst>
                        <p:par>
                          <p:cTn id="205" fill="hold">
                            <p:stCondLst>
                              <p:cond delay="0"/>
                            </p:stCondLst>
                            <p:childTnLst>
                              <p:par>
                                <p:cTn id="206" presetID="10" presetClass="entr" presetSubtype="0" fill="hold" grpId="0" nodeType="withEffect">
                                  <p:stCondLst>
                                    <p:cond delay="0"/>
                                  </p:stCondLst>
                                  <p:childTnLst>
                                    <p:set>
                                      <p:cBhvr>
                                        <p:cTn id="207" dur="1" fill="hold">
                                          <p:stCondLst>
                                            <p:cond delay="0"/>
                                          </p:stCondLst>
                                        </p:cTn>
                                        <p:tgtEl>
                                          <p:spTgt spid="2282"/>
                                        </p:tgtEl>
                                        <p:attrNameLst>
                                          <p:attrName>style.visibility</p:attrName>
                                        </p:attrNameLst>
                                      </p:cBhvr>
                                      <p:to>
                                        <p:strVal val="visible"/>
                                      </p:to>
                                    </p:set>
                                    <p:animEffect transition="in" filter="fade">
                                      <p:cBhvr>
                                        <p:cTn id="208" dur="500"/>
                                        <p:tgtEl>
                                          <p:spTgt spid="228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280"/>
                                        </p:tgtEl>
                                        <p:attrNameLst>
                                          <p:attrName>style.visibility</p:attrName>
                                        </p:attrNameLst>
                                      </p:cBhvr>
                                      <p:to>
                                        <p:strVal val="visible"/>
                                      </p:to>
                                    </p:set>
                                    <p:animEffect transition="in" filter="fade">
                                      <p:cBhvr>
                                        <p:cTn id="211" dur="500"/>
                                        <p:tgtEl>
                                          <p:spTgt spid="2280"/>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278"/>
                                        </p:tgtEl>
                                        <p:attrNameLst>
                                          <p:attrName>style.visibility</p:attrName>
                                        </p:attrNameLst>
                                      </p:cBhvr>
                                      <p:to>
                                        <p:strVal val="visible"/>
                                      </p:to>
                                    </p:set>
                                    <p:animEffect transition="in" filter="fade">
                                      <p:cBhvr>
                                        <p:cTn id="214" dur="500"/>
                                        <p:tgtEl>
                                          <p:spTgt spid="2278"/>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276"/>
                                        </p:tgtEl>
                                        <p:attrNameLst>
                                          <p:attrName>style.visibility</p:attrName>
                                        </p:attrNameLst>
                                      </p:cBhvr>
                                      <p:to>
                                        <p:strVal val="visible"/>
                                      </p:to>
                                    </p:set>
                                    <p:animEffect transition="in" filter="fade">
                                      <p:cBhvr>
                                        <p:cTn id="217" dur="500"/>
                                        <p:tgtEl>
                                          <p:spTgt spid="2276"/>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274"/>
                                        </p:tgtEl>
                                        <p:attrNameLst>
                                          <p:attrName>style.visibility</p:attrName>
                                        </p:attrNameLst>
                                      </p:cBhvr>
                                      <p:to>
                                        <p:strVal val="visible"/>
                                      </p:to>
                                    </p:set>
                                    <p:animEffect transition="in" filter="fade">
                                      <p:cBhvr>
                                        <p:cTn id="220" dur="500"/>
                                        <p:tgtEl>
                                          <p:spTgt spid="2274"/>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272"/>
                                        </p:tgtEl>
                                        <p:attrNameLst>
                                          <p:attrName>style.visibility</p:attrName>
                                        </p:attrNameLst>
                                      </p:cBhvr>
                                      <p:to>
                                        <p:strVal val="visible"/>
                                      </p:to>
                                    </p:set>
                                    <p:animEffect transition="in" filter="fade">
                                      <p:cBhvr>
                                        <p:cTn id="223" dur="500"/>
                                        <p:tgtEl>
                                          <p:spTgt spid="2272"/>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304"/>
                                        </p:tgtEl>
                                        <p:attrNameLst>
                                          <p:attrName>style.visibility</p:attrName>
                                        </p:attrNameLst>
                                      </p:cBhvr>
                                      <p:to>
                                        <p:strVal val="visible"/>
                                      </p:to>
                                    </p:set>
                                    <p:animEffect transition="in" filter="fade">
                                      <p:cBhvr>
                                        <p:cTn id="226" dur="500"/>
                                        <p:tgtEl>
                                          <p:spTgt spid="2304"/>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302"/>
                                        </p:tgtEl>
                                        <p:attrNameLst>
                                          <p:attrName>style.visibility</p:attrName>
                                        </p:attrNameLst>
                                      </p:cBhvr>
                                      <p:to>
                                        <p:strVal val="visible"/>
                                      </p:to>
                                    </p:set>
                                    <p:animEffect transition="in" filter="fade">
                                      <p:cBhvr>
                                        <p:cTn id="229" dur="500"/>
                                        <p:tgtEl>
                                          <p:spTgt spid="2302"/>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300"/>
                                        </p:tgtEl>
                                        <p:attrNameLst>
                                          <p:attrName>style.visibility</p:attrName>
                                        </p:attrNameLst>
                                      </p:cBhvr>
                                      <p:to>
                                        <p:strVal val="visible"/>
                                      </p:to>
                                    </p:set>
                                    <p:animEffect transition="in" filter="fade">
                                      <p:cBhvr>
                                        <p:cTn id="232" dur="500"/>
                                        <p:tgtEl>
                                          <p:spTgt spid="2300"/>
                                        </p:tgtEl>
                                      </p:cBhvr>
                                    </p:animEffect>
                                  </p:childTnLst>
                                </p:cTn>
                              </p:par>
                            </p:childTnLst>
                          </p:cTn>
                        </p:par>
                      </p:childTnLst>
                    </p:cTn>
                  </p:par>
                </p:childTnLst>
              </p:cTn>
              <p:nextCondLst>
                <p:cond evt="onClick" delay="0">
                  <p:tgtEl>
                    <p:spTgt spid="45"/>
                  </p:tgtEl>
                </p:cond>
              </p:nextCondLst>
            </p:seq>
            <p:seq concurrent="1" nextAc="seek">
              <p:cTn id="233" restart="whenNotActive" fill="hold" evtFilter="cancelBubble" nodeType="interactiveSeq">
                <p:stCondLst>
                  <p:cond evt="onClick" delay="0">
                    <p:tgtEl>
                      <p:spTgt spid="36"/>
                    </p:tgtEl>
                  </p:cond>
                </p:stCondLst>
                <p:endSync evt="end" delay="0">
                  <p:rtn val="all"/>
                </p:endSync>
                <p:childTnLst>
                  <p:par>
                    <p:cTn id="234" fill="hold">
                      <p:stCondLst>
                        <p:cond delay="0"/>
                      </p:stCondLst>
                      <p:childTnLst>
                        <p:par>
                          <p:cTn id="235" fill="hold">
                            <p:stCondLst>
                              <p:cond delay="0"/>
                            </p:stCondLst>
                            <p:childTnLst>
                              <p:par>
                                <p:cTn id="236" presetID="10" presetClass="entr" presetSubtype="0" fill="hold" grpId="0" nodeType="withEffect">
                                  <p:stCondLst>
                                    <p:cond delay="0"/>
                                  </p:stCondLst>
                                  <p:childTnLst>
                                    <p:set>
                                      <p:cBhvr>
                                        <p:cTn id="237" dur="1" fill="hold">
                                          <p:stCondLst>
                                            <p:cond delay="0"/>
                                          </p:stCondLst>
                                        </p:cTn>
                                        <p:tgtEl>
                                          <p:spTgt spid="20"/>
                                        </p:tgtEl>
                                        <p:attrNameLst>
                                          <p:attrName>style.visibility</p:attrName>
                                        </p:attrNameLst>
                                      </p:cBhvr>
                                      <p:to>
                                        <p:strVal val="visible"/>
                                      </p:to>
                                    </p:set>
                                    <p:animEffect transition="in" filter="fade">
                                      <p:cBhvr>
                                        <p:cTn id="238" dur="500"/>
                                        <p:tgtEl>
                                          <p:spTgt spid="20"/>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15"/>
                                        </p:tgtEl>
                                        <p:attrNameLst>
                                          <p:attrName>style.visibility</p:attrName>
                                        </p:attrNameLst>
                                      </p:cBhvr>
                                      <p:to>
                                        <p:strVal val="visible"/>
                                      </p:to>
                                    </p:set>
                                    <p:animEffect transition="in" filter="fade">
                                      <p:cBhvr>
                                        <p:cTn id="241" dur="500"/>
                                        <p:tgtEl>
                                          <p:spTgt spid="1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17"/>
                                        </p:tgtEl>
                                        <p:attrNameLst>
                                          <p:attrName>style.visibility</p:attrName>
                                        </p:attrNameLst>
                                      </p:cBhvr>
                                      <p:to>
                                        <p:strVal val="visible"/>
                                      </p:to>
                                    </p:set>
                                    <p:animEffect transition="in" filter="fade">
                                      <p:cBhvr>
                                        <p:cTn id="244" dur="500"/>
                                        <p:tgtEl>
                                          <p:spTgt spid="17"/>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13"/>
                                        </p:tgtEl>
                                        <p:attrNameLst>
                                          <p:attrName>style.visibility</p:attrName>
                                        </p:attrNameLst>
                                      </p:cBhvr>
                                      <p:to>
                                        <p:strVal val="visible"/>
                                      </p:to>
                                    </p:set>
                                    <p:animEffect transition="in" filter="fade">
                                      <p:cBhvr>
                                        <p:cTn id="247" dur="500"/>
                                        <p:tgtEl>
                                          <p:spTgt spid="13"/>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0"/>
                                        </p:tgtEl>
                                        <p:attrNameLst>
                                          <p:attrName>style.visibility</p:attrName>
                                        </p:attrNameLst>
                                      </p:cBhvr>
                                      <p:to>
                                        <p:strVal val="visible"/>
                                      </p:to>
                                    </p:set>
                                    <p:animEffect transition="in" filter="fade">
                                      <p:cBhvr>
                                        <p:cTn id="250" dur="500"/>
                                        <p:tgtEl>
                                          <p:spTgt spid="10"/>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8"/>
                                        </p:tgtEl>
                                        <p:attrNameLst>
                                          <p:attrName>style.visibility</p:attrName>
                                        </p:attrNameLst>
                                      </p:cBhvr>
                                      <p:to>
                                        <p:strVal val="visible"/>
                                      </p:to>
                                    </p:set>
                                    <p:animEffect transition="in" filter="fade">
                                      <p:cBhvr>
                                        <p:cTn id="253" dur="500"/>
                                        <p:tgtEl>
                                          <p:spTgt spid="8"/>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1800"/>
                                        </p:tgtEl>
                                        <p:attrNameLst>
                                          <p:attrName>style.visibility</p:attrName>
                                        </p:attrNameLst>
                                      </p:cBhvr>
                                      <p:to>
                                        <p:strVal val="visible"/>
                                      </p:to>
                                    </p:set>
                                    <p:animEffect transition="in" filter="fade">
                                      <p:cBhvr>
                                        <p:cTn id="256" dur="500"/>
                                        <p:tgtEl>
                                          <p:spTgt spid="180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797"/>
                                        </p:tgtEl>
                                        <p:attrNameLst>
                                          <p:attrName>style.visibility</p:attrName>
                                        </p:attrNameLst>
                                      </p:cBhvr>
                                      <p:to>
                                        <p:strVal val="visible"/>
                                      </p:to>
                                    </p:set>
                                    <p:animEffect transition="in" filter="fade">
                                      <p:cBhvr>
                                        <p:cTn id="259" dur="500"/>
                                        <p:tgtEl>
                                          <p:spTgt spid="1797"/>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270"/>
                                        </p:tgtEl>
                                        <p:attrNameLst>
                                          <p:attrName>style.visibility</p:attrName>
                                        </p:attrNameLst>
                                      </p:cBhvr>
                                      <p:to>
                                        <p:strVal val="visible"/>
                                      </p:to>
                                    </p:set>
                                    <p:animEffect transition="in" filter="fade">
                                      <p:cBhvr>
                                        <p:cTn id="262" dur="500"/>
                                        <p:tgtEl>
                                          <p:spTgt spid="2270"/>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62"/>
                                        </p:tgtEl>
                                        <p:attrNameLst>
                                          <p:attrName>style.visibility</p:attrName>
                                        </p:attrNameLst>
                                      </p:cBhvr>
                                      <p:to>
                                        <p:strVal val="visible"/>
                                      </p:to>
                                    </p:set>
                                    <p:animEffect transition="in" filter="fade">
                                      <p:cBhvr>
                                        <p:cTn id="265" dur="500"/>
                                        <p:tgtEl>
                                          <p:spTgt spid="6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4"/>
                                        </p:tgtEl>
                                        <p:attrNameLst>
                                          <p:attrName>style.visibility</p:attrName>
                                        </p:attrNameLst>
                                      </p:cBhvr>
                                      <p:to>
                                        <p:strVal val="visible"/>
                                      </p:to>
                                    </p:set>
                                    <p:animEffect transition="in" filter="fade">
                                      <p:cBhvr>
                                        <p:cTn id="268" dur="500"/>
                                        <p:tgtEl>
                                          <p:spTgt spid="54"/>
                                        </p:tgtEl>
                                      </p:cBhvr>
                                    </p:animEffect>
                                  </p:childTnLst>
                                </p:cTn>
                              </p:par>
                            </p:childTnLst>
                          </p:cTn>
                        </p:par>
                      </p:childTnLst>
                    </p:cTn>
                  </p:par>
                </p:childTnLst>
              </p:cTn>
              <p:nextCondLst>
                <p:cond evt="onClick" delay="0">
                  <p:tgtEl>
                    <p:spTgt spid="36"/>
                  </p:tgtEl>
                </p:cond>
              </p:nextCondLst>
            </p:seq>
          </p:childTnLst>
        </p:cTn>
      </p:par>
    </p:tnLst>
    <p:bldLst>
      <p:bldP spid="1369" grpId="0"/>
      <p:bldP spid="1373" grpId="0"/>
      <p:bldP spid="1375" grpId="0"/>
      <p:bldP spid="1377" grpId="0"/>
      <p:bldP spid="1380" grpId="0"/>
      <p:bldP spid="1794" grpId="0"/>
      <p:bldP spid="1799" grpId="0"/>
      <p:bldP spid="1802" grpId="0"/>
      <p:bldP spid="1804" grpId="0"/>
      <p:bldP spid="1806" grpId="0"/>
      <p:bldP spid="1809" grpId="0"/>
      <p:bldP spid="1813" grpId="0"/>
      <p:bldP spid="1815" grpId="0"/>
      <p:bldP spid="1817" grpId="0"/>
      <p:bldP spid="1423" grpId="0"/>
      <p:bldP spid="1440" grpId="0"/>
      <p:bldP spid="1466" grpId="0"/>
      <p:bldP spid="1857" grpId="0"/>
      <p:bldP spid="1864" grpId="0"/>
      <p:bldP spid="1880" grpId="0"/>
      <p:bldP spid="1951" grpId="0"/>
      <p:bldP spid="1953" grpId="0"/>
      <p:bldP spid="1955" grpId="0"/>
      <p:bldP spid="1958" grpId="0"/>
      <p:bldP spid="1962" grpId="0"/>
      <p:bldP spid="1964" grpId="0"/>
      <p:bldP spid="1967" grpId="0"/>
      <p:bldP spid="1975" grpId="0"/>
      <p:bldP spid="2125" grpId="0"/>
      <p:bldP spid="2127" grpId="0"/>
      <p:bldP spid="2129" grpId="0"/>
      <p:bldP spid="2132" grpId="0"/>
      <p:bldP spid="2134" grpId="0"/>
      <p:bldP spid="2160" grpId="0"/>
      <p:bldP spid="2162" grpId="0"/>
      <p:bldP spid="2164" grpId="0"/>
      <p:bldP spid="2167" grpId="0"/>
      <p:bldP spid="2169" grpId="0"/>
      <p:bldP spid="2189" grpId="0"/>
      <p:bldP spid="2191" grpId="0"/>
      <p:bldP spid="2193" grpId="0"/>
      <p:bldP spid="2195" grpId="0"/>
      <p:bldP spid="2197" grpId="0"/>
      <p:bldP spid="2199" grpId="0"/>
      <p:bldP spid="2202" grpId="0"/>
      <p:bldP spid="2204" grpId="0"/>
      <p:bldP spid="2226" grpId="0"/>
      <p:bldP spid="2228" grpId="0"/>
      <p:bldP spid="2230" grpId="0"/>
      <p:bldP spid="2232" grpId="0"/>
      <p:bldP spid="2234" grpId="0"/>
      <p:bldP spid="2237" grpId="0"/>
      <p:bldP spid="2239" grpId="0"/>
      <p:bldP spid="2241" grpId="0"/>
      <p:bldP spid="2243" grpId="0"/>
      <p:bldP spid="2245" grpId="0"/>
      <p:bldP spid="2247" grpId="0"/>
      <p:bldP spid="2249" grpId="0"/>
      <p:bldP spid="2269" grpId="0"/>
      <p:bldP spid="2272" grpId="0"/>
      <p:bldP spid="2274" grpId="0"/>
      <p:bldP spid="2276" grpId="0"/>
      <p:bldP spid="2278" grpId="0"/>
      <p:bldP spid="2280" grpId="0"/>
      <p:bldP spid="2282" grpId="0"/>
      <p:bldP spid="2300" grpId="0"/>
      <p:bldP spid="2302" grpId="0"/>
      <p:bldP spid="2304" grpId="0"/>
      <p:bldP spid="8" grpId="0"/>
      <p:bldP spid="10" grpId="0"/>
      <p:bldP spid="13" grpId="0"/>
      <p:bldP spid="15" grpId="0"/>
      <p:bldP spid="17" grpId="0"/>
      <p:bldP spid="20" grpId="0"/>
      <p:bldP spid="54" grpId="0"/>
      <p:bldP spid="62" grpId="0"/>
      <p:bldP spid="2270" grpId="0"/>
      <p:bldP spid="1797" grpId="0"/>
      <p:bldP spid="18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 name="TextBox 5"/>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endParaRPr lang="vi-VN" sz="2400" b="1" dirty="0">
              <a:solidFill>
                <a:srgbClr val="FF000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a:latin typeface="TimesNewRomanPSMT"/>
              </a:rPr>
              <a:t>: ba đội </a:t>
            </a:r>
            <a:r>
              <a:rPr lang="en-GB" sz="2400" err="1">
                <a:latin typeface="TimesNewRomanPSMT"/>
              </a:rPr>
              <a:t>tìm</a:t>
            </a:r>
            <a:r>
              <a:rPr lang="en-GB" sz="2400">
                <a:solidFill>
                  <a:srgbClr val="00B050"/>
                </a:solidFill>
                <a:latin typeface="TimesNewRomanPSMT"/>
              </a:rPr>
              <a:t> 4 </a:t>
            </a:r>
            <a:r>
              <a:rPr lang="en-GB" sz="2400" err="1">
                <a:latin typeface="TimesNewRomanPSMT"/>
              </a:rPr>
              <a:t>từ</a:t>
            </a:r>
            <a:r>
              <a:rPr lang="en-GB" sz="2400">
                <a:latin typeface="TimesNewRomanPSMT"/>
              </a:rPr>
              <a:t> ngữ, một đội tìm </a:t>
            </a:r>
            <a:r>
              <a:rPr lang="en-GB" sz="2400">
                <a:solidFill>
                  <a:srgbClr val="00B050"/>
                </a:solidFill>
                <a:latin typeface="TimesNewRomanPSMT"/>
              </a:rPr>
              <a:t>3</a:t>
            </a:r>
            <a:r>
              <a:rPr lang="en-GB" sz="2400">
                <a:latin typeface="TimesNewRomanPSMT"/>
              </a:rPr>
              <a:t> từ ngữ.</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03165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4212"/>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charset="0"/>
              </a:rPr>
              <a:t>Giải thích rộng rãi để thuyết phục mọi người tán thành, ủng hộ, làm theo</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1896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5701228" y="28146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5750739" y="28641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1029" name="Rectangle 1028"/>
          <p:cNvSpPr/>
          <p:nvPr/>
        </p:nvSpPr>
        <p:spPr>
          <a:xfrm>
            <a:off x="6518890"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6568401"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036" name="Oval 1035"/>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87780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a:latin typeface="Arial" panose="020B0604020202020204" pitchFamily="34" charset="0"/>
                <a:cs typeface="Arial" panose="020B0604020202020204" pitchFamily="34" charset="0"/>
              </a:rPr>
              <a:t>ham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tuyên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truyền</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do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336552"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386063"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6" name="Rectangle 5"/>
          <p:cNvSpPr/>
          <p:nvPr/>
        </p:nvSpPr>
        <p:spPr>
          <a:xfrm>
            <a:off x="8154214"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8203725"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3" name="Rectangle 12"/>
          <p:cNvSpPr/>
          <p:nvPr/>
        </p:nvSpPr>
        <p:spPr>
          <a:xfrm>
            <a:off x="8971876"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9021387"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Ề</a:t>
            </a:r>
            <a:endParaRPr lang="en-US" sz="4000" b="1" dirty="0">
              <a:solidFill>
                <a:schemeClr val="tx1"/>
              </a:solidFill>
              <a:latin typeface="UTM Avo" panose="02040603050506020204" pitchFamily="18" charset="0"/>
            </a:endParaRPr>
          </a:p>
        </p:txBody>
      </p:sp>
      <p:sp>
        <p:nvSpPr>
          <p:cNvPr id="15" name="Rectangle 14"/>
          <p:cNvSpPr/>
          <p:nvPr/>
        </p:nvSpPr>
        <p:spPr>
          <a:xfrm>
            <a:off x="9789538"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9839049"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3" name="Rectangle 42"/>
          <p:cNvSpPr/>
          <p:nvPr/>
        </p:nvSpPr>
        <p:spPr>
          <a:xfrm>
            <a:off x="1612918"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1662429"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5" name="Rectangle 44"/>
          <p:cNvSpPr/>
          <p:nvPr/>
        </p:nvSpPr>
        <p:spPr>
          <a:xfrm>
            <a:off x="2430580"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2480091"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47" name="Rectangle 46"/>
          <p:cNvSpPr/>
          <p:nvPr/>
        </p:nvSpPr>
        <p:spPr>
          <a:xfrm>
            <a:off x="3248242"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3297753"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1" name="Rectangle 50"/>
          <p:cNvSpPr/>
          <p:nvPr/>
        </p:nvSpPr>
        <p:spPr>
          <a:xfrm>
            <a:off x="4065904"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4115415"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
        <p:nvSpPr>
          <p:cNvPr id="56" name="Rectangle 55"/>
          <p:cNvSpPr/>
          <p:nvPr/>
        </p:nvSpPr>
        <p:spPr>
          <a:xfrm>
            <a:off x="4883566" y="28146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4933077" y="28641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7"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7"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4" grpId="0" animBg="1"/>
      <p:bldP spid="46" grpId="0" animBg="1"/>
      <p:bldP spid="50" grpId="0" animBg="1"/>
      <p:bldP spid="53" grpId="0" animBg="1"/>
      <p:bldP spid="5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73985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4212"/>
            <a:ext cx="8605902" cy="461665"/>
          </a:xfrm>
          <a:prstGeom prst="rect">
            <a:avLst/>
          </a:prstGeom>
          <a:noFill/>
        </p:spPr>
        <p:txBody>
          <a:bodyPr wrap="square" rtlCol="0">
            <a:spAutoFit/>
          </a:bodyPr>
          <a:lstStyle/>
          <a:p>
            <a:pPr algn="ctr"/>
            <a:r>
              <a:rPr lang="vi-VN" sz="2400" b="1">
                <a:effectLst/>
                <a:latin typeface="+mj-lt"/>
                <a:ea typeface="Calibri" panose="020F0502020204030204" charset="0"/>
                <a:cs typeface="Times New Roman" panose="02020603050405020304" pitchFamily="18" charset="0"/>
              </a:rPr>
              <a:t>K</a:t>
            </a:r>
            <a:r>
              <a:rPr lang="en-GB" sz="24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hông đúng, không phù hợp với lẽ phải</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039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6587053" y="25288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6636564" y="25783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R</a:t>
            </a:r>
            <a:endParaRPr lang="en-US" sz="4000" b="1" dirty="0">
              <a:solidFill>
                <a:srgbClr val="FF0000"/>
              </a:solidFill>
              <a:latin typeface="UTM Avo" panose="02040603050506020204" pitchFamily="18" charset="0"/>
            </a:endParaRPr>
          </a:p>
        </p:txBody>
      </p:sp>
      <p:sp>
        <p:nvSpPr>
          <p:cNvPr id="1029" name="Rectangle 1028"/>
          <p:cNvSpPr/>
          <p:nvPr/>
        </p:nvSpPr>
        <p:spPr>
          <a:xfrm>
            <a:off x="7404715"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454226"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36" name="Oval 1035"/>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411077"/>
            <a:ext cx="10513342" cy="2308324"/>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err="1">
                <a:latin typeface="Arial" panose="020B0604020202020204" pitchFamily="34" charset="0"/>
                <a:cs typeface="Arial" panose="020B0604020202020204" pitchFamily="34" charset="0"/>
              </a:rPr>
              <a:t>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bè</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người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sai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cũng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8222377"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8271888"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45" name="Rectangle 44"/>
          <p:cNvSpPr/>
          <p:nvPr/>
        </p:nvSpPr>
        <p:spPr>
          <a:xfrm>
            <a:off x="3316405"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3365916"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47" name="Rectangle 46"/>
          <p:cNvSpPr/>
          <p:nvPr/>
        </p:nvSpPr>
        <p:spPr>
          <a:xfrm>
            <a:off x="4134067"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4183578"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51" name="Rectangle 50"/>
          <p:cNvSpPr/>
          <p:nvPr/>
        </p:nvSpPr>
        <p:spPr>
          <a:xfrm>
            <a:off x="4951729"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5001240"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p:cNvSpPr/>
          <p:nvPr/>
        </p:nvSpPr>
        <p:spPr>
          <a:xfrm>
            <a:off x="5769391" y="2528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818902" y="2578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46" grpId="0" animBg="1"/>
      <p:bldP spid="50" grpId="0" animBg="1"/>
      <p:bldP spid="53" grpId="0" animBg="1"/>
      <p:bldP spid="5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5083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4212"/>
            <a:ext cx="8605902" cy="830997"/>
          </a:xfrm>
          <a:prstGeom prst="rect">
            <a:avLst/>
          </a:prstGeom>
          <a:noFill/>
        </p:spPr>
        <p:txBody>
          <a:bodyPr wrap="square" rtlCol="0">
            <a:spAutoFit/>
          </a:bodyPr>
          <a:lstStyle/>
          <a:p>
            <a:pPr algn="just"/>
            <a:r>
              <a:rPr lang="vi-VN" sz="2400" b="1">
                <a:effectLst/>
                <a:latin typeface="+mj-lt"/>
                <a:ea typeface="Calibri" panose="020F0502020204030204" charset="0"/>
                <a:cs typeface="Times New Roman" panose="02020603050405020304" pitchFamily="18" charset="0"/>
              </a:rPr>
              <a:t>C</a:t>
            </a:r>
            <a:r>
              <a:rPr lang="en-GB" sz="24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hú ý đề phòng và có cảm giác nhạy bén trước sự biến đổi xấu đi của tình hình hoặc trước mối nguy hiểm có thể xảy ra</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3134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7825303" y="29575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7874814" y="30070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Á</a:t>
            </a:r>
            <a:endParaRPr lang="en-US" sz="4000" b="1" dirty="0">
              <a:solidFill>
                <a:srgbClr val="FF0000"/>
              </a:solidFill>
              <a:latin typeface="UTM Avo" panose="02040603050506020204" pitchFamily="18" charset="0"/>
            </a:endParaRPr>
          </a:p>
        </p:txBody>
      </p:sp>
      <p:sp>
        <p:nvSpPr>
          <p:cNvPr id="1029" name="Rectangle 1028"/>
          <p:cNvSpPr/>
          <p:nvPr/>
        </p:nvSpPr>
        <p:spPr>
          <a:xfrm>
            <a:off x="8642965"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8692476"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p:cNvSpPr/>
          <p:nvPr/>
        </p:nvSpPr>
        <p:spPr>
          <a:xfrm>
            <a:off x="5751714" y="48980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90637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en-GB" sz="2400" dirty="0" err="1">
                <a:latin typeface="Arial" panose="020B0604020202020204" pitchFamily="34" charset="0"/>
                <a:cs typeface="Arial" panose="020B0604020202020204" pitchFamily="34" charset="0"/>
              </a:rPr>
              <a:t>luôn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cảnh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giác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1" name="Rectangle 40"/>
          <p:cNvSpPr/>
          <p:nvPr/>
        </p:nvSpPr>
        <p:spPr>
          <a:xfrm>
            <a:off x="2919331"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p:cNvSpPr/>
          <p:nvPr/>
        </p:nvSpPr>
        <p:spPr>
          <a:xfrm>
            <a:off x="2968842"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3" name="Rectangle 42"/>
          <p:cNvSpPr/>
          <p:nvPr/>
        </p:nvSpPr>
        <p:spPr>
          <a:xfrm>
            <a:off x="3736993"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3786504"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
        <p:nvSpPr>
          <p:cNvPr id="45" name="Rectangle 44"/>
          <p:cNvSpPr/>
          <p:nvPr/>
        </p:nvSpPr>
        <p:spPr>
          <a:xfrm>
            <a:off x="4554655"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4604166"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7" name="Rectangle 46"/>
          <p:cNvSpPr/>
          <p:nvPr/>
        </p:nvSpPr>
        <p:spPr>
          <a:xfrm>
            <a:off x="5372317"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5421828"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1" name="Rectangle 50"/>
          <p:cNvSpPr/>
          <p:nvPr/>
        </p:nvSpPr>
        <p:spPr>
          <a:xfrm>
            <a:off x="6189979"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6239490"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p:cNvSpPr/>
          <p:nvPr/>
        </p:nvSpPr>
        <p:spPr>
          <a:xfrm>
            <a:off x="7007641" y="29575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7057152" y="30070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1273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44687"/>
            <a:ext cx="8605902" cy="830997"/>
          </a:xfrm>
          <a:prstGeom prst="rect">
            <a:avLst/>
          </a:prstGeom>
          <a:noFill/>
        </p:spPr>
        <p:txBody>
          <a:bodyPr wrap="square" rtlCol="0">
            <a:spAutoFit/>
          </a:bodyPr>
          <a:lstStyle/>
          <a:p>
            <a:pPr algn="just"/>
            <a:r>
              <a:rPr lang="vi-VN" sz="2400" b="1">
                <a:effectLst/>
                <a:latin typeface="+mj-lt"/>
                <a:ea typeface="Calibri" panose="020F050202020403020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huộc về mọi người hoặc để phục vụ chung cho mọi người trong xã hội</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2849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6129853" y="29098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6179364" y="29593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C</a:t>
            </a:r>
            <a:endParaRPr lang="en-US" sz="4000" b="1" dirty="0">
              <a:solidFill>
                <a:srgbClr val="FF0000"/>
              </a:solidFill>
              <a:latin typeface="UTM Avo" panose="02040603050506020204" pitchFamily="18" charset="0"/>
            </a:endParaRPr>
          </a:p>
        </p:txBody>
      </p:sp>
      <p:sp>
        <p:nvSpPr>
          <p:cNvPr id="1029" name="Rectangle 1028"/>
          <p:cNvSpPr/>
          <p:nvPr/>
        </p:nvSpPr>
        <p:spPr>
          <a:xfrm>
            <a:off x="6947515"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6997026"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1036" name="Oval 1035"/>
          <p:cNvSpPr/>
          <p:nvPr/>
        </p:nvSpPr>
        <p:spPr>
          <a:xfrm>
            <a:off x="5751714" y="4707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92542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công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cộng</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765177"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814688"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p:cNvSpPr/>
          <p:nvPr/>
        </p:nvSpPr>
        <p:spPr>
          <a:xfrm>
            <a:off x="8582839"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8632350"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5" name="Rectangle 44"/>
          <p:cNvSpPr/>
          <p:nvPr/>
        </p:nvSpPr>
        <p:spPr>
          <a:xfrm>
            <a:off x="2859205"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2908716"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7" name="Rectangle 46"/>
          <p:cNvSpPr/>
          <p:nvPr/>
        </p:nvSpPr>
        <p:spPr>
          <a:xfrm>
            <a:off x="3676867"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3726378"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
        <p:nvSpPr>
          <p:cNvPr id="51" name="Rectangle 50"/>
          <p:cNvSpPr/>
          <p:nvPr/>
        </p:nvSpPr>
        <p:spPr>
          <a:xfrm>
            <a:off x="4494529"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4544040"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p:cNvSpPr/>
          <p:nvPr/>
        </p:nvSpPr>
        <p:spPr>
          <a:xfrm>
            <a:off x="5312191" y="29098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361702" y="29593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6035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82787"/>
            <a:ext cx="8605902" cy="830997"/>
          </a:xfrm>
          <a:prstGeom prst="rect">
            <a:avLst/>
          </a:prstGeom>
          <a:noFill/>
        </p:spPr>
        <p:txBody>
          <a:bodyPr wrap="square" rtlCol="0">
            <a:spAutoFit/>
          </a:bodyPr>
          <a:lstStyle/>
          <a:p>
            <a:pPr algn="just"/>
            <a:r>
              <a:rPr lang="vi-VN" sz="2400" b="1">
                <a:effectLst/>
                <a:latin typeface="+mj-lt"/>
                <a:ea typeface="Calibri" panose="020F050202020403020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hi hành, thực hiện (những điều quy định trong chính sách, pháp luật, kế hoạch, mệnh lệnh, phán quyết)</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3230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6187003" y="29765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6236514" y="30260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p:cNvSpPr/>
          <p:nvPr/>
        </p:nvSpPr>
        <p:spPr>
          <a:xfrm>
            <a:off x="7004665"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054176"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36" name="Oval 1035"/>
          <p:cNvSpPr/>
          <p:nvPr/>
        </p:nvSpPr>
        <p:spPr>
          <a:xfrm>
            <a:off x="5751714" y="5088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839702"/>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vi-VN" sz="2400" dirty="0">
                <a:solidFill>
                  <a:srgbClr val="FF0000"/>
                </a:solidFill>
                <a:latin typeface="Arial" panose="020B0604020202020204" pitchFamily="34" charset="0"/>
                <a:cs typeface="Arial" panose="020B0604020202020204" pitchFamily="34" charset="0"/>
              </a:rPr>
              <a:t>c</a:t>
            </a:r>
            <a:r>
              <a:rPr lang="en-GB" sz="2400" dirty="0" err="1">
                <a:solidFill>
                  <a:srgbClr val="FF0000"/>
                </a:solidFill>
                <a:latin typeface="Arial" panose="020B0604020202020204" pitchFamily="34" charset="0"/>
                <a:cs typeface="Arial" panose="020B0604020202020204" pitchFamily="34" charset="0"/>
              </a:rPr>
              <a:t>hấp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hành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chỉnh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822327"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871838"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p:cNvSpPr/>
          <p:nvPr/>
        </p:nvSpPr>
        <p:spPr>
          <a:xfrm>
            <a:off x="8639989"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8689500"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p:cNvSpPr/>
          <p:nvPr/>
        </p:nvSpPr>
        <p:spPr>
          <a:xfrm>
            <a:off x="2916355"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2965866"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7" name="Rectangle 46"/>
          <p:cNvSpPr/>
          <p:nvPr/>
        </p:nvSpPr>
        <p:spPr>
          <a:xfrm>
            <a:off x="3734017"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3783528"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1" name="Rectangle 50"/>
          <p:cNvSpPr/>
          <p:nvPr/>
        </p:nvSpPr>
        <p:spPr>
          <a:xfrm>
            <a:off x="4551679"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4601190"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56" name="Rectangle 55"/>
          <p:cNvSpPr/>
          <p:nvPr/>
        </p:nvSpPr>
        <p:spPr>
          <a:xfrm>
            <a:off x="5369341" y="29765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418852" y="30260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21924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73262"/>
            <a:ext cx="8605902" cy="830997"/>
          </a:xfrm>
          <a:prstGeom prst="rect">
            <a:avLst/>
          </a:prstGeom>
          <a:noFill/>
        </p:spPr>
        <p:txBody>
          <a:bodyPr wrap="square" rtlCol="0">
            <a:spAutoFit/>
          </a:bodyPr>
          <a:lstStyle/>
          <a:p>
            <a:pPr algn="just"/>
            <a:r>
              <a:rPr lang="vi-VN" sz="2400" b="1">
                <a:effectLst/>
                <a:latin typeface="+mj-lt"/>
                <a:ea typeface="Calibri" panose="020F050202020403020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hể hiện thái độ, hành động thích hợp trước những việc có quan hệ giữa mình với người khác</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4087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5015428"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5064939"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p:cNvSpPr/>
          <p:nvPr/>
        </p:nvSpPr>
        <p:spPr>
          <a:xfrm>
            <a:off x="583309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588260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p:cNvSpPr/>
          <p:nvPr/>
        </p:nvSpPr>
        <p:spPr>
          <a:xfrm>
            <a:off x="5751714" y="48980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963527"/>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err="1">
                <a:latin typeface="Arial" panose="020B0604020202020204" pitchFamily="34" charset="0"/>
                <a:cs typeface="Arial" panose="020B0604020202020204" pitchFamily="34" charset="0"/>
              </a:rPr>
              <a: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ứng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xử</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hợp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đẹp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665075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670026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X</a:t>
            </a:r>
            <a:endParaRPr lang="en-US" sz="4000" b="1" dirty="0">
              <a:solidFill>
                <a:schemeClr val="tx1"/>
              </a:solidFill>
              <a:latin typeface="UTM Avo" panose="02040603050506020204" pitchFamily="18" charset="0"/>
            </a:endParaRPr>
          </a:p>
        </p:txBody>
      </p:sp>
      <p:sp>
        <p:nvSpPr>
          <p:cNvPr id="6" name="Rectangle 5"/>
          <p:cNvSpPr/>
          <p:nvPr/>
        </p:nvSpPr>
        <p:spPr>
          <a:xfrm>
            <a:off x="746841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751792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Ử</a:t>
            </a:r>
            <a:endParaRPr lang="en-US" sz="4000" b="1" dirty="0">
              <a:solidFill>
                <a:schemeClr val="tx1"/>
              </a:solidFill>
              <a:latin typeface="UTM Avo" panose="02040603050506020204" pitchFamily="18" charset="0"/>
            </a:endParaRPr>
          </a:p>
        </p:txBody>
      </p:sp>
      <p:sp>
        <p:nvSpPr>
          <p:cNvPr id="56" name="Rectangle 55"/>
          <p:cNvSpPr/>
          <p:nvPr/>
        </p:nvSpPr>
        <p:spPr>
          <a:xfrm>
            <a:off x="419776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424727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500"/>
                            </p:stCondLst>
                            <p:childTnLst>
                              <p:par>
                                <p:cTn id="23" presetID="1" presetClass="mediacall" presetSubtype="0" fill="hold" nodeType="afterEffect">
                                  <p:stCondLst>
                                    <p:cond delay="0"/>
                                  </p:stCondLst>
                                  <p:childTnLst>
                                    <p:cmd type="call" cmd="playFrom(0.0)">
                                      <p:cBhvr>
                                        <p:cTn id="24"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5" fill="hold" display="0">
                  <p:stCondLst>
                    <p:cond delay="indefinite"/>
                  </p:stCondLst>
                  <p:endCondLst>
                    <p:cond evt="onStopAudio" delay="0">
                      <p:tgtEl>
                        <p:sldTgt/>
                      </p:tgtEl>
                    </p:cond>
                  </p:endCondLst>
                </p:cTn>
                <p:tgtEl>
                  <p:spTgt spid="11"/>
                </p:tgtEl>
              </p:cMediaNode>
            </p:audio>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7" name="demgiay.wav"/>
                                        </p:tgtEl>
                                      </p:cMediaNode>
                                    </p:audio>
                                  </p:subTnLst>
                                </p:cTn>
                              </p:par>
                            </p:childTnLst>
                          </p:cTn>
                        </p:par>
                        <p:par>
                          <p:cTn id="31" fill="hold">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1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2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3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4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82787"/>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cs typeface="Times New Roman" panose="02020603050405020304" pitchFamily="18" charset="0"/>
              </a:rPr>
              <a:t>Nhìn mặt mà nhận ra, chỉ ra người đang che giấu tên thật</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896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3729553" y="26146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3779064" y="26641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p:cNvSpPr/>
          <p:nvPr/>
        </p:nvSpPr>
        <p:spPr>
          <a:xfrm>
            <a:off x="4547215"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4596726"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endParaRPr lang="en-US" sz="4000" b="1" dirty="0">
              <a:solidFill>
                <a:schemeClr val="tx1"/>
              </a:solidFill>
              <a:latin typeface="UTM Avo" panose="02040603050506020204" pitchFamily="18" charset="0"/>
            </a:endParaRPr>
          </a:p>
        </p:txBody>
      </p:sp>
      <p:sp>
        <p:nvSpPr>
          <p:cNvPr id="1036" name="Oval 1035"/>
          <p:cNvSpPr/>
          <p:nvPr/>
        </p:nvSpPr>
        <p:spPr>
          <a:xfrm>
            <a:off x="5751714" y="49932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468227"/>
            <a:ext cx="10513342" cy="2677656"/>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a:latin typeface="Arial" panose="020B0604020202020204" pitchFamily="34" charset="0"/>
                <a:cs typeface="Arial" panose="020B0604020202020204" pitchFamily="34" charset="0"/>
              </a:rPr>
              <a:t>ham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nâng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năng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nhận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diện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mưu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5364877"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414388"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p:cNvSpPr/>
          <p:nvPr/>
        </p:nvSpPr>
        <p:spPr>
          <a:xfrm>
            <a:off x="6182539"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6232050"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13" name="Rectangle 12"/>
          <p:cNvSpPr/>
          <p:nvPr/>
        </p:nvSpPr>
        <p:spPr>
          <a:xfrm>
            <a:off x="7000201"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7049712"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5" name="Rectangle 14"/>
          <p:cNvSpPr/>
          <p:nvPr/>
        </p:nvSpPr>
        <p:spPr>
          <a:xfrm>
            <a:off x="7817863"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7867374"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39" name="Rectangle 38"/>
          <p:cNvSpPr/>
          <p:nvPr/>
        </p:nvSpPr>
        <p:spPr>
          <a:xfrm>
            <a:off x="8635525"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p:cNvSpPr/>
          <p:nvPr/>
        </p:nvSpPr>
        <p:spPr>
          <a:xfrm>
            <a:off x="8685036"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p:cNvSpPr/>
          <p:nvPr/>
        </p:nvSpPr>
        <p:spPr>
          <a:xfrm>
            <a:off x="2911891"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2961402"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5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4130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4212"/>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charset="0"/>
              </a:rPr>
              <a:t>Giúp thêm sức vào để công việc, thường là của kẻ xấu, tiến hành thuận lợi hơn</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31349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4158178" y="29670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4207689" y="30165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p:cNvSpPr/>
          <p:nvPr/>
        </p:nvSpPr>
        <p:spPr>
          <a:xfrm>
            <a:off x="4975840"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5025351"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p:cNvSpPr/>
          <p:nvPr/>
        </p:nvSpPr>
        <p:spPr>
          <a:xfrm>
            <a:off x="5751714" y="5183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839702"/>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k</a:t>
            </a:r>
            <a:r>
              <a:rPr lang="en-GB" sz="2400" dirty="0" err="1">
                <a:latin typeface="Arial" panose="020B0604020202020204" pitchFamily="34" charset="0"/>
                <a:cs typeface="Arial" panose="020B0604020202020204" pitchFamily="34" charset="0"/>
              </a:rPr>
              <a:t>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chia </a:t>
            </a:r>
            <a:r>
              <a:rPr lang="en-GB" sz="2400" dirty="0" err="1">
                <a:latin typeface="Arial" panose="020B0604020202020204" pitchFamily="34" charset="0"/>
                <a:cs typeface="Arial" panose="020B0604020202020204" pitchFamily="34" charset="0"/>
              </a:rPr>
              <a:t>sẻ</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xấu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hại</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tiếp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tay</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5793502"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843013"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6" name="Rectangle 5"/>
          <p:cNvSpPr/>
          <p:nvPr/>
        </p:nvSpPr>
        <p:spPr>
          <a:xfrm>
            <a:off x="6611164"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6660675"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3" name="Rectangle 12"/>
          <p:cNvSpPr/>
          <p:nvPr/>
        </p:nvSpPr>
        <p:spPr>
          <a:xfrm>
            <a:off x="7428826"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7478337"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15" name="Rectangle 14"/>
          <p:cNvSpPr/>
          <p:nvPr/>
        </p:nvSpPr>
        <p:spPr>
          <a:xfrm>
            <a:off x="8246488"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8295999"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6" name="Rectangle 55"/>
          <p:cNvSpPr/>
          <p:nvPr/>
        </p:nvSpPr>
        <p:spPr>
          <a:xfrm>
            <a:off x="3340516" y="29670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3390027" y="30165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57"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11345"/>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9231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Tìm thấy cái chưa ai biết</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991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7834828" y="26241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7884339" y="26736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Ệ</a:t>
            </a:r>
            <a:endParaRPr lang="en-US" sz="4000" b="1" dirty="0">
              <a:solidFill>
                <a:srgbClr val="FF0000"/>
              </a:solidFill>
              <a:latin typeface="UTM Avo" panose="02040603050506020204" pitchFamily="18" charset="0"/>
            </a:endParaRPr>
          </a:p>
        </p:txBody>
      </p:sp>
      <p:sp>
        <p:nvSpPr>
          <p:cNvPr id="1029" name="Rectangle 1028"/>
          <p:cNvSpPr/>
          <p:nvPr/>
        </p:nvSpPr>
        <p:spPr>
          <a:xfrm>
            <a:off x="8652490"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8702001"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p:cNvSpPr/>
          <p:nvPr/>
        </p:nvSpPr>
        <p:spPr>
          <a:xfrm>
            <a:off x="5751714" y="5183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68730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vi-VN" sz="2400" dirty="0">
                <a:solidFill>
                  <a:srgbClr val="FF0000"/>
                </a:solidFill>
                <a:latin typeface="Arial" panose="020B0604020202020204" pitchFamily="34" charset="0"/>
                <a:cs typeface="Arial" panose="020B0604020202020204" pitchFamily="34" charset="0"/>
              </a:rPr>
              <a:t>p</a:t>
            </a:r>
            <a:r>
              <a:rPr lang="en-GB" sz="2400" dirty="0" err="1">
                <a:solidFill>
                  <a:srgbClr val="FF0000"/>
                </a:solidFill>
                <a:latin typeface="Arial" panose="020B0604020202020204" pitchFamily="34" charset="0"/>
                <a:cs typeface="Arial" panose="020B0604020202020204" pitchFamily="34" charset="0"/>
              </a:rPr>
              <a:t>hát</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cấp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sử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dung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1" name="Rectangle 40"/>
          <p:cNvSpPr/>
          <p:nvPr/>
        </p:nvSpPr>
        <p:spPr>
          <a:xfrm>
            <a:off x="2928856"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p:cNvSpPr/>
          <p:nvPr/>
        </p:nvSpPr>
        <p:spPr>
          <a:xfrm>
            <a:off x="2978367"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3" name="Rectangle 42"/>
          <p:cNvSpPr/>
          <p:nvPr/>
        </p:nvSpPr>
        <p:spPr>
          <a:xfrm>
            <a:off x="3746518"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3796029"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p:cNvSpPr/>
          <p:nvPr/>
        </p:nvSpPr>
        <p:spPr>
          <a:xfrm>
            <a:off x="4564180"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4613691"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47" name="Rectangle 46"/>
          <p:cNvSpPr/>
          <p:nvPr/>
        </p:nvSpPr>
        <p:spPr>
          <a:xfrm>
            <a:off x="5381842"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5431353"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1" name="Rectangle 50"/>
          <p:cNvSpPr/>
          <p:nvPr/>
        </p:nvSpPr>
        <p:spPr>
          <a:xfrm>
            <a:off x="6199504"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6249015"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p:cNvSpPr/>
          <p:nvPr/>
        </p:nvSpPr>
        <p:spPr>
          <a:xfrm>
            <a:off x="7017166"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7066677"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7326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Cấm ngặt, hoàn toàn không cho phép</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896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6615628" y="26146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6665139" y="26641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M</a:t>
            </a:r>
            <a:endParaRPr lang="en-US" sz="4000" b="1" dirty="0">
              <a:solidFill>
                <a:srgbClr val="FF0000"/>
              </a:solidFill>
              <a:latin typeface="UTM Avo" panose="02040603050506020204" pitchFamily="18" charset="0"/>
            </a:endParaRPr>
          </a:p>
        </p:txBody>
      </p:sp>
      <p:sp>
        <p:nvSpPr>
          <p:cNvPr id="1029" name="Rectangle 1028"/>
          <p:cNvSpPr/>
          <p:nvPr/>
        </p:nvSpPr>
        <p:spPr>
          <a:xfrm>
            <a:off x="7433290"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482801"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p:cNvSpPr/>
          <p:nvPr/>
        </p:nvSpPr>
        <p:spPr>
          <a:xfrm>
            <a:off x="5558133" y="521554"/>
            <a:ext cx="107973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10</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687302"/>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tuyệt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bị</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nghiêm</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cấm</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8250952"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8300463"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6" name="Rectangle 5"/>
          <p:cNvSpPr/>
          <p:nvPr/>
        </p:nvSpPr>
        <p:spPr>
          <a:xfrm>
            <a:off x="9068614"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9118125"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43" name="Rectangle 42"/>
          <p:cNvSpPr/>
          <p:nvPr/>
        </p:nvSpPr>
        <p:spPr>
          <a:xfrm>
            <a:off x="2527318"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2576829"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5" name="Rectangle 44"/>
          <p:cNvSpPr/>
          <p:nvPr/>
        </p:nvSpPr>
        <p:spPr>
          <a:xfrm>
            <a:off x="3344980"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3394491"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7" name="Rectangle 46"/>
          <p:cNvSpPr/>
          <p:nvPr/>
        </p:nvSpPr>
        <p:spPr>
          <a:xfrm>
            <a:off x="4162642"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4212153"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1" name="Rectangle 50"/>
          <p:cNvSpPr/>
          <p:nvPr/>
        </p:nvSpPr>
        <p:spPr>
          <a:xfrm>
            <a:off x="4980304"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5029815"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p:cNvSpPr/>
          <p:nvPr/>
        </p:nvSpPr>
        <p:spPr>
          <a:xfrm>
            <a:off x="5797966" y="26146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847477" y="26641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4" grpId="0" animBg="1"/>
      <p:bldP spid="46" grpId="0" animBg="1"/>
      <p:bldP spid="50" grpId="0" animBg="1"/>
      <p:bldP spid="53" grpId="0" animBg="1"/>
      <p:bldP spid="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5" name="Group 11"/>
          <p:cNvGrpSpPr/>
          <p:nvPr/>
        </p:nvGrpSpPr>
        <p:grpSpPr bwMode="auto">
          <a:xfrm>
            <a:off x="806095" y="167994"/>
            <a:ext cx="625171" cy="541918"/>
            <a:chOff x="0" y="0"/>
            <a:chExt cx="666" cy="559"/>
          </a:xfrm>
        </p:grpSpPr>
        <p:sp>
          <p:nvSpPr>
            <p:cNvPr id="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1" name="TextBox 10"/>
          <p:cNvSpPr txBox="1"/>
          <p:nvPr/>
        </p:nvSpPr>
        <p:spPr>
          <a:xfrm>
            <a:off x="4752853" y="23093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endPar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endParaRPr>
          </a:p>
        </p:txBody>
      </p:sp>
      <p:sp>
        <p:nvSpPr>
          <p:cNvPr id="1442" name="Câu 1">
            <a:hlinkClick r:id="rId2" action="ppaction://hlinksldjump"/>
          </p:cNvPr>
          <p:cNvSpPr/>
          <p:nvPr/>
        </p:nvSpPr>
        <p:spPr>
          <a:xfrm>
            <a:off x="2461587" y="1193962"/>
            <a:ext cx="785375" cy="31688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600" b="1" dirty="0">
                <a:latin typeface="UTM Avo" panose="02040603050506020204" pitchFamily="18" charset="0"/>
              </a:rPr>
              <a:t>1</a:t>
            </a:r>
            <a:endParaRPr lang="en-US" sz="1600" b="1" dirty="0">
              <a:latin typeface="UTM Avo" panose="02040603050506020204" pitchFamily="18" charset="0"/>
            </a:endParaRPr>
          </a:p>
        </p:txBody>
      </p:sp>
      <p:sp>
        <p:nvSpPr>
          <p:cNvPr id="1443" name="Câu 2">
            <a:hlinkClick r:id="rId3" action="ppaction://hlinksldjump"/>
          </p:cNvPr>
          <p:cNvSpPr/>
          <p:nvPr/>
        </p:nvSpPr>
        <p:spPr>
          <a:xfrm>
            <a:off x="2461587" y="1546182"/>
            <a:ext cx="785375" cy="3151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2</a:t>
            </a:r>
            <a:endParaRPr lang="en-US" sz="1600" b="1" dirty="0">
              <a:latin typeface="UTM Avo" panose="02040603050506020204" pitchFamily="18" charset="0"/>
            </a:endParaRPr>
          </a:p>
        </p:txBody>
      </p:sp>
      <p:sp>
        <p:nvSpPr>
          <p:cNvPr id="1444" name="Câu 3">
            <a:hlinkClick r:id="rId4" action="ppaction://hlinksldjump"/>
          </p:cNvPr>
          <p:cNvSpPr/>
          <p:nvPr/>
        </p:nvSpPr>
        <p:spPr>
          <a:xfrm>
            <a:off x="2461587" y="1896147"/>
            <a:ext cx="785375" cy="3151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3</a:t>
            </a:r>
            <a:endParaRPr lang="en-US" sz="1600" b="1" dirty="0">
              <a:latin typeface="UTM Avo" panose="02040603050506020204" pitchFamily="18" charset="0"/>
            </a:endParaRPr>
          </a:p>
        </p:txBody>
      </p:sp>
      <p:sp>
        <p:nvSpPr>
          <p:cNvPr id="1452" name="Câu 4">
            <a:hlinkClick r:id="rId5" action="ppaction://hlinksldjump"/>
          </p:cNvPr>
          <p:cNvSpPr/>
          <p:nvPr/>
        </p:nvSpPr>
        <p:spPr>
          <a:xfrm>
            <a:off x="2461587" y="2246112"/>
            <a:ext cx="785375" cy="31688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4</a:t>
            </a:r>
            <a:endParaRPr lang="en-US" sz="1600" b="1" dirty="0">
              <a:latin typeface="UTM Avo" panose="02040603050506020204" pitchFamily="18" charset="0"/>
            </a:endParaRPr>
          </a:p>
        </p:txBody>
      </p:sp>
      <p:sp>
        <p:nvSpPr>
          <p:cNvPr id="1453" name="Câu 5">
            <a:hlinkClick r:id="rId6" action="ppaction://hlinksldjump"/>
          </p:cNvPr>
          <p:cNvSpPr/>
          <p:nvPr/>
        </p:nvSpPr>
        <p:spPr>
          <a:xfrm>
            <a:off x="2461587" y="2598332"/>
            <a:ext cx="785375" cy="3151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5</a:t>
            </a:r>
            <a:endParaRPr lang="en-US" sz="1600" b="1" dirty="0">
              <a:latin typeface="UTM Avo" panose="02040603050506020204" pitchFamily="18" charset="0"/>
            </a:endParaRPr>
          </a:p>
        </p:txBody>
      </p:sp>
      <p:sp>
        <p:nvSpPr>
          <p:cNvPr id="1456" name="Câu 6">
            <a:hlinkClick r:id="rId7" action="ppaction://hlinksldjump"/>
          </p:cNvPr>
          <p:cNvSpPr/>
          <p:nvPr/>
        </p:nvSpPr>
        <p:spPr>
          <a:xfrm>
            <a:off x="2461587" y="2948297"/>
            <a:ext cx="785375" cy="3151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6</a:t>
            </a:r>
            <a:endParaRPr lang="en-US" sz="1600" b="1" dirty="0">
              <a:latin typeface="UTM Avo" panose="02040603050506020204" pitchFamily="18" charset="0"/>
            </a:endParaRPr>
          </a:p>
        </p:txBody>
      </p:sp>
      <p:sp>
        <p:nvSpPr>
          <p:cNvPr id="1462" name="Câu 7">
            <a:hlinkClick r:id="rId8" action="ppaction://hlinksldjump"/>
          </p:cNvPr>
          <p:cNvSpPr/>
          <p:nvPr/>
        </p:nvSpPr>
        <p:spPr>
          <a:xfrm>
            <a:off x="2461587" y="3298262"/>
            <a:ext cx="785375" cy="31688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7</a:t>
            </a:r>
            <a:endParaRPr lang="en-US" sz="1600" b="1" dirty="0">
              <a:latin typeface="UTM Avo" panose="02040603050506020204" pitchFamily="18" charset="0"/>
            </a:endParaRPr>
          </a:p>
        </p:txBody>
      </p:sp>
      <p:sp>
        <p:nvSpPr>
          <p:cNvPr id="1463" name="Câu 8">
            <a:hlinkClick r:id="rId9" action="ppaction://hlinksldjump"/>
          </p:cNvPr>
          <p:cNvSpPr/>
          <p:nvPr/>
        </p:nvSpPr>
        <p:spPr>
          <a:xfrm>
            <a:off x="2461587" y="3650482"/>
            <a:ext cx="785375" cy="3151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8</a:t>
            </a:r>
            <a:endParaRPr lang="en-US" sz="1600" b="1" dirty="0">
              <a:latin typeface="UTM Avo" panose="02040603050506020204" pitchFamily="18" charset="0"/>
            </a:endParaRPr>
          </a:p>
        </p:txBody>
      </p:sp>
      <p:sp>
        <p:nvSpPr>
          <p:cNvPr id="1466" name="Câu 9">
            <a:hlinkClick r:id="rId10" action="ppaction://hlinksldjump"/>
          </p:cNvPr>
          <p:cNvSpPr/>
          <p:nvPr/>
        </p:nvSpPr>
        <p:spPr>
          <a:xfrm>
            <a:off x="2461587" y="4000447"/>
            <a:ext cx="785375" cy="3151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9</a:t>
            </a:r>
            <a:endParaRPr lang="en-US" sz="1600" b="1" dirty="0">
              <a:latin typeface="UTM Avo" panose="02040603050506020204" pitchFamily="18" charset="0"/>
            </a:endParaRPr>
          </a:p>
        </p:txBody>
      </p:sp>
      <p:sp>
        <p:nvSpPr>
          <p:cNvPr id="1874" name="Câu 10">
            <a:hlinkClick r:id="rId11" action="ppaction://hlinksldjump"/>
          </p:cNvPr>
          <p:cNvSpPr/>
          <p:nvPr/>
        </p:nvSpPr>
        <p:spPr>
          <a:xfrm>
            <a:off x="2461587" y="4350412"/>
            <a:ext cx="785375" cy="31688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10</a:t>
            </a:r>
            <a:endParaRPr lang="en-US" sz="1600" b="1" dirty="0">
              <a:latin typeface="UTM Avo" panose="02040603050506020204" pitchFamily="18" charset="0"/>
            </a:endParaRPr>
          </a:p>
        </p:txBody>
      </p:sp>
      <p:sp>
        <p:nvSpPr>
          <p:cNvPr id="1880" name="Câu 11">
            <a:hlinkClick r:id="rId12" action="ppaction://hlinksldjump"/>
          </p:cNvPr>
          <p:cNvSpPr/>
          <p:nvPr/>
        </p:nvSpPr>
        <p:spPr>
          <a:xfrm>
            <a:off x="2461587" y="4702632"/>
            <a:ext cx="785375" cy="3151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11</a:t>
            </a:r>
            <a:endParaRPr lang="en-US" sz="1600" b="1" dirty="0">
              <a:latin typeface="UTM Avo" panose="02040603050506020204" pitchFamily="18" charset="0"/>
            </a:endParaRPr>
          </a:p>
        </p:txBody>
      </p:sp>
      <p:sp>
        <p:nvSpPr>
          <p:cNvPr id="1898" name="Câu 12">
            <a:hlinkClick r:id="rId13" action="ppaction://hlinksldjump"/>
          </p:cNvPr>
          <p:cNvSpPr/>
          <p:nvPr/>
        </p:nvSpPr>
        <p:spPr>
          <a:xfrm>
            <a:off x="2461587" y="5052597"/>
            <a:ext cx="785375" cy="3151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12</a:t>
            </a:r>
            <a:endParaRPr lang="en-US" sz="1600" b="1" dirty="0">
              <a:latin typeface="UTM Avo" panose="02040603050506020204" pitchFamily="18" charset="0"/>
            </a:endParaRPr>
          </a:p>
        </p:txBody>
      </p:sp>
      <p:sp>
        <p:nvSpPr>
          <p:cNvPr id="1899" name="Câu 13">
            <a:hlinkClick r:id="rId14" action="ppaction://hlinksldjump"/>
          </p:cNvPr>
          <p:cNvSpPr/>
          <p:nvPr/>
        </p:nvSpPr>
        <p:spPr>
          <a:xfrm>
            <a:off x="2461587" y="5402562"/>
            <a:ext cx="785375" cy="316888"/>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13</a:t>
            </a:r>
            <a:endParaRPr lang="en-US" sz="1600" b="1" dirty="0">
              <a:latin typeface="UTM Avo" panose="02040603050506020204" pitchFamily="18" charset="0"/>
            </a:endParaRPr>
          </a:p>
        </p:txBody>
      </p:sp>
      <p:sp>
        <p:nvSpPr>
          <p:cNvPr id="1900" name="Câu 14">
            <a:hlinkClick r:id="rId15" action="ppaction://hlinksldjump"/>
          </p:cNvPr>
          <p:cNvSpPr/>
          <p:nvPr/>
        </p:nvSpPr>
        <p:spPr>
          <a:xfrm>
            <a:off x="2461587" y="5754782"/>
            <a:ext cx="785375" cy="3151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14</a:t>
            </a:r>
            <a:endParaRPr lang="en-US" sz="1600" b="1" dirty="0">
              <a:latin typeface="UTM Avo" panose="02040603050506020204" pitchFamily="18" charset="0"/>
            </a:endParaRPr>
          </a:p>
        </p:txBody>
      </p:sp>
      <p:sp>
        <p:nvSpPr>
          <p:cNvPr id="1901" name="Câu 15">
            <a:hlinkClick r:id="rId16" action="ppaction://hlinksldjump"/>
          </p:cNvPr>
          <p:cNvSpPr/>
          <p:nvPr/>
        </p:nvSpPr>
        <p:spPr>
          <a:xfrm>
            <a:off x="2461587" y="6104749"/>
            <a:ext cx="785375" cy="3151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UTM Avo" panose="02040603050506020204" pitchFamily="18" charset="0"/>
              </a:rPr>
              <a:t>15</a:t>
            </a:r>
            <a:endParaRPr lang="en-US" sz="1600" b="1" dirty="0">
              <a:latin typeface="UTM Avo" panose="02040603050506020204" pitchFamily="18" charset="0"/>
            </a:endParaRPr>
          </a:p>
        </p:txBody>
      </p:sp>
      <p:sp>
        <p:nvSpPr>
          <p:cNvPr id="7" name="Rectangle 6"/>
          <p:cNvSpPr/>
          <p:nvPr/>
        </p:nvSpPr>
        <p:spPr>
          <a:xfrm>
            <a:off x="5882859" y="1209210"/>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5" name="TextBox 1934"/>
          <p:cNvSpPr txBox="1"/>
          <p:nvPr/>
        </p:nvSpPr>
        <p:spPr>
          <a:xfrm>
            <a:off x="5924030" y="1165872"/>
            <a:ext cx="332143" cy="369332"/>
          </a:xfrm>
          <a:prstGeom prst="rect">
            <a:avLst/>
          </a:prstGeom>
          <a:noFill/>
        </p:spPr>
        <p:txBody>
          <a:bodyPr wrap="square" rtlCol="0">
            <a:spAutoFit/>
          </a:bodyPr>
          <a:lstStyle/>
          <a:p>
            <a:pPr algn="ctr"/>
            <a:r>
              <a:rPr lang="en-US" b="1">
                <a:solidFill>
                  <a:srgbClr val="FF0000"/>
                </a:solidFill>
              </a:rPr>
              <a:t>D</a:t>
            </a:r>
            <a:endParaRPr lang="en-US" b="1" dirty="0">
              <a:solidFill>
                <a:srgbClr val="FF0000"/>
              </a:solidFill>
            </a:endParaRPr>
          </a:p>
        </p:txBody>
      </p:sp>
      <p:sp>
        <p:nvSpPr>
          <p:cNvPr id="26" name="Rectangle 25"/>
          <p:cNvSpPr/>
          <p:nvPr/>
        </p:nvSpPr>
        <p:spPr>
          <a:xfrm>
            <a:off x="6380261" y="120872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 name="TextBox 26"/>
          <p:cNvSpPr txBox="1"/>
          <p:nvPr/>
        </p:nvSpPr>
        <p:spPr>
          <a:xfrm>
            <a:off x="6422142" y="1165872"/>
            <a:ext cx="332143" cy="369332"/>
          </a:xfrm>
          <a:prstGeom prst="rect">
            <a:avLst/>
          </a:prstGeom>
          <a:noFill/>
        </p:spPr>
        <p:txBody>
          <a:bodyPr wrap="square" rtlCol="0">
            <a:spAutoFit/>
          </a:bodyPr>
          <a:lstStyle/>
          <a:p>
            <a:pPr algn="ctr"/>
            <a:r>
              <a:rPr lang="en-US" b="1"/>
              <a:t>Â</a:t>
            </a:r>
            <a:endParaRPr lang="en-US" b="1" dirty="0"/>
          </a:p>
        </p:txBody>
      </p:sp>
      <p:sp>
        <p:nvSpPr>
          <p:cNvPr id="28" name="Rectangle 27"/>
          <p:cNvSpPr/>
          <p:nvPr/>
        </p:nvSpPr>
        <p:spPr>
          <a:xfrm>
            <a:off x="6878736" y="120872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 name="TextBox 28"/>
          <p:cNvSpPr txBox="1"/>
          <p:nvPr/>
        </p:nvSpPr>
        <p:spPr>
          <a:xfrm>
            <a:off x="6920617" y="1165872"/>
            <a:ext cx="332143" cy="369332"/>
          </a:xfrm>
          <a:prstGeom prst="rect">
            <a:avLst/>
          </a:prstGeom>
          <a:noFill/>
        </p:spPr>
        <p:txBody>
          <a:bodyPr wrap="square" rtlCol="0">
            <a:spAutoFit/>
          </a:bodyPr>
          <a:lstStyle/>
          <a:p>
            <a:pPr algn="ctr"/>
            <a:r>
              <a:rPr lang="en-US" b="1"/>
              <a:t>N</a:t>
            </a:r>
            <a:endParaRPr lang="en-US" b="1" dirty="0"/>
          </a:p>
        </p:txBody>
      </p:sp>
      <p:sp>
        <p:nvSpPr>
          <p:cNvPr id="30" name="Rectangle 29"/>
          <p:cNvSpPr/>
          <p:nvPr/>
        </p:nvSpPr>
        <p:spPr>
          <a:xfrm>
            <a:off x="7377211" y="120872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1" name="TextBox 30"/>
          <p:cNvSpPr txBox="1"/>
          <p:nvPr/>
        </p:nvSpPr>
        <p:spPr>
          <a:xfrm>
            <a:off x="7419092" y="1165872"/>
            <a:ext cx="332143" cy="369332"/>
          </a:xfrm>
          <a:prstGeom prst="rect">
            <a:avLst/>
          </a:prstGeom>
          <a:noFill/>
        </p:spPr>
        <p:txBody>
          <a:bodyPr wrap="square" rtlCol="0">
            <a:spAutoFit/>
          </a:bodyPr>
          <a:lstStyle/>
          <a:p>
            <a:pPr algn="ctr"/>
            <a:r>
              <a:rPr lang="en-US" b="1"/>
              <a:t>C</a:t>
            </a:r>
            <a:endParaRPr lang="en-US" b="1" dirty="0"/>
          </a:p>
        </p:txBody>
      </p:sp>
      <p:sp>
        <p:nvSpPr>
          <p:cNvPr id="32" name="Rectangle 31"/>
          <p:cNvSpPr/>
          <p:nvPr/>
        </p:nvSpPr>
        <p:spPr>
          <a:xfrm>
            <a:off x="7871808" y="1209645"/>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3" name="TextBox 32"/>
          <p:cNvSpPr txBox="1"/>
          <p:nvPr/>
        </p:nvSpPr>
        <p:spPr>
          <a:xfrm>
            <a:off x="7913689" y="1166791"/>
            <a:ext cx="332143" cy="369332"/>
          </a:xfrm>
          <a:prstGeom prst="rect">
            <a:avLst/>
          </a:prstGeom>
          <a:noFill/>
        </p:spPr>
        <p:txBody>
          <a:bodyPr wrap="square" rtlCol="0">
            <a:spAutoFit/>
          </a:bodyPr>
          <a:lstStyle/>
          <a:p>
            <a:pPr algn="ctr"/>
            <a:r>
              <a:rPr lang="en-US" b="1"/>
              <a:t>H</a:t>
            </a:r>
            <a:endParaRPr lang="en-US" b="1" dirty="0"/>
          </a:p>
        </p:txBody>
      </p:sp>
      <p:sp>
        <p:nvSpPr>
          <p:cNvPr id="34" name="Rectangle 33"/>
          <p:cNvSpPr/>
          <p:nvPr/>
        </p:nvSpPr>
        <p:spPr>
          <a:xfrm>
            <a:off x="8370283" y="1209645"/>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5" name="TextBox 34"/>
          <p:cNvSpPr txBox="1"/>
          <p:nvPr/>
        </p:nvSpPr>
        <p:spPr>
          <a:xfrm>
            <a:off x="8412164" y="1166791"/>
            <a:ext cx="332143" cy="369332"/>
          </a:xfrm>
          <a:prstGeom prst="rect">
            <a:avLst/>
          </a:prstGeom>
          <a:noFill/>
        </p:spPr>
        <p:txBody>
          <a:bodyPr wrap="square" rtlCol="0">
            <a:spAutoFit/>
          </a:bodyPr>
          <a:lstStyle/>
          <a:p>
            <a:pPr algn="ctr"/>
            <a:r>
              <a:rPr lang="en-US" b="1"/>
              <a:t>Ủ</a:t>
            </a:r>
            <a:endParaRPr lang="en-US" b="1" dirty="0"/>
          </a:p>
        </p:txBody>
      </p:sp>
      <p:sp>
        <p:nvSpPr>
          <p:cNvPr id="2675" name="Rectangle 2674"/>
          <p:cNvSpPr/>
          <p:nvPr/>
        </p:nvSpPr>
        <p:spPr>
          <a:xfrm>
            <a:off x="5882859" y="1560017"/>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77" name="TextBox 2676"/>
          <p:cNvSpPr txBox="1"/>
          <p:nvPr/>
        </p:nvSpPr>
        <p:spPr>
          <a:xfrm>
            <a:off x="5924030" y="1516679"/>
            <a:ext cx="332143" cy="369332"/>
          </a:xfrm>
          <a:prstGeom prst="rect">
            <a:avLst/>
          </a:prstGeom>
          <a:noFill/>
        </p:spPr>
        <p:txBody>
          <a:bodyPr wrap="square" rtlCol="0">
            <a:spAutoFit/>
          </a:bodyPr>
          <a:lstStyle/>
          <a:p>
            <a:pPr algn="ctr"/>
            <a:r>
              <a:rPr lang="en-US" b="1">
                <a:solidFill>
                  <a:srgbClr val="FF0000"/>
                </a:solidFill>
              </a:rPr>
              <a:t>I</a:t>
            </a:r>
            <a:endParaRPr lang="en-US" b="1" dirty="0">
              <a:solidFill>
                <a:srgbClr val="FF0000"/>
              </a:solidFill>
            </a:endParaRPr>
          </a:p>
        </p:txBody>
      </p:sp>
      <p:sp>
        <p:nvSpPr>
          <p:cNvPr id="2685" name="Rectangle 2684"/>
          <p:cNvSpPr/>
          <p:nvPr/>
        </p:nvSpPr>
        <p:spPr>
          <a:xfrm>
            <a:off x="4889077" y="156045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86" name="TextBox 2685"/>
          <p:cNvSpPr txBox="1"/>
          <p:nvPr/>
        </p:nvSpPr>
        <p:spPr>
          <a:xfrm>
            <a:off x="4930958" y="1517598"/>
            <a:ext cx="332143" cy="369332"/>
          </a:xfrm>
          <a:prstGeom prst="rect">
            <a:avLst/>
          </a:prstGeom>
          <a:noFill/>
        </p:spPr>
        <p:txBody>
          <a:bodyPr wrap="square" rtlCol="0">
            <a:spAutoFit/>
          </a:bodyPr>
          <a:lstStyle/>
          <a:p>
            <a:pPr algn="ctr"/>
            <a:r>
              <a:rPr lang="en-US" b="1"/>
              <a:t>C</a:t>
            </a:r>
            <a:endParaRPr lang="en-US" b="1" dirty="0"/>
          </a:p>
        </p:txBody>
      </p:sp>
      <p:sp>
        <p:nvSpPr>
          <p:cNvPr id="2687" name="Rectangle 2686"/>
          <p:cNvSpPr/>
          <p:nvPr/>
        </p:nvSpPr>
        <p:spPr>
          <a:xfrm>
            <a:off x="5387552" y="156045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88" name="TextBox 2687"/>
          <p:cNvSpPr txBox="1"/>
          <p:nvPr/>
        </p:nvSpPr>
        <p:spPr>
          <a:xfrm>
            <a:off x="5429433" y="1517598"/>
            <a:ext cx="332143" cy="369332"/>
          </a:xfrm>
          <a:prstGeom prst="rect">
            <a:avLst/>
          </a:prstGeom>
          <a:noFill/>
        </p:spPr>
        <p:txBody>
          <a:bodyPr wrap="square" rtlCol="0">
            <a:spAutoFit/>
          </a:bodyPr>
          <a:lstStyle/>
          <a:p>
            <a:pPr algn="ctr"/>
            <a:r>
              <a:rPr lang="en-US" b="1"/>
              <a:t>H</a:t>
            </a:r>
            <a:endParaRPr lang="en-US" b="1" dirty="0"/>
          </a:p>
        </p:txBody>
      </p:sp>
      <p:sp>
        <p:nvSpPr>
          <p:cNvPr id="2689" name="Rectangle 2688"/>
          <p:cNvSpPr/>
          <p:nvPr/>
        </p:nvSpPr>
        <p:spPr>
          <a:xfrm>
            <a:off x="6380261" y="155953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90" name="TextBox 2689"/>
          <p:cNvSpPr txBox="1"/>
          <p:nvPr/>
        </p:nvSpPr>
        <p:spPr>
          <a:xfrm>
            <a:off x="6422142" y="1516679"/>
            <a:ext cx="332143" cy="369332"/>
          </a:xfrm>
          <a:prstGeom prst="rect">
            <a:avLst/>
          </a:prstGeom>
          <a:noFill/>
        </p:spPr>
        <p:txBody>
          <a:bodyPr wrap="square" rtlCol="0">
            <a:spAutoFit/>
          </a:bodyPr>
          <a:lstStyle/>
          <a:p>
            <a:pPr algn="ctr"/>
            <a:r>
              <a:rPr lang="en-US" b="1"/>
              <a:t>Ế</a:t>
            </a:r>
            <a:endParaRPr lang="en-US" b="1" dirty="0"/>
          </a:p>
        </p:txBody>
      </p:sp>
      <p:sp>
        <p:nvSpPr>
          <p:cNvPr id="2691" name="Rectangle 2690"/>
          <p:cNvSpPr/>
          <p:nvPr/>
        </p:nvSpPr>
        <p:spPr>
          <a:xfrm>
            <a:off x="6878736" y="155953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92" name="TextBox 2691"/>
          <p:cNvSpPr txBox="1"/>
          <p:nvPr/>
        </p:nvSpPr>
        <p:spPr>
          <a:xfrm>
            <a:off x="6920617" y="1516679"/>
            <a:ext cx="332143" cy="369332"/>
          </a:xfrm>
          <a:prstGeom prst="rect">
            <a:avLst/>
          </a:prstGeom>
          <a:noFill/>
        </p:spPr>
        <p:txBody>
          <a:bodyPr wrap="square" rtlCol="0">
            <a:spAutoFit/>
          </a:bodyPr>
          <a:lstStyle/>
          <a:p>
            <a:pPr algn="ctr"/>
            <a:r>
              <a:rPr lang="en-US" b="1"/>
              <a:t>N</a:t>
            </a:r>
            <a:endParaRPr lang="en-US" b="1" dirty="0"/>
          </a:p>
        </p:txBody>
      </p:sp>
      <p:sp>
        <p:nvSpPr>
          <p:cNvPr id="2693" name="Rectangle 2692"/>
          <p:cNvSpPr/>
          <p:nvPr/>
        </p:nvSpPr>
        <p:spPr>
          <a:xfrm>
            <a:off x="7377211" y="155953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94" name="TextBox 2693"/>
          <p:cNvSpPr txBox="1"/>
          <p:nvPr/>
        </p:nvSpPr>
        <p:spPr>
          <a:xfrm>
            <a:off x="7419092" y="1516679"/>
            <a:ext cx="332143" cy="369332"/>
          </a:xfrm>
          <a:prstGeom prst="rect">
            <a:avLst/>
          </a:prstGeom>
          <a:noFill/>
        </p:spPr>
        <p:txBody>
          <a:bodyPr wrap="square" rtlCol="0">
            <a:spAutoFit/>
          </a:bodyPr>
          <a:lstStyle/>
          <a:p>
            <a:pPr algn="ctr"/>
            <a:r>
              <a:rPr lang="en-US" b="1"/>
              <a:t>L</a:t>
            </a:r>
            <a:endParaRPr lang="en-US" b="1" dirty="0"/>
          </a:p>
        </p:txBody>
      </p:sp>
      <p:sp>
        <p:nvSpPr>
          <p:cNvPr id="2695" name="Rectangle 2694"/>
          <p:cNvSpPr/>
          <p:nvPr/>
        </p:nvSpPr>
        <p:spPr>
          <a:xfrm>
            <a:off x="7871808" y="156045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96" name="TextBox 2695"/>
          <p:cNvSpPr txBox="1"/>
          <p:nvPr/>
        </p:nvSpPr>
        <p:spPr>
          <a:xfrm>
            <a:off x="7913689" y="1517598"/>
            <a:ext cx="332143" cy="369332"/>
          </a:xfrm>
          <a:prstGeom prst="rect">
            <a:avLst/>
          </a:prstGeom>
          <a:noFill/>
        </p:spPr>
        <p:txBody>
          <a:bodyPr wrap="square" rtlCol="0">
            <a:spAutoFit/>
          </a:bodyPr>
          <a:lstStyle/>
          <a:p>
            <a:pPr algn="ctr"/>
            <a:r>
              <a:rPr lang="en-US" b="1"/>
              <a:t>Ư</a:t>
            </a:r>
            <a:endParaRPr lang="en-US" b="1" dirty="0"/>
          </a:p>
        </p:txBody>
      </p:sp>
      <p:sp>
        <p:nvSpPr>
          <p:cNvPr id="2697" name="Rectangle 2696"/>
          <p:cNvSpPr/>
          <p:nvPr/>
        </p:nvSpPr>
        <p:spPr>
          <a:xfrm>
            <a:off x="8370283" y="156045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98" name="TextBox 2697"/>
          <p:cNvSpPr txBox="1"/>
          <p:nvPr/>
        </p:nvSpPr>
        <p:spPr>
          <a:xfrm>
            <a:off x="8412164" y="1517598"/>
            <a:ext cx="332143" cy="369332"/>
          </a:xfrm>
          <a:prstGeom prst="rect">
            <a:avLst/>
          </a:prstGeom>
          <a:noFill/>
        </p:spPr>
        <p:txBody>
          <a:bodyPr wrap="square" rtlCol="0">
            <a:spAutoFit/>
          </a:bodyPr>
          <a:lstStyle/>
          <a:p>
            <a:pPr algn="ctr"/>
            <a:r>
              <a:rPr lang="en-US" b="1"/>
              <a:t>Ợ</a:t>
            </a:r>
            <a:endParaRPr lang="en-US" b="1" dirty="0"/>
          </a:p>
        </p:txBody>
      </p:sp>
      <p:sp>
        <p:nvSpPr>
          <p:cNvPr id="2699" name="Rectangle 2698"/>
          <p:cNvSpPr/>
          <p:nvPr/>
        </p:nvSpPr>
        <p:spPr>
          <a:xfrm>
            <a:off x="8868758" y="156045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00" name="TextBox 2699"/>
          <p:cNvSpPr txBox="1"/>
          <p:nvPr/>
        </p:nvSpPr>
        <p:spPr>
          <a:xfrm>
            <a:off x="8910639" y="1517598"/>
            <a:ext cx="332143" cy="369332"/>
          </a:xfrm>
          <a:prstGeom prst="rect">
            <a:avLst/>
          </a:prstGeom>
          <a:noFill/>
        </p:spPr>
        <p:txBody>
          <a:bodyPr wrap="square" rtlCol="0">
            <a:spAutoFit/>
          </a:bodyPr>
          <a:lstStyle/>
          <a:p>
            <a:pPr algn="ctr"/>
            <a:r>
              <a:rPr lang="en-US" b="1"/>
              <a:t>C</a:t>
            </a:r>
            <a:endParaRPr lang="en-US" b="1" dirty="0"/>
          </a:p>
        </p:txBody>
      </p:sp>
      <p:sp>
        <p:nvSpPr>
          <p:cNvPr id="2702" name="Rectangle 2701"/>
          <p:cNvSpPr/>
          <p:nvPr/>
        </p:nvSpPr>
        <p:spPr>
          <a:xfrm>
            <a:off x="5882859" y="1910824"/>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04" name="TextBox 2703"/>
          <p:cNvSpPr txBox="1"/>
          <p:nvPr/>
        </p:nvSpPr>
        <p:spPr>
          <a:xfrm>
            <a:off x="5924030" y="1867486"/>
            <a:ext cx="332143" cy="369332"/>
          </a:xfrm>
          <a:prstGeom prst="rect">
            <a:avLst/>
          </a:prstGeom>
          <a:noFill/>
        </p:spPr>
        <p:txBody>
          <a:bodyPr wrap="square" rtlCol="0">
            <a:spAutoFit/>
          </a:bodyPr>
          <a:lstStyle/>
          <a:p>
            <a:pPr algn="ctr"/>
            <a:r>
              <a:rPr lang="en-US" b="1">
                <a:solidFill>
                  <a:srgbClr val="FF0000"/>
                </a:solidFill>
              </a:rPr>
              <a:t>Ễ</a:t>
            </a:r>
            <a:endParaRPr lang="en-US" b="1" dirty="0">
              <a:solidFill>
                <a:srgbClr val="FF0000"/>
              </a:solidFill>
            </a:endParaRPr>
          </a:p>
        </p:txBody>
      </p:sp>
      <p:sp>
        <p:nvSpPr>
          <p:cNvPr id="2712" name="Rectangle 2711"/>
          <p:cNvSpPr/>
          <p:nvPr/>
        </p:nvSpPr>
        <p:spPr>
          <a:xfrm>
            <a:off x="4889077" y="191125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13" name="TextBox 2712"/>
          <p:cNvSpPr txBox="1"/>
          <p:nvPr/>
        </p:nvSpPr>
        <p:spPr>
          <a:xfrm>
            <a:off x="4930958" y="1868405"/>
            <a:ext cx="332143" cy="369332"/>
          </a:xfrm>
          <a:prstGeom prst="rect">
            <a:avLst/>
          </a:prstGeom>
          <a:noFill/>
        </p:spPr>
        <p:txBody>
          <a:bodyPr wrap="square" rtlCol="0">
            <a:spAutoFit/>
          </a:bodyPr>
          <a:lstStyle/>
          <a:p>
            <a:pPr algn="ctr"/>
            <a:r>
              <a:rPr lang="en-US" b="1"/>
              <a:t>D</a:t>
            </a:r>
            <a:endParaRPr lang="en-US" b="1" dirty="0"/>
          </a:p>
        </p:txBody>
      </p:sp>
      <p:sp>
        <p:nvSpPr>
          <p:cNvPr id="2714" name="Rectangle 2713"/>
          <p:cNvSpPr/>
          <p:nvPr/>
        </p:nvSpPr>
        <p:spPr>
          <a:xfrm>
            <a:off x="5387552" y="191125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15" name="TextBox 2714"/>
          <p:cNvSpPr txBox="1"/>
          <p:nvPr/>
        </p:nvSpPr>
        <p:spPr>
          <a:xfrm>
            <a:off x="5429433" y="1868405"/>
            <a:ext cx="332143" cy="369332"/>
          </a:xfrm>
          <a:prstGeom prst="rect">
            <a:avLst/>
          </a:prstGeom>
          <a:noFill/>
        </p:spPr>
        <p:txBody>
          <a:bodyPr wrap="square" rtlCol="0">
            <a:spAutoFit/>
          </a:bodyPr>
          <a:lstStyle/>
          <a:p>
            <a:pPr algn="ctr"/>
            <a:r>
              <a:rPr lang="en-US" b="1"/>
              <a:t>I</a:t>
            </a:r>
            <a:endParaRPr lang="en-US" b="1" dirty="0"/>
          </a:p>
        </p:txBody>
      </p:sp>
      <p:sp>
        <p:nvSpPr>
          <p:cNvPr id="2716" name="Rectangle 2715"/>
          <p:cNvSpPr/>
          <p:nvPr/>
        </p:nvSpPr>
        <p:spPr>
          <a:xfrm>
            <a:off x="6380261" y="191034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17" name="TextBox 2716"/>
          <p:cNvSpPr txBox="1"/>
          <p:nvPr/>
        </p:nvSpPr>
        <p:spPr>
          <a:xfrm>
            <a:off x="6422142" y="1867486"/>
            <a:ext cx="332143" cy="369332"/>
          </a:xfrm>
          <a:prstGeom prst="rect">
            <a:avLst/>
          </a:prstGeom>
          <a:noFill/>
        </p:spPr>
        <p:txBody>
          <a:bodyPr wrap="square" rtlCol="0">
            <a:spAutoFit/>
          </a:bodyPr>
          <a:lstStyle/>
          <a:p>
            <a:pPr algn="ctr"/>
            <a:r>
              <a:rPr lang="en-US" b="1"/>
              <a:t>N</a:t>
            </a:r>
            <a:endParaRPr lang="en-US" b="1" dirty="0"/>
          </a:p>
        </p:txBody>
      </p:sp>
      <p:sp>
        <p:nvSpPr>
          <p:cNvPr id="2718" name="Rectangle 2717"/>
          <p:cNvSpPr/>
          <p:nvPr/>
        </p:nvSpPr>
        <p:spPr>
          <a:xfrm>
            <a:off x="6878736" y="191034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19" name="TextBox 2718"/>
          <p:cNvSpPr txBox="1"/>
          <p:nvPr/>
        </p:nvSpPr>
        <p:spPr>
          <a:xfrm>
            <a:off x="6920617" y="1867486"/>
            <a:ext cx="332143" cy="369332"/>
          </a:xfrm>
          <a:prstGeom prst="rect">
            <a:avLst/>
          </a:prstGeom>
          <a:noFill/>
        </p:spPr>
        <p:txBody>
          <a:bodyPr wrap="square" rtlCol="0">
            <a:spAutoFit/>
          </a:bodyPr>
          <a:lstStyle/>
          <a:p>
            <a:pPr algn="ctr"/>
            <a:r>
              <a:rPr lang="en-US" b="1"/>
              <a:t>T</a:t>
            </a:r>
            <a:endParaRPr lang="en-US" b="1" dirty="0"/>
          </a:p>
        </p:txBody>
      </p:sp>
      <p:sp>
        <p:nvSpPr>
          <p:cNvPr id="2720" name="Rectangle 2719"/>
          <p:cNvSpPr/>
          <p:nvPr/>
        </p:nvSpPr>
        <p:spPr>
          <a:xfrm>
            <a:off x="7377211" y="191034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21" name="TextBox 2720"/>
          <p:cNvSpPr txBox="1"/>
          <p:nvPr/>
        </p:nvSpPr>
        <p:spPr>
          <a:xfrm>
            <a:off x="7419092" y="1867486"/>
            <a:ext cx="332143" cy="369332"/>
          </a:xfrm>
          <a:prstGeom prst="rect">
            <a:avLst/>
          </a:prstGeom>
          <a:noFill/>
        </p:spPr>
        <p:txBody>
          <a:bodyPr wrap="square" rtlCol="0">
            <a:spAutoFit/>
          </a:bodyPr>
          <a:lstStyle/>
          <a:p>
            <a:pPr algn="ctr"/>
            <a:r>
              <a:rPr lang="en-US" b="1"/>
              <a:t>Ậ</a:t>
            </a:r>
            <a:endParaRPr lang="en-US" b="1" dirty="0"/>
          </a:p>
        </p:txBody>
      </p:sp>
      <p:sp>
        <p:nvSpPr>
          <p:cNvPr id="2722" name="Rectangle 2721"/>
          <p:cNvSpPr/>
          <p:nvPr/>
        </p:nvSpPr>
        <p:spPr>
          <a:xfrm>
            <a:off x="7871808" y="191125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23" name="TextBox 2722"/>
          <p:cNvSpPr txBox="1"/>
          <p:nvPr/>
        </p:nvSpPr>
        <p:spPr>
          <a:xfrm>
            <a:off x="7913689" y="1868405"/>
            <a:ext cx="332143" cy="369332"/>
          </a:xfrm>
          <a:prstGeom prst="rect">
            <a:avLst/>
          </a:prstGeom>
          <a:noFill/>
        </p:spPr>
        <p:txBody>
          <a:bodyPr wrap="square" rtlCol="0">
            <a:spAutoFit/>
          </a:bodyPr>
          <a:lstStyle/>
          <a:p>
            <a:pPr algn="ctr"/>
            <a:r>
              <a:rPr lang="en-US" b="1"/>
              <a:t>P</a:t>
            </a:r>
            <a:endParaRPr lang="en-US" b="1" dirty="0"/>
          </a:p>
        </p:txBody>
      </p:sp>
      <p:sp>
        <p:nvSpPr>
          <p:cNvPr id="2729" name="Rectangle 2728"/>
          <p:cNvSpPr/>
          <p:nvPr/>
        </p:nvSpPr>
        <p:spPr>
          <a:xfrm>
            <a:off x="5882859" y="2261631"/>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31" name="TextBox 2730"/>
          <p:cNvSpPr txBox="1"/>
          <p:nvPr/>
        </p:nvSpPr>
        <p:spPr>
          <a:xfrm>
            <a:off x="5924030" y="2218293"/>
            <a:ext cx="332143" cy="369332"/>
          </a:xfrm>
          <a:prstGeom prst="rect">
            <a:avLst/>
          </a:prstGeom>
          <a:noFill/>
        </p:spPr>
        <p:txBody>
          <a:bodyPr wrap="square" rtlCol="0">
            <a:spAutoFit/>
          </a:bodyPr>
          <a:lstStyle/>
          <a:p>
            <a:pPr algn="ctr"/>
            <a:r>
              <a:rPr lang="en-US" b="1">
                <a:solidFill>
                  <a:srgbClr val="FF0000"/>
                </a:solidFill>
              </a:rPr>
              <a:t>N</a:t>
            </a:r>
            <a:endParaRPr lang="en-US" b="1" dirty="0">
              <a:solidFill>
                <a:srgbClr val="FF0000"/>
              </a:solidFill>
            </a:endParaRPr>
          </a:p>
        </p:txBody>
      </p:sp>
      <p:sp>
        <p:nvSpPr>
          <p:cNvPr id="2737" name="Rectangle 2736"/>
          <p:cNvSpPr/>
          <p:nvPr/>
        </p:nvSpPr>
        <p:spPr>
          <a:xfrm>
            <a:off x="4390602" y="226206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38" name="TextBox 2737"/>
          <p:cNvSpPr txBox="1"/>
          <p:nvPr/>
        </p:nvSpPr>
        <p:spPr>
          <a:xfrm>
            <a:off x="4432483" y="2219212"/>
            <a:ext cx="332143" cy="369332"/>
          </a:xfrm>
          <a:prstGeom prst="rect">
            <a:avLst/>
          </a:prstGeom>
          <a:noFill/>
        </p:spPr>
        <p:txBody>
          <a:bodyPr wrap="square" rtlCol="0">
            <a:spAutoFit/>
          </a:bodyPr>
          <a:lstStyle/>
          <a:p>
            <a:pPr algn="ctr"/>
            <a:r>
              <a:rPr lang="en-US" b="1"/>
              <a:t>P</a:t>
            </a:r>
            <a:endParaRPr lang="en-US" b="1" dirty="0"/>
          </a:p>
        </p:txBody>
      </p:sp>
      <p:sp>
        <p:nvSpPr>
          <p:cNvPr id="2739" name="Rectangle 2738"/>
          <p:cNvSpPr/>
          <p:nvPr/>
        </p:nvSpPr>
        <p:spPr>
          <a:xfrm>
            <a:off x="4889077" y="226206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40" name="TextBox 2739"/>
          <p:cNvSpPr txBox="1"/>
          <p:nvPr/>
        </p:nvSpPr>
        <p:spPr>
          <a:xfrm>
            <a:off x="4930958" y="2219212"/>
            <a:ext cx="332143" cy="369332"/>
          </a:xfrm>
          <a:prstGeom prst="rect">
            <a:avLst/>
          </a:prstGeom>
          <a:noFill/>
        </p:spPr>
        <p:txBody>
          <a:bodyPr wrap="square" rtlCol="0">
            <a:spAutoFit/>
          </a:bodyPr>
          <a:lstStyle/>
          <a:p>
            <a:pPr algn="ctr"/>
            <a:r>
              <a:rPr lang="en-US" b="1"/>
              <a:t>H</a:t>
            </a:r>
            <a:endParaRPr lang="en-US" b="1" dirty="0"/>
          </a:p>
        </p:txBody>
      </p:sp>
      <p:sp>
        <p:nvSpPr>
          <p:cNvPr id="2741" name="Rectangle 2740"/>
          <p:cNvSpPr/>
          <p:nvPr/>
        </p:nvSpPr>
        <p:spPr>
          <a:xfrm>
            <a:off x="5387552" y="226206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42" name="TextBox 2741"/>
          <p:cNvSpPr txBox="1"/>
          <p:nvPr/>
        </p:nvSpPr>
        <p:spPr>
          <a:xfrm>
            <a:off x="5429433" y="2219212"/>
            <a:ext cx="332143" cy="369332"/>
          </a:xfrm>
          <a:prstGeom prst="rect">
            <a:avLst/>
          </a:prstGeom>
          <a:noFill/>
        </p:spPr>
        <p:txBody>
          <a:bodyPr wrap="square" rtlCol="0">
            <a:spAutoFit/>
          </a:bodyPr>
          <a:lstStyle/>
          <a:p>
            <a:pPr algn="ctr"/>
            <a:r>
              <a:rPr lang="en-US" b="1"/>
              <a:t>Ả</a:t>
            </a:r>
            <a:endParaRPr lang="en-US" b="1" dirty="0"/>
          </a:p>
        </p:txBody>
      </p:sp>
      <p:sp>
        <p:nvSpPr>
          <p:cNvPr id="2743" name="Rectangle 2742"/>
          <p:cNvSpPr/>
          <p:nvPr/>
        </p:nvSpPr>
        <p:spPr>
          <a:xfrm>
            <a:off x="6380261" y="226114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44" name="TextBox 2743"/>
          <p:cNvSpPr txBox="1"/>
          <p:nvPr/>
        </p:nvSpPr>
        <p:spPr>
          <a:xfrm>
            <a:off x="6422142" y="2218293"/>
            <a:ext cx="332143" cy="369332"/>
          </a:xfrm>
          <a:prstGeom prst="rect">
            <a:avLst/>
          </a:prstGeom>
          <a:noFill/>
        </p:spPr>
        <p:txBody>
          <a:bodyPr wrap="square" rtlCol="0">
            <a:spAutoFit/>
          </a:bodyPr>
          <a:lstStyle/>
          <a:p>
            <a:pPr algn="ctr"/>
            <a:r>
              <a:rPr lang="en-US" b="1"/>
              <a:t>Đ</a:t>
            </a:r>
            <a:endParaRPr lang="en-US" b="1" dirty="0"/>
          </a:p>
        </p:txBody>
      </p:sp>
      <p:sp>
        <p:nvSpPr>
          <p:cNvPr id="2745" name="Rectangle 2744"/>
          <p:cNvSpPr/>
          <p:nvPr/>
        </p:nvSpPr>
        <p:spPr>
          <a:xfrm>
            <a:off x="6878736" y="226114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46" name="TextBox 2745"/>
          <p:cNvSpPr txBox="1"/>
          <p:nvPr/>
        </p:nvSpPr>
        <p:spPr>
          <a:xfrm>
            <a:off x="6920617" y="2218293"/>
            <a:ext cx="332143" cy="369332"/>
          </a:xfrm>
          <a:prstGeom prst="rect">
            <a:avLst/>
          </a:prstGeom>
          <a:noFill/>
        </p:spPr>
        <p:txBody>
          <a:bodyPr wrap="square" rtlCol="0">
            <a:spAutoFit/>
          </a:bodyPr>
          <a:lstStyle/>
          <a:p>
            <a:pPr algn="ctr"/>
            <a:r>
              <a:rPr lang="en-US" b="1"/>
              <a:t>Ộ</a:t>
            </a:r>
            <a:endParaRPr lang="en-US" b="1" dirty="0"/>
          </a:p>
        </p:txBody>
      </p:sp>
      <p:sp>
        <p:nvSpPr>
          <p:cNvPr id="2747" name="Rectangle 2746"/>
          <p:cNvSpPr/>
          <p:nvPr/>
        </p:nvSpPr>
        <p:spPr>
          <a:xfrm>
            <a:off x="7377211" y="226114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48" name="TextBox 2747"/>
          <p:cNvSpPr txBox="1"/>
          <p:nvPr/>
        </p:nvSpPr>
        <p:spPr>
          <a:xfrm>
            <a:off x="7419092" y="2218293"/>
            <a:ext cx="332143" cy="369332"/>
          </a:xfrm>
          <a:prstGeom prst="rect">
            <a:avLst/>
          </a:prstGeom>
          <a:noFill/>
        </p:spPr>
        <p:txBody>
          <a:bodyPr wrap="square" rtlCol="0">
            <a:spAutoFit/>
          </a:bodyPr>
          <a:lstStyle/>
          <a:p>
            <a:pPr algn="ctr"/>
            <a:r>
              <a:rPr lang="en-US" b="1"/>
              <a:t>N</a:t>
            </a:r>
            <a:endParaRPr lang="en-US" b="1" dirty="0"/>
          </a:p>
        </p:txBody>
      </p:sp>
      <p:sp>
        <p:nvSpPr>
          <p:cNvPr id="2749" name="Rectangle 2748"/>
          <p:cNvSpPr/>
          <p:nvPr/>
        </p:nvSpPr>
        <p:spPr>
          <a:xfrm>
            <a:off x="7871808" y="226206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50" name="TextBox 2749"/>
          <p:cNvSpPr txBox="1"/>
          <p:nvPr/>
        </p:nvSpPr>
        <p:spPr>
          <a:xfrm>
            <a:off x="7913689" y="2219212"/>
            <a:ext cx="332143" cy="369332"/>
          </a:xfrm>
          <a:prstGeom prst="rect">
            <a:avLst/>
          </a:prstGeom>
          <a:noFill/>
        </p:spPr>
        <p:txBody>
          <a:bodyPr wrap="square" rtlCol="0">
            <a:spAutoFit/>
          </a:bodyPr>
          <a:lstStyle/>
          <a:p>
            <a:pPr algn="ctr"/>
            <a:r>
              <a:rPr lang="en-US" b="1"/>
              <a:t>G</a:t>
            </a:r>
            <a:endParaRPr lang="en-US" b="1" dirty="0"/>
          </a:p>
        </p:txBody>
      </p:sp>
      <p:sp>
        <p:nvSpPr>
          <p:cNvPr id="2756" name="Rectangle 2755"/>
          <p:cNvSpPr/>
          <p:nvPr/>
        </p:nvSpPr>
        <p:spPr>
          <a:xfrm>
            <a:off x="5882859" y="2612438"/>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58" name="TextBox 2757"/>
          <p:cNvSpPr txBox="1"/>
          <p:nvPr/>
        </p:nvSpPr>
        <p:spPr>
          <a:xfrm>
            <a:off x="5924030" y="2569100"/>
            <a:ext cx="332143" cy="369332"/>
          </a:xfrm>
          <a:prstGeom prst="rect">
            <a:avLst/>
          </a:prstGeom>
          <a:noFill/>
        </p:spPr>
        <p:txBody>
          <a:bodyPr wrap="square" rtlCol="0">
            <a:spAutoFit/>
          </a:bodyPr>
          <a:lstStyle/>
          <a:p>
            <a:pPr algn="ctr"/>
            <a:r>
              <a:rPr lang="en-US" b="1">
                <a:solidFill>
                  <a:srgbClr val="FF0000"/>
                </a:solidFill>
              </a:rPr>
              <a:t>B</a:t>
            </a:r>
            <a:endParaRPr lang="en-US" b="1" dirty="0">
              <a:solidFill>
                <a:srgbClr val="FF0000"/>
              </a:solidFill>
            </a:endParaRPr>
          </a:p>
        </p:txBody>
      </p:sp>
      <p:sp>
        <p:nvSpPr>
          <p:cNvPr id="2770" name="Rectangle 2769"/>
          <p:cNvSpPr/>
          <p:nvPr/>
        </p:nvSpPr>
        <p:spPr>
          <a:xfrm>
            <a:off x="6380261" y="261195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71" name="TextBox 2770"/>
          <p:cNvSpPr txBox="1"/>
          <p:nvPr/>
        </p:nvSpPr>
        <p:spPr>
          <a:xfrm>
            <a:off x="6422142" y="2569100"/>
            <a:ext cx="332143" cy="369332"/>
          </a:xfrm>
          <a:prstGeom prst="rect">
            <a:avLst/>
          </a:prstGeom>
          <a:noFill/>
        </p:spPr>
        <p:txBody>
          <a:bodyPr wrap="square" rtlCol="0">
            <a:spAutoFit/>
          </a:bodyPr>
          <a:lstStyle/>
          <a:p>
            <a:pPr algn="ctr"/>
            <a:r>
              <a:rPr lang="en-US" b="1"/>
              <a:t>Á</a:t>
            </a:r>
            <a:endParaRPr lang="en-US" b="1" dirty="0"/>
          </a:p>
        </p:txBody>
      </p:sp>
      <p:sp>
        <p:nvSpPr>
          <p:cNvPr id="2772" name="Rectangle 2771"/>
          <p:cNvSpPr/>
          <p:nvPr/>
        </p:nvSpPr>
        <p:spPr>
          <a:xfrm>
            <a:off x="6878736" y="261195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73" name="TextBox 2772"/>
          <p:cNvSpPr txBox="1"/>
          <p:nvPr/>
        </p:nvSpPr>
        <p:spPr>
          <a:xfrm>
            <a:off x="6920617" y="2569100"/>
            <a:ext cx="332143" cy="369332"/>
          </a:xfrm>
          <a:prstGeom prst="rect">
            <a:avLst/>
          </a:prstGeom>
          <a:noFill/>
        </p:spPr>
        <p:txBody>
          <a:bodyPr wrap="square" rtlCol="0">
            <a:spAutoFit/>
          </a:bodyPr>
          <a:lstStyle/>
          <a:p>
            <a:pPr algn="ctr"/>
            <a:r>
              <a:rPr lang="en-US" b="1"/>
              <a:t>O</a:t>
            </a:r>
            <a:endParaRPr lang="en-US" b="1" dirty="0"/>
          </a:p>
        </p:txBody>
      </p:sp>
      <p:sp>
        <p:nvSpPr>
          <p:cNvPr id="2774" name="Rectangle 2773"/>
          <p:cNvSpPr/>
          <p:nvPr/>
        </p:nvSpPr>
        <p:spPr>
          <a:xfrm>
            <a:off x="7377211" y="261195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75" name="TextBox 2774"/>
          <p:cNvSpPr txBox="1"/>
          <p:nvPr/>
        </p:nvSpPr>
        <p:spPr>
          <a:xfrm>
            <a:off x="7419092" y="2569100"/>
            <a:ext cx="332143" cy="369332"/>
          </a:xfrm>
          <a:prstGeom prst="rect">
            <a:avLst/>
          </a:prstGeom>
          <a:noFill/>
        </p:spPr>
        <p:txBody>
          <a:bodyPr wrap="square" rtlCol="0">
            <a:spAutoFit/>
          </a:bodyPr>
          <a:lstStyle/>
          <a:p>
            <a:pPr algn="ctr"/>
            <a:r>
              <a:rPr lang="en-US" b="1"/>
              <a:t>C</a:t>
            </a:r>
            <a:endParaRPr lang="en-US" b="1" dirty="0"/>
          </a:p>
        </p:txBody>
      </p:sp>
      <p:sp>
        <p:nvSpPr>
          <p:cNvPr id="2776" name="Rectangle 2775"/>
          <p:cNvSpPr/>
          <p:nvPr/>
        </p:nvSpPr>
        <p:spPr>
          <a:xfrm>
            <a:off x="7871808" y="261287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77" name="TextBox 2776"/>
          <p:cNvSpPr txBox="1"/>
          <p:nvPr/>
        </p:nvSpPr>
        <p:spPr>
          <a:xfrm>
            <a:off x="7913689" y="2570019"/>
            <a:ext cx="332143" cy="369332"/>
          </a:xfrm>
          <a:prstGeom prst="rect">
            <a:avLst/>
          </a:prstGeom>
          <a:noFill/>
        </p:spPr>
        <p:txBody>
          <a:bodyPr wrap="square" rtlCol="0">
            <a:spAutoFit/>
          </a:bodyPr>
          <a:lstStyle/>
          <a:p>
            <a:pPr algn="ctr"/>
            <a:r>
              <a:rPr lang="en-US" b="1"/>
              <a:t>H</a:t>
            </a:r>
            <a:endParaRPr lang="en-US" b="1" dirty="0"/>
          </a:p>
        </p:txBody>
      </p:sp>
      <p:sp>
        <p:nvSpPr>
          <p:cNvPr id="2778" name="Rectangle 2777"/>
          <p:cNvSpPr/>
          <p:nvPr/>
        </p:nvSpPr>
        <p:spPr>
          <a:xfrm>
            <a:off x="8370283" y="261287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79" name="TextBox 2778"/>
          <p:cNvSpPr txBox="1"/>
          <p:nvPr/>
        </p:nvSpPr>
        <p:spPr>
          <a:xfrm>
            <a:off x="8412164" y="2570019"/>
            <a:ext cx="332143" cy="369332"/>
          </a:xfrm>
          <a:prstGeom prst="rect">
            <a:avLst/>
          </a:prstGeom>
          <a:noFill/>
        </p:spPr>
        <p:txBody>
          <a:bodyPr wrap="square" rtlCol="0">
            <a:spAutoFit/>
          </a:bodyPr>
          <a:lstStyle/>
          <a:p>
            <a:pPr algn="ctr"/>
            <a:r>
              <a:rPr lang="en-US" b="1"/>
              <a:t>Í</a:t>
            </a:r>
            <a:endParaRPr lang="en-US" b="1" dirty="0"/>
          </a:p>
        </p:txBody>
      </p:sp>
      <p:sp>
        <p:nvSpPr>
          <p:cNvPr id="2783" name="Rectangle 2782"/>
          <p:cNvSpPr/>
          <p:nvPr/>
        </p:nvSpPr>
        <p:spPr>
          <a:xfrm>
            <a:off x="5882859" y="2963245"/>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84" name="Rectangle 2783"/>
          <p:cNvSpPr/>
          <p:nvPr/>
        </p:nvSpPr>
        <p:spPr>
          <a:xfrm>
            <a:off x="9367233" y="296514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85" name="TextBox 2784"/>
          <p:cNvSpPr txBox="1"/>
          <p:nvPr/>
        </p:nvSpPr>
        <p:spPr>
          <a:xfrm>
            <a:off x="5924030" y="2919907"/>
            <a:ext cx="332143" cy="369332"/>
          </a:xfrm>
          <a:prstGeom prst="rect">
            <a:avLst/>
          </a:prstGeom>
          <a:noFill/>
        </p:spPr>
        <p:txBody>
          <a:bodyPr wrap="square" rtlCol="0">
            <a:spAutoFit/>
          </a:bodyPr>
          <a:lstStyle/>
          <a:p>
            <a:pPr algn="ctr"/>
            <a:r>
              <a:rPr lang="en-US" b="1">
                <a:solidFill>
                  <a:srgbClr val="FF0000"/>
                </a:solidFill>
              </a:rPr>
              <a:t>I</a:t>
            </a:r>
            <a:endParaRPr lang="en-US" b="1" dirty="0">
              <a:solidFill>
                <a:srgbClr val="FF0000"/>
              </a:solidFill>
            </a:endParaRPr>
          </a:p>
        </p:txBody>
      </p:sp>
      <p:sp>
        <p:nvSpPr>
          <p:cNvPr id="2786" name="TextBox 2785"/>
          <p:cNvSpPr txBox="1"/>
          <p:nvPr/>
        </p:nvSpPr>
        <p:spPr>
          <a:xfrm>
            <a:off x="9409114" y="2922288"/>
            <a:ext cx="332143" cy="369332"/>
          </a:xfrm>
          <a:prstGeom prst="rect">
            <a:avLst/>
          </a:prstGeom>
          <a:noFill/>
        </p:spPr>
        <p:txBody>
          <a:bodyPr wrap="square" rtlCol="0">
            <a:spAutoFit/>
          </a:bodyPr>
          <a:lstStyle/>
          <a:p>
            <a:pPr algn="ctr"/>
            <a:r>
              <a:rPr lang="en-US" b="1"/>
              <a:t>G</a:t>
            </a:r>
            <a:endParaRPr lang="en-US" b="1" dirty="0"/>
          </a:p>
        </p:txBody>
      </p:sp>
      <p:sp>
        <p:nvSpPr>
          <p:cNvPr id="2795" name="Rectangle 2794"/>
          <p:cNvSpPr/>
          <p:nvPr/>
        </p:nvSpPr>
        <p:spPr>
          <a:xfrm>
            <a:off x="5387552" y="296368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96" name="TextBox 2795"/>
          <p:cNvSpPr txBox="1"/>
          <p:nvPr/>
        </p:nvSpPr>
        <p:spPr>
          <a:xfrm>
            <a:off x="5429433" y="2920826"/>
            <a:ext cx="332143" cy="369332"/>
          </a:xfrm>
          <a:prstGeom prst="rect">
            <a:avLst/>
          </a:prstGeom>
          <a:noFill/>
        </p:spPr>
        <p:txBody>
          <a:bodyPr wrap="square" rtlCol="0">
            <a:spAutoFit/>
          </a:bodyPr>
          <a:lstStyle/>
          <a:p>
            <a:pPr algn="ctr"/>
            <a:r>
              <a:rPr lang="en-US" b="1"/>
              <a:t>B</a:t>
            </a:r>
            <a:endParaRPr lang="en-US" b="1" dirty="0"/>
          </a:p>
        </p:txBody>
      </p:sp>
      <p:sp>
        <p:nvSpPr>
          <p:cNvPr id="2797" name="Rectangle 2796"/>
          <p:cNvSpPr/>
          <p:nvPr/>
        </p:nvSpPr>
        <p:spPr>
          <a:xfrm>
            <a:off x="6380261" y="296276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798" name="TextBox 2797"/>
          <p:cNvSpPr txBox="1"/>
          <p:nvPr/>
        </p:nvSpPr>
        <p:spPr>
          <a:xfrm>
            <a:off x="6422142" y="2919907"/>
            <a:ext cx="332143" cy="369332"/>
          </a:xfrm>
          <a:prstGeom prst="rect">
            <a:avLst/>
          </a:prstGeom>
          <a:noFill/>
        </p:spPr>
        <p:txBody>
          <a:bodyPr wrap="square" rtlCol="0">
            <a:spAutoFit/>
          </a:bodyPr>
          <a:lstStyle/>
          <a:p>
            <a:pPr algn="ctr"/>
            <a:r>
              <a:rPr lang="en-US" b="1"/>
              <a:t>Ệ</a:t>
            </a:r>
            <a:endParaRPr lang="en-US" b="1" dirty="0"/>
          </a:p>
        </p:txBody>
      </p:sp>
      <p:sp>
        <p:nvSpPr>
          <p:cNvPr id="2799" name="Rectangle 2798"/>
          <p:cNvSpPr/>
          <p:nvPr/>
        </p:nvSpPr>
        <p:spPr>
          <a:xfrm>
            <a:off x="6878736" y="296276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00" name="TextBox 2799"/>
          <p:cNvSpPr txBox="1"/>
          <p:nvPr/>
        </p:nvSpPr>
        <p:spPr>
          <a:xfrm>
            <a:off x="6920617" y="2919907"/>
            <a:ext cx="332143" cy="369332"/>
          </a:xfrm>
          <a:prstGeom prst="rect">
            <a:avLst/>
          </a:prstGeom>
          <a:noFill/>
        </p:spPr>
        <p:txBody>
          <a:bodyPr wrap="square" rtlCol="0">
            <a:spAutoFit/>
          </a:bodyPr>
          <a:lstStyle/>
          <a:p>
            <a:pPr algn="ctr"/>
            <a:r>
              <a:rPr lang="en-US" b="1"/>
              <a:t>N</a:t>
            </a:r>
            <a:endParaRPr lang="en-US" b="1" dirty="0"/>
          </a:p>
        </p:txBody>
      </p:sp>
      <p:sp>
        <p:nvSpPr>
          <p:cNvPr id="2801" name="Rectangle 2800"/>
          <p:cNvSpPr/>
          <p:nvPr/>
        </p:nvSpPr>
        <p:spPr>
          <a:xfrm>
            <a:off x="7377211" y="296276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02" name="TextBox 2801"/>
          <p:cNvSpPr txBox="1"/>
          <p:nvPr/>
        </p:nvSpPr>
        <p:spPr>
          <a:xfrm>
            <a:off x="7419092" y="2919907"/>
            <a:ext cx="332143" cy="369332"/>
          </a:xfrm>
          <a:prstGeom prst="rect">
            <a:avLst/>
          </a:prstGeom>
          <a:noFill/>
        </p:spPr>
        <p:txBody>
          <a:bodyPr wrap="square" rtlCol="0">
            <a:spAutoFit/>
          </a:bodyPr>
          <a:lstStyle/>
          <a:p>
            <a:pPr algn="ctr"/>
            <a:r>
              <a:rPr lang="en-US" b="1"/>
              <a:t>C</a:t>
            </a:r>
            <a:endParaRPr lang="en-US" b="1" dirty="0"/>
          </a:p>
        </p:txBody>
      </p:sp>
      <p:sp>
        <p:nvSpPr>
          <p:cNvPr id="2803" name="Rectangle 2802"/>
          <p:cNvSpPr/>
          <p:nvPr/>
        </p:nvSpPr>
        <p:spPr>
          <a:xfrm>
            <a:off x="7871808" y="296368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04" name="TextBox 2803"/>
          <p:cNvSpPr txBox="1"/>
          <p:nvPr/>
        </p:nvSpPr>
        <p:spPr>
          <a:xfrm>
            <a:off x="7913689" y="2920826"/>
            <a:ext cx="332143" cy="369332"/>
          </a:xfrm>
          <a:prstGeom prst="rect">
            <a:avLst/>
          </a:prstGeom>
          <a:noFill/>
        </p:spPr>
        <p:txBody>
          <a:bodyPr wrap="square" rtlCol="0">
            <a:spAutoFit/>
          </a:bodyPr>
          <a:lstStyle/>
          <a:p>
            <a:pPr algn="ctr"/>
            <a:r>
              <a:rPr lang="en-US" b="1"/>
              <a:t>H</a:t>
            </a:r>
            <a:endParaRPr lang="en-US" b="1" dirty="0"/>
          </a:p>
        </p:txBody>
      </p:sp>
      <p:sp>
        <p:nvSpPr>
          <p:cNvPr id="2805" name="Rectangle 2804"/>
          <p:cNvSpPr/>
          <p:nvPr/>
        </p:nvSpPr>
        <p:spPr>
          <a:xfrm>
            <a:off x="8370283" y="296368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06" name="TextBox 2805"/>
          <p:cNvSpPr txBox="1"/>
          <p:nvPr/>
        </p:nvSpPr>
        <p:spPr>
          <a:xfrm>
            <a:off x="8412164" y="2920826"/>
            <a:ext cx="332143" cy="369332"/>
          </a:xfrm>
          <a:prstGeom prst="rect">
            <a:avLst/>
          </a:prstGeom>
          <a:noFill/>
        </p:spPr>
        <p:txBody>
          <a:bodyPr wrap="square" rtlCol="0">
            <a:spAutoFit/>
          </a:bodyPr>
          <a:lstStyle/>
          <a:p>
            <a:pPr algn="ctr"/>
            <a:r>
              <a:rPr lang="en-US" b="1"/>
              <a:t>Ứ</a:t>
            </a:r>
            <a:endParaRPr lang="en-US" b="1" dirty="0"/>
          </a:p>
        </p:txBody>
      </p:sp>
      <p:sp>
        <p:nvSpPr>
          <p:cNvPr id="2807" name="Rectangle 2806"/>
          <p:cNvSpPr/>
          <p:nvPr/>
        </p:nvSpPr>
        <p:spPr>
          <a:xfrm>
            <a:off x="8868758" y="296368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08" name="TextBox 2807"/>
          <p:cNvSpPr txBox="1"/>
          <p:nvPr/>
        </p:nvSpPr>
        <p:spPr>
          <a:xfrm>
            <a:off x="8910639" y="2920826"/>
            <a:ext cx="332143" cy="369332"/>
          </a:xfrm>
          <a:prstGeom prst="rect">
            <a:avLst/>
          </a:prstGeom>
          <a:noFill/>
        </p:spPr>
        <p:txBody>
          <a:bodyPr wrap="square" rtlCol="0">
            <a:spAutoFit/>
          </a:bodyPr>
          <a:lstStyle/>
          <a:p>
            <a:pPr algn="ctr"/>
            <a:r>
              <a:rPr lang="en-US" b="1"/>
              <a:t>N</a:t>
            </a:r>
            <a:endParaRPr lang="en-US" b="1" dirty="0"/>
          </a:p>
        </p:txBody>
      </p:sp>
      <p:sp>
        <p:nvSpPr>
          <p:cNvPr id="2810" name="Rectangle 2809"/>
          <p:cNvSpPr/>
          <p:nvPr/>
        </p:nvSpPr>
        <p:spPr>
          <a:xfrm>
            <a:off x="5882859" y="3314052"/>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12" name="TextBox 2811"/>
          <p:cNvSpPr txBox="1"/>
          <p:nvPr/>
        </p:nvSpPr>
        <p:spPr>
          <a:xfrm>
            <a:off x="5924030" y="3270714"/>
            <a:ext cx="332143" cy="369332"/>
          </a:xfrm>
          <a:prstGeom prst="rect">
            <a:avLst/>
          </a:prstGeom>
          <a:noFill/>
        </p:spPr>
        <p:txBody>
          <a:bodyPr wrap="square" rtlCol="0">
            <a:spAutoFit/>
          </a:bodyPr>
          <a:lstStyle/>
          <a:p>
            <a:pPr algn="ctr"/>
            <a:r>
              <a:rPr lang="en-US" b="1">
                <a:solidFill>
                  <a:srgbClr val="FF0000"/>
                </a:solidFill>
              </a:rPr>
              <a:t>Ế</a:t>
            </a:r>
            <a:endParaRPr lang="en-US" b="1" dirty="0">
              <a:solidFill>
                <a:srgbClr val="FF0000"/>
              </a:solidFill>
            </a:endParaRPr>
          </a:p>
        </p:txBody>
      </p:sp>
      <p:sp>
        <p:nvSpPr>
          <p:cNvPr id="2820" name="Rectangle 2819"/>
          <p:cNvSpPr/>
          <p:nvPr/>
        </p:nvSpPr>
        <p:spPr>
          <a:xfrm>
            <a:off x="4889077" y="331448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21" name="TextBox 2820"/>
          <p:cNvSpPr txBox="1"/>
          <p:nvPr/>
        </p:nvSpPr>
        <p:spPr>
          <a:xfrm>
            <a:off x="4930958" y="3271633"/>
            <a:ext cx="332143" cy="369332"/>
          </a:xfrm>
          <a:prstGeom prst="rect">
            <a:avLst/>
          </a:prstGeom>
          <a:noFill/>
        </p:spPr>
        <p:txBody>
          <a:bodyPr wrap="square" rtlCol="0">
            <a:spAutoFit/>
          </a:bodyPr>
          <a:lstStyle/>
          <a:p>
            <a:pPr algn="ctr"/>
            <a:r>
              <a:rPr lang="en-US" b="1"/>
              <a:t>T</a:t>
            </a:r>
            <a:endParaRPr lang="en-US" b="1" dirty="0"/>
          </a:p>
        </p:txBody>
      </p:sp>
      <p:sp>
        <p:nvSpPr>
          <p:cNvPr id="2822" name="Rectangle 2821"/>
          <p:cNvSpPr/>
          <p:nvPr/>
        </p:nvSpPr>
        <p:spPr>
          <a:xfrm>
            <a:off x="5387552" y="331448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23" name="TextBox 2822"/>
          <p:cNvSpPr txBox="1"/>
          <p:nvPr/>
        </p:nvSpPr>
        <p:spPr>
          <a:xfrm>
            <a:off x="5429433" y="3271633"/>
            <a:ext cx="332143" cy="369332"/>
          </a:xfrm>
          <a:prstGeom prst="rect">
            <a:avLst/>
          </a:prstGeom>
          <a:noFill/>
        </p:spPr>
        <p:txBody>
          <a:bodyPr wrap="square" rtlCol="0">
            <a:spAutoFit/>
          </a:bodyPr>
          <a:lstStyle/>
          <a:p>
            <a:pPr algn="ctr"/>
            <a:r>
              <a:rPr lang="en-US" b="1"/>
              <a:t>I</a:t>
            </a:r>
            <a:endParaRPr lang="en-US" b="1" dirty="0"/>
          </a:p>
        </p:txBody>
      </p:sp>
      <p:sp>
        <p:nvSpPr>
          <p:cNvPr id="2824" name="Rectangle 2823"/>
          <p:cNvSpPr/>
          <p:nvPr/>
        </p:nvSpPr>
        <p:spPr>
          <a:xfrm>
            <a:off x="6380261" y="331356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25" name="TextBox 2824"/>
          <p:cNvSpPr txBox="1"/>
          <p:nvPr/>
        </p:nvSpPr>
        <p:spPr>
          <a:xfrm>
            <a:off x="6422142" y="3270714"/>
            <a:ext cx="332143" cy="369332"/>
          </a:xfrm>
          <a:prstGeom prst="rect">
            <a:avLst/>
          </a:prstGeom>
          <a:noFill/>
        </p:spPr>
        <p:txBody>
          <a:bodyPr wrap="square" rtlCol="0">
            <a:spAutoFit/>
          </a:bodyPr>
          <a:lstStyle/>
          <a:p>
            <a:pPr algn="ctr"/>
            <a:r>
              <a:rPr lang="en-US" b="1"/>
              <a:t>N</a:t>
            </a:r>
            <a:endParaRPr lang="en-US" b="1" dirty="0"/>
          </a:p>
        </p:txBody>
      </p:sp>
      <p:sp>
        <p:nvSpPr>
          <p:cNvPr id="2826" name="Rectangle 2825"/>
          <p:cNvSpPr/>
          <p:nvPr/>
        </p:nvSpPr>
        <p:spPr>
          <a:xfrm>
            <a:off x="6878736" y="331356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27" name="TextBox 2826"/>
          <p:cNvSpPr txBox="1"/>
          <p:nvPr/>
        </p:nvSpPr>
        <p:spPr>
          <a:xfrm>
            <a:off x="6920617" y="3270714"/>
            <a:ext cx="332143" cy="369332"/>
          </a:xfrm>
          <a:prstGeom prst="rect">
            <a:avLst/>
          </a:prstGeom>
          <a:noFill/>
        </p:spPr>
        <p:txBody>
          <a:bodyPr wrap="square" rtlCol="0">
            <a:spAutoFit/>
          </a:bodyPr>
          <a:lstStyle/>
          <a:p>
            <a:pPr algn="ctr"/>
            <a:r>
              <a:rPr lang="en-US" b="1"/>
              <a:t>B</a:t>
            </a:r>
            <a:endParaRPr lang="en-US" b="1" dirty="0"/>
          </a:p>
        </p:txBody>
      </p:sp>
      <p:sp>
        <p:nvSpPr>
          <p:cNvPr id="2828" name="Rectangle 2827"/>
          <p:cNvSpPr/>
          <p:nvPr/>
        </p:nvSpPr>
        <p:spPr>
          <a:xfrm>
            <a:off x="7377211" y="331356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29" name="TextBox 2828"/>
          <p:cNvSpPr txBox="1"/>
          <p:nvPr/>
        </p:nvSpPr>
        <p:spPr>
          <a:xfrm>
            <a:off x="7419092" y="3270714"/>
            <a:ext cx="332143" cy="369332"/>
          </a:xfrm>
          <a:prstGeom prst="rect">
            <a:avLst/>
          </a:prstGeom>
          <a:noFill/>
        </p:spPr>
        <p:txBody>
          <a:bodyPr wrap="square" rtlCol="0">
            <a:spAutoFit/>
          </a:bodyPr>
          <a:lstStyle/>
          <a:p>
            <a:pPr algn="ctr"/>
            <a:r>
              <a:rPr lang="en-US" b="1"/>
              <a:t>Ộ</a:t>
            </a:r>
            <a:endParaRPr lang="en-US" b="1" dirty="0"/>
          </a:p>
        </p:txBody>
      </p:sp>
      <p:sp>
        <p:nvSpPr>
          <p:cNvPr id="2837" name="Rectangle 2836"/>
          <p:cNvSpPr/>
          <p:nvPr/>
        </p:nvSpPr>
        <p:spPr>
          <a:xfrm>
            <a:off x="5882859" y="3664859"/>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39" name="TextBox 2838"/>
          <p:cNvSpPr txBox="1"/>
          <p:nvPr/>
        </p:nvSpPr>
        <p:spPr>
          <a:xfrm>
            <a:off x="5924030" y="3621521"/>
            <a:ext cx="332143" cy="369332"/>
          </a:xfrm>
          <a:prstGeom prst="rect">
            <a:avLst/>
          </a:prstGeom>
          <a:noFill/>
        </p:spPr>
        <p:txBody>
          <a:bodyPr wrap="square" rtlCol="0">
            <a:spAutoFit/>
          </a:bodyPr>
          <a:lstStyle/>
          <a:p>
            <a:pPr algn="ctr"/>
            <a:r>
              <a:rPr lang="en-US" b="1">
                <a:solidFill>
                  <a:srgbClr val="FF0000"/>
                </a:solidFill>
              </a:rPr>
              <a:t>N</a:t>
            </a:r>
            <a:endParaRPr lang="en-US" b="1" dirty="0">
              <a:solidFill>
                <a:srgbClr val="FF0000"/>
              </a:solidFill>
            </a:endParaRPr>
          </a:p>
        </p:txBody>
      </p:sp>
      <p:sp>
        <p:nvSpPr>
          <p:cNvPr id="2845" name="Rectangle 2844"/>
          <p:cNvSpPr/>
          <p:nvPr/>
        </p:nvSpPr>
        <p:spPr>
          <a:xfrm>
            <a:off x="4390602" y="366529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46" name="TextBox 2845"/>
          <p:cNvSpPr txBox="1"/>
          <p:nvPr/>
        </p:nvSpPr>
        <p:spPr>
          <a:xfrm>
            <a:off x="4432483" y="3622440"/>
            <a:ext cx="332143" cy="369332"/>
          </a:xfrm>
          <a:prstGeom prst="rect">
            <a:avLst/>
          </a:prstGeom>
          <a:noFill/>
        </p:spPr>
        <p:txBody>
          <a:bodyPr wrap="square" rtlCol="0">
            <a:spAutoFit/>
          </a:bodyPr>
          <a:lstStyle/>
          <a:p>
            <a:pPr algn="ctr"/>
            <a:r>
              <a:rPr lang="en-US" b="1"/>
              <a:t>Q</a:t>
            </a:r>
            <a:endParaRPr lang="en-US" b="1" dirty="0"/>
          </a:p>
        </p:txBody>
      </p:sp>
      <p:sp>
        <p:nvSpPr>
          <p:cNvPr id="2847" name="Rectangle 2846"/>
          <p:cNvSpPr/>
          <p:nvPr/>
        </p:nvSpPr>
        <p:spPr>
          <a:xfrm>
            <a:off x="4889077" y="366529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48" name="TextBox 2847"/>
          <p:cNvSpPr txBox="1"/>
          <p:nvPr/>
        </p:nvSpPr>
        <p:spPr>
          <a:xfrm>
            <a:off x="4930958" y="3622440"/>
            <a:ext cx="332143" cy="369332"/>
          </a:xfrm>
          <a:prstGeom prst="rect">
            <a:avLst/>
          </a:prstGeom>
          <a:noFill/>
        </p:spPr>
        <p:txBody>
          <a:bodyPr wrap="square" rtlCol="0">
            <a:spAutoFit/>
          </a:bodyPr>
          <a:lstStyle/>
          <a:p>
            <a:pPr algn="ctr"/>
            <a:r>
              <a:rPr lang="en-US" b="1"/>
              <a:t>U</a:t>
            </a:r>
            <a:endParaRPr lang="en-US" b="1" dirty="0"/>
          </a:p>
        </p:txBody>
      </p:sp>
      <p:sp>
        <p:nvSpPr>
          <p:cNvPr id="2849" name="Rectangle 2848"/>
          <p:cNvSpPr/>
          <p:nvPr/>
        </p:nvSpPr>
        <p:spPr>
          <a:xfrm>
            <a:off x="5387552" y="366529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50" name="TextBox 2849"/>
          <p:cNvSpPr txBox="1"/>
          <p:nvPr/>
        </p:nvSpPr>
        <p:spPr>
          <a:xfrm>
            <a:off x="5429433" y="3622440"/>
            <a:ext cx="332143" cy="369332"/>
          </a:xfrm>
          <a:prstGeom prst="rect">
            <a:avLst/>
          </a:prstGeom>
          <a:noFill/>
        </p:spPr>
        <p:txBody>
          <a:bodyPr wrap="square" rtlCol="0">
            <a:spAutoFit/>
          </a:bodyPr>
          <a:lstStyle/>
          <a:p>
            <a:pPr algn="ctr"/>
            <a:r>
              <a:rPr lang="en-US" b="1"/>
              <a:t>Â</a:t>
            </a:r>
            <a:endParaRPr lang="en-US" b="1" dirty="0"/>
          </a:p>
        </p:txBody>
      </p:sp>
      <p:sp>
        <p:nvSpPr>
          <p:cNvPr id="2851" name="Rectangle 2850"/>
          <p:cNvSpPr/>
          <p:nvPr/>
        </p:nvSpPr>
        <p:spPr>
          <a:xfrm>
            <a:off x="6380261" y="3664375"/>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52" name="TextBox 2851"/>
          <p:cNvSpPr txBox="1"/>
          <p:nvPr/>
        </p:nvSpPr>
        <p:spPr>
          <a:xfrm>
            <a:off x="6422142" y="3621521"/>
            <a:ext cx="332143" cy="369332"/>
          </a:xfrm>
          <a:prstGeom prst="rect">
            <a:avLst/>
          </a:prstGeom>
          <a:noFill/>
        </p:spPr>
        <p:txBody>
          <a:bodyPr wrap="square" rtlCol="0">
            <a:spAutoFit/>
          </a:bodyPr>
          <a:lstStyle/>
          <a:p>
            <a:pPr algn="ctr"/>
            <a:r>
              <a:rPr lang="en-US" b="1"/>
              <a:t>S</a:t>
            </a:r>
            <a:endParaRPr lang="en-US" b="1" dirty="0"/>
          </a:p>
        </p:txBody>
      </p:sp>
      <p:sp>
        <p:nvSpPr>
          <p:cNvPr id="2853" name="Rectangle 2852"/>
          <p:cNvSpPr/>
          <p:nvPr/>
        </p:nvSpPr>
        <p:spPr>
          <a:xfrm>
            <a:off x="6878736" y="3664375"/>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54" name="TextBox 2853"/>
          <p:cNvSpPr txBox="1"/>
          <p:nvPr/>
        </p:nvSpPr>
        <p:spPr>
          <a:xfrm>
            <a:off x="6920617" y="3621521"/>
            <a:ext cx="332143" cy="369332"/>
          </a:xfrm>
          <a:prstGeom prst="rect">
            <a:avLst/>
          </a:prstGeom>
          <a:noFill/>
        </p:spPr>
        <p:txBody>
          <a:bodyPr wrap="square" rtlCol="0">
            <a:spAutoFit/>
          </a:bodyPr>
          <a:lstStyle/>
          <a:p>
            <a:pPr algn="ctr"/>
            <a:r>
              <a:rPr lang="en-US" b="1"/>
              <a:t>Ự</a:t>
            </a:r>
            <a:endParaRPr lang="en-US" b="1" dirty="0"/>
          </a:p>
        </p:txBody>
      </p:sp>
      <p:sp>
        <p:nvSpPr>
          <p:cNvPr id="2864" name="Rectangle 2863"/>
          <p:cNvSpPr/>
          <p:nvPr/>
        </p:nvSpPr>
        <p:spPr>
          <a:xfrm>
            <a:off x="5882859" y="4015666"/>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66" name="TextBox 2865"/>
          <p:cNvSpPr txBox="1"/>
          <p:nvPr/>
        </p:nvSpPr>
        <p:spPr>
          <a:xfrm>
            <a:off x="5924030" y="3972328"/>
            <a:ext cx="332143" cy="369332"/>
          </a:xfrm>
          <a:prstGeom prst="rect">
            <a:avLst/>
          </a:prstGeom>
          <a:noFill/>
        </p:spPr>
        <p:txBody>
          <a:bodyPr wrap="square" rtlCol="0">
            <a:spAutoFit/>
          </a:bodyPr>
          <a:lstStyle/>
          <a:p>
            <a:pPr algn="ctr"/>
            <a:r>
              <a:rPr lang="en-US" b="1">
                <a:solidFill>
                  <a:srgbClr val="FF0000"/>
                </a:solidFill>
              </a:rPr>
              <a:t>H</a:t>
            </a:r>
            <a:endParaRPr lang="en-US" b="1" dirty="0">
              <a:solidFill>
                <a:srgbClr val="FF0000"/>
              </a:solidFill>
            </a:endParaRPr>
          </a:p>
        </p:txBody>
      </p:sp>
      <p:sp>
        <p:nvSpPr>
          <p:cNvPr id="2870" name="Rectangle 2869"/>
          <p:cNvSpPr/>
          <p:nvPr/>
        </p:nvSpPr>
        <p:spPr>
          <a:xfrm>
            <a:off x="3896005" y="401518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71" name="TextBox 2870"/>
          <p:cNvSpPr txBox="1"/>
          <p:nvPr/>
        </p:nvSpPr>
        <p:spPr>
          <a:xfrm>
            <a:off x="3937886" y="3972328"/>
            <a:ext cx="332143" cy="369332"/>
          </a:xfrm>
          <a:prstGeom prst="rect">
            <a:avLst/>
          </a:prstGeom>
          <a:noFill/>
        </p:spPr>
        <p:txBody>
          <a:bodyPr wrap="square" rtlCol="0">
            <a:spAutoFit/>
          </a:bodyPr>
          <a:lstStyle/>
          <a:p>
            <a:pPr algn="ctr"/>
            <a:r>
              <a:rPr lang="en-US" b="1"/>
              <a:t>H</a:t>
            </a:r>
            <a:endParaRPr lang="en-US" b="1" dirty="0"/>
          </a:p>
        </p:txBody>
      </p:sp>
      <p:sp>
        <p:nvSpPr>
          <p:cNvPr id="2872" name="Rectangle 2871"/>
          <p:cNvSpPr/>
          <p:nvPr/>
        </p:nvSpPr>
        <p:spPr>
          <a:xfrm>
            <a:off x="4390602" y="401610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73" name="TextBox 2872"/>
          <p:cNvSpPr txBox="1"/>
          <p:nvPr/>
        </p:nvSpPr>
        <p:spPr>
          <a:xfrm>
            <a:off x="4432483" y="3973247"/>
            <a:ext cx="332143" cy="369332"/>
          </a:xfrm>
          <a:prstGeom prst="rect">
            <a:avLst/>
          </a:prstGeom>
          <a:noFill/>
        </p:spPr>
        <p:txBody>
          <a:bodyPr wrap="square" rtlCol="0">
            <a:spAutoFit/>
          </a:bodyPr>
          <a:lstStyle/>
          <a:p>
            <a:pPr algn="ctr"/>
            <a:r>
              <a:rPr lang="en-US" b="1"/>
              <a:t>U</a:t>
            </a:r>
            <a:endParaRPr lang="en-US" b="1" dirty="0"/>
          </a:p>
        </p:txBody>
      </p:sp>
      <p:sp>
        <p:nvSpPr>
          <p:cNvPr id="2874" name="Rectangle 2873"/>
          <p:cNvSpPr/>
          <p:nvPr/>
        </p:nvSpPr>
        <p:spPr>
          <a:xfrm>
            <a:off x="4889077" y="401610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75" name="TextBox 2874"/>
          <p:cNvSpPr txBox="1"/>
          <p:nvPr/>
        </p:nvSpPr>
        <p:spPr>
          <a:xfrm>
            <a:off x="4930958" y="3973247"/>
            <a:ext cx="332143" cy="369332"/>
          </a:xfrm>
          <a:prstGeom prst="rect">
            <a:avLst/>
          </a:prstGeom>
          <a:noFill/>
        </p:spPr>
        <p:txBody>
          <a:bodyPr wrap="square" rtlCol="0">
            <a:spAutoFit/>
          </a:bodyPr>
          <a:lstStyle/>
          <a:p>
            <a:pPr algn="ctr"/>
            <a:r>
              <a:rPr lang="en-US" b="1"/>
              <a:t>Y</a:t>
            </a:r>
            <a:endParaRPr lang="en-US" b="1" dirty="0"/>
          </a:p>
        </p:txBody>
      </p:sp>
      <p:sp>
        <p:nvSpPr>
          <p:cNvPr id="2876" name="Rectangle 2875"/>
          <p:cNvSpPr/>
          <p:nvPr/>
        </p:nvSpPr>
        <p:spPr>
          <a:xfrm>
            <a:off x="5387552" y="4016101"/>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77" name="TextBox 2876"/>
          <p:cNvSpPr txBox="1"/>
          <p:nvPr/>
        </p:nvSpPr>
        <p:spPr>
          <a:xfrm>
            <a:off x="5429433" y="3973247"/>
            <a:ext cx="332143" cy="369332"/>
          </a:xfrm>
          <a:prstGeom prst="rect">
            <a:avLst/>
          </a:prstGeom>
          <a:noFill/>
        </p:spPr>
        <p:txBody>
          <a:bodyPr wrap="square" rtlCol="0">
            <a:spAutoFit/>
          </a:bodyPr>
          <a:lstStyle/>
          <a:p>
            <a:pPr algn="ctr"/>
            <a:r>
              <a:rPr lang="en-US" b="1"/>
              <a:t>N</a:t>
            </a:r>
            <a:endParaRPr lang="en-US" b="1" dirty="0"/>
          </a:p>
        </p:txBody>
      </p:sp>
      <p:sp>
        <p:nvSpPr>
          <p:cNvPr id="2878" name="Rectangle 2877"/>
          <p:cNvSpPr/>
          <p:nvPr/>
        </p:nvSpPr>
        <p:spPr>
          <a:xfrm>
            <a:off x="6380261" y="401518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79" name="TextBox 2878"/>
          <p:cNvSpPr txBox="1"/>
          <p:nvPr/>
        </p:nvSpPr>
        <p:spPr>
          <a:xfrm>
            <a:off x="6422142" y="3972328"/>
            <a:ext cx="332143" cy="369332"/>
          </a:xfrm>
          <a:prstGeom prst="rect">
            <a:avLst/>
          </a:prstGeom>
          <a:noFill/>
        </p:spPr>
        <p:txBody>
          <a:bodyPr wrap="square" rtlCol="0">
            <a:spAutoFit/>
          </a:bodyPr>
          <a:lstStyle/>
          <a:p>
            <a:pPr algn="ctr"/>
            <a:r>
              <a:rPr lang="en-US" b="1"/>
              <a:t>H</a:t>
            </a:r>
            <a:endParaRPr lang="en-US" b="1" dirty="0"/>
          </a:p>
        </p:txBody>
      </p:sp>
      <p:sp>
        <p:nvSpPr>
          <p:cNvPr id="2880" name="Rectangle 2879"/>
          <p:cNvSpPr/>
          <p:nvPr/>
        </p:nvSpPr>
        <p:spPr>
          <a:xfrm>
            <a:off x="6878736" y="401518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81" name="TextBox 2880"/>
          <p:cNvSpPr txBox="1"/>
          <p:nvPr/>
        </p:nvSpPr>
        <p:spPr>
          <a:xfrm>
            <a:off x="6920617" y="3972328"/>
            <a:ext cx="332143" cy="369332"/>
          </a:xfrm>
          <a:prstGeom prst="rect">
            <a:avLst/>
          </a:prstGeom>
          <a:noFill/>
        </p:spPr>
        <p:txBody>
          <a:bodyPr wrap="square" rtlCol="0">
            <a:spAutoFit/>
          </a:bodyPr>
          <a:lstStyle/>
          <a:p>
            <a:pPr algn="ctr"/>
            <a:r>
              <a:rPr lang="en-US" b="1"/>
              <a:t>Ư</a:t>
            </a:r>
            <a:endParaRPr lang="en-US" b="1" dirty="0"/>
          </a:p>
        </p:txBody>
      </p:sp>
      <p:sp>
        <p:nvSpPr>
          <p:cNvPr id="2882" name="Rectangle 2881"/>
          <p:cNvSpPr/>
          <p:nvPr/>
        </p:nvSpPr>
        <p:spPr>
          <a:xfrm>
            <a:off x="7377211" y="401518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83" name="TextBox 2882"/>
          <p:cNvSpPr txBox="1"/>
          <p:nvPr/>
        </p:nvSpPr>
        <p:spPr>
          <a:xfrm>
            <a:off x="7419092" y="3972328"/>
            <a:ext cx="332143" cy="369332"/>
          </a:xfrm>
          <a:prstGeom prst="rect">
            <a:avLst/>
          </a:prstGeom>
          <a:noFill/>
        </p:spPr>
        <p:txBody>
          <a:bodyPr wrap="square" rtlCol="0">
            <a:spAutoFit/>
          </a:bodyPr>
          <a:lstStyle/>
          <a:p>
            <a:pPr algn="ctr"/>
            <a:r>
              <a:rPr lang="en-US" b="1"/>
              <a:t>Ớ</a:t>
            </a:r>
            <a:endParaRPr lang="en-US" b="1" dirty="0"/>
          </a:p>
        </p:txBody>
      </p:sp>
      <p:sp>
        <p:nvSpPr>
          <p:cNvPr id="2891" name="Rectangle 2890"/>
          <p:cNvSpPr/>
          <p:nvPr/>
        </p:nvSpPr>
        <p:spPr>
          <a:xfrm>
            <a:off x="5882859" y="4366473"/>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93" name="TextBox 2892"/>
          <p:cNvSpPr txBox="1"/>
          <p:nvPr/>
        </p:nvSpPr>
        <p:spPr>
          <a:xfrm>
            <a:off x="5924030" y="4323135"/>
            <a:ext cx="332143" cy="369332"/>
          </a:xfrm>
          <a:prstGeom prst="rect">
            <a:avLst/>
          </a:prstGeom>
          <a:noFill/>
        </p:spPr>
        <p:txBody>
          <a:bodyPr wrap="square" rtlCol="0">
            <a:spAutoFit/>
          </a:bodyPr>
          <a:lstStyle/>
          <a:p>
            <a:pPr algn="ctr"/>
            <a:r>
              <a:rPr lang="en-US" b="1">
                <a:solidFill>
                  <a:srgbClr val="FF0000"/>
                </a:solidFill>
              </a:rPr>
              <a:t>O</a:t>
            </a:r>
            <a:endParaRPr lang="en-US" b="1" dirty="0">
              <a:solidFill>
                <a:srgbClr val="FF0000"/>
              </a:solidFill>
            </a:endParaRPr>
          </a:p>
        </p:txBody>
      </p:sp>
      <p:sp>
        <p:nvSpPr>
          <p:cNvPr id="2897" name="Rectangle 2896"/>
          <p:cNvSpPr/>
          <p:nvPr/>
        </p:nvSpPr>
        <p:spPr>
          <a:xfrm>
            <a:off x="3896005" y="436598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898" name="TextBox 2897"/>
          <p:cNvSpPr txBox="1"/>
          <p:nvPr/>
        </p:nvSpPr>
        <p:spPr>
          <a:xfrm>
            <a:off x="3937886" y="4323135"/>
            <a:ext cx="332143" cy="369332"/>
          </a:xfrm>
          <a:prstGeom prst="rect">
            <a:avLst/>
          </a:prstGeom>
          <a:noFill/>
        </p:spPr>
        <p:txBody>
          <a:bodyPr wrap="square" rtlCol="0">
            <a:spAutoFit/>
          </a:bodyPr>
          <a:lstStyle/>
          <a:p>
            <a:pPr algn="ctr"/>
            <a:r>
              <a:rPr lang="en-US" b="1"/>
              <a:t>V</a:t>
            </a:r>
            <a:endParaRPr lang="en-US" b="1" dirty="0"/>
          </a:p>
        </p:txBody>
      </p:sp>
      <p:sp>
        <p:nvSpPr>
          <p:cNvPr id="2899" name="Rectangle 2898"/>
          <p:cNvSpPr/>
          <p:nvPr/>
        </p:nvSpPr>
        <p:spPr>
          <a:xfrm>
            <a:off x="4390602" y="436690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00" name="TextBox 2899"/>
          <p:cNvSpPr txBox="1"/>
          <p:nvPr/>
        </p:nvSpPr>
        <p:spPr>
          <a:xfrm>
            <a:off x="4432483" y="4324054"/>
            <a:ext cx="332143" cy="369332"/>
          </a:xfrm>
          <a:prstGeom prst="rect">
            <a:avLst/>
          </a:prstGeom>
          <a:noFill/>
        </p:spPr>
        <p:txBody>
          <a:bodyPr wrap="square" rtlCol="0">
            <a:spAutoFit/>
          </a:bodyPr>
          <a:lstStyle/>
          <a:p>
            <a:pPr algn="ctr"/>
            <a:r>
              <a:rPr lang="en-US" b="1"/>
              <a:t>Ă</a:t>
            </a:r>
            <a:endParaRPr lang="en-US" b="1" dirty="0"/>
          </a:p>
        </p:txBody>
      </p:sp>
      <p:sp>
        <p:nvSpPr>
          <p:cNvPr id="2901" name="Rectangle 2900"/>
          <p:cNvSpPr/>
          <p:nvPr/>
        </p:nvSpPr>
        <p:spPr>
          <a:xfrm>
            <a:off x="4889077" y="436690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02" name="TextBox 2901"/>
          <p:cNvSpPr txBox="1"/>
          <p:nvPr/>
        </p:nvSpPr>
        <p:spPr>
          <a:xfrm>
            <a:off x="4930958" y="4324054"/>
            <a:ext cx="332143" cy="369332"/>
          </a:xfrm>
          <a:prstGeom prst="rect">
            <a:avLst/>
          </a:prstGeom>
          <a:noFill/>
        </p:spPr>
        <p:txBody>
          <a:bodyPr wrap="square" rtlCol="0">
            <a:spAutoFit/>
          </a:bodyPr>
          <a:lstStyle/>
          <a:p>
            <a:pPr algn="ctr"/>
            <a:r>
              <a:rPr lang="en-US" b="1"/>
              <a:t>N</a:t>
            </a:r>
            <a:endParaRPr lang="en-US" b="1" dirty="0"/>
          </a:p>
        </p:txBody>
      </p:sp>
      <p:sp>
        <p:nvSpPr>
          <p:cNvPr id="2903" name="Rectangle 2902"/>
          <p:cNvSpPr/>
          <p:nvPr/>
        </p:nvSpPr>
        <p:spPr>
          <a:xfrm>
            <a:off x="5387552" y="436690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04" name="TextBox 2903"/>
          <p:cNvSpPr txBox="1"/>
          <p:nvPr/>
        </p:nvSpPr>
        <p:spPr>
          <a:xfrm>
            <a:off x="5429433" y="4324054"/>
            <a:ext cx="332143" cy="369332"/>
          </a:xfrm>
          <a:prstGeom prst="rect">
            <a:avLst/>
          </a:prstGeom>
          <a:noFill/>
        </p:spPr>
        <p:txBody>
          <a:bodyPr wrap="square" rtlCol="0">
            <a:spAutoFit/>
          </a:bodyPr>
          <a:lstStyle/>
          <a:p>
            <a:pPr algn="ctr"/>
            <a:r>
              <a:rPr lang="en-US" b="1"/>
              <a:t>H</a:t>
            </a:r>
            <a:endParaRPr lang="en-US" b="1" dirty="0"/>
          </a:p>
        </p:txBody>
      </p:sp>
      <p:sp>
        <p:nvSpPr>
          <p:cNvPr id="2905" name="Rectangle 2904"/>
          <p:cNvSpPr/>
          <p:nvPr/>
        </p:nvSpPr>
        <p:spPr>
          <a:xfrm>
            <a:off x="6380261" y="436598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06" name="TextBox 2905"/>
          <p:cNvSpPr txBox="1"/>
          <p:nvPr/>
        </p:nvSpPr>
        <p:spPr>
          <a:xfrm>
            <a:off x="6422142" y="4323135"/>
            <a:ext cx="332143" cy="369332"/>
          </a:xfrm>
          <a:prstGeom prst="rect">
            <a:avLst/>
          </a:prstGeom>
          <a:noFill/>
        </p:spPr>
        <p:txBody>
          <a:bodyPr wrap="square" rtlCol="0">
            <a:spAutoFit/>
          </a:bodyPr>
          <a:lstStyle/>
          <a:p>
            <a:pPr algn="ctr"/>
            <a:r>
              <a:rPr lang="en-US" b="1"/>
              <a:t>Á</a:t>
            </a:r>
            <a:endParaRPr lang="en-US" b="1" dirty="0"/>
          </a:p>
        </p:txBody>
      </p:sp>
      <p:sp>
        <p:nvSpPr>
          <p:cNvPr id="2918" name="Rectangle 2917"/>
          <p:cNvSpPr/>
          <p:nvPr/>
        </p:nvSpPr>
        <p:spPr>
          <a:xfrm>
            <a:off x="5882859" y="4717280"/>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20" name="TextBox 2919"/>
          <p:cNvSpPr txBox="1"/>
          <p:nvPr/>
        </p:nvSpPr>
        <p:spPr>
          <a:xfrm>
            <a:off x="5924030" y="4673942"/>
            <a:ext cx="332143" cy="369332"/>
          </a:xfrm>
          <a:prstGeom prst="rect">
            <a:avLst/>
          </a:prstGeom>
          <a:noFill/>
        </p:spPr>
        <p:txBody>
          <a:bodyPr wrap="square" rtlCol="0">
            <a:spAutoFit/>
          </a:bodyPr>
          <a:lstStyle/>
          <a:p>
            <a:pPr algn="ctr"/>
            <a:r>
              <a:rPr lang="en-US" b="1">
                <a:solidFill>
                  <a:srgbClr val="FF0000"/>
                </a:solidFill>
              </a:rPr>
              <a:t>À</a:t>
            </a:r>
            <a:endParaRPr lang="en-US" b="1" dirty="0">
              <a:solidFill>
                <a:srgbClr val="FF0000"/>
              </a:solidFill>
            </a:endParaRPr>
          </a:p>
        </p:txBody>
      </p:sp>
      <p:sp>
        <p:nvSpPr>
          <p:cNvPr id="2930" name="Rectangle 2929"/>
          <p:cNvSpPr/>
          <p:nvPr/>
        </p:nvSpPr>
        <p:spPr>
          <a:xfrm>
            <a:off x="5387552" y="4717715"/>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31" name="TextBox 2930"/>
          <p:cNvSpPr txBox="1"/>
          <p:nvPr/>
        </p:nvSpPr>
        <p:spPr>
          <a:xfrm>
            <a:off x="5429433" y="4674861"/>
            <a:ext cx="332143" cy="369332"/>
          </a:xfrm>
          <a:prstGeom prst="rect">
            <a:avLst/>
          </a:prstGeom>
          <a:noFill/>
        </p:spPr>
        <p:txBody>
          <a:bodyPr wrap="square" rtlCol="0">
            <a:spAutoFit/>
          </a:bodyPr>
          <a:lstStyle/>
          <a:p>
            <a:pPr algn="ctr"/>
            <a:r>
              <a:rPr lang="en-US" b="1"/>
              <a:t>H</a:t>
            </a:r>
            <a:endParaRPr lang="en-US" b="1" dirty="0"/>
          </a:p>
        </p:txBody>
      </p:sp>
      <p:sp>
        <p:nvSpPr>
          <p:cNvPr id="2932" name="Rectangle 2931"/>
          <p:cNvSpPr/>
          <p:nvPr/>
        </p:nvSpPr>
        <p:spPr>
          <a:xfrm>
            <a:off x="6380261" y="471679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33" name="TextBox 2932"/>
          <p:cNvSpPr txBox="1"/>
          <p:nvPr/>
        </p:nvSpPr>
        <p:spPr>
          <a:xfrm>
            <a:off x="6422142" y="4673942"/>
            <a:ext cx="332143" cy="369332"/>
          </a:xfrm>
          <a:prstGeom prst="rect">
            <a:avLst/>
          </a:prstGeom>
          <a:noFill/>
        </p:spPr>
        <p:txBody>
          <a:bodyPr wrap="square" rtlCol="0">
            <a:spAutoFit/>
          </a:bodyPr>
          <a:lstStyle/>
          <a:p>
            <a:pPr algn="ctr"/>
            <a:r>
              <a:rPr lang="en-US" b="1"/>
              <a:t>N</a:t>
            </a:r>
            <a:endParaRPr lang="en-US" b="1" dirty="0"/>
          </a:p>
        </p:txBody>
      </p:sp>
      <p:sp>
        <p:nvSpPr>
          <p:cNvPr id="2934" name="Rectangle 2933"/>
          <p:cNvSpPr/>
          <p:nvPr/>
        </p:nvSpPr>
        <p:spPr>
          <a:xfrm>
            <a:off x="6878736" y="471679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35" name="TextBox 2934"/>
          <p:cNvSpPr txBox="1"/>
          <p:nvPr/>
        </p:nvSpPr>
        <p:spPr>
          <a:xfrm>
            <a:off x="6920617" y="4673942"/>
            <a:ext cx="332143" cy="369332"/>
          </a:xfrm>
          <a:prstGeom prst="rect">
            <a:avLst/>
          </a:prstGeom>
          <a:noFill/>
        </p:spPr>
        <p:txBody>
          <a:bodyPr wrap="square" rtlCol="0">
            <a:spAutoFit/>
          </a:bodyPr>
          <a:lstStyle/>
          <a:p>
            <a:pPr algn="ctr"/>
            <a:r>
              <a:rPr lang="en-US" b="1"/>
              <a:t>G</a:t>
            </a:r>
            <a:endParaRPr lang="en-US" b="1" dirty="0"/>
          </a:p>
        </p:txBody>
      </p:sp>
      <p:sp>
        <p:nvSpPr>
          <p:cNvPr id="2936" name="Rectangle 2935"/>
          <p:cNvSpPr/>
          <p:nvPr/>
        </p:nvSpPr>
        <p:spPr>
          <a:xfrm>
            <a:off x="3397183" y="471539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37" name="TextBox 2936"/>
          <p:cNvSpPr txBox="1"/>
          <p:nvPr/>
        </p:nvSpPr>
        <p:spPr>
          <a:xfrm>
            <a:off x="3439064" y="4672539"/>
            <a:ext cx="332143" cy="369332"/>
          </a:xfrm>
          <a:prstGeom prst="rect">
            <a:avLst/>
          </a:prstGeom>
          <a:noFill/>
        </p:spPr>
        <p:txBody>
          <a:bodyPr wrap="square" rtlCol="0">
            <a:spAutoFit/>
          </a:bodyPr>
          <a:lstStyle/>
          <a:p>
            <a:pPr algn="ctr"/>
            <a:r>
              <a:rPr lang="en-US" b="1"/>
              <a:t>N</a:t>
            </a:r>
            <a:endParaRPr lang="en-US" b="1" dirty="0"/>
          </a:p>
        </p:txBody>
      </p:sp>
      <p:sp>
        <p:nvSpPr>
          <p:cNvPr id="2938" name="Rectangle 2937"/>
          <p:cNvSpPr/>
          <p:nvPr/>
        </p:nvSpPr>
        <p:spPr>
          <a:xfrm>
            <a:off x="3891780" y="471631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39" name="TextBox 2938"/>
          <p:cNvSpPr txBox="1"/>
          <p:nvPr/>
        </p:nvSpPr>
        <p:spPr>
          <a:xfrm>
            <a:off x="3933661" y="4673458"/>
            <a:ext cx="332143" cy="369332"/>
          </a:xfrm>
          <a:prstGeom prst="rect">
            <a:avLst/>
          </a:prstGeom>
          <a:noFill/>
        </p:spPr>
        <p:txBody>
          <a:bodyPr wrap="square" rtlCol="0">
            <a:spAutoFit/>
          </a:bodyPr>
          <a:lstStyle/>
          <a:p>
            <a:pPr algn="ctr"/>
            <a:r>
              <a:rPr lang="en-US" b="1"/>
              <a:t>G</a:t>
            </a:r>
            <a:endParaRPr lang="en-US" b="1" dirty="0"/>
          </a:p>
        </p:txBody>
      </p:sp>
      <p:sp>
        <p:nvSpPr>
          <p:cNvPr id="2940" name="Rectangle 2939"/>
          <p:cNvSpPr/>
          <p:nvPr/>
        </p:nvSpPr>
        <p:spPr>
          <a:xfrm>
            <a:off x="4390255" y="471631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41" name="TextBox 2940"/>
          <p:cNvSpPr txBox="1"/>
          <p:nvPr/>
        </p:nvSpPr>
        <p:spPr>
          <a:xfrm>
            <a:off x="4432136" y="4673458"/>
            <a:ext cx="332143" cy="369332"/>
          </a:xfrm>
          <a:prstGeom prst="rect">
            <a:avLst/>
          </a:prstGeom>
          <a:noFill/>
        </p:spPr>
        <p:txBody>
          <a:bodyPr wrap="square" rtlCol="0">
            <a:spAutoFit/>
          </a:bodyPr>
          <a:lstStyle/>
          <a:p>
            <a:pPr algn="ctr"/>
            <a:r>
              <a:rPr lang="en-US" b="1"/>
              <a:t>Â</a:t>
            </a:r>
            <a:endParaRPr lang="en-US" b="1" dirty="0"/>
          </a:p>
        </p:txBody>
      </p:sp>
      <p:sp>
        <p:nvSpPr>
          <p:cNvPr id="2942" name="Rectangle 2941"/>
          <p:cNvSpPr/>
          <p:nvPr/>
        </p:nvSpPr>
        <p:spPr>
          <a:xfrm>
            <a:off x="4888730" y="4716312"/>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43" name="TextBox 2942"/>
          <p:cNvSpPr txBox="1"/>
          <p:nvPr/>
        </p:nvSpPr>
        <p:spPr>
          <a:xfrm>
            <a:off x="4930611" y="4673458"/>
            <a:ext cx="332143" cy="369332"/>
          </a:xfrm>
          <a:prstGeom prst="rect">
            <a:avLst/>
          </a:prstGeom>
          <a:noFill/>
        </p:spPr>
        <p:txBody>
          <a:bodyPr wrap="square" rtlCol="0">
            <a:spAutoFit/>
          </a:bodyPr>
          <a:lstStyle/>
          <a:p>
            <a:pPr algn="ctr"/>
            <a:r>
              <a:rPr lang="en-US" b="1"/>
              <a:t>N</a:t>
            </a:r>
            <a:endParaRPr lang="en-US" b="1" dirty="0"/>
          </a:p>
        </p:txBody>
      </p:sp>
      <p:sp>
        <p:nvSpPr>
          <p:cNvPr id="2945" name="Rectangle 2944"/>
          <p:cNvSpPr/>
          <p:nvPr/>
        </p:nvSpPr>
        <p:spPr>
          <a:xfrm>
            <a:off x="5882859" y="5068087"/>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47" name="TextBox 2946"/>
          <p:cNvSpPr txBox="1"/>
          <p:nvPr/>
        </p:nvSpPr>
        <p:spPr>
          <a:xfrm>
            <a:off x="5924030" y="5024749"/>
            <a:ext cx="332143" cy="369332"/>
          </a:xfrm>
          <a:prstGeom prst="rect">
            <a:avLst/>
          </a:prstGeom>
          <a:noFill/>
        </p:spPr>
        <p:txBody>
          <a:bodyPr wrap="square" rtlCol="0">
            <a:spAutoFit/>
          </a:bodyPr>
          <a:lstStyle/>
          <a:p>
            <a:pPr algn="ctr"/>
            <a:r>
              <a:rPr lang="en-US" b="1">
                <a:solidFill>
                  <a:srgbClr val="FF0000"/>
                </a:solidFill>
              </a:rPr>
              <a:t>B</a:t>
            </a:r>
            <a:endParaRPr lang="en-US" b="1" dirty="0">
              <a:solidFill>
                <a:srgbClr val="FF0000"/>
              </a:solidFill>
            </a:endParaRPr>
          </a:p>
        </p:txBody>
      </p:sp>
      <p:sp>
        <p:nvSpPr>
          <p:cNvPr id="2955" name="Rectangle 2954"/>
          <p:cNvSpPr/>
          <p:nvPr/>
        </p:nvSpPr>
        <p:spPr>
          <a:xfrm>
            <a:off x="7871808" y="506947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56" name="TextBox 2955"/>
          <p:cNvSpPr txBox="1"/>
          <p:nvPr/>
        </p:nvSpPr>
        <p:spPr>
          <a:xfrm>
            <a:off x="7913689" y="5026620"/>
            <a:ext cx="332143" cy="369332"/>
          </a:xfrm>
          <a:prstGeom prst="rect">
            <a:avLst/>
          </a:prstGeom>
          <a:noFill/>
        </p:spPr>
        <p:txBody>
          <a:bodyPr wrap="square" rtlCol="0">
            <a:spAutoFit/>
          </a:bodyPr>
          <a:lstStyle/>
          <a:p>
            <a:pPr algn="ctr"/>
            <a:r>
              <a:rPr lang="en-US" b="1"/>
              <a:t>Ô</a:t>
            </a:r>
            <a:endParaRPr lang="en-US" b="1" dirty="0"/>
          </a:p>
        </p:txBody>
      </p:sp>
      <p:sp>
        <p:nvSpPr>
          <p:cNvPr id="2957" name="Rectangle 2956"/>
          <p:cNvSpPr/>
          <p:nvPr/>
        </p:nvSpPr>
        <p:spPr>
          <a:xfrm>
            <a:off x="8370283" y="506947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58" name="TextBox 2957"/>
          <p:cNvSpPr txBox="1"/>
          <p:nvPr/>
        </p:nvSpPr>
        <p:spPr>
          <a:xfrm>
            <a:off x="8412164" y="5026620"/>
            <a:ext cx="332143" cy="369332"/>
          </a:xfrm>
          <a:prstGeom prst="rect">
            <a:avLst/>
          </a:prstGeom>
          <a:noFill/>
        </p:spPr>
        <p:txBody>
          <a:bodyPr wrap="square" rtlCol="0">
            <a:spAutoFit/>
          </a:bodyPr>
          <a:lstStyle/>
          <a:p>
            <a:pPr algn="ctr"/>
            <a:r>
              <a:rPr lang="en-US" b="1"/>
              <a:t>N</a:t>
            </a:r>
            <a:endParaRPr lang="en-US" b="1" dirty="0"/>
          </a:p>
        </p:txBody>
      </p:sp>
      <p:sp>
        <p:nvSpPr>
          <p:cNvPr id="2959" name="Rectangle 2958"/>
          <p:cNvSpPr/>
          <p:nvPr/>
        </p:nvSpPr>
        <p:spPr>
          <a:xfrm>
            <a:off x="6380261" y="506760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60" name="TextBox 2959"/>
          <p:cNvSpPr txBox="1"/>
          <p:nvPr/>
        </p:nvSpPr>
        <p:spPr>
          <a:xfrm>
            <a:off x="6422142" y="5024749"/>
            <a:ext cx="332143" cy="369332"/>
          </a:xfrm>
          <a:prstGeom prst="rect">
            <a:avLst/>
          </a:prstGeom>
          <a:noFill/>
        </p:spPr>
        <p:txBody>
          <a:bodyPr wrap="square" rtlCol="0">
            <a:spAutoFit/>
          </a:bodyPr>
          <a:lstStyle/>
          <a:p>
            <a:pPr algn="ctr"/>
            <a:r>
              <a:rPr lang="en-US" b="1"/>
              <a:t>Ấ</a:t>
            </a:r>
            <a:endParaRPr lang="en-US" b="1" dirty="0"/>
          </a:p>
        </p:txBody>
      </p:sp>
      <p:sp>
        <p:nvSpPr>
          <p:cNvPr id="2961" name="Rectangle 2960"/>
          <p:cNvSpPr/>
          <p:nvPr/>
        </p:nvSpPr>
        <p:spPr>
          <a:xfrm>
            <a:off x="6878736" y="506760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62" name="TextBox 2961"/>
          <p:cNvSpPr txBox="1"/>
          <p:nvPr/>
        </p:nvSpPr>
        <p:spPr>
          <a:xfrm>
            <a:off x="6920617" y="5024749"/>
            <a:ext cx="332143" cy="369332"/>
          </a:xfrm>
          <a:prstGeom prst="rect">
            <a:avLst/>
          </a:prstGeom>
          <a:noFill/>
        </p:spPr>
        <p:txBody>
          <a:bodyPr wrap="square" rtlCol="0">
            <a:spAutoFit/>
          </a:bodyPr>
          <a:lstStyle/>
          <a:p>
            <a:pPr algn="ctr"/>
            <a:r>
              <a:rPr lang="en-US" b="1"/>
              <a:t>T</a:t>
            </a:r>
            <a:endParaRPr lang="en-US" b="1" dirty="0"/>
          </a:p>
        </p:txBody>
      </p:sp>
      <p:sp>
        <p:nvSpPr>
          <p:cNvPr id="2963" name="Rectangle 2962"/>
          <p:cNvSpPr/>
          <p:nvPr/>
        </p:nvSpPr>
        <p:spPr>
          <a:xfrm>
            <a:off x="7377211" y="5067603"/>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64" name="TextBox 2963"/>
          <p:cNvSpPr txBox="1"/>
          <p:nvPr/>
        </p:nvSpPr>
        <p:spPr>
          <a:xfrm>
            <a:off x="7419092" y="5024749"/>
            <a:ext cx="332143" cy="369332"/>
          </a:xfrm>
          <a:prstGeom prst="rect">
            <a:avLst/>
          </a:prstGeom>
          <a:noFill/>
        </p:spPr>
        <p:txBody>
          <a:bodyPr wrap="square" rtlCol="0">
            <a:spAutoFit/>
          </a:bodyPr>
          <a:lstStyle/>
          <a:p>
            <a:pPr algn="ctr"/>
            <a:r>
              <a:rPr lang="en-US" b="1"/>
              <a:t>C</a:t>
            </a:r>
            <a:endParaRPr lang="en-US" b="1" dirty="0"/>
          </a:p>
        </p:txBody>
      </p:sp>
      <p:sp>
        <p:nvSpPr>
          <p:cNvPr id="2972" name="Rectangle 2971"/>
          <p:cNvSpPr/>
          <p:nvPr/>
        </p:nvSpPr>
        <p:spPr>
          <a:xfrm>
            <a:off x="5882859" y="5418894"/>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73" name="Rectangle 2972"/>
          <p:cNvSpPr/>
          <p:nvPr/>
        </p:nvSpPr>
        <p:spPr>
          <a:xfrm>
            <a:off x="9367233" y="541841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74" name="TextBox 2973"/>
          <p:cNvSpPr txBox="1"/>
          <p:nvPr/>
        </p:nvSpPr>
        <p:spPr>
          <a:xfrm>
            <a:off x="5924030" y="5375556"/>
            <a:ext cx="332143" cy="369332"/>
          </a:xfrm>
          <a:prstGeom prst="rect">
            <a:avLst/>
          </a:prstGeom>
          <a:noFill/>
        </p:spPr>
        <p:txBody>
          <a:bodyPr wrap="square" rtlCol="0">
            <a:spAutoFit/>
          </a:bodyPr>
          <a:lstStyle/>
          <a:p>
            <a:pPr algn="ctr"/>
            <a:r>
              <a:rPr lang="en-US" b="1">
                <a:solidFill>
                  <a:srgbClr val="FF0000"/>
                </a:solidFill>
              </a:rPr>
              <a:t>Ì</a:t>
            </a:r>
            <a:endParaRPr lang="en-US" b="1" dirty="0">
              <a:solidFill>
                <a:srgbClr val="FF0000"/>
              </a:solidFill>
            </a:endParaRPr>
          </a:p>
        </p:txBody>
      </p:sp>
      <p:sp>
        <p:nvSpPr>
          <p:cNvPr id="2975" name="TextBox 2974"/>
          <p:cNvSpPr txBox="1"/>
          <p:nvPr/>
        </p:nvSpPr>
        <p:spPr>
          <a:xfrm>
            <a:off x="9409114" y="5375556"/>
            <a:ext cx="332143" cy="369332"/>
          </a:xfrm>
          <a:prstGeom prst="rect">
            <a:avLst/>
          </a:prstGeom>
          <a:noFill/>
        </p:spPr>
        <p:txBody>
          <a:bodyPr wrap="square" rtlCol="0">
            <a:spAutoFit/>
          </a:bodyPr>
          <a:lstStyle/>
          <a:p>
            <a:pPr algn="ctr"/>
            <a:r>
              <a:rPr lang="en-US" b="1"/>
              <a:t>H</a:t>
            </a:r>
            <a:endParaRPr lang="en-US" b="1" dirty="0"/>
          </a:p>
        </p:txBody>
      </p:sp>
      <p:sp>
        <p:nvSpPr>
          <p:cNvPr id="2984" name="Rectangle 2983"/>
          <p:cNvSpPr/>
          <p:nvPr/>
        </p:nvSpPr>
        <p:spPr>
          <a:xfrm>
            <a:off x="5387552" y="541932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85" name="TextBox 2984"/>
          <p:cNvSpPr txBox="1"/>
          <p:nvPr/>
        </p:nvSpPr>
        <p:spPr>
          <a:xfrm>
            <a:off x="5429433" y="5376475"/>
            <a:ext cx="332143" cy="369332"/>
          </a:xfrm>
          <a:prstGeom prst="rect">
            <a:avLst/>
          </a:prstGeom>
          <a:noFill/>
        </p:spPr>
        <p:txBody>
          <a:bodyPr wrap="square" rtlCol="0">
            <a:spAutoFit/>
          </a:bodyPr>
          <a:lstStyle/>
          <a:p>
            <a:pPr algn="ctr"/>
            <a:r>
              <a:rPr lang="en-US" b="1"/>
              <a:t>H</a:t>
            </a:r>
            <a:endParaRPr lang="en-US" b="1" dirty="0"/>
          </a:p>
        </p:txBody>
      </p:sp>
      <p:sp>
        <p:nvSpPr>
          <p:cNvPr id="2986" name="Rectangle 2985"/>
          <p:cNvSpPr/>
          <p:nvPr/>
        </p:nvSpPr>
        <p:spPr>
          <a:xfrm>
            <a:off x="6380261" y="541841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87" name="TextBox 2986"/>
          <p:cNvSpPr txBox="1"/>
          <p:nvPr/>
        </p:nvSpPr>
        <p:spPr>
          <a:xfrm>
            <a:off x="6422142" y="5375556"/>
            <a:ext cx="332143" cy="369332"/>
          </a:xfrm>
          <a:prstGeom prst="rect">
            <a:avLst/>
          </a:prstGeom>
          <a:noFill/>
        </p:spPr>
        <p:txBody>
          <a:bodyPr wrap="square" rtlCol="0">
            <a:spAutoFit/>
          </a:bodyPr>
          <a:lstStyle/>
          <a:p>
            <a:pPr algn="ctr"/>
            <a:r>
              <a:rPr lang="en-US" b="1"/>
              <a:t>N</a:t>
            </a:r>
            <a:endParaRPr lang="en-US" b="1" dirty="0"/>
          </a:p>
        </p:txBody>
      </p:sp>
      <p:sp>
        <p:nvSpPr>
          <p:cNvPr id="2988" name="Rectangle 2987"/>
          <p:cNvSpPr/>
          <p:nvPr/>
        </p:nvSpPr>
        <p:spPr>
          <a:xfrm>
            <a:off x="6878736" y="541841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89" name="TextBox 2988"/>
          <p:cNvSpPr txBox="1"/>
          <p:nvPr/>
        </p:nvSpPr>
        <p:spPr>
          <a:xfrm>
            <a:off x="6920617" y="5375556"/>
            <a:ext cx="332143" cy="369332"/>
          </a:xfrm>
          <a:prstGeom prst="rect">
            <a:avLst/>
          </a:prstGeom>
          <a:noFill/>
        </p:spPr>
        <p:txBody>
          <a:bodyPr wrap="square" rtlCol="0">
            <a:spAutoFit/>
          </a:bodyPr>
          <a:lstStyle/>
          <a:p>
            <a:pPr algn="ctr"/>
            <a:r>
              <a:rPr lang="en-US" b="1"/>
              <a:t>H</a:t>
            </a:r>
            <a:endParaRPr lang="en-US" b="1" dirty="0"/>
          </a:p>
        </p:txBody>
      </p:sp>
      <p:sp>
        <p:nvSpPr>
          <p:cNvPr id="2990" name="Rectangle 2989"/>
          <p:cNvSpPr/>
          <p:nvPr/>
        </p:nvSpPr>
        <p:spPr>
          <a:xfrm>
            <a:off x="7377211" y="5418410"/>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91" name="TextBox 2990"/>
          <p:cNvSpPr txBox="1"/>
          <p:nvPr/>
        </p:nvSpPr>
        <p:spPr>
          <a:xfrm>
            <a:off x="7419092" y="5375556"/>
            <a:ext cx="332143" cy="369332"/>
          </a:xfrm>
          <a:prstGeom prst="rect">
            <a:avLst/>
          </a:prstGeom>
          <a:noFill/>
        </p:spPr>
        <p:txBody>
          <a:bodyPr wrap="square" rtlCol="0">
            <a:spAutoFit/>
          </a:bodyPr>
          <a:lstStyle/>
          <a:p>
            <a:pPr algn="ctr"/>
            <a:r>
              <a:rPr lang="en-US" b="1"/>
              <a:t>T</a:t>
            </a:r>
            <a:endParaRPr lang="en-US" b="1" dirty="0"/>
          </a:p>
        </p:txBody>
      </p:sp>
      <p:sp>
        <p:nvSpPr>
          <p:cNvPr id="2992" name="Rectangle 2991"/>
          <p:cNvSpPr/>
          <p:nvPr/>
        </p:nvSpPr>
        <p:spPr>
          <a:xfrm>
            <a:off x="7871808" y="541932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93" name="TextBox 2992"/>
          <p:cNvSpPr txBox="1"/>
          <p:nvPr/>
        </p:nvSpPr>
        <p:spPr>
          <a:xfrm>
            <a:off x="7913689" y="5376475"/>
            <a:ext cx="332143" cy="369332"/>
          </a:xfrm>
          <a:prstGeom prst="rect">
            <a:avLst/>
          </a:prstGeom>
          <a:noFill/>
        </p:spPr>
        <p:txBody>
          <a:bodyPr wrap="square" rtlCol="0">
            <a:spAutoFit/>
          </a:bodyPr>
          <a:lstStyle/>
          <a:p>
            <a:pPr algn="ctr"/>
            <a:r>
              <a:rPr lang="en-US" b="1"/>
              <a:t>H</a:t>
            </a:r>
            <a:endParaRPr lang="en-US" b="1" dirty="0"/>
          </a:p>
        </p:txBody>
      </p:sp>
      <p:sp>
        <p:nvSpPr>
          <p:cNvPr id="2994" name="Rectangle 2993"/>
          <p:cNvSpPr/>
          <p:nvPr/>
        </p:nvSpPr>
        <p:spPr>
          <a:xfrm>
            <a:off x="8370283" y="541932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95" name="TextBox 2994"/>
          <p:cNvSpPr txBox="1"/>
          <p:nvPr/>
        </p:nvSpPr>
        <p:spPr>
          <a:xfrm>
            <a:off x="8412164" y="5376475"/>
            <a:ext cx="332143" cy="369332"/>
          </a:xfrm>
          <a:prstGeom prst="rect">
            <a:avLst/>
          </a:prstGeom>
          <a:noFill/>
        </p:spPr>
        <p:txBody>
          <a:bodyPr wrap="square" rtlCol="0">
            <a:spAutoFit/>
          </a:bodyPr>
          <a:lstStyle/>
          <a:p>
            <a:pPr algn="ctr"/>
            <a:r>
              <a:rPr lang="en-US" b="1"/>
              <a:t>À</a:t>
            </a:r>
            <a:endParaRPr lang="en-US" b="1" dirty="0"/>
          </a:p>
        </p:txBody>
      </p:sp>
      <p:sp>
        <p:nvSpPr>
          <p:cNvPr id="2996" name="Rectangle 2995"/>
          <p:cNvSpPr/>
          <p:nvPr/>
        </p:nvSpPr>
        <p:spPr>
          <a:xfrm>
            <a:off x="8868758" y="541932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997" name="TextBox 2996"/>
          <p:cNvSpPr txBox="1"/>
          <p:nvPr/>
        </p:nvSpPr>
        <p:spPr>
          <a:xfrm>
            <a:off x="8910639" y="5376475"/>
            <a:ext cx="332143" cy="369332"/>
          </a:xfrm>
          <a:prstGeom prst="rect">
            <a:avLst/>
          </a:prstGeom>
          <a:noFill/>
        </p:spPr>
        <p:txBody>
          <a:bodyPr wrap="square" rtlCol="0">
            <a:spAutoFit/>
          </a:bodyPr>
          <a:lstStyle/>
          <a:p>
            <a:pPr algn="ctr"/>
            <a:r>
              <a:rPr lang="en-US" b="1"/>
              <a:t>N</a:t>
            </a:r>
            <a:endParaRPr lang="en-US" b="1" dirty="0"/>
          </a:p>
        </p:txBody>
      </p:sp>
      <p:sp>
        <p:nvSpPr>
          <p:cNvPr id="2999" name="Rectangle 2998"/>
          <p:cNvSpPr/>
          <p:nvPr/>
        </p:nvSpPr>
        <p:spPr>
          <a:xfrm>
            <a:off x="5882859" y="5769701"/>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01" name="TextBox 3000"/>
          <p:cNvSpPr txBox="1"/>
          <p:nvPr/>
        </p:nvSpPr>
        <p:spPr>
          <a:xfrm>
            <a:off x="5924030" y="5726363"/>
            <a:ext cx="332143" cy="369332"/>
          </a:xfrm>
          <a:prstGeom prst="rect">
            <a:avLst/>
          </a:prstGeom>
          <a:noFill/>
        </p:spPr>
        <p:txBody>
          <a:bodyPr wrap="square" rtlCol="0">
            <a:spAutoFit/>
          </a:bodyPr>
          <a:lstStyle/>
          <a:p>
            <a:pPr algn="ctr"/>
            <a:r>
              <a:rPr lang="en-US" b="1">
                <a:solidFill>
                  <a:srgbClr val="FF0000"/>
                </a:solidFill>
              </a:rPr>
              <a:t>N</a:t>
            </a:r>
            <a:endParaRPr lang="en-US" b="1" dirty="0">
              <a:solidFill>
                <a:srgbClr val="FF0000"/>
              </a:solidFill>
            </a:endParaRPr>
          </a:p>
        </p:txBody>
      </p:sp>
      <p:sp>
        <p:nvSpPr>
          <p:cNvPr id="3005" name="Rectangle 3004"/>
          <p:cNvSpPr/>
          <p:nvPr/>
        </p:nvSpPr>
        <p:spPr>
          <a:xfrm>
            <a:off x="3896005" y="576921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06" name="TextBox 3005"/>
          <p:cNvSpPr txBox="1"/>
          <p:nvPr/>
        </p:nvSpPr>
        <p:spPr>
          <a:xfrm>
            <a:off x="3937886" y="5726363"/>
            <a:ext cx="332143" cy="369332"/>
          </a:xfrm>
          <a:prstGeom prst="rect">
            <a:avLst/>
          </a:prstGeom>
          <a:noFill/>
        </p:spPr>
        <p:txBody>
          <a:bodyPr wrap="square" rtlCol="0">
            <a:spAutoFit/>
          </a:bodyPr>
          <a:lstStyle/>
          <a:p>
            <a:pPr algn="ctr"/>
            <a:r>
              <a:rPr lang="en-US" b="1"/>
              <a:t>X</a:t>
            </a:r>
            <a:endParaRPr lang="en-US" b="1" dirty="0"/>
          </a:p>
        </p:txBody>
      </p:sp>
      <p:sp>
        <p:nvSpPr>
          <p:cNvPr id="3007" name="Rectangle 3006"/>
          <p:cNvSpPr/>
          <p:nvPr/>
        </p:nvSpPr>
        <p:spPr>
          <a:xfrm>
            <a:off x="4390602" y="577013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08" name="TextBox 3007"/>
          <p:cNvSpPr txBox="1"/>
          <p:nvPr/>
        </p:nvSpPr>
        <p:spPr>
          <a:xfrm>
            <a:off x="4432483" y="5727282"/>
            <a:ext cx="332143" cy="369332"/>
          </a:xfrm>
          <a:prstGeom prst="rect">
            <a:avLst/>
          </a:prstGeom>
          <a:noFill/>
        </p:spPr>
        <p:txBody>
          <a:bodyPr wrap="square" rtlCol="0">
            <a:spAutoFit/>
          </a:bodyPr>
          <a:lstStyle/>
          <a:p>
            <a:pPr algn="ctr"/>
            <a:r>
              <a:rPr lang="en-US" b="1"/>
              <a:t>U</a:t>
            </a:r>
            <a:endParaRPr lang="en-US" b="1" dirty="0"/>
          </a:p>
        </p:txBody>
      </p:sp>
      <p:sp>
        <p:nvSpPr>
          <p:cNvPr id="3009" name="Rectangle 3008"/>
          <p:cNvSpPr/>
          <p:nvPr/>
        </p:nvSpPr>
        <p:spPr>
          <a:xfrm>
            <a:off x="4889077" y="577013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10" name="TextBox 3009"/>
          <p:cNvSpPr txBox="1"/>
          <p:nvPr/>
        </p:nvSpPr>
        <p:spPr>
          <a:xfrm>
            <a:off x="4930958" y="5727282"/>
            <a:ext cx="332143" cy="369332"/>
          </a:xfrm>
          <a:prstGeom prst="rect">
            <a:avLst/>
          </a:prstGeom>
          <a:noFill/>
        </p:spPr>
        <p:txBody>
          <a:bodyPr wrap="square" rtlCol="0">
            <a:spAutoFit/>
          </a:bodyPr>
          <a:lstStyle/>
          <a:p>
            <a:pPr algn="ctr"/>
            <a:r>
              <a:rPr lang="en-US" b="1"/>
              <a:t>Y</a:t>
            </a:r>
            <a:endParaRPr lang="en-US" b="1" dirty="0"/>
          </a:p>
        </p:txBody>
      </p:sp>
      <p:sp>
        <p:nvSpPr>
          <p:cNvPr id="3011" name="Rectangle 3010"/>
          <p:cNvSpPr/>
          <p:nvPr/>
        </p:nvSpPr>
        <p:spPr>
          <a:xfrm>
            <a:off x="5387552" y="5770136"/>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12" name="TextBox 3011"/>
          <p:cNvSpPr txBox="1"/>
          <p:nvPr/>
        </p:nvSpPr>
        <p:spPr>
          <a:xfrm>
            <a:off x="5429433" y="5727282"/>
            <a:ext cx="332143" cy="369332"/>
          </a:xfrm>
          <a:prstGeom prst="rect">
            <a:avLst/>
          </a:prstGeom>
          <a:noFill/>
        </p:spPr>
        <p:txBody>
          <a:bodyPr wrap="square" rtlCol="0">
            <a:spAutoFit/>
          </a:bodyPr>
          <a:lstStyle/>
          <a:p>
            <a:pPr algn="ctr"/>
            <a:r>
              <a:rPr lang="en-US" b="1"/>
              <a:t>Ê</a:t>
            </a:r>
            <a:endParaRPr lang="en-US" b="1" dirty="0"/>
          </a:p>
        </p:txBody>
      </p:sp>
      <p:sp>
        <p:nvSpPr>
          <p:cNvPr id="3013" name="Rectangle 3012"/>
          <p:cNvSpPr/>
          <p:nvPr/>
        </p:nvSpPr>
        <p:spPr>
          <a:xfrm>
            <a:off x="6380261" y="576921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14" name="TextBox 3013"/>
          <p:cNvSpPr txBox="1"/>
          <p:nvPr/>
        </p:nvSpPr>
        <p:spPr>
          <a:xfrm>
            <a:off x="6422142" y="5726363"/>
            <a:ext cx="332143" cy="369332"/>
          </a:xfrm>
          <a:prstGeom prst="rect">
            <a:avLst/>
          </a:prstGeom>
          <a:noFill/>
        </p:spPr>
        <p:txBody>
          <a:bodyPr wrap="square" rtlCol="0">
            <a:spAutoFit/>
          </a:bodyPr>
          <a:lstStyle/>
          <a:p>
            <a:pPr algn="ctr"/>
            <a:r>
              <a:rPr lang="en-US" b="1"/>
              <a:t>T</a:t>
            </a:r>
            <a:endParaRPr lang="en-US" b="1" dirty="0"/>
          </a:p>
        </p:txBody>
      </p:sp>
      <p:sp>
        <p:nvSpPr>
          <p:cNvPr id="3015" name="Rectangle 3014"/>
          <p:cNvSpPr/>
          <p:nvPr/>
        </p:nvSpPr>
        <p:spPr>
          <a:xfrm>
            <a:off x="6878736" y="576921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16" name="TextBox 3015"/>
          <p:cNvSpPr txBox="1"/>
          <p:nvPr/>
        </p:nvSpPr>
        <p:spPr>
          <a:xfrm>
            <a:off x="6920617" y="5726363"/>
            <a:ext cx="332143" cy="369332"/>
          </a:xfrm>
          <a:prstGeom prst="rect">
            <a:avLst/>
          </a:prstGeom>
          <a:noFill/>
        </p:spPr>
        <p:txBody>
          <a:bodyPr wrap="square" rtlCol="0">
            <a:spAutoFit/>
          </a:bodyPr>
          <a:lstStyle/>
          <a:p>
            <a:pPr algn="ctr"/>
            <a:r>
              <a:rPr lang="en-US" b="1"/>
              <a:t>Ạ</a:t>
            </a:r>
            <a:endParaRPr lang="en-US" b="1" dirty="0"/>
          </a:p>
        </p:txBody>
      </p:sp>
      <p:sp>
        <p:nvSpPr>
          <p:cNvPr id="3017" name="Rectangle 3016"/>
          <p:cNvSpPr/>
          <p:nvPr/>
        </p:nvSpPr>
        <p:spPr>
          <a:xfrm>
            <a:off x="7377211" y="576921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18" name="TextBox 3017"/>
          <p:cNvSpPr txBox="1"/>
          <p:nvPr/>
        </p:nvSpPr>
        <p:spPr>
          <a:xfrm>
            <a:off x="7419092" y="5726363"/>
            <a:ext cx="332143" cy="369332"/>
          </a:xfrm>
          <a:prstGeom prst="rect">
            <a:avLst/>
          </a:prstGeom>
          <a:noFill/>
        </p:spPr>
        <p:txBody>
          <a:bodyPr wrap="square" rtlCol="0">
            <a:spAutoFit/>
          </a:bodyPr>
          <a:lstStyle/>
          <a:p>
            <a:pPr algn="ctr"/>
            <a:r>
              <a:rPr lang="en-US" b="1"/>
              <a:t>C</a:t>
            </a:r>
            <a:endParaRPr lang="en-US" b="1" dirty="0"/>
          </a:p>
        </p:txBody>
      </p:sp>
      <p:sp>
        <p:nvSpPr>
          <p:cNvPr id="3026" name="Rectangle 3025"/>
          <p:cNvSpPr/>
          <p:nvPr/>
        </p:nvSpPr>
        <p:spPr>
          <a:xfrm>
            <a:off x="5882859" y="6120512"/>
            <a:ext cx="414484" cy="282656"/>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28" name="TextBox 3027"/>
          <p:cNvSpPr txBox="1"/>
          <p:nvPr/>
        </p:nvSpPr>
        <p:spPr>
          <a:xfrm>
            <a:off x="5924030" y="6077174"/>
            <a:ext cx="332143" cy="369332"/>
          </a:xfrm>
          <a:prstGeom prst="rect">
            <a:avLst/>
          </a:prstGeom>
          <a:noFill/>
        </p:spPr>
        <p:txBody>
          <a:bodyPr wrap="square" rtlCol="0">
            <a:spAutoFit/>
          </a:bodyPr>
          <a:lstStyle/>
          <a:p>
            <a:pPr algn="ctr"/>
            <a:r>
              <a:rPr lang="en-US" b="1">
                <a:solidFill>
                  <a:srgbClr val="FF0000"/>
                </a:solidFill>
              </a:rPr>
              <a:t>H</a:t>
            </a:r>
            <a:endParaRPr lang="en-US" b="1" dirty="0">
              <a:solidFill>
                <a:srgbClr val="FF0000"/>
              </a:solidFill>
            </a:endParaRPr>
          </a:p>
        </p:txBody>
      </p:sp>
      <p:sp>
        <p:nvSpPr>
          <p:cNvPr id="3036" name="Rectangle 3035"/>
          <p:cNvSpPr/>
          <p:nvPr/>
        </p:nvSpPr>
        <p:spPr>
          <a:xfrm>
            <a:off x="7871808" y="6119544"/>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37" name="TextBox 3036"/>
          <p:cNvSpPr txBox="1"/>
          <p:nvPr/>
        </p:nvSpPr>
        <p:spPr>
          <a:xfrm>
            <a:off x="7913689" y="6076690"/>
            <a:ext cx="332143" cy="369332"/>
          </a:xfrm>
          <a:prstGeom prst="rect">
            <a:avLst/>
          </a:prstGeom>
          <a:noFill/>
        </p:spPr>
        <p:txBody>
          <a:bodyPr wrap="square" rtlCol="0">
            <a:spAutoFit/>
          </a:bodyPr>
          <a:lstStyle/>
          <a:p>
            <a:pPr algn="ctr"/>
            <a:r>
              <a:rPr lang="en-US" b="1"/>
              <a:t>I</a:t>
            </a:r>
            <a:endParaRPr lang="en-US" b="1" dirty="0"/>
          </a:p>
        </p:txBody>
      </p:sp>
      <p:sp>
        <p:nvSpPr>
          <p:cNvPr id="3038" name="Rectangle 3037"/>
          <p:cNvSpPr/>
          <p:nvPr/>
        </p:nvSpPr>
        <p:spPr>
          <a:xfrm>
            <a:off x="5387552" y="6120947"/>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39" name="TextBox 3038"/>
          <p:cNvSpPr txBox="1"/>
          <p:nvPr/>
        </p:nvSpPr>
        <p:spPr>
          <a:xfrm>
            <a:off x="5429433" y="6078093"/>
            <a:ext cx="332143" cy="369332"/>
          </a:xfrm>
          <a:prstGeom prst="rect">
            <a:avLst/>
          </a:prstGeom>
          <a:noFill/>
        </p:spPr>
        <p:txBody>
          <a:bodyPr wrap="square" rtlCol="0">
            <a:spAutoFit/>
          </a:bodyPr>
          <a:lstStyle/>
          <a:p>
            <a:pPr algn="ctr"/>
            <a:r>
              <a:rPr lang="en-US" b="1"/>
              <a:t>P</a:t>
            </a:r>
            <a:endParaRPr lang="en-US" b="1" dirty="0"/>
          </a:p>
        </p:txBody>
      </p:sp>
      <p:sp>
        <p:nvSpPr>
          <p:cNvPr id="3040" name="Rectangle 3039"/>
          <p:cNvSpPr/>
          <p:nvPr/>
        </p:nvSpPr>
        <p:spPr>
          <a:xfrm>
            <a:off x="6380261" y="612002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41" name="TextBox 3040"/>
          <p:cNvSpPr txBox="1"/>
          <p:nvPr/>
        </p:nvSpPr>
        <p:spPr>
          <a:xfrm>
            <a:off x="6422142" y="6077174"/>
            <a:ext cx="332143" cy="369332"/>
          </a:xfrm>
          <a:prstGeom prst="rect">
            <a:avLst/>
          </a:prstGeom>
          <a:noFill/>
        </p:spPr>
        <p:txBody>
          <a:bodyPr wrap="square" rtlCol="0">
            <a:spAutoFit/>
          </a:bodyPr>
          <a:lstStyle/>
          <a:p>
            <a:pPr algn="ctr"/>
            <a:r>
              <a:rPr lang="en-US" b="1"/>
              <a:t>Ạ</a:t>
            </a:r>
            <a:endParaRPr lang="en-US" b="1" dirty="0"/>
          </a:p>
        </p:txBody>
      </p:sp>
      <p:sp>
        <p:nvSpPr>
          <p:cNvPr id="3042" name="Rectangle 3041"/>
          <p:cNvSpPr/>
          <p:nvPr/>
        </p:nvSpPr>
        <p:spPr>
          <a:xfrm>
            <a:off x="6878736" y="612002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43" name="TextBox 3042"/>
          <p:cNvSpPr txBox="1"/>
          <p:nvPr/>
        </p:nvSpPr>
        <p:spPr>
          <a:xfrm>
            <a:off x="6920617" y="6077174"/>
            <a:ext cx="332143" cy="369332"/>
          </a:xfrm>
          <a:prstGeom prst="rect">
            <a:avLst/>
          </a:prstGeom>
          <a:noFill/>
        </p:spPr>
        <p:txBody>
          <a:bodyPr wrap="square" rtlCol="0">
            <a:spAutoFit/>
          </a:bodyPr>
          <a:lstStyle/>
          <a:p>
            <a:pPr algn="ctr"/>
            <a:r>
              <a:rPr lang="en-US" b="1"/>
              <a:t>M</a:t>
            </a:r>
            <a:endParaRPr lang="en-US" b="1" dirty="0"/>
          </a:p>
        </p:txBody>
      </p:sp>
      <p:sp>
        <p:nvSpPr>
          <p:cNvPr id="3044" name="Rectangle 3043"/>
          <p:cNvSpPr/>
          <p:nvPr/>
        </p:nvSpPr>
        <p:spPr>
          <a:xfrm>
            <a:off x="7377211" y="612002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3045" name="TextBox 3044"/>
          <p:cNvSpPr txBox="1"/>
          <p:nvPr/>
        </p:nvSpPr>
        <p:spPr>
          <a:xfrm>
            <a:off x="7419092" y="6077174"/>
            <a:ext cx="332143" cy="369332"/>
          </a:xfrm>
          <a:prstGeom prst="rect">
            <a:avLst/>
          </a:prstGeom>
          <a:noFill/>
        </p:spPr>
        <p:txBody>
          <a:bodyPr wrap="square" rtlCol="0">
            <a:spAutoFit/>
          </a:bodyPr>
          <a:lstStyle/>
          <a:p>
            <a:pPr algn="ctr"/>
            <a:r>
              <a:rPr lang="en-US" b="1"/>
              <a:t>V</a:t>
            </a:r>
            <a:endParaRPr lang="en-US" b="1" dirty="0"/>
          </a:p>
        </p:txBody>
      </p:sp>
      <p:sp>
        <p:nvSpPr>
          <p:cNvPr id="3053" name="TextBox 3052">
            <a:hlinkClick r:id="rId17" action="ppaction://hlinksldjump"/>
          </p:cNvPr>
          <p:cNvSpPr txBox="1"/>
          <p:nvPr/>
        </p:nvSpPr>
        <p:spPr>
          <a:xfrm>
            <a:off x="8893444" y="6167286"/>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endParaRPr lang="en-US" sz="1400" dirty="0">
              <a:solidFill>
                <a:srgbClr val="FF0000"/>
              </a:solidFill>
              <a:latin typeface="Times New Roman" panose="02020603050405020304" pitchFamily="18" charset="0"/>
              <a:cs typeface="Times New Roman" panose="02020603050405020304" pitchFamily="18" charset="0"/>
            </a:endParaRPr>
          </a:p>
        </p:txBody>
      </p:sp>
      <p:pic>
        <p:nvPicPr>
          <p:cNvPr id="3054" name="Graphic 3053" descr="Right pointing backhand index with solid fill">
            <a:hlinkClick r:id="rId18" action="ppaction://hlinksldjump"/>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74818" y="6167286"/>
            <a:ext cx="320492" cy="357234"/>
          </a:xfrm>
          <a:prstGeom prst="rect">
            <a:avLst/>
          </a:prstGeom>
        </p:spPr>
      </p:pic>
      <p:sp>
        <p:nvSpPr>
          <p:cNvPr id="2" name="Rectangle 1"/>
          <p:cNvSpPr/>
          <p:nvPr/>
        </p:nvSpPr>
        <p:spPr>
          <a:xfrm>
            <a:off x="7871808" y="401469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4" name="TextBox 3"/>
          <p:cNvSpPr txBox="1"/>
          <p:nvPr/>
        </p:nvSpPr>
        <p:spPr>
          <a:xfrm>
            <a:off x="7913689" y="3971844"/>
            <a:ext cx="332143" cy="369332"/>
          </a:xfrm>
          <a:prstGeom prst="rect">
            <a:avLst/>
          </a:prstGeom>
          <a:noFill/>
        </p:spPr>
        <p:txBody>
          <a:bodyPr wrap="square" rtlCol="0">
            <a:spAutoFit/>
          </a:bodyPr>
          <a:lstStyle/>
          <a:p>
            <a:pPr algn="ctr"/>
            <a:r>
              <a:rPr lang="en-US" b="1"/>
              <a:t>N</a:t>
            </a:r>
            <a:endParaRPr lang="en-US" b="1" dirty="0"/>
          </a:p>
        </p:txBody>
      </p:sp>
      <p:sp>
        <p:nvSpPr>
          <p:cNvPr id="8" name="Rectangle 7"/>
          <p:cNvSpPr/>
          <p:nvPr/>
        </p:nvSpPr>
        <p:spPr>
          <a:xfrm>
            <a:off x="8370283" y="401469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9" name="TextBox 8"/>
          <p:cNvSpPr txBox="1"/>
          <p:nvPr/>
        </p:nvSpPr>
        <p:spPr>
          <a:xfrm>
            <a:off x="8412164" y="3971844"/>
            <a:ext cx="332143" cy="369332"/>
          </a:xfrm>
          <a:prstGeom prst="rect">
            <a:avLst/>
          </a:prstGeom>
          <a:noFill/>
        </p:spPr>
        <p:txBody>
          <a:bodyPr wrap="square" rtlCol="0">
            <a:spAutoFit/>
          </a:bodyPr>
          <a:lstStyle/>
          <a:p>
            <a:pPr algn="ctr"/>
            <a:r>
              <a:rPr lang="en-US" b="1"/>
              <a:t>G</a:t>
            </a:r>
            <a:endParaRPr lang="en-US" b="1" dirty="0"/>
          </a:p>
        </p:txBody>
      </p:sp>
      <p:sp>
        <p:nvSpPr>
          <p:cNvPr id="10" name="Rectangle 9"/>
          <p:cNvSpPr/>
          <p:nvPr/>
        </p:nvSpPr>
        <p:spPr>
          <a:xfrm>
            <a:off x="3399488" y="4014698"/>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2" name="TextBox 11"/>
          <p:cNvSpPr txBox="1"/>
          <p:nvPr/>
        </p:nvSpPr>
        <p:spPr>
          <a:xfrm>
            <a:off x="3441369" y="3971844"/>
            <a:ext cx="332143" cy="369332"/>
          </a:xfrm>
          <a:prstGeom prst="rect">
            <a:avLst/>
          </a:prstGeom>
          <a:noFill/>
        </p:spPr>
        <p:txBody>
          <a:bodyPr wrap="square" rtlCol="0">
            <a:spAutoFit/>
          </a:bodyPr>
          <a:lstStyle/>
          <a:p>
            <a:pPr algn="ctr"/>
            <a:r>
              <a:rPr lang="en-US" b="1"/>
              <a:t>K</a:t>
            </a:r>
            <a:endParaRPr lang="en-US" b="1" dirty="0"/>
          </a:p>
        </p:txBody>
      </p:sp>
      <p:sp>
        <p:nvSpPr>
          <p:cNvPr id="13" name="Rectangle 12"/>
          <p:cNvSpPr/>
          <p:nvPr/>
        </p:nvSpPr>
        <p:spPr>
          <a:xfrm>
            <a:off x="8868758" y="5067119"/>
            <a:ext cx="415904" cy="283624"/>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 name="TextBox 13"/>
          <p:cNvSpPr txBox="1"/>
          <p:nvPr/>
        </p:nvSpPr>
        <p:spPr>
          <a:xfrm>
            <a:off x="8910639" y="5024265"/>
            <a:ext cx="332143" cy="369332"/>
          </a:xfrm>
          <a:prstGeom prst="rect">
            <a:avLst/>
          </a:prstGeom>
          <a:noFill/>
        </p:spPr>
        <p:txBody>
          <a:bodyPr wrap="square" rtlCol="0">
            <a:spAutoFit/>
          </a:bodyPr>
          <a:lstStyle/>
          <a:p>
            <a:pPr algn="ctr"/>
            <a:r>
              <a:rPr lang="en-US" b="1"/>
              <a:t>G</a:t>
            </a:r>
            <a:endParaRPr lang="en-US"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35"/>
                                        </p:tgtEl>
                                        <p:attrNameLst>
                                          <p:attrName>style.visibility</p:attrName>
                                        </p:attrNameLst>
                                      </p:cBhvr>
                                      <p:to>
                                        <p:strVal val="visible"/>
                                      </p:to>
                                    </p:set>
                                    <p:animEffect transition="in" filter="fade">
                                      <p:cBhvr>
                                        <p:cTn id="7" dur="500"/>
                                        <p:tgtEl>
                                          <p:spTgt spid="19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nextCondLst>
                <p:cond evt="onClick" delay="0">
                  <p:tgtEl>
                    <p:spTgt spid="1442"/>
                  </p:tgtEl>
                </p:cond>
              </p:nextCondLst>
            </p:seq>
            <p:seq concurrent="1" nextAc="seek">
              <p:cTn id="23" restart="whenNotActive" fill="hold" evtFilter="cancelBubble" nodeType="interactiveSeq">
                <p:stCondLst>
                  <p:cond evt="onClick" delay="0">
                    <p:tgtEl>
                      <p:spTgt spid="1443"/>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withEffect">
                                  <p:stCondLst>
                                    <p:cond delay="0"/>
                                  </p:stCondLst>
                                  <p:childTnLst>
                                    <p:set>
                                      <p:cBhvr>
                                        <p:cTn id="27" dur="1" fill="hold">
                                          <p:stCondLst>
                                            <p:cond delay="0"/>
                                          </p:stCondLst>
                                        </p:cTn>
                                        <p:tgtEl>
                                          <p:spTgt spid="2686"/>
                                        </p:tgtEl>
                                        <p:attrNameLst>
                                          <p:attrName>style.visibility</p:attrName>
                                        </p:attrNameLst>
                                      </p:cBhvr>
                                      <p:to>
                                        <p:strVal val="visible"/>
                                      </p:to>
                                    </p:set>
                                    <p:animEffect transition="in" filter="fade">
                                      <p:cBhvr>
                                        <p:cTn id="28" dur="500"/>
                                        <p:tgtEl>
                                          <p:spTgt spid="26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88"/>
                                        </p:tgtEl>
                                        <p:attrNameLst>
                                          <p:attrName>style.visibility</p:attrName>
                                        </p:attrNameLst>
                                      </p:cBhvr>
                                      <p:to>
                                        <p:strVal val="visible"/>
                                      </p:to>
                                    </p:set>
                                    <p:animEffect transition="in" filter="fade">
                                      <p:cBhvr>
                                        <p:cTn id="31" dur="500"/>
                                        <p:tgtEl>
                                          <p:spTgt spid="26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77"/>
                                        </p:tgtEl>
                                        <p:attrNameLst>
                                          <p:attrName>style.visibility</p:attrName>
                                        </p:attrNameLst>
                                      </p:cBhvr>
                                      <p:to>
                                        <p:strVal val="visible"/>
                                      </p:to>
                                    </p:set>
                                    <p:animEffect transition="in" filter="fade">
                                      <p:cBhvr>
                                        <p:cTn id="34" dur="500"/>
                                        <p:tgtEl>
                                          <p:spTgt spid="267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90"/>
                                        </p:tgtEl>
                                        <p:attrNameLst>
                                          <p:attrName>style.visibility</p:attrName>
                                        </p:attrNameLst>
                                      </p:cBhvr>
                                      <p:to>
                                        <p:strVal val="visible"/>
                                      </p:to>
                                    </p:set>
                                    <p:animEffect transition="in" filter="fade">
                                      <p:cBhvr>
                                        <p:cTn id="37" dur="500"/>
                                        <p:tgtEl>
                                          <p:spTgt spid="269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92"/>
                                        </p:tgtEl>
                                        <p:attrNameLst>
                                          <p:attrName>style.visibility</p:attrName>
                                        </p:attrNameLst>
                                      </p:cBhvr>
                                      <p:to>
                                        <p:strVal val="visible"/>
                                      </p:to>
                                    </p:set>
                                    <p:animEffect transition="in" filter="fade">
                                      <p:cBhvr>
                                        <p:cTn id="40" dur="500"/>
                                        <p:tgtEl>
                                          <p:spTgt spid="269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94"/>
                                        </p:tgtEl>
                                        <p:attrNameLst>
                                          <p:attrName>style.visibility</p:attrName>
                                        </p:attrNameLst>
                                      </p:cBhvr>
                                      <p:to>
                                        <p:strVal val="visible"/>
                                      </p:to>
                                    </p:set>
                                    <p:animEffect transition="in" filter="fade">
                                      <p:cBhvr>
                                        <p:cTn id="43" dur="500"/>
                                        <p:tgtEl>
                                          <p:spTgt spid="269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96"/>
                                        </p:tgtEl>
                                        <p:attrNameLst>
                                          <p:attrName>style.visibility</p:attrName>
                                        </p:attrNameLst>
                                      </p:cBhvr>
                                      <p:to>
                                        <p:strVal val="visible"/>
                                      </p:to>
                                    </p:set>
                                    <p:animEffect transition="in" filter="fade">
                                      <p:cBhvr>
                                        <p:cTn id="46" dur="500"/>
                                        <p:tgtEl>
                                          <p:spTgt spid="269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98"/>
                                        </p:tgtEl>
                                        <p:attrNameLst>
                                          <p:attrName>style.visibility</p:attrName>
                                        </p:attrNameLst>
                                      </p:cBhvr>
                                      <p:to>
                                        <p:strVal val="visible"/>
                                      </p:to>
                                    </p:set>
                                    <p:animEffect transition="in" filter="fade">
                                      <p:cBhvr>
                                        <p:cTn id="49" dur="500"/>
                                        <p:tgtEl>
                                          <p:spTgt spid="269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00"/>
                                        </p:tgtEl>
                                        <p:attrNameLst>
                                          <p:attrName>style.visibility</p:attrName>
                                        </p:attrNameLst>
                                      </p:cBhvr>
                                      <p:to>
                                        <p:strVal val="visible"/>
                                      </p:to>
                                    </p:set>
                                    <p:animEffect transition="in" filter="fade">
                                      <p:cBhvr>
                                        <p:cTn id="52" dur="500"/>
                                        <p:tgtEl>
                                          <p:spTgt spid="2700"/>
                                        </p:tgtEl>
                                      </p:cBhvr>
                                    </p:animEffect>
                                  </p:childTnLst>
                                </p:cTn>
                              </p:par>
                            </p:childTnLst>
                          </p:cTn>
                        </p:par>
                      </p:childTnLst>
                    </p:cTn>
                  </p:par>
                </p:childTnLst>
              </p:cTn>
              <p:nextCondLst>
                <p:cond evt="onClick" delay="0">
                  <p:tgtEl>
                    <p:spTgt spid="1443"/>
                  </p:tgtEl>
                </p:cond>
              </p:nextCondLst>
            </p:seq>
            <p:seq concurrent="1" nextAc="seek">
              <p:cTn id="53" restart="whenNotActive" fill="hold" evtFilter="cancelBubble" nodeType="interactiveSeq">
                <p:stCondLst>
                  <p:cond evt="onClick" delay="0">
                    <p:tgtEl>
                      <p:spTgt spid="1444"/>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withEffect">
                                  <p:stCondLst>
                                    <p:cond delay="0"/>
                                  </p:stCondLst>
                                  <p:childTnLst>
                                    <p:set>
                                      <p:cBhvr>
                                        <p:cTn id="57" dur="1" fill="hold">
                                          <p:stCondLst>
                                            <p:cond delay="0"/>
                                          </p:stCondLst>
                                        </p:cTn>
                                        <p:tgtEl>
                                          <p:spTgt spid="2713"/>
                                        </p:tgtEl>
                                        <p:attrNameLst>
                                          <p:attrName>style.visibility</p:attrName>
                                        </p:attrNameLst>
                                      </p:cBhvr>
                                      <p:to>
                                        <p:strVal val="visible"/>
                                      </p:to>
                                    </p:set>
                                    <p:animEffect transition="in" filter="fade">
                                      <p:cBhvr>
                                        <p:cTn id="58" dur="500"/>
                                        <p:tgtEl>
                                          <p:spTgt spid="27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15"/>
                                        </p:tgtEl>
                                        <p:attrNameLst>
                                          <p:attrName>style.visibility</p:attrName>
                                        </p:attrNameLst>
                                      </p:cBhvr>
                                      <p:to>
                                        <p:strVal val="visible"/>
                                      </p:to>
                                    </p:set>
                                    <p:animEffect transition="in" filter="fade">
                                      <p:cBhvr>
                                        <p:cTn id="61" dur="500"/>
                                        <p:tgtEl>
                                          <p:spTgt spid="27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04"/>
                                        </p:tgtEl>
                                        <p:attrNameLst>
                                          <p:attrName>style.visibility</p:attrName>
                                        </p:attrNameLst>
                                      </p:cBhvr>
                                      <p:to>
                                        <p:strVal val="visible"/>
                                      </p:to>
                                    </p:set>
                                    <p:animEffect transition="in" filter="fade">
                                      <p:cBhvr>
                                        <p:cTn id="64" dur="500"/>
                                        <p:tgtEl>
                                          <p:spTgt spid="270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17"/>
                                        </p:tgtEl>
                                        <p:attrNameLst>
                                          <p:attrName>style.visibility</p:attrName>
                                        </p:attrNameLst>
                                      </p:cBhvr>
                                      <p:to>
                                        <p:strVal val="visible"/>
                                      </p:to>
                                    </p:set>
                                    <p:animEffect transition="in" filter="fade">
                                      <p:cBhvr>
                                        <p:cTn id="67" dur="500"/>
                                        <p:tgtEl>
                                          <p:spTgt spid="271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19"/>
                                        </p:tgtEl>
                                        <p:attrNameLst>
                                          <p:attrName>style.visibility</p:attrName>
                                        </p:attrNameLst>
                                      </p:cBhvr>
                                      <p:to>
                                        <p:strVal val="visible"/>
                                      </p:to>
                                    </p:set>
                                    <p:animEffect transition="in" filter="fade">
                                      <p:cBhvr>
                                        <p:cTn id="70" dur="500"/>
                                        <p:tgtEl>
                                          <p:spTgt spid="27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21"/>
                                        </p:tgtEl>
                                        <p:attrNameLst>
                                          <p:attrName>style.visibility</p:attrName>
                                        </p:attrNameLst>
                                      </p:cBhvr>
                                      <p:to>
                                        <p:strVal val="visible"/>
                                      </p:to>
                                    </p:set>
                                    <p:animEffect transition="in" filter="fade">
                                      <p:cBhvr>
                                        <p:cTn id="73" dur="500"/>
                                        <p:tgtEl>
                                          <p:spTgt spid="272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23"/>
                                        </p:tgtEl>
                                        <p:attrNameLst>
                                          <p:attrName>style.visibility</p:attrName>
                                        </p:attrNameLst>
                                      </p:cBhvr>
                                      <p:to>
                                        <p:strVal val="visible"/>
                                      </p:to>
                                    </p:set>
                                    <p:animEffect transition="in" filter="fade">
                                      <p:cBhvr>
                                        <p:cTn id="76" dur="500"/>
                                        <p:tgtEl>
                                          <p:spTgt spid="2723"/>
                                        </p:tgtEl>
                                      </p:cBhvr>
                                    </p:animEffect>
                                  </p:childTnLst>
                                </p:cTn>
                              </p:par>
                            </p:childTnLst>
                          </p:cTn>
                        </p:par>
                      </p:childTnLst>
                    </p:cTn>
                  </p:par>
                </p:childTnLst>
              </p:cTn>
              <p:nextCondLst>
                <p:cond evt="onClick" delay="0">
                  <p:tgtEl>
                    <p:spTgt spid="1444"/>
                  </p:tgtEl>
                </p:cond>
              </p:nextCondLst>
            </p:seq>
            <p:seq concurrent="1" nextAc="seek">
              <p:cTn id="77" restart="whenNotActive" fill="hold" evtFilter="cancelBubble" nodeType="interactiveSeq">
                <p:stCondLst>
                  <p:cond evt="onClick" delay="0">
                    <p:tgtEl>
                      <p:spTgt spid="1452"/>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hold" grpId="0" nodeType="withEffect">
                                  <p:stCondLst>
                                    <p:cond delay="0"/>
                                  </p:stCondLst>
                                  <p:childTnLst>
                                    <p:set>
                                      <p:cBhvr>
                                        <p:cTn id="81" dur="1" fill="hold">
                                          <p:stCondLst>
                                            <p:cond delay="0"/>
                                          </p:stCondLst>
                                        </p:cTn>
                                        <p:tgtEl>
                                          <p:spTgt spid="2738"/>
                                        </p:tgtEl>
                                        <p:attrNameLst>
                                          <p:attrName>style.visibility</p:attrName>
                                        </p:attrNameLst>
                                      </p:cBhvr>
                                      <p:to>
                                        <p:strVal val="visible"/>
                                      </p:to>
                                    </p:set>
                                    <p:animEffect transition="in" filter="fade">
                                      <p:cBhvr>
                                        <p:cTn id="82" dur="500"/>
                                        <p:tgtEl>
                                          <p:spTgt spid="273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40"/>
                                        </p:tgtEl>
                                        <p:attrNameLst>
                                          <p:attrName>style.visibility</p:attrName>
                                        </p:attrNameLst>
                                      </p:cBhvr>
                                      <p:to>
                                        <p:strVal val="visible"/>
                                      </p:to>
                                    </p:set>
                                    <p:animEffect transition="in" filter="fade">
                                      <p:cBhvr>
                                        <p:cTn id="85" dur="500"/>
                                        <p:tgtEl>
                                          <p:spTgt spid="274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42"/>
                                        </p:tgtEl>
                                        <p:attrNameLst>
                                          <p:attrName>style.visibility</p:attrName>
                                        </p:attrNameLst>
                                      </p:cBhvr>
                                      <p:to>
                                        <p:strVal val="visible"/>
                                      </p:to>
                                    </p:set>
                                    <p:animEffect transition="in" filter="fade">
                                      <p:cBhvr>
                                        <p:cTn id="88" dur="500"/>
                                        <p:tgtEl>
                                          <p:spTgt spid="274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731"/>
                                        </p:tgtEl>
                                        <p:attrNameLst>
                                          <p:attrName>style.visibility</p:attrName>
                                        </p:attrNameLst>
                                      </p:cBhvr>
                                      <p:to>
                                        <p:strVal val="visible"/>
                                      </p:to>
                                    </p:set>
                                    <p:animEffect transition="in" filter="fade">
                                      <p:cBhvr>
                                        <p:cTn id="91" dur="500"/>
                                        <p:tgtEl>
                                          <p:spTgt spid="2731"/>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44"/>
                                        </p:tgtEl>
                                        <p:attrNameLst>
                                          <p:attrName>style.visibility</p:attrName>
                                        </p:attrNameLst>
                                      </p:cBhvr>
                                      <p:to>
                                        <p:strVal val="visible"/>
                                      </p:to>
                                    </p:set>
                                    <p:animEffect transition="in" filter="fade">
                                      <p:cBhvr>
                                        <p:cTn id="94" dur="500"/>
                                        <p:tgtEl>
                                          <p:spTgt spid="274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746"/>
                                        </p:tgtEl>
                                        <p:attrNameLst>
                                          <p:attrName>style.visibility</p:attrName>
                                        </p:attrNameLst>
                                      </p:cBhvr>
                                      <p:to>
                                        <p:strVal val="visible"/>
                                      </p:to>
                                    </p:set>
                                    <p:animEffect transition="in" filter="fade">
                                      <p:cBhvr>
                                        <p:cTn id="97" dur="500"/>
                                        <p:tgtEl>
                                          <p:spTgt spid="274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48"/>
                                        </p:tgtEl>
                                        <p:attrNameLst>
                                          <p:attrName>style.visibility</p:attrName>
                                        </p:attrNameLst>
                                      </p:cBhvr>
                                      <p:to>
                                        <p:strVal val="visible"/>
                                      </p:to>
                                    </p:set>
                                    <p:animEffect transition="in" filter="fade">
                                      <p:cBhvr>
                                        <p:cTn id="100" dur="500"/>
                                        <p:tgtEl>
                                          <p:spTgt spid="274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750"/>
                                        </p:tgtEl>
                                        <p:attrNameLst>
                                          <p:attrName>style.visibility</p:attrName>
                                        </p:attrNameLst>
                                      </p:cBhvr>
                                      <p:to>
                                        <p:strVal val="visible"/>
                                      </p:to>
                                    </p:set>
                                    <p:animEffect transition="in" filter="fade">
                                      <p:cBhvr>
                                        <p:cTn id="103" dur="500"/>
                                        <p:tgtEl>
                                          <p:spTgt spid="2750"/>
                                        </p:tgtEl>
                                      </p:cBhvr>
                                    </p:animEffect>
                                  </p:childTnLst>
                                </p:cTn>
                              </p:par>
                            </p:childTnLst>
                          </p:cTn>
                        </p:par>
                      </p:childTnLst>
                    </p:cTn>
                  </p:par>
                </p:childTnLst>
              </p:cTn>
              <p:nextCondLst>
                <p:cond evt="onClick" delay="0">
                  <p:tgtEl>
                    <p:spTgt spid="1452"/>
                  </p:tgtEl>
                </p:cond>
              </p:nextCondLst>
            </p:seq>
            <p:seq concurrent="1" nextAc="seek">
              <p:cTn id="104" restart="whenNotActive" fill="hold" evtFilter="cancelBubble" nodeType="interactiveSeq">
                <p:stCondLst>
                  <p:cond evt="onClick" delay="0">
                    <p:tgtEl>
                      <p:spTgt spid="1453"/>
                    </p:tgtEl>
                  </p:cond>
                </p:stCondLst>
                <p:endSync evt="end" delay="0">
                  <p:rtn val="all"/>
                </p:endSync>
                <p:childTnLst>
                  <p:par>
                    <p:cTn id="105" fill="hold">
                      <p:stCondLst>
                        <p:cond delay="0"/>
                      </p:stCondLst>
                      <p:childTnLst>
                        <p:par>
                          <p:cTn id="106" fill="hold">
                            <p:stCondLst>
                              <p:cond delay="0"/>
                            </p:stCondLst>
                            <p:childTnLst>
                              <p:par>
                                <p:cTn id="107" presetID="10" presetClass="entr" presetSubtype="0" fill="hold" grpId="0" nodeType="withEffect">
                                  <p:stCondLst>
                                    <p:cond delay="0"/>
                                  </p:stCondLst>
                                  <p:childTnLst>
                                    <p:set>
                                      <p:cBhvr>
                                        <p:cTn id="108" dur="1" fill="hold">
                                          <p:stCondLst>
                                            <p:cond delay="0"/>
                                          </p:stCondLst>
                                        </p:cTn>
                                        <p:tgtEl>
                                          <p:spTgt spid="2758"/>
                                        </p:tgtEl>
                                        <p:attrNameLst>
                                          <p:attrName>style.visibility</p:attrName>
                                        </p:attrNameLst>
                                      </p:cBhvr>
                                      <p:to>
                                        <p:strVal val="visible"/>
                                      </p:to>
                                    </p:set>
                                    <p:animEffect transition="in" filter="fade">
                                      <p:cBhvr>
                                        <p:cTn id="109" dur="500"/>
                                        <p:tgtEl>
                                          <p:spTgt spid="2758"/>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771"/>
                                        </p:tgtEl>
                                        <p:attrNameLst>
                                          <p:attrName>style.visibility</p:attrName>
                                        </p:attrNameLst>
                                      </p:cBhvr>
                                      <p:to>
                                        <p:strVal val="visible"/>
                                      </p:to>
                                    </p:set>
                                    <p:animEffect transition="in" filter="fade">
                                      <p:cBhvr>
                                        <p:cTn id="112" dur="500"/>
                                        <p:tgtEl>
                                          <p:spTgt spid="277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773"/>
                                        </p:tgtEl>
                                        <p:attrNameLst>
                                          <p:attrName>style.visibility</p:attrName>
                                        </p:attrNameLst>
                                      </p:cBhvr>
                                      <p:to>
                                        <p:strVal val="visible"/>
                                      </p:to>
                                    </p:set>
                                    <p:animEffect transition="in" filter="fade">
                                      <p:cBhvr>
                                        <p:cTn id="115" dur="500"/>
                                        <p:tgtEl>
                                          <p:spTgt spid="277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775"/>
                                        </p:tgtEl>
                                        <p:attrNameLst>
                                          <p:attrName>style.visibility</p:attrName>
                                        </p:attrNameLst>
                                      </p:cBhvr>
                                      <p:to>
                                        <p:strVal val="visible"/>
                                      </p:to>
                                    </p:set>
                                    <p:animEffect transition="in" filter="fade">
                                      <p:cBhvr>
                                        <p:cTn id="118" dur="500"/>
                                        <p:tgtEl>
                                          <p:spTgt spid="277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777"/>
                                        </p:tgtEl>
                                        <p:attrNameLst>
                                          <p:attrName>style.visibility</p:attrName>
                                        </p:attrNameLst>
                                      </p:cBhvr>
                                      <p:to>
                                        <p:strVal val="visible"/>
                                      </p:to>
                                    </p:set>
                                    <p:animEffect transition="in" filter="fade">
                                      <p:cBhvr>
                                        <p:cTn id="121" dur="500"/>
                                        <p:tgtEl>
                                          <p:spTgt spid="277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79"/>
                                        </p:tgtEl>
                                        <p:attrNameLst>
                                          <p:attrName>style.visibility</p:attrName>
                                        </p:attrNameLst>
                                      </p:cBhvr>
                                      <p:to>
                                        <p:strVal val="visible"/>
                                      </p:to>
                                    </p:set>
                                    <p:animEffect transition="in" filter="fade">
                                      <p:cBhvr>
                                        <p:cTn id="124" dur="500"/>
                                        <p:tgtEl>
                                          <p:spTgt spid="2779"/>
                                        </p:tgtEl>
                                      </p:cBhvr>
                                    </p:animEffect>
                                  </p:childTnLst>
                                </p:cTn>
                              </p:par>
                            </p:childTnLst>
                          </p:cTn>
                        </p:par>
                      </p:childTnLst>
                    </p:cTn>
                  </p:par>
                </p:childTnLst>
              </p:cTn>
              <p:nextCondLst>
                <p:cond evt="onClick" delay="0">
                  <p:tgtEl>
                    <p:spTgt spid="1453"/>
                  </p:tgtEl>
                </p:cond>
              </p:nextCondLst>
            </p:seq>
            <p:seq concurrent="1" nextAc="seek">
              <p:cTn id="125" restart="whenNotActive" fill="hold" evtFilter="cancelBubble" nodeType="interactiveSeq">
                <p:stCondLst>
                  <p:cond evt="onClick" delay="0">
                    <p:tgtEl>
                      <p:spTgt spid="1456"/>
                    </p:tgtEl>
                  </p:cond>
                </p:stCondLst>
                <p:endSync evt="end" delay="0">
                  <p:rtn val="all"/>
                </p:endSync>
                <p:childTnLst>
                  <p:par>
                    <p:cTn id="126" fill="hold">
                      <p:stCondLst>
                        <p:cond delay="0"/>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86"/>
                                        </p:tgtEl>
                                        <p:attrNameLst>
                                          <p:attrName>style.visibility</p:attrName>
                                        </p:attrNameLst>
                                      </p:cBhvr>
                                      <p:to>
                                        <p:strVal val="visible"/>
                                      </p:to>
                                    </p:set>
                                    <p:animEffect transition="in" filter="fade">
                                      <p:cBhvr>
                                        <p:cTn id="130" dur="500"/>
                                        <p:tgtEl>
                                          <p:spTgt spid="2786"/>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796"/>
                                        </p:tgtEl>
                                        <p:attrNameLst>
                                          <p:attrName>style.visibility</p:attrName>
                                        </p:attrNameLst>
                                      </p:cBhvr>
                                      <p:to>
                                        <p:strVal val="visible"/>
                                      </p:to>
                                    </p:set>
                                    <p:animEffect transition="in" filter="fade">
                                      <p:cBhvr>
                                        <p:cTn id="133" dur="500"/>
                                        <p:tgtEl>
                                          <p:spTgt spid="2796"/>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785"/>
                                        </p:tgtEl>
                                        <p:attrNameLst>
                                          <p:attrName>style.visibility</p:attrName>
                                        </p:attrNameLst>
                                      </p:cBhvr>
                                      <p:to>
                                        <p:strVal val="visible"/>
                                      </p:to>
                                    </p:set>
                                    <p:animEffect transition="in" filter="fade">
                                      <p:cBhvr>
                                        <p:cTn id="136" dur="500"/>
                                        <p:tgtEl>
                                          <p:spTgt spid="2785"/>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798"/>
                                        </p:tgtEl>
                                        <p:attrNameLst>
                                          <p:attrName>style.visibility</p:attrName>
                                        </p:attrNameLst>
                                      </p:cBhvr>
                                      <p:to>
                                        <p:strVal val="visible"/>
                                      </p:to>
                                    </p:set>
                                    <p:animEffect transition="in" filter="fade">
                                      <p:cBhvr>
                                        <p:cTn id="139" dur="500"/>
                                        <p:tgtEl>
                                          <p:spTgt spid="2798"/>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800"/>
                                        </p:tgtEl>
                                        <p:attrNameLst>
                                          <p:attrName>style.visibility</p:attrName>
                                        </p:attrNameLst>
                                      </p:cBhvr>
                                      <p:to>
                                        <p:strVal val="visible"/>
                                      </p:to>
                                    </p:set>
                                    <p:animEffect transition="in" filter="fade">
                                      <p:cBhvr>
                                        <p:cTn id="142" dur="500"/>
                                        <p:tgtEl>
                                          <p:spTgt spid="280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802"/>
                                        </p:tgtEl>
                                        <p:attrNameLst>
                                          <p:attrName>style.visibility</p:attrName>
                                        </p:attrNameLst>
                                      </p:cBhvr>
                                      <p:to>
                                        <p:strVal val="visible"/>
                                      </p:to>
                                    </p:set>
                                    <p:animEffect transition="in" filter="fade">
                                      <p:cBhvr>
                                        <p:cTn id="145" dur="500"/>
                                        <p:tgtEl>
                                          <p:spTgt spid="280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804"/>
                                        </p:tgtEl>
                                        <p:attrNameLst>
                                          <p:attrName>style.visibility</p:attrName>
                                        </p:attrNameLst>
                                      </p:cBhvr>
                                      <p:to>
                                        <p:strVal val="visible"/>
                                      </p:to>
                                    </p:set>
                                    <p:animEffect transition="in" filter="fade">
                                      <p:cBhvr>
                                        <p:cTn id="148" dur="500"/>
                                        <p:tgtEl>
                                          <p:spTgt spid="280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806"/>
                                        </p:tgtEl>
                                        <p:attrNameLst>
                                          <p:attrName>style.visibility</p:attrName>
                                        </p:attrNameLst>
                                      </p:cBhvr>
                                      <p:to>
                                        <p:strVal val="visible"/>
                                      </p:to>
                                    </p:set>
                                    <p:animEffect transition="in" filter="fade">
                                      <p:cBhvr>
                                        <p:cTn id="151" dur="500"/>
                                        <p:tgtEl>
                                          <p:spTgt spid="2806"/>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808"/>
                                        </p:tgtEl>
                                        <p:attrNameLst>
                                          <p:attrName>style.visibility</p:attrName>
                                        </p:attrNameLst>
                                      </p:cBhvr>
                                      <p:to>
                                        <p:strVal val="visible"/>
                                      </p:to>
                                    </p:set>
                                    <p:animEffect transition="in" filter="fade">
                                      <p:cBhvr>
                                        <p:cTn id="154" dur="500"/>
                                        <p:tgtEl>
                                          <p:spTgt spid="2808"/>
                                        </p:tgtEl>
                                      </p:cBhvr>
                                    </p:animEffect>
                                  </p:childTnLst>
                                </p:cTn>
                              </p:par>
                            </p:childTnLst>
                          </p:cTn>
                        </p:par>
                      </p:childTnLst>
                    </p:cTn>
                  </p:par>
                </p:childTnLst>
              </p:cTn>
              <p:nextCondLst>
                <p:cond evt="onClick" delay="0">
                  <p:tgtEl>
                    <p:spTgt spid="1456"/>
                  </p:tgtEl>
                </p:cond>
              </p:nextCondLst>
            </p:seq>
            <p:seq concurrent="1" nextAc="seek">
              <p:cTn id="155" restart="whenNotActive" fill="hold" evtFilter="cancelBubble" nodeType="interactiveSeq">
                <p:stCondLst>
                  <p:cond evt="onClick" delay="0">
                    <p:tgtEl>
                      <p:spTgt spid="1462"/>
                    </p:tgtEl>
                  </p:cond>
                </p:stCondLst>
                <p:endSync evt="end" delay="0">
                  <p:rtn val="all"/>
                </p:endSync>
                <p:childTnLst>
                  <p:par>
                    <p:cTn id="156" fill="hold">
                      <p:stCondLst>
                        <p:cond delay="0"/>
                      </p:stCondLst>
                      <p:childTnLst>
                        <p:par>
                          <p:cTn id="157" fill="hold">
                            <p:stCondLst>
                              <p:cond delay="0"/>
                            </p:stCondLst>
                            <p:childTnLst>
                              <p:par>
                                <p:cTn id="158" presetID="10" presetClass="entr" presetSubtype="0" fill="hold" grpId="0" nodeType="withEffect">
                                  <p:stCondLst>
                                    <p:cond delay="0"/>
                                  </p:stCondLst>
                                  <p:childTnLst>
                                    <p:set>
                                      <p:cBhvr>
                                        <p:cTn id="159" dur="1" fill="hold">
                                          <p:stCondLst>
                                            <p:cond delay="0"/>
                                          </p:stCondLst>
                                        </p:cTn>
                                        <p:tgtEl>
                                          <p:spTgt spid="2821"/>
                                        </p:tgtEl>
                                        <p:attrNameLst>
                                          <p:attrName>style.visibility</p:attrName>
                                        </p:attrNameLst>
                                      </p:cBhvr>
                                      <p:to>
                                        <p:strVal val="visible"/>
                                      </p:to>
                                    </p:set>
                                    <p:animEffect transition="in" filter="fade">
                                      <p:cBhvr>
                                        <p:cTn id="160" dur="500"/>
                                        <p:tgtEl>
                                          <p:spTgt spid="282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823"/>
                                        </p:tgtEl>
                                        <p:attrNameLst>
                                          <p:attrName>style.visibility</p:attrName>
                                        </p:attrNameLst>
                                      </p:cBhvr>
                                      <p:to>
                                        <p:strVal val="visible"/>
                                      </p:to>
                                    </p:set>
                                    <p:animEffect transition="in" filter="fade">
                                      <p:cBhvr>
                                        <p:cTn id="163" dur="500"/>
                                        <p:tgtEl>
                                          <p:spTgt spid="2823"/>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812"/>
                                        </p:tgtEl>
                                        <p:attrNameLst>
                                          <p:attrName>style.visibility</p:attrName>
                                        </p:attrNameLst>
                                      </p:cBhvr>
                                      <p:to>
                                        <p:strVal val="visible"/>
                                      </p:to>
                                    </p:set>
                                    <p:animEffect transition="in" filter="fade">
                                      <p:cBhvr>
                                        <p:cTn id="166" dur="500"/>
                                        <p:tgtEl>
                                          <p:spTgt spid="2812"/>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825"/>
                                        </p:tgtEl>
                                        <p:attrNameLst>
                                          <p:attrName>style.visibility</p:attrName>
                                        </p:attrNameLst>
                                      </p:cBhvr>
                                      <p:to>
                                        <p:strVal val="visible"/>
                                      </p:to>
                                    </p:set>
                                    <p:animEffect transition="in" filter="fade">
                                      <p:cBhvr>
                                        <p:cTn id="169" dur="500"/>
                                        <p:tgtEl>
                                          <p:spTgt spid="2825"/>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827"/>
                                        </p:tgtEl>
                                        <p:attrNameLst>
                                          <p:attrName>style.visibility</p:attrName>
                                        </p:attrNameLst>
                                      </p:cBhvr>
                                      <p:to>
                                        <p:strVal val="visible"/>
                                      </p:to>
                                    </p:set>
                                    <p:animEffect transition="in" filter="fade">
                                      <p:cBhvr>
                                        <p:cTn id="172" dur="500"/>
                                        <p:tgtEl>
                                          <p:spTgt spid="2827"/>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829"/>
                                        </p:tgtEl>
                                        <p:attrNameLst>
                                          <p:attrName>style.visibility</p:attrName>
                                        </p:attrNameLst>
                                      </p:cBhvr>
                                      <p:to>
                                        <p:strVal val="visible"/>
                                      </p:to>
                                    </p:set>
                                    <p:animEffect transition="in" filter="fade">
                                      <p:cBhvr>
                                        <p:cTn id="175" dur="500"/>
                                        <p:tgtEl>
                                          <p:spTgt spid="2829"/>
                                        </p:tgtEl>
                                      </p:cBhvr>
                                    </p:animEffect>
                                  </p:childTnLst>
                                </p:cTn>
                              </p:par>
                            </p:childTnLst>
                          </p:cTn>
                        </p:par>
                      </p:childTnLst>
                    </p:cTn>
                  </p:par>
                </p:childTnLst>
              </p:cTn>
              <p:nextCondLst>
                <p:cond evt="onClick" delay="0">
                  <p:tgtEl>
                    <p:spTgt spid="1462"/>
                  </p:tgtEl>
                </p:cond>
              </p:nextCondLst>
            </p:seq>
            <p:seq concurrent="1" nextAc="seek">
              <p:cTn id="176" restart="whenNotActive" fill="hold" evtFilter="cancelBubble" nodeType="interactiveSeq">
                <p:stCondLst>
                  <p:cond evt="onClick" delay="0">
                    <p:tgtEl>
                      <p:spTgt spid="1463"/>
                    </p:tgtEl>
                  </p:cond>
                </p:stCondLst>
                <p:endSync evt="end" delay="0">
                  <p:rtn val="all"/>
                </p:endSync>
                <p:childTnLst>
                  <p:par>
                    <p:cTn id="177" fill="hold">
                      <p:stCondLst>
                        <p:cond delay="0"/>
                      </p:stCondLst>
                      <p:childTnLst>
                        <p:par>
                          <p:cTn id="178" fill="hold">
                            <p:stCondLst>
                              <p:cond delay="0"/>
                            </p:stCondLst>
                            <p:childTnLst>
                              <p:par>
                                <p:cTn id="179" presetID="10" presetClass="entr" presetSubtype="0" fill="hold" grpId="0" nodeType="withEffect">
                                  <p:stCondLst>
                                    <p:cond delay="0"/>
                                  </p:stCondLst>
                                  <p:childTnLst>
                                    <p:set>
                                      <p:cBhvr>
                                        <p:cTn id="180" dur="1" fill="hold">
                                          <p:stCondLst>
                                            <p:cond delay="0"/>
                                          </p:stCondLst>
                                        </p:cTn>
                                        <p:tgtEl>
                                          <p:spTgt spid="2846"/>
                                        </p:tgtEl>
                                        <p:attrNameLst>
                                          <p:attrName>style.visibility</p:attrName>
                                        </p:attrNameLst>
                                      </p:cBhvr>
                                      <p:to>
                                        <p:strVal val="visible"/>
                                      </p:to>
                                    </p:set>
                                    <p:animEffect transition="in" filter="fade">
                                      <p:cBhvr>
                                        <p:cTn id="181" dur="500"/>
                                        <p:tgtEl>
                                          <p:spTgt spid="2846"/>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848"/>
                                        </p:tgtEl>
                                        <p:attrNameLst>
                                          <p:attrName>style.visibility</p:attrName>
                                        </p:attrNameLst>
                                      </p:cBhvr>
                                      <p:to>
                                        <p:strVal val="visible"/>
                                      </p:to>
                                    </p:set>
                                    <p:animEffect transition="in" filter="fade">
                                      <p:cBhvr>
                                        <p:cTn id="184" dur="500"/>
                                        <p:tgtEl>
                                          <p:spTgt spid="284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2850"/>
                                        </p:tgtEl>
                                        <p:attrNameLst>
                                          <p:attrName>style.visibility</p:attrName>
                                        </p:attrNameLst>
                                      </p:cBhvr>
                                      <p:to>
                                        <p:strVal val="visible"/>
                                      </p:to>
                                    </p:set>
                                    <p:animEffect transition="in" filter="fade">
                                      <p:cBhvr>
                                        <p:cTn id="187" dur="500"/>
                                        <p:tgtEl>
                                          <p:spTgt spid="285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839"/>
                                        </p:tgtEl>
                                        <p:attrNameLst>
                                          <p:attrName>style.visibility</p:attrName>
                                        </p:attrNameLst>
                                      </p:cBhvr>
                                      <p:to>
                                        <p:strVal val="visible"/>
                                      </p:to>
                                    </p:set>
                                    <p:animEffect transition="in" filter="fade">
                                      <p:cBhvr>
                                        <p:cTn id="190" dur="500"/>
                                        <p:tgtEl>
                                          <p:spTgt spid="2839"/>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852"/>
                                        </p:tgtEl>
                                        <p:attrNameLst>
                                          <p:attrName>style.visibility</p:attrName>
                                        </p:attrNameLst>
                                      </p:cBhvr>
                                      <p:to>
                                        <p:strVal val="visible"/>
                                      </p:to>
                                    </p:set>
                                    <p:animEffect transition="in" filter="fade">
                                      <p:cBhvr>
                                        <p:cTn id="193" dur="500"/>
                                        <p:tgtEl>
                                          <p:spTgt spid="2852"/>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854"/>
                                        </p:tgtEl>
                                        <p:attrNameLst>
                                          <p:attrName>style.visibility</p:attrName>
                                        </p:attrNameLst>
                                      </p:cBhvr>
                                      <p:to>
                                        <p:strVal val="visible"/>
                                      </p:to>
                                    </p:set>
                                    <p:animEffect transition="in" filter="fade">
                                      <p:cBhvr>
                                        <p:cTn id="196" dur="500"/>
                                        <p:tgtEl>
                                          <p:spTgt spid="2854"/>
                                        </p:tgtEl>
                                      </p:cBhvr>
                                    </p:animEffect>
                                  </p:childTnLst>
                                </p:cTn>
                              </p:par>
                            </p:childTnLst>
                          </p:cTn>
                        </p:par>
                      </p:childTnLst>
                    </p:cTn>
                  </p:par>
                </p:childTnLst>
              </p:cTn>
              <p:nextCondLst>
                <p:cond evt="onClick" delay="0">
                  <p:tgtEl>
                    <p:spTgt spid="1463"/>
                  </p:tgtEl>
                </p:cond>
              </p:nextCondLst>
            </p:seq>
            <p:seq concurrent="1" nextAc="seek">
              <p:cTn id="197" restart="whenNotActive" fill="hold" evtFilter="cancelBubble" nodeType="interactiveSeq">
                <p:stCondLst>
                  <p:cond evt="onClick" delay="0">
                    <p:tgtEl>
                      <p:spTgt spid="1466"/>
                    </p:tgtEl>
                  </p:cond>
                </p:stCondLst>
                <p:endSync evt="end" delay="0">
                  <p:rtn val="all"/>
                </p:endSync>
                <p:childTnLst>
                  <p:par>
                    <p:cTn id="198" fill="hold">
                      <p:stCondLst>
                        <p:cond delay="0"/>
                      </p:stCondLst>
                      <p:childTnLst>
                        <p:par>
                          <p:cTn id="199" fill="hold">
                            <p:stCondLst>
                              <p:cond delay="0"/>
                            </p:stCondLst>
                            <p:childTnLst>
                              <p:par>
                                <p:cTn id="200" presetID="10" presetClass="entr" presetSubtype="0" fill="hold" grpId="0" nodeType="withEffect">
                                  <p:stCondLst>
                                    <p:cond delay="0"/>
                                  </p:stCondLst>
                                  <p:childTnLst>
                                    <p:set>
                                      <p:cBhvr>
                                        <p:cTn id="201" dur="1" fill="hold">
                                          <p:stCondLst>
                                            <p:cond delay="0"/>
                                          </p:stCondLst>
                                        </p:cTn>
                                        <p:tgtEl>
                                          <p:spTgt spid="2871"/>
                                        </p:tgtEl>
                                        <p:attrNameLst>
                                          <p:attrName>style.visibility</p:attrName>
                                        </p:attrNameLst>
                                      </p:cBhvr>
                                      <p:to>
                                        <p:strVal val="visible"/>
                                      </p:to>
                                    </p:set>
                                    <p:animEffect transition="in" filter="fade">
                                      <p:cBhvr>
                                        <p:cTn id="202" dur="500"/>
                                        <p:tgtEl>
                                          <p:spTgt spid="2871"/>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873"/>
                                        </p:tgtEl>
                                        <p:attrNameLst>
                                          <p:attrName>style.visibility</p:attrName>
                                        </p:attrNameLst>
                                      </p:cBhvr>
                                      <p:to>
                                        <p:strVal val="visible"/>
                                      </p:to>
                                    </p:set>
                                    <p:animEffect transition="in" filter="fade">
                                      <p:cBhvr>
                                        <p:cTn id="205" dur="500"/>
                                        <p:tgtEl>
                                          <p:spTgt spid="287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875"/>
                                        </p:tgtEl>
                                        <p:attrNameLst>
                                          <p:attrName>style.visibility</p:attrName>
                                        </p:attrNameLst>
                                      </p:cBhvr>
                                      <p:to>
                                        <p:strVal val="visible"/>
                                      </p:to>
                                    </p:set>
                                    <p:animEffect transition="in" filter="fade">
                                      <p:cBhvr>
                                        <p:cTn id="208" dur="500"/>
                                        <p:tgtEl>
                                          <p:spTgt spid="2875"/>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877"/>
                                        </p:tgtEl>
                                        <p:attrNameLst>
                                          <p:attrName>style.visibility</p:attrName>
                                        </p:attrNameLst>
                                      </p:cBhvr>
                                      <p:to>
                                        <p:strVal val="visible"/>
                                      </p:to>
                                    </p:set>
                                    <p:animEffect transition="in" filter="fade">
                                      <p:cBhvr>
                                        <p:cTn id="211" dur="500"/>
                                        <p:tgtEl>
                                          <p:spTgt spid="2877"/>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866"/>
                                        </p:tgtEl>
                                        <p:attrNameLst>
                                          <p:attrName>style.visibility</p:attrName>
                                        </p:attrNameLst>
                                      </p:cBhvr>
                                      <p:to>
                                        <p:strVal val="visible"/>
                                      </p:to>
                                    </p:set>
                                    <p:animEffect transition="in" filter="fade">
                                      <p:cBhvr>
                                        <p:cTn id="214" dur="500"/>
                                        <p:tgtEl>
                                          <p:spTgt spid="286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879"/>
                                        </p:tgtEl>
                                        <p:attrNameLst>
                                          <p:attrName>style.visibility</p:attrName>
                                        </p:attrNameLst>
                                      </p:cBhvr>
                                      <p:to>
                                        <p:strVal val="visible"/>
                                      </p:to>
                                    </p:set>
                                    <p:animEffect transition="in" filter="fade">
                                      <p:cBhvr>
                                        <p:cTn id="217" dur="500"/>
                                        <p:tgtEl>
                                          <p:spTgt spid="2879"/>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881"/>
                                        </p:tgtEl>
                                        <p:attrNameLst>
                                          <p:attrName>style.visibility</p:attrName>
                                        </p:attrNameLst>
                                      </p:cBhvr>
                                      <p:to>
                                        <p:strVal val="visible"/>
                                      </p:to>
                                    </p:set>
                                    <p:animEffect transition="in" filter="fade">
                                      <p:cBhvr>
                                        <p:cTn id="220" dur="500"/>
                                        <p:tgtEl>
                                          <p:spTgt spid="2881"/>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883"/>
                                        </p:tgtEl>
                                        <p:attrNameLst>
                                          <p:attrName>style.visibility</p:attrName>
                                        </p:attrNameLst>
                                      </p:cBhvr>
                                      <p:to>
                                        <p:strVal val="visible"/>
                                      </p:to>
                                    </p:set>
                                    <p:animEffect transition="in" filter="fade">
                                      <p:cBhvr>
                                        <p:cTn id="223" dur="500"/>
                                        <p:tgtEl>
                                          <p:spTgt spid="2883"/>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4"/>
                                        </p:tgtEl>
                                        <p:attrNameLst>
                                          <p:attrName>style.visibility</p:attrName>
                                        </p:attrNameLst>
                                      </p:cBhvr>
                                      <p:to>
                                        <p:strVal val="visible"/>
                                      </p:to>
                                    </p:set>
                                    <p:animEffect transition="in" filter="fade">
                                      <p:cBhvr>
                                        <p:cTn id="226" dur="500"/>
                                        <p:tgtEl>
                                          <p:spTgt spid="4"/>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9"/>
                                        </p:tgtEl>
                                        <p:attrNameLst>
                                          <p:attrName>style.visibility</p:attrName>
                                        </p:attrNameLst>
                                      </p:cBhvr>
                                      <p:to>
                                        <p:strVal val="visible"/>
                                      </p:to>
                                    </p:set>
                                    <p:animEffect transition="in" filter="fade">
                                      <p:cBhvr>
                                        <p:cTn id="229" dur="500"/>
                                        <p:tgtEl>
                                          <p:spTgt spid="9"/>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2"/>
                                        </p:tgtEl>
                                        <p:attrNameLst>
                                          <p:attrName>style.visibility</p:attrName>
                                        </p:attrNameLst>
                                      </p:cBhvr>
                                      <p:to>
                                        <p:strVal val="visible"/>
                                      </p:to>
                                    </p:set>
                                    <p:animEffect transition="in" filter="fade">
                                      <p:cBhvr>
                                        <p:cTn id="232" dur="500"/>
                                        <p:tgtEl>
                                          <p:spTgt spid="12"/>
                                        </p:tgtEl>
                                      </p:cBhvr>
                                    </p:animEffect>
                                  </p:childTnLst>
                                </p:cTn>
                              </p:par>
                            </p:childTnLst>
                          </p:cTn>
                        </p:par>
                      </p:childTnLst>
                    </p:cTn>
                  </p:par>
                </p:childTnLst>
              </p:cTn>
              <p:nextCondLst>
                <p:cond evt="onClick" delay="0">
                  <p:tgtEl>
                    <p:spTgt spid="1466"/>
                  </p:tgtEl>
                </p:cond>
              </p:nextCondLst>
            </p:seq>
            <p:seq concurrent="1" nextAc="seek">
              <p:cTn id="233" restart="whenNotActive" fill="hold" evtFilter="cancelBubble" nodeType="interactiveSeq">
                <p:stCondLst>
                  <p:cond evt="onClick" delay="0">
                    <p:tgtEl>
                      <p:spTgt spid="1874"/>
                    </p:tgtEl>
                  </p:cond>
                </p:stCondLst>
                <p:endSync evt="end" delay="0">
                  <p:rtn val="all"/>
                </p:endSync>
                <p:childTnLst>
                  <p:par>
                    <p:cTn id="234" fill="hold">
                      <p:stCondLst>
                        <p:cond delay="0"/>
                      </p:stCondLst>
                      <p:childTnLst>
                        <p:par>
                          <p:cTn id="235" fill="hold">
                            <p:stCondLst>
                              <p:cond delay="0"/>
                            </p:stCondLst>
                            <p:childTnLst>
                              <p:par>
                                <p:cTn id="236" presetID="10" presetClass="entr" presetSubtype="0" fill="hold" grpId="0" nodeType="withEffect">
                                  <p:stCondLst>
                                    <p:cond delay="0"/>
                                  </p:stCondLst>
                                  <p:childTnLst>
                                    <p:set>
                                      <p:cBhvr>
                                        <p:cTn id="237" dur="1" fill="hold">
                                          <p:stCondLst>
                                            <p:cond delay="0"/>
                                          </p:stCondLst>
                                        </p:cTn>
                                        <p:tgtEl>
                                          <p:spTgt spid="2898"/>
                                        </p:tgtEl>
                                        <p:attrNameLst>
                                          <p:attrName>style.visibility</p:attrName>
                                        </p:attrNameLst>
                                      </p:cBhvr>
                                      <p:to>
                                        <p:strVal val="visible"/>
                                      </p:to>
                                    </p:set>
                                    <p:animEffect transition="in" filter="fade">
                                      <p:cBhvr>
                                        <p:cTn id="238" dur="500"/>
                                        <p:tgtEl>
                                          <p:spTgt spid="2898"/>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900"/>
                                        </p:tgtEl>
                                        <p:attrNameLst>
                                          <p:attrName>style.visibility</p:attrName>
                                        </p:attrNameLst>
                                      </p:cBhvr>
                                      <p:to>
                                        <p:strVal val="visible"/>
                                      </p:to>
                                    </p:set>
                                    <p:animEffect transition="in" filter="fade">
                                      <p:cBhvr>
                                        <p:cTn id="241" dur="500"/>
                                        <p:tgtEl>
                                          <p:spTgt spid="2900"/>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902"/>
                                        </p:tgtEl>
                                        <p:attrNameLst>
                                          <p:attrName>style.visibility</p:attrName>
                                        </p:attrNameLst>
                                      </p:cBhvr>
                                      <p:to>
                                        <p:strVal val="visible"/>
                                      </p:to>
                                    </p:set>
                                    <p:animEffect transition="in" filter="fade">
                                      <p:cBhvr>
                                        <p:cTn id="244" dur="500"/>
                                        <p:tgtEl>
                                          <p:spTgt spid="2902"/>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904"/>
                                        </p:tgtEl>
                                        <p:attrNameLst>
                                          <p:attrName>style.visibility</p:attrName>
                                        </p:attrNameLst>
                                      </p:cBhvr>
                                      <p:to>
                                        <p:strVal val="visible"/>
                                      </p:to>
                                    </p:set>
                                    <p:animEffect transition="in" filter="fade">
                                      <p:cBhvr>
                                        <p:cTn id="247" dur="500"/>
                                        <p:tgtEl>
                                          <p:spTgt spid="2904"/>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893"/>
                                        </p:tgtEl>
                                        <p:attrNameLst>
                                          <p:attrName>style.visibility</p:attrName>
                                        </p:attrNameLst>
                                      </p:cBhvr>
                                      <p:to>
                                        <p:strVal val="visible"/>
                                      </p:to>
                                    </p:set>
                                    <p:animEffect transition="in" filter="fade">
                                      <p:cBhvr>
                                        <p:cTn id="250" dur="500"/>
                                        <p:tgtEl>
                                          <p:spTgt spid="2893"/>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906"/>
                                        </p:tgtEl>
                                        <p:attrNameLst>
                                          <p:attrName>style.visibility</p:attrName>
                                        </p:attrNameLst>
                                      </p:cBhvr>
                                      <p:to>
                                        <p:strVal val="visible"/>
                                      </p:to>
                                    </p:set>
                                    <p:animEffect transition="in" filter="fade">
                                      <p:cBhvr>
                                        <p:cTn id="253" dur="500"/>
                                        <p:tgtEl>
                                          <p:spTgt spid="2906"/>
                                        </p:tgtEl>
                                      </p:cBhvr>
                                    </p:animEffect>
                                  </p:childTnLst>
                                </p:cTn>
                              </p:par>
                            </p:childTnLst>
                          </p:cTn>
                        </p:par>
                      </p:childTnLst>
                    </p:cTn>
                  </p:par>
                </p:childTnLst>
              </p:cTn>
              <p:nextCondLst>
                <p:cond evt="onClick" delay="0">
                  <p:tgtEl>
                    <p:spTgt spid="1874"/>
                  </p:tgtEl>
                </p:cond>
              </p:nextCondLst>
            </p:seq>
            <p:seq concurrent="1" nextAc="seek">
              <p:cTn id="254" restart="whenNotActive" fill="hold" evtFilter="cancelBubble" nodeType="interactiveSeq">
                <p:stCondLst>
                  <p:cond evt="onClick" delay="0">
                    <p:tgtEl>
                      <p:spTgt spid="1880"/>
                    </p:tgtEl>
                  </p:cond>
                </p:stCondLst>
                <p:endSync evt="end" delay="0">
                  <p:rtn val="all"/>
                </p:endSync>
                <p:childTnLst>
                  <p:par>
                    <p:cTn id="255" fill="hold">
                      <p:stCondLst>
                        <p:cond delay="0"/>
                      </p:stCondLst>
                      <p:childTnLst>
                        <p:par>
                          <p:cTn id="256" fill="hold">
                            <p:stCondLst>
                              <p:cond delay="0"/>
                            </p:stCondLst>
                            <p:childTnLst>
                              <p:par>
                                <p:cTn id="257" presetID="10" presetClass="entr" presetSubtype="0" fill="hold" grpId="0" nodeType="withEffect">
                                  <p:stCondLst>
                                    <p:cond delay="0"/>
                                  </p:stCondLst>
                                  <p:childTnLst>
                                    <p:set>
                                      <p:cBhvr>
                                        <p:cTn id="258" dur="1" fill="hold">
                                          <p:stCondLst>
                                            <p:cond delay="0"/>
                                          </p:stCondLst>
                                        </p:cTn>
                                        <p:tgtEl>
                                          <p:spTgt spid="2931"/>
                                        </p:tgtEl>
                                        <p:attrNameLst>
                                          <p:attrName>style.visibility</p:attrName>
                                        </p:attrNameLst>
                                      </p:cBhvr>
                                      <p:to>
                                        <p:strVal val="visible"/>
                                      </p:to>
                                    </p:set>
                                    <p:animEffect transition="in" filter="fade">
                                      <p:cBhvr>
                                        <p:cTn id="259" dur="500"/>
                                        <p:tgtEl>
                                          <p:spTgt spid="293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920"/>
                                        </p:tgtEl>
                                        <p:attrNameLst>
                                          <p:attrName>style.visibility</p:attrName>
                                        </p:attrNameLst>
                                      </p:cBhvr>
                                      <p:to>
                                        <p:strVal val="visible"/>
                                      </p:to>
                                    </p:set>
                                    <p:animEffect transition="in" filter="fade">
                                      <p:cBhvr>
                                        <p:cTn id="262" dur="500"/>
                                        <p:tgtEl>
                                          <p:spTgt spid="2920"/>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2933"/>
                                        </p:tgtEl>
                                        <p:attrNameLst>
                                          <p:attrName>style.visibility</p:attrName>
                                        </p:attrNameLst>
                                      </p:cBhvr>
                                      <p:to>
                                        <p:strVal val="visible"/>
                                      </p:to>
                                    </p:set>
                                    <p:animEffect transition="in" filter="fade">
                                      <p:cBhvr>
                                        <p:cTn id="265" dur="500"/>
                                        <p:tgtEl>
                                          <p:spTgt spid="293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2935"/>
                                        </p:tgtEl>
                                        <p:attrNameLst>
                                          <p:attrName>style.visibility</p:attrName>
                                        </p:attrNameLst>
                                      </p:cBhvr>
                                      <p:to>
                                        <p:strVal val="visible"/>
                                      </p:to>
                                    </p:set>
                                    <p:animEffect transition="in" filter="fade">
                                      <p:cBhvr>
                                        <p:cTn id="268" dur="500"/>
                                        <p:tgtEl>
                                          <p:spTgt spid="2935"/>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937"/>
                                        </p:tgtEl>
                                        <p:attrNameLst>
                                          <p:attrName>style.visibility</p:attrName>
                                        </p:attrNameLst>
                                      </p:cBhvr>
                                      <p:to>
                                        <p:strVal val="visible"/>
                                      </p:to>
                                    </p:set>
                                    <p:animEffect transition="in" filter="fade">
                                      <p:cBhvr>
                                        <p:cTn id="271" dur="500"/>
                                        <p:tgtEl>
                                          <p:spTgt spid="2937"/>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939"/>
                                        </p:tgtEl>
                                        <p:attrNameLst>
                                          <p:attrName>style.visibility</p:attrName>
                                        </p:attrNameLst>
                                      </p:cBhvr>
                                      <p:to>
                                        <p:strVal val="visible"/>
                                      </p:to>
                                    </p:set>
                                    <p:animEffect transition="in" filter="fade">
                                      <p:cBhvr>
                                        <p:cTn id="274" dur="500"/>
                                        <p:tgtEl>
                                          <p:spTgt spid="2939"/>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941"/>
                                        </p:tgtEl>
                                        <p:attrNameLst>
                                          <p:attrName>style.visibility</p:attrName>
                                        </p:attrNameLst>
                                      </p:cBhvr>
                                      <p:to>
                                        <p:strVal val="visible"/>
                                      </p:to>
                                    </p:set>
                                    <p:animEffect transition="in" filter="fade">
                                      <p:cBhvr>
                                        <p:cTn id="277" dur="500"/>
                                        <p:tgtEl>
                                          <p:spTgt spid="2941"/>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943"/>
                                        </p:tgtEl>
                                        <p:attrNameLst>
                                          <p:attrName>style.visibility</p:attrName>
                                        </p:attrNameLst>
                                      </p:cBhvr>
                                      <p:to>
                                        <p:strVal val="visible"/>
                                      </p:to>
                                    </p:set>
                                    <p:animEffect transition="in" filter="fade">
                                      <p:cBhvr>
                                        <p:cTn id="280" dur="500"/>
                                        <p:tgtEl>
                                          <p:spTgt spid="2943"/>
                                        </p:tgtEl>
                                      </p:cBhvr>
                                    </p:animEffect>
                                  </p:childTnLst>
                                </p:cTn>
                              </p:par>
                            </p:childTnLst>
                          </p:cTn>
                        </p:par>
                      </p:childTnLst>
                    </p:cTn>
                  </p:par>
                </p:childTnLst>
              </p:cTn>
              <p:nextCondLst>
                <p:cond evt="onClick" delay="0">
                  <p:tgtEl>
                    <p:spTgt spid="1880"/>
                  </p:tgtEl>
                </p:cond>
              </p:nextCondLst>
            </p:seq>
            <p:seq concurrent="1" nextAc="seek">
              <p:cTn id="281" restart="whenNotActive" fill="hold" evtFilter="cancelBubble" nodeType="interactiveSeq">
                <p:stCondLst>
                  <p:cond evt="onClick" delay="0">
                    <p:tgtEl>
                      <p:spTgt spid="1898"/>
                    </p:tgtEl>
                  </p:cond>
                </p:stCondLst>
                <p:endSync evt="end" delay="0">
                  <p:rtn val="all"/>
                </p:endSync>
                <p:childTnLst>
                  <p:par>
                    <p:cTn id="282" fill="hold">
                      <p:stCondLst>
                        <p:cond delay="0"/>
                      </p:stCondLst>
                      <p:childTnLst>
                        <p:par>
                          <p:cTn id="283" fill="hold">
                            <p:stCondLst>
                              <p:cond delay="0"/>
                            </p:stCondLst>
                            <p:childTnLst>
                              <p:par>
                                <p:cTn id="284" presetID="10" presetClass="entr" presetSubtype="0" fill="hold" grpId="0" nodeType="withEffect">
                                  <p:stCondLst>
                                    <p:cond delay="0"/>
                                  </p:stCondLst>
                                  <p:childTnLst>
                                    <p:set>
                                      <p:cBhvr>
                                        <p:cTn id="285" dur="1" fill="hold">
                                          <p:stCondLst>
                                            <p:cond delay="0"/>
                                          </p:stCondLst>
                                        </p:cTn>
                                        <p:tgtEl>
                                          <p:spTgt spid="2956"/>
                                        </p:tgtEl>
                                        <p:attrNameLst>
                                          <p:attrName>style.visibility</p:attrName>
                                        </p:attrNameLst>
                                      </p:cBhvr>
                                      <p:to>
                                        <p:strVal val="visible"/>
                                      </p:to>
                                    </p:set>
                                    <p:animEffect transition="in" filter="fade">
                                      <p:cBhvr>
                                        <p:cTn id="286" dur="500"/>
                                        <p:tgtEl>
                                          <p:spTgt spid="2956"/>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958"/>
                                        </p:tgtEl>
                                        <p:attrNameLst>
                                          <p:attrName>style.visibility</p:attrName>
                                        </p:attrNameLst>
                                      </p:cBhvr>
                                      <p:to>
                                        <p:strVal val="visible"/>
                                      </p:to>
                                    </p:set>
                                    <p:animEffect transition="in" filter="fade">
                                      <p:cBhvr>
                                        <p:cTn id="289" dur="500"/>
                                        <p:tgtEl>
                                          <p:spTgt spid="2958"/>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947"/>
                                        </p:tgtEl>
                                        <p:attrNameLst>
                                          <p:attrName>style.visibility</p:attrName>
                                        </p:attrNameLst>
                                      </p:cBhvr>
                                      <p:to>
                                        <p:strVal val="visible"/>
                                      </p:to>
                                    </p:set>
                                    <p:animEffect transition="in" filter="fade">
                                      <p:cBhvr>
                                        <p:cTn id="292" dur="500"/>
                                        <p:tgtEl>
                                          <p:spTgt spid="2947"/>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2960"/>
                                        </p:tgtEl>
                                        <p:attrNameLst>
                                          <p:attrName>style.visibility</p:attrName>
                                        </p:attrNameLst>
                                      </p:cBhvr>
                                      <p:to>
                                        <p:strVal val="visible"/>
                                      </p:to>
                                    </p:set>
                                    <p:animEffect transition="in" filter="fade">
                                      <p:cBhvr>
                                        <p:cTn id="295" dur="500"/>
                                        <p:tgtEl>
                                          <p:spTgt spid="2960"/>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2962"/>
                                        </p:tgtEl>
                                        <p:attrNameLst>
                                          <p:attrName>style.visibility</p:attrName>
                                        </p:attrNameLst>
                                      </p:cBhvr>
                                      <p:to>
                                        <p:strVal val="visible"/>
                                      </p:to>
                                    </p:set>
                                    <p:animEffect transition="in" filter="fade">
                                      <p:cBhvr>
                                        <p:cTn id="298" dur="500"/>
                                        <p:tgtEl>
                                          <p:spTgt spid="2962"/>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2964"/>
                                        </p:tgtEl>
                                        <p:attrNameLst>
                                          <p:attrName>style.visibility</p:attrName>
                                        </p:attrNameLst>
                                      </p:cBhvr>
                                      <p:to>
                                        <p:strVal val="visible"/>
                                      </p:to>
                                    </p:set>
                                    <p:animEffect transition="in" filter="fade">
                                      <p:cBhvr>
                                        <p:cTn id="301" dur="500"/>
                                        <p:tgtEl>
                                          <p:spTgt spid="2964"/>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14"/>
                                        </p:tgtEl>
                                        <p:attrNameLst>
                                          <p:attrName>style.visibility</p:attrName>
                                        </p:attrNameLst>
                                      </p:cBhvr>
                                      <p:to>
                                        <p:strVal val="visible"/>
                                      </p:to>
                                    </p:set>
                                    <p:animEffect transition="in" filter="fade">
                                      <p:cBhvr>
                                        <p:cTn id="304" dur="500"/>
                                        <p:tgtEl>
                                          <p:spTgt spid="14"/>
                                        </p:tgtEl>
                                      </p:cBhvr>
                                    </p:animEffect>
                                  </p:childTnLst>
                                </p:cTn>
                              </p:par>
                            </p:childTnLst>
                          </p:cTn>
                        </p:par>
                      </p:childTnLst>
                    </p:cTn>
                  </p:par>
                </p:childTnLst>
              </p:cTn>
              <p:nextCondLst>
                <p:cond evt="onClick" delay="0">
                  <p:tgtEl>
                    <p:spTgt spid="1898"/>
                  </p:tgtEl>
                </p:cond>
              </p:nextCondLst>
            </p:seq>
            <p:seq concurrent="1" nextAc="seek">
              <p:cTn id="305" restart="whenNotActive" fill="hold" evtFilter="cancelBubble" nodeType="interactiveSeq">
                <p:stCondLst>
                  <p:cond evt="onClick" delay="0">
                    <p:tgtEl>
                      <p:spTgt spid="1899"/>
                    </p:tgtEl>
                  </p:cond>
                </p:stCondLst>
                <p:endSync evt="end" delay="0">
                  <p:rtn val="all"/>
                </p:endSync>
                <p:childTnLst>
                  <p:par>
                    <p:cTn id="306" fill="hold">
                      <p:stCondLst>
                        <p:cond delay="0"/>
                      </p:stCondLst>
                      <p:childTnLst>
                        <p:par>
                          <p:cTn id="307" fill="hold">
                            <p:stCondLst>
                              <p:cond delay="0"/>
                            </p:stCondLst>
                            <p:childTnLst>
                              <p:par>
                                <p:cTn id="308" presetID="10" presetClass="entr" presetSubtype="0" fill="hold" grpId="0" nodeType="clickEffect">
                                  <p:stCondLst>
                                    <p:cond delay="0"/>
                                  </p:stCondLst>
                                  <p:childTnLst>
                                    <p:set>
                                      <p:cBhvr>
                                        <p:cTn id="309" dur="1" fill="hold">
                                          <p:stCondLst>
                                            <p:cond delay="0"/>
                                          </p:stCondLst>
                                        </p:cTn>
                                        <p:tgtEl>
                                          <p:spTgt spid="2975"/>
                                        </p:tgtEl>
                                        <p:attrNameLst>
                                          <p:attrName>style.visibility</p:attrName>
                                        </p:attrNameLst>
                                      </p:cBhvr>
                                      <p:to>
                                        <p:strVal val="visible"/>
                                      </p:to>
                                    </p:set>
                                    <p:animEffect transition="in" filter="fade">
                                      <p:cBhvr>
                                        <p:cTn id="310" dur="500"/>
                                        <p:tgtEl>
                                          <p:spTgt spid="2975"/>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2985"/>
                                        </p:tgtEl>
                                        <p:attrNameLst>
                                          <p:attrName>style.visibility</p:attrName>
                                        </p:attrNameLst>
                                      </p:cBhvr>
                                      <p:to>
                                        <p:strVal val="visible"/>
                                      </p:to>
                                    </p:set>
                                    <p:animEffect transition="in" filter="fade">
                                      <p:cBhvr>
                                        <p:cTn id="313" dur="500"/>
                                        <p:tgtEl>
                                          <p:spTgt spid="2985"/>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2974"/>
                                        </p:tgtEl>
                                        <p:attrNameLst>
                                          <p:attrName>style.visibility</p:attrName>
                                        </p:attrNameLst>
                                      </p:cBhvr>
                                      <p:to>
                                        <p:strVal val="visible"/>
                                      </p:to>
                                    </p:set>
                                    <p:animEffect transition="in" filter="fade">
                                      <p:cBhvr>
                                        <p:cTn id="316" dur="500"/>
                                        <p:tgtEl>
                                          <p:spTgt spid="2974"/>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2987"/>
                                        </p:tgtEl>
                                        <p:attrNameLst>
                                          <p:attrName>style.visibility</p:attrName>
                                        </p:attrNameLst>
                                      </p:cBhvr>
                                      <p:to>
                                        <p:strVal val="visible"/>
                                      </p:to>
                                    </p:set>
                                    <p:animEffect transition="in" filter="fade">
                                      <p:cBhvr>
                                        <p:cTn id="319" dur="500"/>
                                        <p:tgtEl>
                                          <p:spTgt spid="2987"/>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989"/>
                                        </p:tgtEl>
                                        <p:attrNameLst>
                                          <p:attrName>style.visibility</p:attrName>
                                        </p:attrNameLst>
                                      </p:cBhvr>
                                      <p:to>
                                        <p:strVal val="visible"/>
                                      </p:to>
                                    </p:set>
                                    <p:animEffect transition="in" filter="fade">
                                      <p:cBhvr>
                                        <p:cTn id="322" dur="500"/>
                                        <p:tgtEl>
                                          <p:spTgt spid="2989"/>
                                        </p:tgtEl>
                                      </p:cBhvr>
                                    </p:animEffect>
                                  </p:childTnLst>
                                </p:cTn>
                              </p:par>
                              <p:par>
                                <p:cTn id="323" presetID="10" presetClass="entr" presetSubtype="0" fill="hold" grpId="0" nodeType="withEffect">
                                  <p:stCondLst>
                                    <p:cond delay="0"/>
                                  </p:stCondLst>
                                  <p:childTnLst>
                                    <p:set>
                                      <p:cBhvr>
                                        <p:cTn id="324" dur="1" fill="hold">
                                          <p:stCondLst>
                                            <p:cond delay="0"/>
                                          </p:stCondLst>
                                        </p:cTn>
                                        <p:tgtEl>
                                          <p:spTgt spid="2991"/>
                                        </p:tgtEl>
                                        <p:attrNameLst>
                                          <p:attrName>style.visibility</p:attrName>
                                        </p:attrNameLst>
                                      </p:cBhvr>
                                      <p:to>
                                        <p:strVal val="visible"/>
                                      </p:to>
                                    </p:set>
                                    <p:animEffect transition="in" filter="fade">
                                      <p:cBhvr>
                                        <p:cTn id="325" dur="500"/>
                                        <p:tgtEl>
                                          <p:spTgt spid="2991"/>
                                        </p:tgtEl>
                                      </p:cBhvr>
                                    </p:animEffect>
                                  </p:childTnLst>
                                </p:cTn>
                              </p:par>
                              <p:par>
                                <p:cTn id="326" presetID="10" presetClass="entr" presetSubtype="0" fill="hold" grpId="0" nodeType="withEffect">
                                  <p:stCondLst>
                                    <p:cond delay="0"/>
                                  </p:stCondLst>
                                  <p:childTnLst>
                                    <p:set>
                                      <p:cBhvr>
                                        <p:cTn id="327" dur="1" fill="hold">
                                          <p:stCondLst>
                                            <p:cond delay="0"/>
                                          </p:stCondLst>
                                        </p:cTn>
                                        <p:tgtEl>
                                          <p:spTgt spid="2993"/>
                                        </p:tgtEl>
                                        <p:attrNameLst>
                                          <p:attrName>style.visibility</p:attrName>
                                        </p:attrNameLst>
                                      </p:cBhvr>
                                      <p:to>
                                        <p:strVal val="visible"/>
                                      </p:to>
                                    </p:set>
                                    <p:animEffect transition="in" filter="fade">
                                      <p:cBhvr>
                                        <p:cTn id="328" dur="500"/>
                                        <p:tgtEl>
                                          <p:spTgt spid="299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2995"/>
                                        </p:tgtEl>
                                        <p:attrNameLst>
                                          <p:attrName>style.visibility</p:attrName>
                                        </p:attrNameLst>
                                      </p:cBhvr>
                                      <p:to>
                                        <p:strVal val="visible"/>
                                      </p:to>
                                    </p:set>
                                    <p:animEffect transition="in" filter="fade">
                                      <p:cBhvr>
                                        <p:cTn id="331" dur="500"/>
                                        <p:tgtEl>
                                          <p:spTgt spid="2995"/>
                                        </p:tgtEl>
                                      </p:cBhvr>
                                    </p:animEffect>
                                  </p:childTnLst>
                                </p:cTn>
                              </p:par>
                              <p:par>
                                <p:cTn id="332" presetID="10" presetClass="entr" presetSubtype="0" fill="hold" grpId="0" nodeType="withEffect">
                                  <p:stCondLst>
                                    <p:cond delay="0"/>
                                  </p:stCondLst>
                                  <p:childTnLst>
                                    <p:set>
                                      <p:cBhvr>
                                        <p:cTn id="333" dur="1" fill="hold">
                                          <p:stCondLst>
                                            <p:cond delay="0"/>
                                          </p:stCondLst>
                                        </p:cTn>
                                        <p:tgtEl>
                                          <p:spTgt spid="2997"/>
                                        </p:tgtEl>
                                        <p:attrNameLst>
                                          <p:attrName>style.visibility</p:attrName>
                                        </p:attrNameLst>
                                      </p:cBhvr>
                                      <p:to>
                                        <p:strVal val="visible"/>
                                      </p:to>
                                    </p:set>
                                    <p:animEffect transition="in" filter="fade">
                                      <p:cBhvr>
                                        <p:cTn id="334" dur="500"/>
                                        <p:tgtEl>
                                          <p:spTgt spid="2997"/>
                                        </p:tgtEl>
                                      </p:cBhvr>
                                    </p:animEffect>
                                  </p:childTnLst>
                                </p:cTn>
                              </p:par>
                            </p:childTnLst>
                          </p:cTn>
                        </p:par>
                      </p:childTnLst>
                    </p:cTn>
                  </p:par>
                </p:childTnLst>
              </p:cTn>
              <p:nextCondLst>
                <p:cond evt="onClick" delay="0">
                  <p:tgtEl>
                    <p:spTgt spid="1899"/>
                  </p:tgtEl>
                </p:cond>
              </p:nextCondLst>
            </p:seq>
            <p:seq concurrent="1" nextAc="seek">
              <p:cTn id="335" restart="whenNotActive" fill="hold" evtFilter="cancelBubble" nodeType="interactiveSeq">
                <p:stCondLst>
                  <p:cond evt="onClick" delay="0">
                    <p:tgtEl>
                      <p:spTgt spid="1900"/>
                    </p:tgtEl>
                  </p:cond>
                </p:stCondLst>
                <p:endSync evt="end" delay="0">
                  <p:rtn val="all"/>
                </p:endSync>
                <p:childTnLst>
                  <p:par>
                    <p:cTn id="336" fill="hold">
                      <p:stCondLst>
                        <p:cond delay="0"/>
                      </p:stCondLst>
                      <p:childTnLst>
                        <p:par>
                          <p:cTn id="337" fill="hold">
                            <p:stCondLst>
                              <p:cond delay="0"/>
                            </p:stCondLst>
                            <p:childTnLst>
                              <p:par>
                                <p:cTn id="338" presetID="10" presetClass="entr" presetSubtype="0" fill="hold" grpId="0" nodeType="withEffect">
                                  <p:stCondLst>
                                    <p:cond delay="0"/>
                                  </p:stCondLst>
                                  <p:childTnLst>
                                    <p:set>
                                      <p:cBhvr>
                                        <p:cTn id="339" dur="1" fill="hold">
                                          <p:stCondLst>
                                            <p:cond delay="0"/>
                                          </p:stCondLst>
                                        </p:cTn>
                                        <p:tgtEl>
                                          <p:spTgt spid="3006"/>
                                        </p:tgtEl>
                                        <p:attrNameLst>
                                          <p:attrName>style.visibility</p:attrName>
                                        </p:attrNameLst>
                                      </p:cBhvr>
                                      <p:to>
                                        <p:strVal val="visible"/>
                                      </p:to>
                                    </p:set>
                                    <p:animEffect transition="in" filter="fade">
                                      <p:cBhvr>
                                        <p:cTn id="340" dur="500"/>
                                        <p:tgtEl>
                                          <p:spTgt spid="3006"/>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3008"/>
                                        </p:tgtEl>
                                        <p:attrNameLst>
                                          <p:attrName>style.visibility</p:attrName>
                                        </p:attrNameLst>
                                      </p:cBhvr>
                                      <p:to>
                                        <p:strVal val="visible"/>
                                      </p:to>
                                    </p:set>
                                    <p:animEffect transition="in" filter="fade">
                                      <p:cBhvr>
                                        <p:cTn id="343" dur="500"/>
                                        <p:tgtEl>
                                          <p:spTgt spid="3008"/>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3010"/>
                                        </p:tgtEl>
                                        <p:attrNameLst>
                                          <p:attrName>style.visibility</p:attrName>
                                        </p:attrNameLst>
                                      </p:cBhvr>
                                      <p:to>
                                        <p:strVal val="visible"/>
                                      </p:to>
                                    </p:set>
                                    <p:animEffect transition="in" filter="fade">
                                      <p:cBhvr>
                                        <p:cTn id="346" dur="500"/>
                                        <p:tgtEl>
                                          <p:spTgt spid="3010"/>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3012"/>
                                        </p:tgtEl>
                                        <p:attrNameLst>
                                          <p:attrName>style.visibility</p:attrName>
                                        </p:attrNameLst>
                                      </p:cBhvr>
                                      <p:to>
                                        <p:strVal val="visible"/>
                                      </p:to>
                                    </p:set>
                                    <p:animEffect transition="in" filter="fade">
                                      <p:cBhvr>
                                        <p:cTn id="349" dur="500"/>
                                        <p:tgtEl>
                                          <p:spTgt spid="3012"/>
                                        </p:tgtEl>
                                      </p:cBhvr>
                                    </p:animEffect>
                                  </p:childTnLst>
                                </p:cTn>
                              </p:par>
                              <p:par>
                                <p:cTn id="350" presetID="10" presetClass="entr" presetSubtype="0" fill="hold" grpId="0" nodeType="withEffect">
                                  <p:stCondLst>
                                    <p:cond delay="0"/>
                                  </p:stCondLst>
                                  <p:childTnLst>
                                    <p:set>
                                      <p:cBhvr>
                                        <p:cTn id="351" dur="1" fill="hold">
                                          <p:stCondLst>
                                            <p:cond delay="0"/>
                                          </p:stCondLst>
                                        </p:cTn>
                                        <p:tgtEl>
                                          <p:spTgt spid="3001"/>
                                        </p:tgtEl>
                                        <p:attrNameLst>
                                          <p:attrName>style.visibility</p:attrName>
                                        </p:attrNameLst>
                                      </p:cBhvr>
                                      <p:to>
                                        <p:strVal val="visible"/>
                                      </p:to>
                                    </p:set>
                                    <p:animEffect transition="in" filter="fade">
                                      <p:cBhvr>
                                        <p:cTn id="352" dur="500"/>
                                        <p:tgtEl>
                                          <p:spTgt spid="3001"/>
                                        </p:tgtEl>
                                      </p:cBhvr>
                                    </p:animEffect>
                                  </p:childTnLst>
                                </p:cTn>
                              </p:par>
                              <p:par>
                                <p:cTn id="353" presetID="10" presetClass="entr" presetSubtype="0" fill="hold" grpId="0" nodeType="withEffect">
                                  <p:stCondLst>
                                    <p:cond delay="0"/>
                                  </p:stCondLst>
                                  <p:childTnLst>
                                    <p:set>
                                      <p:cBhvr>
                                        <p:cTn id="354" dur="1" fill="hold">
                                          <p:stCondLst>
                                            <p:cond delay="0"/>
                                          </p:stCondLst>
                                        </p:cTn>
                                        <p:tgtEl>
                                          <p:spTgt spid="3014"/>
                                        </p:tgtEl>
                                        <p:attrNameLst>
                                          <p:attrName>style.visibility</p:attrName>
                                        </p:attrNameLst>
                                      </p:cBhvr>
                                      <p:to>
                                        <p:strVal val="visible"/>
                                      </p:to>
                                    </p:set>
                                    <p:animEffect transition="in" filter="fade">
                                      <p:cBhvr>
                                        <p:cTn id="355" dur="500"/>
                                        <p:tgtEl>
                                          <p:spTgt spid="3014"/>
                                        </p:tgtEl>
                                      </p:cBhvr>
                                    </p:animEffect>
                                  </p:childTnLst>
                                </p:cTn>
                              </p:par>
                              <p:par>
                                <p:cTn id="356" presetID="10" presetClass="entr" presetSubtype="0" fill="hold" grpId="0" nodeType="withEffect">
                                  <p:stCondLst>
                                    <p:cond delay="0"/>
                                  </p:stCondLst>
                                  <p:childTnLst>
                                    <p:set>
                                      <p:cBhvr>
                                        <p:cTn id="357" dur="1" fill="hold">
                                          <p:stCondLst>
                                            <p:cond delay="0"/>
                                          </p:stCondLst>
                                        </p:cTn>
                                        <p:tgtEl>
                                          <p:spTgt spid="3016"/>
                                        </p:tgtEl>
                                        <p:attrNameLst>
                                          <p:attrName>style.visibility</p:attrName>
                                        </p:attrNameLst>
                                      </p:cBhvr>
                                      <p:to>
                                        <p:strVal val="visible"/>
                                      </p:to>
                                    </p:set>
                                    <p:animEffect transition="in" filter="fade">
                                      <p:cBhvr>
                                        <p:cTn id="358" dur="500"/>
                                        <p:tgtEl>
                                          <p:spTgt spid="3016"/>
                                        </p:tgtEl>
                                      </p:cBhvr>
                                    </p:animEffect>
                                  </p:childTnLst>
                                </p:cTn>
                              </p:par>
                              <p:par>
                                <p:cTn id="359" presetID="10" presetClass="entr" presetSubtype="0" fill="hold" grpId="0" nodeType="withEffect">
                                  <p:stCondLst>
                                    <p:cond delay="0"/>
                                  </p:stCondLst>
                                  <p:childTnLst>
                                    <p:set>
                                      <p:cBhvr>
                                        <p:cTn id="360" dur="1" fill="hold">
                                          <p:stCondLst>
                                            <p:cond delay="0"/>
                                          </p:stCondLst>
                                        </p:cTn>
                                        <p:tgtEl>
                                          <p:spTgt spid="3018"/>
                                        </p:tgtEl>
                                        <p:attrNameLst>
                                          <p:attrName>style.visibility</p:attrName>
                                        </p:attrNameLst>
                                      </p:cBhvr>
                                      <p:to>
                                        <p:strVal val="visible"/>
                                      </p:to>
                                    </p:set>
                                    <p:animEffect transition="in" filter="fade">
                                      <p:cBhvr>
                                        <p:cTn id="361" dur="500"/>
                                        <p:tgtEl>
                                          <p:spTgt spid="3018"/>
                                        </p:tgtEl>
                                      </p:cBhvr>
                                    </p:animEffect>
                                  </p:childTnLst>
                                </p:cTn>
                              </p:par>
                            </p:childTnLst>
                          </p:cTn>
                        </p:par>
                      </p:childTnLst>
                    </p:cTn>
                  </p:par>
                </p:childTnLst>
              </p:cTn>
              <p:nextCondLst>
                <p:cond evt="onClick" delay="0">
                  <p:tgtEl>
                    <p:spTgt spid="1900"/>
                  </p:tgtEl>
                </p:cond>
              </p:nextCondLst>
            </p:seq>
            <p:seq concurrent="1" nextAc="seek">
              <p:cTn id="362" restart="whenNotActive" fill="hold" evtFilter="cancelBubble" nodeType="interactiveSeq">
                <p:stCondLst>
                  <p:cond evt="onClick" delay="0">
                    <p:tgtEl>
                      <p:spTgt spid="1901"/>
                    </p:tgtEl>
                  </p:cond>
                </p:stCondLst>
                <p:endSync evt="end" delay="0">
                  <p:rtn val="all"/>
                </p:endSync>
                <p:childTnLst>
                  <p:par>
                    <p:cTn id="363" fill="hold">
                      <p:stCondLst>
                        <p:cond delay="0"/>
                      </p:stCondLst>
                      <p:childTnLst>
                        <p:par>
                          <p:cTn id="364" fill="hold">
                            <p:stCondLst>
                              <p:cond delay="0"/>
                            </p:stCondLst>
                            <p:childTnLst>
                              <p:par>
                                <p:cTn id="365" presetID="10" presetClass="entr" presetSubtype="0" fill="hold" grpId="0" nodeType="withEffect">
                                  <p:stCondLst>
                                    <p:cond delay="0"/>
                                  </p:stCondLst>
                                  <p:childTnLst>
                                    <p:set>
                                      <p:cBhvr>
                                        <p:cTn id="366" dur="1" fill="hold">
                                          <p:stCondLst>
                                            <p:cond delay="0"/>
                                          </p:stCondLst>
                                        </p:cTn>
                                        <p:tgtEl>
                                          <p:spTgt spid="3037"/>
                                        </p:tgtEl>
                                        <p:attrNameLst>
                                          <p:attrName>style.visibility</p:attrName>
                                        </p:attrNameLst>
                                      </p:cBhvr>
                                      <p:to>
                                        <p:strVal val="visible"/>
                                      </p:to>
                                    </p:set>
                                    <p:animEffect transition="in" filter="fade">
                                      <p:cBhvr>
                                        <p:cTn id="367" dur="500"/>
                                        <p:tgtEl>
                                          <p:spTgt spid="3037"/>
                                        </p:tgtEl>
                                      </p:cBhvr>
                                    </p:animEffect>
                                  </p:childTnLst>
                                </p:cTn>
                              </p:par>
                              <p:par>
                                <p:cTn id="368" presetID="10" presetClass="entr" presetSubtype="0" fill="hold" grpId="0" nodeType="withEffect">
                                  <p:stCondLst>
                                    <p:cond delay="0"/>
                                  </p:stCondLst>
                                  <p:childTnLst>
                                    <p:set>
                                      <p:cBhvr>
                                        <p:cTn id="369" dur="1" fill="hold">
                                          <p:stCondLst>
                                            <p:cond delay="0"/>
                                          </p:stCondLst>
                                        </p:cTn>
                                        <p:tgtEl>
                                          <p:spTgt spid="3039"/>
                                        </p:tgtEl>
                                        <p:attrNameLst>
                                          <p:attrName>style.visibility</p:attrName>
                                        </p:attrNameLst>
                                      </p:cBhvr>
                                      <p:to>
                                        <p:strVal val="visible"/>
                                      </p:to>
                                    </p:set>
                                    <p:animEffect transition="in" filter="fade">
                                      <p:cBhvr>
                                        <p:cTn id="370" dur="500"/>
                                        <p:tgtEl>
                                          <p:spTgt spid="3039"/>
                                        </p:tgtEl>
                                      </p:cBhvr>
                                    </p:animEffect>
                                  </p:childTnLst>
                                </p:cTn>
                              </p:par>
                              <p:par>
                                <p:cTn id="371" presetID="10" presetClass="entr" presetSubtype="0" fill="hold" grpId="0" nodeType="withEffect">
                                  <p:stCondLst>
                                    <p:cond delay="0"/>
                                  </p:stCondLst>
                                  <p:childTnLst>
                                    <p:set>
                                      <p:cBhvr>
                                        <p:cTn id="372" dur="1" fill="hold">
                                          <p:stCondLst>
                                            <p:cond delay="0"/>
                                          </p:stCondLst>
                                        </p:cTn>
                                        <p:tgtEl>
                                          <p:spTgt spid="3028"/>
                                        </p:tgtEl>
                                        <p:attrNameLst>
                                          <p:attrName>style.visibility</p:attrName>
                                        </p:attrNameLst>
                                      </p:cBhvr>
                                      <p:to>
                                        <p:strVal val="visible"/>
                                      </p:to>
                                    </p:set>
                                    <p:animEffect transition="in" filter="fade">
                                      <p:cBhvr>
                                        <p:cTn id="373" dur="500"/>
                                        <p:tgtEl>
                                          <p:spTgt spid="3028"/>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3041"/>
                                        </p:tgtEl>
                                        <p:attrNameLst>
                                          <p:attrName>style.visibility</p:attrName>
                                        </p:attrNameLst>
                                      </p:cBhvr>
                                      <p:to>
                                        <p:strVal val="visible"/>
                                      </p:to>
                                    </p:set>
                                    <p:animEffect transition="in" filter="fade">
                                      <p:cBhvr>
                                        <p:cTn id="376" dur="500"/>
                                        <p:tgtEl>
                                          <p:spTgt spid="3041"/>
                                        </p:tgtEl>
                                      </p:cBhvr>
                                    </p:animEffect>
                                  </p:childTnLst>
                                </p:cTn>
                              </p:par>
                              <p:par>
                                <p:cTn id="377" presetID="10" presetClass="entr" presetSubtype="0" fill="hold" grpId="0" nodeType="withEffect">
                                  <p:stCondLst>
                                    <p:cond delay="0"/>
                                  </p:stCondLst>
                                  <p:childTnLst>
                                    <p:set>
                                      <p:cBhvr>
                                        <p:cTn id="378" dur="1" fill="hold">
                                          <p:stCondLst>
                                            <p:cond delay="0"/>
                                          </p:stCondLst>
                                        </p:cTn>
                                        <p:tgtEl>
                                          <p:spTgt spid="3043"/>
                                        </p:tgtEl>
                                        <p:attrNameLst>
                                          <p:attrName>style.visibility</p:attrName>
                                        </p:attrNameLst>
                                      </p:cBhvr>
                                      <p:to>
                                        <p:strVal val="visible"/>
                                      </p:to>
                                    </p:set>
                                    <p:animEffect transition="in" filter="fade">
                                      <p:cBhvr>
                                        <p:cTn id="379" dur="500"/>
                                        <p:tgtEl>
                                          <p:spTgt spid="3043"/>
                                        </p:tgtEl>
                                      </p:cBhvr>
                                    </p:animEffect>
                                  </p:childTnLst>
                                </p:cTn>
                              </p:par>
                              <p:par>
                                <p:cTn id="380" presetID="10" presetClass="entr" presetSubtype="0" fill="hold" grpId="0" nodeType="withEffect">
                                  <p:stCondLst>
                                    <p:cond delay="0"/>
                                  </p:stCondLst>
                                  <p:childTnLst>
                                    <p:set>
                                      <p:cBhvr>
                                        <p:cTn id="381" dur="1" fill="hold">
                                          <p:stCondLst>
                                            <p:cond delay="0"/>
                                          </p:stCondLst>
                                        </p:cTn>
                                        <p:tgtEl>
                                          <p:spTgt spid="3045"/>
                                        </p:tgtEl>
                                        <p:attrNameLst>
                                          <p:attrName>style.visibility</p:attrName>
                                        </p:attrNameLst>
                                      </p:cBhvr>
                                      <p:to>
                                        <p:strVal val="visible"/>
                                      </p:to>
                                    </p:set>
                                    <p:animEffect transition="in" filter="fade">
                                      <p:cBhvr>
                                        <p:cTn id="382" dur="500"/>
                                        <p:tgtEl>
                                          <p:spTgt spid="3045"/>
                                        </p:tgtEl>
                                      </p:cBhvr>
                                    </p:animEffect>
                                  </p:childTnLst>
                                </p:cTn>
                              </p:par>
                            </p:childTnLst>
                          </p:cTn>
                        </p:par>
                      </p:childTnLst>
                    </p:cTn>
                  </p:par>
                </p:childTnLst>
              </p:cTn>
              <p:nextCondLst>
                <p:cond evt="onClick" delay="0">
                  <p:tgtEl>
                    <p:spTgt spid="1901"/>
                  </p:tgtEl>
                </p:cond>
              </p:nextCondLst>
            </p:seq>
          </p:childTnLst>
        </p:cTn>
      </p:par>
    </p:tnLst>
    <p:bldLst>
      <p:bldP spid="1935" grpId="0"/>
      <p:bldP spid="27" grpId="0"/>
      <p:bldP spid="29" grpId="0"/>
      <p:bldP spid="31" grpId="0"/>
      <p:bldP spid="33" grpId="0"/>
      <p:bldP spid="35" grpId="0"/>
      <p:bldP spid="2677" grpId="0"/>
      <p:bldP spid="2686" grpId="0"/>
      <p:bldP spid="2688" grpId="0"/>
      <p:bldP spid="2690" grpId="0"/>
      <p:bldP spid="2692" grpId="0"/>
      <p:bldP spid="2694" grpId="0"/>
      <p:bldP spid="2696" grpId="0"/>
      <p:bldP spid="2698" grpId="0"/>
      <p:bldP spid="2700" grpId="0"/>
      <p:bldP spid="2704" grpId="0"/>
      <p:bldP spid="2713" grpId="0"/>
      <p:bldP spid="2715" grpId="0"/>
      <p:bldP spid="2717" grpId="0"/>
      <p:bldP spid="2719" grpId="0"/>
      <p:bldP spid="2721" grpId="0"/>
      <p:bldP spid="2723" grpId="0"/>
      <p:bldP spid="2731" grpId="0"/>
      <p:bldP spid="2738" grpId="0"/>
      <p:bldP spid="2740" grpId="0"/>
      <p:bldP spid="2742" grpId="0"/>
      <p:bldP spid="2744" grpId="0"/>
      <p:bldP spid="2746" grpId="0"/>
      <p:bldP spid="2748" grpId="0"/>
      <p:bldP spid="2750" grpId="0"/>
      <p:bldP spid="2758" grpId="0"/>
      <p:bldP spid="2771" grpId="0"/>
      <p:bldP spid="2773" grpId="0"/>
      <p:bldP spid="2775" grpId="0"/>
      <p:bldP spid="2777" grpId="0"/>
      <p:bldP spid="2779" grpId="0"/>
      <p:bldP spid="2785" grpId="0"/>
      <p:bldP spid="2786" grpId="0"/>
      <p:bldP spid="2796" grpId="0"/>
      <p:bldP spid="2798" grpId="0"/>
      <p:bldP spid="2800" grpId="0"/>
      <p:bldP spid="2802" grpId="0"/>
      <p:bldP spid="2804" grpId="0"/>
      <p:bldP spid="2806" grpId="0"/>
      <p:bldP spid="2808" grpId="0"/>
      <p:bldP spid="2812" grpId="0"/>
      <p:bldP spid="2821" grpId="0"/>
      <p:bldP spid="2823" grpId="0"/>
      <p:bldP spid="2825" grpId="0"/>
      <p:bldP spid="2827" grpId="0"/>
      <p:bldP spid="2829" grpId="0"/>
      <p:bldP spid="2839" grpId="0"/>
      <p:bldP spid="2846" grpId="0"/>
      <p:bldP spid="2848" grpId="0"/>
      <p:bldP spid="2850" grpId="0"/>
      <p:bldP spid="2852" grpId="0"/>
      <p:bldP spid="2854" grpId="0"/>
      <p:bldP spid="2866" grpId="0"/>
      <p:bldP spid="2871" grpId="0"/>
      <p:bldP spid="2873" grpId="0"/>
      <p:bldP spid="2875" grpId="0"/>
      <p:bldP spid="2877" grpId="0"/>
      <p:bldP spid="2879" grpId="0"/>
      <p:bldP spid="2881" grpId="0"/>
      <p:bldP spid="2883" grpId="0"/>
      <p:bldP spid="2893" grpId="0"/>
      <p:bldP spid="2898" grpId="0"/>
      <p:bldP spid="2900" grpId="0"/>
      <p:bldP spid="2902" grpId="0"/>
      <p:bldP spid="2904" grpId="0"/>
      <p:bldP spid="2906" grpId="0"/>
      <p:bldP spid="2920" grpId="0"/>
      <p:bldP spid="2931" grpId="0"/>
      <p:bldP spid="2933" grpId="0"/>
      <p:bldP spid="2935" grpId="0"/>
      <p:bldP spid="2937" grpId="0"/>
      <p:bldP spid="2939" grpId="0"/>
      <p:bldP spid="2941" grpId="0"/>
      <p:bldP spid="2943" grpId="0"/>
      <p:bldP spid="2947" grpId="0"/>
      <p:bldP spid="2956" grpId="0"/>
      <p:bldP spid="2958" grpId="0"/>
      <p:bldP spid="2960" grpId="0"/>
      <p:bldP spid="2962" grpId="0"/>
      <p:bldP spid="2964" grpId="0"/>
      <p:bldP spid="2974" grpId="0"/>
      <p:bldP spid="2975" grpId="0"/>
      <p:bldP spid="2985" grpId="0"/>
      <p:bldP spid="2987" grpId="0"/>
      <p:bldP spid="2989" grpId="0"/>
      <p:bldP spid="2991" grpId="0"/>
      <p:bldP spid="2993" grpId="0"/>
      <p:bldP spid="2995" grpId="0"/>
      <p:bldP spid="2997" grpId="0"/>
      <p:bldP spid="3001" grpId="0"/>
      <p:bldP spid="3006" grpId="0"/>
      <p:bldP spid="3008" grpId="0"/>
      <p:bldP spid="3010" grpId="0"/>
      <p:bldP spid="3012" grpId="0"/>
      <p:bldP spid="3014" grpId="0"/>
      <p:bldP spid="3016" grpId="0"/>
      <p:bldP spid="3018" grpId="0"/>
      <p:bldP spid="3028" grpId="0"/>
      <p:bldP spid="3037" grpId="0"/>
      <p:bldP spid="3039" grpId="0"/>
      <p:bldP spid="3041" grpId="0"/>
      <p:bldP spid="3043" grpId="0"/>
      <p:bldP spid="3045" grpId="0"/>
      <p:bldP spid="4" grpId="0"/>
      <p:bldP spid="9" grpId="0"/>
      <p:bldP spid="12" grpId="0"/>
      <p:bldP spid="1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302762" y="1118952"/>
            <a:ext cx="2499816" cy="5055230"/>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lnSpc>
                <a:spcPts val="25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charset="0"/>
              </a:rPr>
              <a:t>Không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xem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nghe</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đồng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tình</a:t>
            </a:r>
            <a:r>
              <a:rPr lang="en-GB" sz="2400" i="1" dirty="0">
                <a:solidFill>
                  <a:srgbClr val="FF0000"/>
                </a:solidFill>
                <a:effectLst/>
                <a:latin typeface="Times New Roman" panose="02020603050405020304" pitchFamily="18" charset="0"/>
                <a:ea typeface="Calibri" panose="020F0502020204030204" charset="0"/>
              </a:rPr>
              <a:t>, chia </a:t>
            </a:r>
            <a:r>
              <a:rPr lang="en-GB" sz="2400" i="1" dirty="0" err="1">
                <a:solidFill>
                  <a:srgbClr val="FF0000"/>
                </a:solidFill>
                <a:effectLst/>
                <a:latin typeface="Times New Roman" panose="02020603050405020304" pitchFamily="18" charset="0"/>
                <a:ea typeface="Calibri" panose="020F0502020204030204" charset="0"/>
              </a:rPr>
              <a:t>sẻ</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đăng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tải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trên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phương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tiện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thông</a:t>
            </a:r>
            <a:r>
              <a:rPr lang="en-GB" sz="2400" i="1" dirty="0">
                <a:solidFill>
                  <a:srgbClr val="FF0000"/>
                </a:solidFill>
                <a:effectLst/>
                <a:latin typeface="Times New Roman" panose="02020603050405020304" pitchFamily="18" charset="0"/>
                <a:ea typeface="Calibri" panose="020F0502020204030204" charset="0"/>
              </a:rPr>
              <a:t> tin </a:t>
            </a:r>
            <a:r>
              <a:rPr lang="en-GB" sz="2400" i="1" dirty="0" err="1">
                <a:solidFill>
                  <a:srgbClr val="FF0000"/>
                </a:solidFill>
                <a:effectLst/>
                <a:latin typeface="Times New Roman" panose="02020603050405020304" pitchFamily="18" charset="0"/>
                <a:ea typeface="Calibri" panose="020F0502020204030204" charset="0"/>
              </a:rPr>
              <a:t>đại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chúng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và</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trang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mạng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xã</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hội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những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thông</a:t>
            </a:r>
            <a:r>
              <a:rPr lang="en-GB" sz="2400" i="1" dirty="0">
                <a:solidFill>
                  <a:srgbClr val="FF0000"/>
                </a:solidFill>
                <a:effectLst/>
                <a:latin typeface="Times New Roman" panose="02020603050405020304" pitchFamily="18" charset="0"/>
                <a:ea typeface="Calibri" panose="020F0502020204030204" charset="0"/>
              </a:rPr>
              <a:t> tin </a:t>
            </a:r>
            <a:r>
              <a:rPr lang="en-GB" sz="2400" i="1" dirty="0" err="1">
                <a:solidFill>
                  <a:srgbClr val="FF0000"/>
                </a:solidFill>
                <a:effectLst/>
                <a:latin typeface="Times New Roman" panose="02020603050405020304" pitchFamily="18" charset="0"/>
                <a:ea typeface="Calibri" panose="020F0502020204030204" charset="0"/>
              </a:rPr>
              <a:t>xấu</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độc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hại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tiếp</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tay</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cho</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thế</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lực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thù</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địch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chống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phá</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cách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mạng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Việt</a:t>
            </a:r>
            <a:r>
              <a:rPr lang="en-GB" sz="2400" i="1" dirty="0">
                <a:solidFill>
                  <a:srgbClr val="FF0000"/>
                </a:solidFill>
                <a:effectLst/>
                <a:latin typeface="Times New Roman" panose="02020603050405020304" pitchFamily="18" charset="0"/>
                <a:ea typeface="Calibri" panose="020F0502020204030204" charset="0"/>
              </a:rPr>
              <a:t> Nam</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78462" y="296978"/>
            <a:ext cx="4023033"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4”</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33914" y="1096405"/>
            <a:ext cx="8639530" cy="5055229"/>
          </a:xfrm>
          <a:prstGeom prst="rect">
            <a:avLst/>
          </a:prstGeom>
          <a:ln>
            <a:solidFill>
              <a:srgbClr val="00B050"/>
            </a:solidFill>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II/2            </a:t>
            </a:r>
            <a:endParaRPr lang="en-US" sz="2400" b="1" dirty="0">
              <a:solidFill>
                <a:srgbClr val="FF0000"/>
              </a:solidFill>
              <a:latin typeface="TimesNewRomanPSMT"/>
            </a:endParaRP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4</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endPar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endParaRPr>
          </a:p>
        </p:txBody>
      </p:sp>
      <p:sp>
        <p:nvSpPr>
          <p:cNvPr id="7" name="TextBox 6"/>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US" sz="2000" b="1" dirty="0"/>
          </a:p>
        </p:txBody>
      </p:sp>
      <p:sp>
        <p:nvSpPr>
          <p:cNvPr id="10" name="TextBox 9"/>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10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effectLst/>
                <a:latin typeface="TimesNewRomanPSMT"/>
              </a:rPr>
              <a:t>II/2</a:t>
            </a:r>
            <a:r>
              <a:rPr lang="vi-VN" sz="2400">
                <a:solidFill>
                  <a:srgbClr val="00A23A"/>
                </a:solidFill>
                <a:effectLst/>
                <a:latin typeface="TimesNewRomanPSMT"/>
              </a:rPr>
              <a:t> Bài </a:t>
            </a:r>
            <a:r>
              <a:rPr lang="en-GB" sz="2400">
                <a:solidFill>
                  <a:srgbClr val="00A23A"/>
                </a:solidFill>
                <a:latin typeface="TimesNewRomanPSMT"/>
              </a:rPr>
              <a:t>4</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en-GB" sz="2400" dirty="0">
              <a:latin typeface="TimesNewRomanPSMT"/>
            </a:endParaRP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p:cNvSpPr txBox="1"/>
          <p:nvPr/>
        </p:nvSpPr>
        <p:spPr>
          <a:xfrm>
            <a:off x="4899502"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US" sz="2000" b="1" dirty="0"/>
          </a:p>
        </p:txBody>
      </p:sp>
      <p:sp>
        <p:nvSpPr>
          <p:cNvPr id="14" name="TextBox 13"/>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anose="05000000000000000000"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10</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10</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endParaRPr lang="en-GB" sz="2200" dirty="0">
              <a:latin typeface="TimesNewRomanPSMT"/>
            </a:endParaRPr>
          </a:p>
          <a:p>
            <a:pPr marL="342900" indent="-342900" algn="just">
              <a:lnSpc>
                <a:spcPts val="2500"/>
              </a:lnSpc>
              <a:spcBef>
                <a:spcPts val="300"/>
              </a:spcBef>
              <a:spcAft>
                <a:spcPts val="300"/>
              </a:spcAft>
              <a:buFont typeface="Wingdings" panose="05000000000000000000"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endParaRPr lang="en-GB" sz="2200" dirty="0">
              <a:latin typeface="TimesNewRomanPSMT"/>
            </a:endParaRPr>
          </a:p>
        </p:txBody>
      </p:sp>
      <p:pic>
        <p:nvPicPr>
          <p:cNvPr id="4" name="Picture 3"/>
          <p:cNvPicPr>
            <a:picLocks noChangeAspect="1"/>
          </p:cNvPicPr>
          <p:nvPr/>
        </p:nvPicPr>
        <p:blipFill>
          <a:blip r:embed="rId2"/>
          <a:srcRect l="9249" t="1296" r="6874"/>
          <a:stretch>
            <a:fillRect/>
          </a:stretch>
        </p:blipFill>
        <p:spPr>
          <a:xfrm>
            <a:off x="4783423" y="2564988"/>
            <a:ext cx="3163836" cy="3759786"/>
          </a:xfrm>
          <a:prstGeom prst="rect">
            <a:avLst/>
          </a:prstGeom>
        </p:spPr>
      </p:pic>
      <p:pic>
        <p:nvPicPr>
          <p:cNvPr id="2" name="Picture 1"/>
          <p:cNvPicPr>
            <a:picLocks noChangeAspect="1"/>
          </p:cNvPicPr>
          <p:nvPr/>
        </p:nvPicPr>
        <p:blipFill>
          <a:blip r:embed="rId3"/>
          <a:stretch>
            <a:fillRect/>
          </a:stretch>
        </p:blipFill>
        <p:spPr>
          <a:xfrm>
            <a:off x="133283" y="2519948"/>
            <a:ext cx="4576740" cy="3769948"/>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000"/>
                                        <p:tgtEl>
                                          <p:spTgt spid="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7" name="TextBox 6"/>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endParaRPr lang="vi-VN" sz="2400" b="1" dirty="0">
              <a:solidFill>
                <a:srgbClr val="FF000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2</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p:cNvSpPr/>
          <p:nvPr/>
        </p:nvSpPr>
        <p:spPr>
          <a:xfrm>
            <a:off x="3329968" y="5325590"/>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Group 1"/>
          <p:cNvGrpSpPr/>
          <p:nvPr/>
        </p:nvGrpSpPr>
        <p:grpSpPr>
          <a:xfrm>
            <a:off x="3429321" y="978755"/>
            <a:ext cx="4692606" cy="4686919"/>
            <a:chOff x="2447360" y="931387"/>
            <a:chExt cx="4611716" cy="4606127"/>
          </a:xfrm>
        </p:grpSpPr>
        <p:grpSp>
          <p:nvGrpSpPr>
            <p:cNvPr id="3" name="Group 2"/>
            <p:cNvGrpSpPr/>
            <p:nvPr/>
          </p:nvGrpSpPr>
          <p:grpSpPr>
            <a:xfrm>
              <a:off x="2450535" y="931504"/>
              <a:ext cx="2290235" cy="2290237"/>
              <a:chOff x="2450535" y="871630"/>
              <a:chExt cx="2290235" cy="2290237"/>
            </a:xfrm>
          </p:grpSpPr>
          <p:sp>
            <p:nvSpPr>
              <p:cNvPr id="60" name="Freeform: Shape 59"/>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4768841" y="3247280"/>
              <a:ext cx="2290235" cy="2290234"/>
              <a:chOff x="4811893" y="3232992"/>
              <a:chExt cx="2290235" cy="2290234"/>
            </a:xfrm>
          </p:grpSpPr>
          <p:sp>
            <p:nvSpPr>
              <p:cNvPr id="56" name="Freeform: Shape 55"/>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Box 58"/>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37" name="Group 36"/>
            <p:cNvGrpSpPr/>
            <p:nvPr/>
          </p:nvGrpSpPr>
          <p:grpSpPr>
            <a:xfrm>
              <a:off x="4767430" y="931387"/>
              <a:ext cx="2290236" cy="2290237"/>
              <a:chOff x="4811894" y="871629"/>
              <a:chExt cx="2290236" cy="2290237"/>
            </a:xfrm>
          </p:grpSpPr>
          <p:sp>
            <p:nvSpPr>
              <p:cNvPr id="42" name="Freeform: Shape 41"/>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TextBox 54"/>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err="1">
                    <a:solidFill>
                      <a:schemeClr val="bg1"/>
                    </a:solidFill>
                    <a:latin typeface="Times New Roman" panose="02020603050405020304" pitchFamily="18" charset="0"/>
                    <a:cs typeface="Times New Roman" panose="02020603050405020304" pitchFamily="18" charset="0"/>
                  </a:rPr>
                  <a:t>Nhóm</a:t>
                </a:r>
                <a:r>
                  <a:rPr lang="en-US" sz="2200">
                    <a:solidFill>
                      <a:schemeClr val="bg1"/>
                    </a:solidFill>
                    <a:latin typeface="Times New Roman" panose="02020603050405020304" pitchFamily="18" charset="0"/>
                    <a:cs typeface="Times New Roman" panose="02020603050405020304" pitchFamily="18" charset="0"/>
                  </a:rPr>
                  <a:t> 1</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2447360" y="3247279"/>
              <a:ext cx="2290235" cy="2290235"/>
              <a:chOff x="2450535" y="3232990"/>
              <a:chExt cx="2290235" cy="2290235"/>
            </a:xfrm>
          </p:grpSpPr>
          <p:sp>
            <p:nvSpPr>
              <p:cNvPr id="39" name="Freeform: Shape 38"/>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p:cNvSpPr txBox="1"/>
              <p:nvPr/>
            </p:nvSpPr>
            <p:spPr>
              <a:xfrm rot="13750379">
                <a:off x="2669729" y="4301082"/>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endParaRPr lang="en-US" sz="2200">
                  <a:solidFill>
                    <a:schemeClr val="bg1"/>
                  </a:solidFill>
                  <a:latin typeface="Times New Roman" panose="02020603050405020304" pitchFamily="18" charset="0"/>
                  <a:cs typeface="Times New Roman" panose="02020603050405020304" pitchFamily="18" charset="0"/>
                </a:endParaRPr>
              </a:p>
            </p:txBody>
          </p:sp>
        </p:grpSp>
      </p:grpSp>
      <p:sp>
        <p:nvSpPr>
          <p:cNvPr id="20" name="Freeform: Shape 19"/>
          <p:cNvSpPr/>
          <p:nvPr/>
        </p:nvSpPr>
        <p:spPr>
          <a:xfrm>
            <a:off x="3281759" y="839426"/>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p:cNvSpPr/>
          <p:nvPr/>
        </p:nvSpPr>
        <p:spPr>
          <a:xfrm>
            <a:off x="8028946" y="262036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p:cNvSpPr/>
          <p:nvPr/>
        </p:nvSpPr>
        <p:spPr>
          <a:xfrm>
            <a:off x="8037554" y="388130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p:cNvSpPr/>
          <p:nvPr/>
        </p:nvSpPr>
        <p:spPr>
          <a:xfrm>
            <a:off x="7378611" y="496393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p:cNvSpPr/>
          <p:nvPr/>
        </p:nvSpPr>
        <p:spPr>
          <a:xfrm>
            <a:off x="6319585" y="557405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p:cNvSpPr/>
          <p:nvPr/>
        </p:nvSpPr>
        <p:spPr>
          <a:xfrm>
            <a:off x="5056847" y="556529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p:cNvSpPr/>
          <p:nvPr/>
        </p:nvSpPr>
        <p:spPr>
          <a:xfrm>
            <a:off x="4046807" y="498872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p:cNvSpPr/>
          <p:nvPr/>
        </p:nvSpPr>
        <p:spPr>
          <a:xfrm>
            <a:off x="3372179" y="387627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3372179" y="262036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p:cNvSpPr/>
          <p:nvPr/>
        </p:nvSpPr>
        <p:spPr>
          <a:xfrm>
            <a:off x="4051279" y="150565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p:cNvSpPr/>
          <p:nvPr/>
        </p:nvSpPr>
        <p:spPr>
          <a:xfrm>
            <a:off x="5056847" y="934859"/>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p:cNvSpPr/>
          <p:nvPr/>
        </p:nvSpPr>
        <p:spPr>
          <a:xfrm>
            <a:off x="6274870" y="918486"/>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p:cNvSpPr/>
          <p:nvPr/>
        </p:nvSpPr>
        <p:spPr>
          <a:xfrm>
            <a:off x="7378611" y="15251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76300" y="6248400"/>
            <a:ext cx="609600" cy="609600"/>
          </a:xfrm>
          <a:prstGeom prst="rect">
            <a:avLst/>
          </a:prstGeom>
        </p:spPr>
      </p:pic>
      <p:pic>
        <p:nvPicPr>
          <p:cNvPr id="23"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33" name="Group 11"/>
          <p:cNvGrpSpPr/>
          <p:nvPr/>
        </p:nvGrpSpPr>
        <p:grpSpPr bwMode="auto">
          <a:xfrm>
            <a:off x="806095" y="167994"/>
            <a:ext cx="625171" cy="541918"/>
            <a:chOff x="0" y="0"/>
            <a:chExt cx="666" cy="559"/>
          </a:xfrm>
        </p:grpSpPr>
        <p:sp>
          <p:nvSpPr>
            <p:cNvPr id="3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5" name="TextBox 34">
            <a:hlinkClick r:id="rId5" action="ppaction://hlinksldjump"/>
          </p:cNvPr>
          <p:cNvSpPr txBox="1"/>
          <p:nvPr/>
        </p:nvSpPr>
        <p:spPr>
          <a:xfrm>
            <a:off x="9115864" y="6074997"/>
            <a:ext cx="3076136" cy="738664"/>
          </a:xfrm>
          <a:prstGeom prst="rect">
            <a:avLst/>
          </a:prstGeom>
          <a:solidFill>
            <a:schemeClr val="bg1"/>
          </a:solidFill>
          <a:ln>
            <a:solidFill>
              <a:srgbClr val="00A23A"/>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err="1">
                <a:solidFill>
                  <a:srgbClr val="FF0000"/>
                </a:solidFill>
                <a:latin typeface="Arial" panose="020B0604020202020204" pitchFamily="34" charset="0"/>
                <a:cs typeface="Arial" panose="020B0604020202020204" pitchFamily="34" charset="0"/>
              </a:rPr>
              <a:t>vào</a:t>
            </a:r>
            <a:r>
              <a:rPr lang="en-US" sz="1400">
                <a:solidFill>
                  <a:srgbClr val="FF0000"/>
                </a:solidFill>
                <a:latin typeface="Arial" panose="020B0604020202020204" pitchFamily="34" charset="0"/>
                <a:cs typeface="Arial" panose="020B0604020202020204" pitchFamily="34" charset="0"/>
              </a:rPr>
              <a:t> đây     </a:t>
            </a:r>
            <a:r>
              <a:rPr lang="vi-VN" sz="140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10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36" name="Graphic 35" descr="Right pointing backhand index">
            <a:hlinkClick r:id="rId6" action="ppaction://hlinksldjump"/>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1521" y="6110137"/>
            <a:ext cx="264869" cy="264869"/>
          </a:xfrm>
          <a:prstGeom prst="rect">
            <a:avLst/>
          </a:prstGeom>
        </p:spPr>
      </p:pic>
      <p:grpSp>
        <p:nvGrpSpPr>
          <p:cNvPr id="172" name="Group 171"/>
          <p:cNvGrpSpPr/>
          <p:nvPr/>
        </p:nvGrpSpPr>
        <p:grpSpPr>
          <a:xfrm>
            <a:off x="3780521" y="1298807"/>
            <a:ext cx="3998508" cy="4035617"/>
            <a:chOff x="2367904" y="1351673"/>
            <a:chExt cx="3998508" cy="4035617"/>
          </a:xfrm>
        </p:grpSpPr>
        <p:sp>
          <p:nvSpPr>
            <p:cNvPr id="146" name="Freeform: Shape 145">
              <a:hlinkClick r:id="rId9" action="ppaction://hlinksldjump"/>
            </p:cNvPr>
            <p:cNvSpPr/>
            <p:nvPr/>
          </p:nvSpPr>
          <p:spPr>
            <a:xfrm rot="17293275">
              <a:off x="2741241" y="2680694"/>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4472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hlinkClick r:id="rId10" action="ppaction://hlinksldjump"/>
            </p:cNvPr>
            <p:cNvSpPr/>
            <p:nvPr/>
          </p:nvSpPr>
          <p:spPr>
            <a:xfrm rot="2158734">
              <a:off x="3929343" y="1351673"/>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9973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hlinkClick r:id="rId11" action="ppaction://hlinksldjump"/>
            </p:cNvPr>
            <p:cNvSpPr/>
            <p:nvPr/>
          </p:nvSpPr>
          <p:spPr>
            <a:xfrm rot="8636231">
              <a:off x="4831989" y="2891372"/>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63636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hlinkClick r:id="rId12" action="ppaction://hlinksldjump"/>
            </p:cNvPr>
            <p:cNvSpPr/>
            <p:nvPr/>
          </p:nvSpPr>
          <p:spPr>
            <a:xfrm rot="4313249">
              <a:off x="4554972" y="1622071"/>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9E480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hlinkClick r:id="rId13" action="ppaction://hlinksldjump"/>
            </p:cNvPr>
            <p:cNvSpPr/>
            <p:nvPr/>
          </p:nvSpPr>
          <p:spPr>
            <a:xfrm rot="6479888">
              <a:off x="4899569" y="2215938"/>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26447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hlinkClick r:id="rId14" action="ppaction://hlinksldjump"/>
            </p:cNvPr>
            <p:cNvSpPr/>
            <p:nvPr/>
          </p:nvSpPr>
          <p:spPr>
            <a:xfrm rot="10800000">
              <a:off x="4370521" y="3400658"/>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70AD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hlinkClick r:id="rId15" action="ppaction://hlinksldjump"/>
            </p:cNvPr>
            <p:cNvSpPr/>
            <p:nvPr/>
          </p:nvSpPr>
          <p:spPr>
            <a:xfrm rot="12955189">
              <a:off x="3704826" y="3547110"/>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5B9BD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hlinkClick r:id="rId16" action="ppaction://hlinksldjump"/>
            </p:cNvPr>
            <p:cNvSpPr/>
            <p:nvPr/>
          </p:nvSpPr>
          <p:spPr>
            <a:xfrm rot="15114427">
              <a:off x="3081716" y="3269409"/>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FFC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hlinkClick r:id="rId17" action="ppaction://hlinksldjump"/>
            </p:cNvPr>
            <p:cNvSpPr/>
            <p:nvPr/>
          </p:nvSpPr>
          <p:spPr>
            <a:xfrm>
              <a:off x="3263061" y="1493111"/>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A5A5A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hlinkClick r:id="rId18" action="ppaction://hlinksldjump"/>
            </p:cNvPr>
            <p:cNvSpPr/>
            <p:nvPr/>
          </p:nvSpPr>
          <p:spPr>
            <a:xfrm rot="19451527">
              <a:off x="2811620" y="2001223"/>
              <a:ext cx="1093505" cy="1840180"/>
            </a:xfrm>
            <a:custGeom>
              <a:avLst/>
              <a:gdLst>
                <a:gd name="connsiteX0" fmla="*/ 0 w 1061209"/>
                <a:gd name="connsiteY0" fmla="*/ 344259 h 1809227"/>
                <a:gd name="connsiteX1" fmla="*/ 142225 w 1061209"/>
                <a:gd name="connsiteY1" fmla="*/ 251796 h 1809227"/>
                <a:gd name="connsiteX2" fmla="*/ 1020761 w 1061209"/>
                <a:gd name="connsiteY2" fmla="*/ 0 h 1809227"/>
                <a:gd name="connsiteX3" fmla="*/ 1061209 w 1061209"/>
                <a:gd name="connsiteY3" fmla="*/ 613 h 1809227"/>
                <a:gd name="connsiteX4" fmla="*/ 1061209 w 1061209"/>
                <a:gd name="connsiteY4" fmla="*/ 1809227 h 1809227"/>
                <a:gd name="connsiteX5" fmla="*/ 0 w 1061209"/>
                <a:gd name="connsiteY5" fmla="*/ 344259 h 18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1209" h="1809227">
                  <a:moveTo>
                    <a:pt x="0" y="344259"/>
                  </a:moveTo>
                  <a:lnTo>
                    <a:pt x="142225" y="251796"/>
                  </a:lnTo>
                  <a:cubicBezTo>
                    <a:pt x="417054" y="92353"/>
                    <a:pt x="719067" y="9886"/>
                    <a:pt x="1020761" y="0"/>
                  </a:cubicBezTo>
                  <a:lnTo>
                    <a:pt x="1061209" y="613"/>
                  </a:lnTo>
                  <a:lnTo>
                    <a:pt x="1061209" y="1809227"/>
                  </a:lnTo>
                  <a:lnTo>
                    <a:pt x="0" y="344259"/>
                  </a:lnTo>
                  <a:close/>
                </a:path>
              </a:pathLst>
            </a:custGeom>
            <a:solidFill>
              <a:srgbClr val="ED7D3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Box 161">
              <a:hlinkClick r:id="rId10" action="ppaction://hlinksldjump"/>
            </p:cNvPr>
            <p:cNvSpPr txBox="1"/>
            <p:nvPr/>
          </p:nvSpPr>
          <p:spPr>
            <a:xfrm rot="6677424">
              <a:off x="4343375" y="1894476"/>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1</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63" name="TextBox 162">
              <a:hlinkClick r:id="rId12" action="ppaction://hlinksldjump"/>
            </p:cNvPr>
            <p:cNvSpPr txBox="1"/>
            <p:nvPr/>
          </p:nvSpPr>
          <p:spPr>
            <a:xfrm rot="8760601">
              <a:off x="4923328" y="2408516"/>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2</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64" name="TextBox 163">
              <a:hlinkClick r:id="rId13" action="ppaction://hlinksldjump"/>
            </p:cNvPr>
            <p:cNvSpPr txBox="1"/>
            <p:nvPr/>
          </p:nvSpPr>
          <p:spPr>
            <a:xfrm rot="10800000">
              <a:off x="5159918" y="3138307"/>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3</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65" name="TextBox 164">
              <a:hlinkClick r:id="rId11" action="ppaction://hlinksldjump"/>
            </p:cNvPr>
            <p:cNvSpPr txBox="1"/>
            <p:nvPr/>
          </p:nvSpPr>
          <p:spPr>
            <a:xfrm rot="12945749">
              <a:off x="4929324" y="3869758"/>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4</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66" name="TextBox 165">
              <a:hlinkClick r:id="rId14" action="ppaction://hlinksldjump"/>
            </p:cNvPr>
            <p:cNvSpPr txBox="1"/>
            <p:nvPr/>
          </p:nvSpPr>
          <p:spPr>
            <a:xfrm rot="15181735">
              <a:off x="4272481" y="4291563"/>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5</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67" name="TextBox 166">
              <a:hlinkClick r:id="rId15" action="ppaction://hlinksldjump"/>
            </p:cNvPr>
            <p:cNvSpPr txBox="1"/>
            <p:nvPr/>
          </p:nvSpPr>
          <p:spPr>
            <a:xfrm rot="17189253">
              <a:off x="3518645" y="4286814"/>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6</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68" name="TextBox 167">
              <a:hlinkClick r:id="rId16" action="ppaction://hlinksldjump"/>
            </p:cNvPr>
            <p:cNvSpPr txBox="1"/>
            <p:nvPr/>
          </p:nvSpPr>
          <p:spPr>
            <a:xfrm rot="19427003">
              <a:off x="2941056" y="3801584"/>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7</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69" name="TextBox 168">
              <a:hlinkClick r:id="rId9" action="ppaction://hlinksldjump"/>
            </p:cNvPr>
            <p:cNvSpPr txBox="1"/>
            <p:nvPr/>
          </p:nvSpPr>
          <p:spPr>
            <a:xfrm>
              <a:off x="2670888" y="3115442"/>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8</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70" name="TextBox 169">
              <a:hlinkClick r:id="rId18" action="ppaction://hlinksldjump"/>
            </p:cNvPr>
            <p:cNvSpPr txBox="1"/>
            <p:nvPr/>
          </p:nvSpPr>
          <p:spPr>
            <a:xfrm rot="2104580">
              <a:off x="2880347" y="2395491"/>
              <a:ext cx="910827"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9</a:t>
              </a:r>
              <a:endParaRPr lang="en-US" sz="2400">
                <a:solidFill>
                  <a:schemeClr val="bg1"/>
                </a:solidFill>
                <a:latin typeface="Times New Roman" panose="02020603050405020304" pitchFamily="18" charset="0"/>
                <a:cs typeface="Times New Roman" panose="02020603050405020304" pitchFamily="18" charset="0"/>
              </a:endParaRPr>
            </a:p>
          </p:txBody>
        </p:sp>
        <p:sp>
          <p:nvSpPr>
            <p:cNvPr id="171" name="TextBox 170">
              <a:hlinkClick r:id="rId17" action="ppaction://hlinksldjump"/>
            </p:cNvPr>
            <p:cNvSpPr txBox="1"/>
            <p:nvPr/>
          </p:nvSpPr>
          <p:spPr>
            <a:xfrm rot="4187553">
              <a:off x="3447920" y="1944869"/>
              <a:ext cx="1064715"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err="1">
                  <a:solidFill>
                    <a:schemeClr val="bg1"/>
                  </a:solidFill>
                  <a:latin typeface="Times New Roman" panose="02020603050405020304" pitchFamily="18" charset="0"/>
                  <a:cs typeface="Times New Roman" panose="02020603050405020304" pitchFamily="18" charset="0"/>
                </a:rPr>
                <a:t>Câu</a:t>
              </a:r>
              <a:r>
                <a:rPr lang="en-US" sz="2400">
                  <a:solidFill>
                    <a:schemeClr val="bg1"/>
                  </a:solidFill>
                  <a:latin typeface="Times New Roman" panose="02020603050405020304" pitchFamily="18" charset="0"/>
                  <a:cs typeface="Times New Roman" panose="02020603050405020304" pitchFamily="18" charset="0"/>
                </a:rPr>
                <a:t> 10</a:t>
              </a:r>
              <a:endParaRPr lang="en-US" sz="2400">
                <a:solidFill>
                  <a:schemeClr val="bg1"/>
                </a:solidFill>
                <a:latin typeface="Times New Roman" panose="02020603050405020304" pitchFamily="18" charset="0"/>
                <a:cs typeface="Times New Roman" panose="02020603050405020304" pitchFamily="18" charset="0"/>
              </a:endParaRPr>
            </a:p>
          </p:txBody>
        </p:sp>
      </p:grpSp>
      <p:sp>
        <p:nvSpPr>
          <p:cNvPr id="41" name="Oval 40"/>
          <p:cNvSpPr/>
          <p:nvPr/>
        </p:nvSpPr>
        <p:spPr>
          <a:xfrm>
            <a:off x="5655843" y="3207338"/>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p:cNvGrpSpPr/>
          <p:nvPr/>
        </p:nvGrpSpPr>
        <p:grpSpPr>
          <a:xfrm>
            <a:off x="5692619" y="4811351"/>
            <a:ext cx="167643" cy="1016627"/>
            <a:chOff x="6020022" y="4597691"/>
            <a:chExt cx="167643" cy="1016627"/>
          </a:xfrm>
        </p:grpSpPr>
        <p:sp>
          <p:nvSpPr>
            <p:cNvPr id="57" name="Freeform: Shape 56"/>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2"/>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172"/>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2"/>
                                        </p:tgtEl>
                                        <p:attrNameLst>
                                          <p:attrName>r</p:attrName>
                                        </p:attrNameLst>
                                      </p:cBhvr>
                                    </p:animRot>
                                  </p:childTnLst>
                                </p:cTn>
                              </p:par>
                              <p:par>
                                <p:cTn id="42" presetID="8" presetClass="emph" presetSubtype="0" decel="100000" fill="hold" nodeType="withEffect">
                                  <p:stCondLst>
                                    <p:cond delay="1000"/>
                                  </p:stCondLst>
                                  <p:childTnLst>
                                    <p:animRot by="21600000">
                                      <p:cBhvr>
                                        <p:cTn id="43" dur="1000" fill="hold"/>
                                        <p:tgtEl>
                                          <p:spTgt spid="172"/>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9598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196818" y="834423"/>
            <a:ext cx="9798364"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charset="0"/>
              </a:rPr>
              <a:t>Giải thích rộng rãi để thuyết phục mọi người tán thành, ủng hộ, làm theo</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239813"/>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TUYÊN </a:t>
            </a:r>
            <a:r>
              <a:rPr lang="en-GB" sz="3600" b="1">
                <a:solidFill>
                  <a:srgbClr val="FF0000"/>
                </a:solidFill>
                <a:latin typeface="Times New Roman" panose="02020603050405020304" pitchFamily="18" charset="0"/>
                <a:cs typeface="Times New Roman" panose="02020603050405020304" pitchFamily="18" charset="0"/>
              </a:rPr>
              <a:t>T</a:t>
            </a:r>
            <a:r>
              <a:rPr lang="en-GB" sz="3600" b="1">
                <a:solidFill>
                  <a:schemeClr val="tx1"/>
                </a:solidFill>
                <a:latin typeface="Times New Roman" panose="02020603050405020304" pitchFamily="18" charset="0"/>
                <a:cs typeface="Times New Roman" panose="02020603050405020304" pitchFamily="18" charset="0"/>
              </a:rPr>
              <a:t>RUYỀN</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39329" y="3643837"/>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t</a:t>
            </a:r>
            <a:r>
              <a:rPr lang="en-GB" sz="2400" dirty="0">
                <a:latin typeface="Arial" panose="020B0604020202020204" pitchFamily="34" charset="0"/>
                <a:cs typeface="Arial" panose="020B0604020202020204" pitchFamily="34" charset="0"/>
              </a:rPr>
              <a:t>ham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tuyên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truyền</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do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2784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68535" y="790456"/>
            <a:ext cx="9498479"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charset="0"/>
                <a:cs typeface="Times New Roman" panose="02020603050405020304" pitchFamily="18" charset="0"/>
              </a:rPr>
              <a:t>K</a:t>
            </a: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hông đúng, không phù hợp với lẽ phải</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45425" y="2085900"/>
            <a:ext cx="5144698"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SAI T</a:t>
            </a:r>
            <a:r>
              <a:rPr lang="en-GB" sz="3200" b="1">
                <a:solidFill>
                  <a:srgbClr val="FF0000"/>
                </a:solidFill>
                <a:latin typeface="Times New Roman" panose="02020603050405020304" pitchFamily="18" charset="0"/>
                <a:cs typeface="Times New Roman" panose="02020603050405020304" pitchFamily="18" charset="0"/>
              </a:rPr>
              <a:t>R</a:t>
            </a:r>
            <a:r>
              <a:rPr lang="en-GB" sz="3200" b="1">
                <a:solidFill>
                  <a:schemeClr val="tx1"/>
                </a:solidFill>
                <a:latin typeface="Times New Roman" panose="02020603050405020304" pitchFamily="18" charset="0"/>
                <a:cs typeface="Times New Roman" panose="02020603050405020304" pitchFamily="18" charset="0"/>
              </a:rPr>
              <a:t>ÁI</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61103" y="3336132"/>
            <a:ext cx="10513342" cy="2308324"/>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t</a:t>
            </a:r>
            <a:r>
              <a:rPr lang="en-GB" sz="2400" dirty="0" err="1">
                <a:latin typeface="Arial" panose="020B0604020202020204" pitchFamily="34" charset="0"/>
                <a:cs typeface="Arial" panose="020B0604020202020204" pitchFamily="34" charset="0"/>
              </a:rPr>
              <a:t>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bè</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người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điểm</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sai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cũng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16808" y="238951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95701" y="867774"/>
            <a:ext cx="9319121"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charset="0"/>
                <a:cs typeface="Times New Roman" panose="02020603050405020304" pitchFamily="18" charset="0"/>
              </a:rPr>
              <a:t>C</a:t>
            </a: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hú ý đề phòng và có cảm giác nhạy bén trước sự biến đổi xấu đi của tình hình hoặc trước mối nguy hiểm có thể xảy ra</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82912" y="2237508"/>
            <a:ext cx="5144698"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CẢNH GI</a:t>
            </a:r>
            <a:r>
              <a:rPr lang="en-US" sz="3200" b="1">
                <a:solidFill>
                  <a:srgbClr val="FF0000"/>
                </a:solidFill>
                <a:latin typeface="Times New Roman" panose="02020603050405020304" pitchFamily="18" charset="0"/>
                <a:cs typeface="Times New Roman" panose="02020603050405020304" pitchFamily="18" charset="0"/>
              </a:rPr>
              <a:t>Á</a:t>
            </a:r>
            <a:r>
              <a:rPr lang="en-US" sz="3200" b="1">
                <a:solidFill>
                  <a:schemeClr val="tx1"/>
                </a:solidFill>
                <a:latin typeface="Times New Roman" panose="02020603050405020304" pitchFamily="18" charset="0"/>
                <a:cs typeface="Times New Roman" panose="02020603050405020304" pitchFamily="18" charset="0"/>
              </a:rPr>
              <a:t>C</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98590" y="3556376"/>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a:t>
            </a:r>
            <a:r>
              <a:rPr lang="en-GB" sz="2400" dirty="0" err="1">
                <a:latin typeface="Arial" panose="020B0604020202020204" pitchFamily="34" charset="0"/>
                <a:cs typeface="Arial" panose="020B0604020202020204" pitchFamily="34" charset="0"/>
              </a:rPr>
              <a:t>luôn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cảnh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giác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4805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395126" y="817930"/>
            <a:ext cx="9721418" cy="967734"/>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huộc về mọi người hoặc để phục vụ chung cho mọi người trong xã hội</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83486" y="2157799"/>
            <a:ext cx="5144698"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CÔNG </a:t>
            </a:r>
            <a:r>
              <a:rPr lang="en-US" sz="3200" b="1">
                <a:solidFill>
                  <a:srgbClr val="FF0000"/>
                </a:solidFill>
                <a:latin typeface="Times New Roman" panose="02020603050405020304" pitchFamily="18" charset="0"/>
                <a:cs typeface="Times New Roman" panose="02020603050405020304" pitchFamily="18" charset="0"/>
              </a:rPr>
              <a:t>C</a:t>
            </a:r>
            <a:r>
              <a:rPr lang="en-US" sz="3200" b="1">
                <a:solidFill>
                  <a:schemeClr val="tx1"/>
                </a:solidFill>
                <a:latin typeface="Times New Roman" panose="02020603050405020304" pitchFamily="18" charset="0"/>
                <a:cs typeface="Times New Roman" panose="02020603050405020304" pitchFamily="18" charset="0"/>
              </a:rPr>
              <a:t>ỘNG</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99164" y="3596800"/>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công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cộng</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2306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63847" y="801890"/>
            <a:ext cx="9454627"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hi hành, thực hiện (những điều quy định trong chính sách, pháp luật, kế hoạch, mệnh lệnh, phán quyết)</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18811" y="2084207"/>
            <a:ext cx="5144698"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CHẤP </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ÀNH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104" name="Picture 1103"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106" name="Oval 110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107" name="Oval 110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108" name="Oval 110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109" name="Oval 110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110" name="Oval 110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111" name="Oval 111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112" name="Oval 111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113" name="Oval 111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114" name="Oval 111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115" name="Oval 1114"/>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16" name="Oval 1115"/>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17" name="Oval 1116"/>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18" name="Oval 111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19" name="Oval 111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20" name="Oval 111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21" name="TextBox 1120"/>
          <p:cNvSpPr txBox="1"/>
          <p:nvPr/>
        </p:nvSpPr>
        <p:spPr>
          <a:xfrm>
            <a:off x="934489" y="3335742"/>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vi-VN" sz="2400" dirty="0">
                <a:solidFill>
                  <a:srgbClr val="FF0000"/>
                </a:solidFill>
                <a:latin typeface="Arial" panose="020B0604020202020204" pitchFamily="34" charset="0"/>
                <a:cs typeface="Arial" panose="020B0604020202020204" pitchFamily="34" charset="0"/>
              </a:rPr>
              <a:t>c</a:t>
            </a:r>
            <a:r>
              <a:rPr lang="en-GB" sz="2400" dirty="0" err="1">
                <a:solidFill>
                  <a:srgbClr val="FF0000"/>
                </a:solidFill>
                <a:latin typeface="Arial" panose="020B0604020202020204" pitchFamily="34" charset="0"/>
                <a:cs typeface="Arial" panose="020B0604020202020204" pitchFamily="34" charset="0"/>
              </a:rPr>
              <a:t>hấp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hành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chỉnh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vệ</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6833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20232" y="812498"/>
            <a:ext cx="9620997"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hể hiện thái độ, hành động thích hợp trước những việc có quan hệ giữa mình với người khác</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58381" y="2182703"/>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Ứ</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 XỬ</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104" name="Picture 1103"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106" name="Oval 110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107" name="Oval 110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108" name="Oval 110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109" name="Oval 110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110" name="Oval 110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111" name="Oval 111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112" name="Oval 111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113" name="Oval 111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114" name="Oval 111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115" name="Oval 1114"/>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16" name="Oval 1115"/>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17" name="Oval 1116"/>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18" name="Oval 111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19" name="Oval 111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20" name="Oval 111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21" name="TextBox 1120"/>
          <p:cNvSpPr txBox="1"/>
          <p:nvPr/>
        </p:nvSpPr>
        <p:spPr>
          <a:xfrm>
            <a:off x="974059" y="3512679"/>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t</a:t>
            </a:r>
            <a:r>
              <a:rPr lang="en-GB" sz="2400" dirty="0" err="1">
                <a:latin typeface="Arial" panose="020B0604020202020204" pitchFamily="34" charset="0"/>
                <a:cs typeface="Arial" panose="020B0604020202020204" pitchFamily="34" charset="0"/>
              </a:rPr>
              <a: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ứng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xử</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hợp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đẹp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6209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0616"/>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charset="0"/>
              </a:rPr>
              <a:t>Tôn trọng và thực hiện quyền mọi người tham gia bàn bạc và quyết định các công việc chung</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32698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3734410" y="296918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3783921" y="301869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D</a:t>
            </a:r>
            <a:endParaRPr lang="en-US" sz="4000" b="1" dirty="0">
              <a:solidFill>
                <a:srgbClr val="FF0000"/>
              </a:solidFill>
              <a:latin typeface="UTM Avo" panose="02040603050506020204" pitchFamily="18" charset="0"/>
            </a:endParaRPr>
          </a:p>
        </p:txBody>
      </p:sp>
      <p:sp>
        <p:nvSpPr>
          <p:cNvPr id="1029" name="Rectangle 1028"/>
          <p:cNvSpPr/>
          <p:nvPr/>
        </p:nvSpPr>
        <p:spPr>
          <a:xfrm>
            <a:off x="4552072" y="29691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4601583" y="30186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036" name="Oval 1035"/>
          <p:cNvSpPr/>
          <p:nvPr/>
        </p:nvSpPr>
        <p:spPr>
          <a:xfrm>
            <a:off x="5751714" y="527540"/>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863608"/>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tư tưởng của chiến lược “diễn biến hoà bình” là </a:t>
            </a:r>
            <a:r>
              <a:rPr lang="en-GB" sz="2400" dirty="0" err="1">
                <a:latin typeface="Arial" panose="020B0604020202020204" pitchFamily="34" charset="0"/>
                <a:cs typeface="Arial" panose="020B0604020202020204" pitchFamily="34" charset="0"/>
              </a:rPr>
              <a:t>lợi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lợi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dân</a:t>
            </a:r>
            <a:r>
              <a:rPr lang="en-GB" sz="2400" dirty="0">
                <a:solidFill>
                  <a:srgbClr val="FF0000"/>
                </a:solidFill>
                <a:latin typeface="Arial" panose="020B0604020202020204" pitchFamily="34" charset="0"/>
                <a:cs typeface="Arial" panose="020B0604020202020204" pitchFamily="34" charset="0"/>
              </a:rPr>
              <a:t> chủ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5369734" y="29691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419245" y="30186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p:cNvSpPr/>
          <p:nvPr/>
        </p:nvSpPr>
        <p:spPr>
          <a:xfrm>
            <a:off x="6187396" y="29691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6236907" y="30186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3" name="Rectangle 12"/>
          <p:cNvSpPr/>
          <p:nvPr/>
        </p:nvSpPr>
        <p:spPr>
          <a:xfrm>
            <a:off x="7005058" y="29691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7054569" y="30186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p:cNvSpPr/>
          <p:nvPr/>
        </p:nvSpPr>
        <p:spPr>
          <a:xfrm>
            <a:off x="7822720" y="296918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7872231" y="301869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Ủ</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1236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807929" y="762211"/>
            <a:ext cx="8576143" cy="93085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Nhìn mặt mà nhận ra, chỉ ra người đang che giấu tên thật</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1988425"/>
            <a:ext cx="5144698"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a:t>
            </a:r>
            <a:r>
              <a:rPr lang="en-US" sz="3200" b="1">
                <a:solidFill>
                  <a:srgbClr val="FF0000"/>
                </a:solidFill>
                <a:latin typeface="Times New Roman" panose="02020603050405020304" pitchFamily="18" charset="0"/>
                <a:cs typeface="Times New Roman" panose="02020603050405020304" pitchFamily="18" charset="0"/>
              </a:rPr>
              <a:t>H</a:t>
            </a:r>
            <a:r>
              <a:rPr lang="en-US" sz="3200" b="1">
                <a:solidFill>
                  <a:schemeClr val="tx1"/>
                </a:solidFill>
                <a:latin typeface="Times New Roman" panose="02020603050405020304" pitchFamily="18" charset="0"/>
                <a:cs typeface="Times New Roman" panose="02020603050405020304" pitchFamily="18" charset="0"/>
              </a:rPr>
              <a:t>ẬN DIỆN</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39329" y="3146324"/>
            <a:ext cx="10513342" cy="2677656"/>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t</a:t>
            </a:r>
            <a:r>
              <a:rPr lang="en-GB" sz="2400" dirty="0">
                <a:latin typeface="Arial" panose="020B0604020202020204" pitchFamily="34" charset="0"/>
                <a:cs typeface="Arial" panose="020B0604020202020204" pitchFamily="34" charset="0"/>
              </a:rPr>
              <a:t>ham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tập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nghiêm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do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nâng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năng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nhận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diện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mưu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7503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90497" y="786660"/>
            <a:ext cx="9011005" cy="112485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charset="0"/>
              </a:rPr>
              <a:t>Giúp thêm sức vào để công việc, thường là của kẻ xấu, tiến hành thuận lợi hơn</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0" y="2225128"/>
            <a:ext cx="5144698"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ẾP TAY</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737770" y="3479372"/>
            <a:ext cx="10716459"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k</a:t>
            </a:r>
            <a:r>
              <a:rPr lang="en-GB" sz="2400" dirty="0" err="1">
                <a:latin typeface="Arial" panose="020B0604020202020204" pitchFamily="34" charset="0"/>
                <a:cs typeface="Arial" panose="020B0604020202020204" pitchFamily="34" charset="0"/>
              </a:rPr>
              <a:t>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xem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chia </a:t>
            </a:r>
            <a:r>
              <a:rPr lang="en-GB" sz="2400" dirty="0" err="1">
                <a:latin typeface="Arial" panose="020B0604020202020204" pitchFamily="34" charset="0"/>
                <a:cs typeface="Arial" panose="020B0604020202020204" pitchFamily="34" charset="0"/>
              </a:rPr>
              <a:t>sẻ</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những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xấu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hại</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tiếp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tay</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3384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16801" y="773770"/>
            <a:ext cx="9158399" cy="92710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Tìm thấy cái chưa ai biết</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067396"/>
            <a:ext cx="5144698"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PHÁT HI</a:t>
            </a:r>
            <a:r>
              <a:rPr lang="en-US" sz="3200" b="1">
                <a:solidFill>
                  <a:srgbClr val="FF0000"/>
                </a:solidFill>
                <a:latin typeface="Times New Roman" panose="02020603050405020304" pitchFamily="18" charset="0"/>
                <a:cs typeface="Times New Roman" panose="02020603050405020304" pitchFamily="18" charset="0"/>
              </a:rPr>
              <a:t>Ệ</a:t>
            </a:r>
            <a:r>
              <a:rPr lang="en-US" sz="3200" b="1">
                <a:solidFill>
                  <a:schemeClr val="tx1"/>
                </a:solidFill>
                <a:latin typeface="Times New Roman" panose="02020603050405020304" pitchFamily="18" charset="0"/>
                <a:cs typeface="Times New Roman" panose="02020603050405020304" pitchFamily="18" charset="0"/>
              </a:rPr>
              <a:t>N</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39329" y="3416806"/>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 </a:t>
            </a:r>
            <a:r>
              <a:rPr lang="vi-VN" sz="2400" dirty="0">
                <a:solidFill>
                  <a:srgbClr val="FF0000"/>
                </a:solidFill>
                <a:cs typeface="Arial" panose="020B0604020202020204" pitchFamily="34" charset="0"/>
              </a:rPr>
              <a:t>p</a:t>
            </a:r>
            <a:r>
              <a:rPr lang="en-GB" sz="2400" dirty="0" err="1">
                <a:solidFill>
                  <a:srgbClr val="FF0000"/>
                </a:solidFill>
                <a:latin typeface="Arial" panose="020B0604020202020204" pitchFamily="34" charset="0"/>
                <a:cs typeface="Arial" panose="020B0604020202020204" pitchFamily="34" charset="0"/>
              </a:rPr>
              <a:t>hát</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cấp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trú</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sử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dung </a:t>
            </a:r>
            <a:r>
              <a:rPr lang="en-GB" sz="2400" dirty="0" err="1">
                <a:latin typeface="Arial" panose="020B0604020202020204" pitchFamily="34" charset="0"/>
                <a:cs typeface="Arial" panose="020B0604020202020204" pitchFamily="34" charset="0"/>
              </a:rPr>
              <a:t>phản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1969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25766" y="790457"/>
            <a:ext cx="9538568" cy="9520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Cấm ngặt, hoàn toàn không cho phép</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22701" y="2134062"/>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NGHIÊ</a:t>
            </a:r>
            <a:r>
              <a:rPr lang="en-GB" sz="3200" b="1">
                <a:solidFill>
                  <a:srgbClr val="FF0000"/>
                </a:solidFill>
                <a:latin typeface="Times New Roman" panose="02020603050405020304" pitchFamily="18" charset="0"/>
                <a:cs typeface="Times New Roman" panose="02020603050405020304" pitchFamily="18" charset="0"/>
              </a:rPr>
              <a:t>M </a:t>
            </a:r>
            <a:r>
              <a:rPr lang="en-GB" sz="3200" b="1">
                <a:solidFill>
                  <a:schemeClr val="tx1"/>
                </a:solidFill>
                <a:latin typeface="Times New Roman" panose="02020603050405020304" pitchFamily="18" charset="0"/>
                <a:cs typeface="Times New Roman" panose="02020603050405020304" pitchFamily="18" charset="0"/>
              </a:rPr>
              <a:t>CẤM</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38379" y="3566101"/>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trách nhiệm của học sinh trong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cs typeface="Arial" panose="020B0604020202020204" pitchFamily="34" charset="0"/>
              </a:rPr>
              <a:t>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tuyệt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hành</a:t>
            </a:r>
            <a:r>
              <a:rPr lang="en-GB" sz="2400" dirty="0">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bị</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nghiêm</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cấm</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302762" y="1118952"/>
            <a:ext cx="2499816" cy="5055230"/>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lnSpc>
                <a:spcPts val="25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charset="0"/>
              </a:rPr>
              <a:t>Không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xem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nghe</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đồng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tình</a:t>
            </a:r>
            <a:r>
              <a:rPr lang="en-GB" sz="2400" i="1" dirty="0">
                <a:solidFill>
                  <a:srgbClr val="FF0000"/>
                </a:solidFill>
                <a:effectLst/>
                <a:latin typeface="Times New Roman" panose="02020603050405020304" pitchFamily="18" charset="0"/>
                <a:ea typeface="Calibri" panose="020F0502020204030204" charset="0"/>
              </a:rPr>
              <a:t>, chia </a:t>
            </a:r>
            <a:r>
              <a:rPr lang="en-GB" sz="2400" i="1" dirty="0" err="1">
                <a:solidFill>
                  <a:srgbClr val="FF0000"/>
                </a:solidFill>
                <a:effectLst/>
                <a:latin typeface="Times New Roman" panose="02020603050405020304" pitchFamily="18" charset="0"/>
                <a:ea typeface="Calibri" panose="020F0502020204030204" charset="0"/>
              </a:rPr>
              <a:t>sẻ</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đăng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tải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trên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phương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tiện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thông</a:t>
            </a:r>
            <a:r>
              <a:rPr lang="en-GB" sz="2400" i="1" dirty="0">
                <a:solidFill>
                  <a:srgbClr val="FF0000"/>
                </a:solidFill>
                <a:effectLst/>
                <a:latin typeface="Times New Roman" panose="02020603050405020304" pitchFamily="18" charset="0"/>
                <a:ea typeface="Calibri" panose="020F0502020204030204" charset="0"/>
              </a:rPr>
              <a:t> tin </a:t>
            </a:r>
            <a:r>
              <a:rPr lang="en-GB" sz="2400" i="1" dirty="0" err="1">
                <a:solidFill>
                  <a:srgbClr val="FF0000"/>
                </a:solidFill>
                <a:effectLst/>
                <a:latin typeface="Times New Roman" panose="02020603050405020304" pitchFamily="18" charset="0"/>
                <a:ea typeface="Calibri" panose="020F0502020204030204" charset="0"/>
              </a:rPr>
              <a:t>đại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chúng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và</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trang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mạng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xã</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hội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những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thông</a:t>
            </a:r>
            <a:r>
              <a:rPr lang="en-GB" sz="2400" i="1" dirty="0">
                <a:solidFill>
                  <a:srgbClr val="FF0000"/>
                </a:solidFill>
                <a:effectLst/>
                <a:latin typeface="Times New Roman" panose="02020603050405020304" pitchFamily="18" charset="0"/>
                <a:ea typeface="Calibri" panose="020F0502020204030204" charset="0"/>
              </a:rPr>
              <a:t> tin </a:t>
            </a:r>
            <a:r>
              <a:rPr lang="en-GB" sz="2400" i="1" dirty="0" err="1">
                <a:solidFill>
                  <a:srgbClr val="FF0000"/>
                </a:solidFill>
                <a:effectLst/>
                <a:latin typeface="Times New Roman" panose="02020603050405020304" pitchFamily="18" charset="0"/>
                <a:ea typeface="Calibri" panose="020F0502020204030204" charset="0"/>
              </a:rPr>
              <a:t>xấu</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độc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hại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tiếp</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tay</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cho</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thế</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lực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thù</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địch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chống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phá</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cách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mạng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Việt</a:t>
            </a:r>
            <a:r>
              <a:rPr lang="en-GB" sz="2400" i="1" dirty="0">
                <a:solidFill>
                  <a:srgbClr val="FF0000"/>
                </a:solidFill>
                <a:effectLst/>
                <a:latin typeface="Times New Roman" panose="02020603050405020304" pitchFamily="18" charset="0"/>
                <a:ea typeface="Calibri" panose="020F0502020204030204" charset="0"/>
              </a:rPr>
              <a:t> Nam</a:t>
            </a:r>
            <a:r>
              <a:rPr lang="en-US"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78462" y="296978"/>
            <a:ext cx="4023033"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4”</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033914" y="1096405"/>
            <a:ext cx="8639530" cy="5055229"/>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54728" y="72760"/>
            <a:ext cx="10556297" cy="1964640"/>
          </a:xfrm>
          <a:prstGeom prst="rect">
            <a:avLst/>
          </a:prstGeom>
          <a:solidFill>
            <a:schemeClr val="accent6">
              <a:lumMod val="40000"/>
              <a:lumOff val="60000"/>
            </a:schemeClr>
          </a:solidFill>
          <a:ln>
            <a:solidFill>
              <a:srgbClr val="00B050"/>
            </a:solidFill>
          </a:ln>
        </p:spPr>
        <p:txBody>
          <a:bodyPr wrap="square">
            <a:spAutoFit/>
          </a:bodyPr>
          <a:lstStyle/>
          <a:p>
            <a:pPr>
              <a:lnSpc>
                <a:spcPts val="2600"/>
              </a:lnSpc>
              <a:spcBef>
                <a:spcPts val="400"/>
              </a:spcBef>
              <a:spcAft>
                <a:spcPts val="400"/>
              </a:spcAft>
            </a:pPr>
            <a:r>
              <a:rPr lang="vi-VN" sz="2400" b="1" dirty="0">
                <a:solidFill>
                  <a:srgbClr val="00B0F0"/>
                </a:solidFill>
                <a:latin typeface="Times New Roman" panose="02020603050405020304" pitchFamily="18" charset="0"/>
                <a:cs typeface="Times New Roman" panose="02020603050405020304" pitchFamily="18" charset="0"/>
              </a:rPr>
              <a:t>Vận dụng (cả bài) </a:t>
            </a:r>
            <a:r>
              <a:rPr lang="vi-VN" sz="2400" dirty="0">
                <a:latin typeface="Times New Roman" panose="02020603050405020304" pitchFamily="18" charset="0"/>
                <a:cs typeface="Times New Roman" panose="02020603050405020304" pitchFamily="18" charset="0"/>
              </a:rPr>
              <a:t>HS trình bày trước lớp về một trong hai chủ đề sau:</a:t>
            </a:r>
            <a:endParaRPr lang="vi-VN" sz="2400" dirty="0">
              <a:latin typeface="Times New Roman" panose="02020603050405020304" pitchFamily="18" charset="0"/>
              <a:cs typeface="Times New Roman" panose="02020603050405020304" pitchFamily="18" charset="0"/>
            </a:endParaRPr>
          </a:p>
          <a:p>
            <a:pPr algn="just">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Chủ đề 1: </a:t>
            </a:r>
            <a:r>
              <a:rPr lang="vi-VN" sz="2400" i="1" dirty="0">
                <a:latin typeface="Times New Roman" panose="02020603050405020304" pitchFamily="18" charset="0"/>
                <a:cs typeface="Times New Roman" panose="02020603050405020304" pitchFamily="18" charset="0"/>
              </a:rPr>
              <a:t>Những hành vi học sinh không được làm để góp phần phòng, chống chiến lược “diễn biến hoà bình”, bạo loạn lật đổ.</a:t>
            </a:r>
            <a:endParaRPr lang="vi-VN" sz="2400" i="1" dirty="0">
              <a:latin typeface="Times New Roman" panose="02020603050405020304" pitchFamily="18" charset="0"/>
              <a:cs typeface="Times New Roman" panose="02020603050405020304" pitchFamily="18" charset="0"/>
            </a:endParaRPr>
          </a:p>
          <a:p>
            <a:pPr algn="just">
              <a:lnSpc>
                <a:spcPts val="2600"/>
              </a:lnSpc>
              <a:spcBef>
                <a:spcPts val="400"/>
              </a:spcBef>
              <a:spcAft>
                <a:spcPts val="400"/>
              </a:spcAft>
            </a:pPr>
            <a:r>
              <a:rPr lang="vi-VN" sz="2400" dirty="0">
                <a:latin typeface="Times New Roman" panose="02020603050405020304" pitchFamily="18" charset="0"/>
                <a:cs typeface="Times New Roman" panose="02020603050405020304" pitchFamily="18" charset="0"/>
              </a:rPr>
              <a:t>- Chủ đề 2: </a:t>
            </a:r>
            <a:r>
              <a:rPr lang="vi-VN" sz="2400" i="1" dirty="0">
                <a:latin typeface="Times New Roman" panose="02020603050405020304" pitchFamily="18" charset="0"/>
                <a:cs typeface="Times New Roman" panose="02020603050405020304" pitchFamily="18" charset="0"/>
              </a:rPr>
              <a:t>Một số hoạt động phòng, chống chiến lược “diễn biến hoà bình”, bạo loạn lật đổ ở địa phương nơi em học tập, sinh sống.</a:t>
            </a:r>
            <a:endParaRPr lang="vi-VN" sz="2400"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454727" y="2101744"/>
            <a:ext cx="10556297" cy="4773102"/>
          </a:xfrm>
          <a:prstGeom prst="rect">
            <a:avLst/>
          </a:prstGeom>
          <a:noFill/>
          <a:ln>
            <a:solidFill>
              <a:srgbClr val="00B050"/>
            </a:solidFill>
          </a:ln>
        </p:spPr>
        <p:txBody>
          <a:bodyPr wrap="square">
            <a:spAutoFit/>
          </a:bodyPr>
          <a:lstStyle/>
          <a:p>
            <a:pPr algn="ctr">
              <a:lnSpc>
                <a:spcPts val="2500"/>
              </a:lnSpc>
              <a:spcBef>
                <a:spcPts val="300"/>
              </a:spcBef>
              <a:spcAft>
                <a:spcPts val="3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4.5</a:t>
            </a:r>
            <a:endParaRPr lang="en-US" sz="2400" i="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00"/>
              </a:lnSpc>
              <a:spcBef>
                <a:spcPts val="300"/>
              </a:spcBef>
              <a:spcAft>
                <a:spcPts val="3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Nhóm </a:t>
            </a:r>
            <a:r>
              <a:rPr lang="vi-VN" sz="2400" dirty="0">
                <a:solidFill>
                  <a:srgbClr val="00A23A"/>
                </a:solidFill>
                <a:latin typeface="Times New Roman" panose="02020603050405020304" pitchFamily="18" charset="0"/>
                <a:cs typeface="Times New Roman" panose="02020603050405020304" pitchFamily="18" charset="0"/>
              </a:rPr>
              <a:t>1, 2 </a:t>
            </a:r>
            <a:r>
              <a:rPr lang="vi-VN" sz="2400" dirty="0">
                <a:latin typeface="Times New Roman" panose="02020603050405020304" pitchFamily="18" charset="0"/>
                <a:cs typeface="Times New Roman" panose="02020603050405020304" pitchFamily="18" charset="0"/>
              </a:rPr>
              <a:t>thuyết trình chủ đề </a:t>
            </a:r>
            <a:r>
              <a:rPr lang="vi-VN" sz="2400" dirty="0">
                <a:solidFill>
                  <a:srgbClr val="00A23A"/>
                </a:solidFill>
                <a:latin typeface="Times New Roman" panose="02020603050405020304" pitchFamily="18" charset="0"/>
                <a:cs typeface="Times New Roman" panose="02020603050405020304" pitchFamily="18" charset="0"/>
              </a:rPr>
              <a:t>1</a:t>
            </a:r>
            <a:r>
              <a:rPr lang="vi-VN" sz="2400" dirty="0">
                <a:latin typeface="Times New Roman" panose="02020603050405020304" pitchFamily="18" charset="0"/>
                <a:cs typeface="Times New Roman" panose="02020603050405020304" pitchFamily="18" charset="0"/>
              </a:rPr>
              <a:t>; nhóm </a:t>
            </a:r>
            <a:r>
              <a:rPr lang="vi-VN" sz="2400" dirty="0">
                <a:solidFill>
                  <a:srgbClr val="00A23A"/>
                </a:solidFill>
                <a:latin typeface="Times New Roman" panose="02020603050405020304" pitchFamily="18" charset="0"/>
                <a:cs typeface="Times New Roman" panose="02020603050405020304" pitchFamily="18" charset="0"/>
              </a:rPr>
              <a:t>3, 4 </a:t>
            </a:r>
            <a:r>
              <a:rPr lang="vi-VN" sz="2400" dirty="0">
                <a:latin typeface="Times New Roman" panose="02020603050405020304" pitchFamily="18" charset="0"/>
                <a:cs typeface="Times New Roman" panose="02020603050405020304" pitchFamily="18" charset="0"/>
              </a:rPr>
              <a:t>thuyết trình chủ đề </a:t>
            </a:r>
            <a:r>
              <a:rPr lang="vi-VN" sz="2400" dirty="0">
                <a:solidFill>
                  <a:srgbClr val="00A23A"/>
                </a:solidFill>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vi-VN"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marL="285750" indent="-285750" algn="just">
              <a:lnSpc>
                <a:spcPts val="2800"/>
              </a:lnSpc>
              <a:spcBef>
                <a:spcPts val="300"/>
              </a:spcBef>
              <a:spcAft>
                <a:spcPts val="300"/>
              </a:spcAft>
              <a:buFont typeface="Wingdings" panose="05000000000000000000" pitchFamily="2" charset="2"/>
              <a:buChar char="v"/>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algn="just">
              <a:lnSpc>
                <a:spcPts val="2800"/>
              </a:lnSpc>
              <a:spcBef>
                <a:spcPts val="300"/>
              </a:spcBef>
              <a:spcAft>
                <a:spcPts val="300"/>
              </a:spcAft>
            </a:pPr>
            <a:endParaRPr lang="en-US" sz="2400" dirty="0">
              <a:latin typeface="Times New Roman" panose="02020603050405020304" pitchFamily="18" charset="0"/>
              <a:cs typeface="Times New Roman" panose="02020603050405020304" pitchFamily="18" charset="0"/>
            </a:endParaRPr>
          </a:p>
          <a:p>
            <a:pPr marL="342900" indent="-342900" algn="just">
              <a:lnSpc>
                <a:spcPts val="2800"/>
              </a:lnSpc>
              <a:spcBef>
                <a:spcPts val="300"/>
              </a:spcBef>
              <a:spcAft>
                <a:spcPts val="3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A23A"/>
                </a:solidFill>
                <a:latin typeface="Times New Roman" panose="02020603050405020304" pitchFamily="18" charset="0"/>
                <a:cs typeface="Times New Roman" panose="02020603050405020304" pitchFamily="18" charset="0"/>
              </a:rPr>
              <a:t>0</a:t>
            </a:r>
            <a:r>
              <a:rPr lang="en-US" sz="2400" dirty="0">
                <a:solidFill>
                  <a:srgbClr val="00A23A"/>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phút.</a:t>
            </a:r>
            <a:endParaRPr lang="en-US" sz="2400" dirty="0">
              <a:latin typeface="Times New Roman" panose="02020603050405020304" pitchFamily="18" charset="0"/>
              <a:cs typeface="Times New Roman" panose="02020603050405020304" pitchFamily="18" charset="0"/>
            </a:endParaRPr>
          </a:p>
        </p:txBody>
      </p:sp>
      <p:pic>
        <p:nvPicPr>
          <p:cNvPr id="2" name="image4.png"/>
          <p:cNvPicPr>
            <a:picLocks noChangeAspect="1"/>
          </p:cNvPicPr>
          <p:nvPr/>
        </p:nvPicPr>
        <p:blipFill>
          <a:blip r:embed="rId1" cstate="print"/>
          <a:stretch>
            <a:fillRect/>
          </a:stretch>
        </p:blipFill>
        <p:spPr>
          <a:xfrm>
            <a:off x="23160" y="21951"/>
            <a:ext cx="557988" cy="559401"/>
          </a:xfrm>
          <a:prstGeom prst="rect">
            <a:avLst/>
          </a:prstGeom>
        </p:spPr>
      </p:pic>
      <p:grpSp>
        <p:nvGrpSpPr>
          <p:cNvPr id="3" name="Group 11"/>
          <p:cNvGrpSpPr/>
          <p:nvPr/>
        </p:nvGrpSpPr>
        <p:grpSpPr bwMode="auto">
          <a:xfrm>
            <a:off x="655690" y="77465"/>
            <a:ext cx="568337" cy="495261"/>
            <a:chOff x="0" y="0"/>
            <a:chExt cx="666" cy="559"/>
          </a:xfrm>
        </p:grpSpPr>
        <p:sp>
          <p:nvSpPr>
            <p:cNvPr id="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aphicFrame>
        <p:nvGraphicFramePr>
          <p:cNvPr id="5" name="Table 4"/>
          <p:cNvGraphicFramePr>
            <a:graphicFrameLocks noGrp="1"/>
          </p:cNvGraphicFramePr>
          <p:nvPr/>
        </p:nvGraphicFramePr>
        <p:xfrm>
          <a:off x="1738097" y="3389201"/>
          <a:ext cx="10021824" cy="2987040"/>
        </p:xfrm>
        <a:graphic>
          <a:graphicData uri="http://schemas.openxmlformats.org/drawingml/2006/table">
            <a:tbl>
              <a:tblPr firstRow="1" bandRow="1">
                <a:tableStyleId>{5C22544A-7EE6-4342-B048-85BDC9FD1C3A}</a:tableStyleId>
              </a:tblPr>
              <a:tblGrid>
                <a:gridCol w="10021824"/>
              </a:tblGrid>
              <a:tr h="0">
                <a:tc>
                  <a:txBody>
                    <a:bodyPr/>
                    <a:lstStyle/>
                    <a:p>
                      <a:pPr marL="0" indent="0" algn="ctr">
                        <a:lnSpc>
                          <a:spcPts val="2400"/>
                        </a:lnSpc>
                        <a:spcBef>
                          <a:spcPts val="300"/>
                        </a:spcBef>
                        <a:spcAft>
                          <a:spcPts val="300"/>
                        </a:spcAft>
                        <a:buFontTx/>
                        <a:buNone/>
                      </a:pPr>
                      <a:r>
                        <a:rPr lang="en-US" sz="2200" b="1" dirty="0">
                          <a:solidFill>
                            <a:schemeClr val="tx1"/>
                          </a:solidFill>
                          <a:latin typeface="Times New Roman" panose="02020603050405020304" pitchFamily="18" charset="0"/>
                          <a:cs typeface="Times New Roman" panose="02020603050405020304" pitchFamily="18" charset="0"/>
                        </a:rPr>
                        <a:t>KẾ HOẠCH THỰC HIỆN DỰ ÁN</a:t>
                      </a:r>
                      <a:endParaRPr lang="en-US" sz="2200" b="1" dirty="0">
                        <a:solidFill>
                          <a:schemeClr val="tx1"/>
                        </a:solidFill>
                        <a:latin typeface="Times New Roman" panose="02020603050405020304" pitchFamily="18" charset="0"/>
                        <a:cs typeface="Times New Roman" panose="02020603050405020304" pitchFamily="18" charset="0"/>
                      </a:endParaRPr>
                    </a:p>
                    <a:p>
                      <a:pPr marL="0" indent="0" algn="ctr">
                        <a:lnSpc>
                          <a:spcPts val="2400"/>
                        </a:lnSpc>
                        <a:spcBef>
                          <a:spcPts val="300"/>
                        </a:spcBef>
                        <a:spcAft>
                          <a:spcPts val="300"/>
                        </a:spcAft>
                        <a:buFontTx/>
                        <a:buNone/>
                      </a:pPr>
                      <a:r>
                        <a:rPr lang="en-US" sz="2200" b="1" dirty="0" err="1">
                          <a:solidFill>
                            <a:schemeClr val="tx1"/>
                          </a:solidFill>
                          <a:latin typeface="Times New Roman" panose="02020603050405020304" pitchFamily="18" charset="0"/>
                          <a:cs typeface="Times New Roman" panose="02020603050405020304" pitchFamily="18" charset="0"/>
                        </a:rPr>
                        <a:t>Thuyết</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trình</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về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chủ</a:t>
                      </a:r>
                      <a:r>
                        <a:rPr lang="en-US" sz="2200" b="1" dirty="0">
                          <a:solidFill>
                            <a:schemeClr val="tx1"/>
                          </a:solidFill>
                          <a:latin typeface="Times New Roman" panose="02020603050405020304" pitchFamily="18" charset="0"/>
                          <a:cs typeface="Times New Roman" panose="02020603050405020304" pitchFamily="18" charset="0"/>
                        </a:rPr>
                        <a:t> </a:t>
                      </a:r>
                      <a:r>
                        <a:rPr lang="en-US" sz="2200" b="1" dirty="0" err="1">
                          <a:solidFill>
                            <a:schemeClr val="tx1"/>
                          </a:solidFill>
                          <a:latin typeface="Times New Roman" panose="02020603050405020304" pitchFamily="18" charset="0"/>
                          <a:cs typeface="Times New Roman" panose="02020603050405020304" pitchFamily="18" charset="0"/>
                        </a:rPr>
                        <a:t>đề</a:t>
                      </a:r>
                      <a:r>
                        <a:rPr lang="en-US" sz="2200" b="1" dirty="0">
                          <a:solidFill>
                            <a:schemeClr val="tx1"/>
                          </a:solidFill>
                          <a:latin typeface="Times New Roman" panose="02020603050405020304" pitchFamily="18" charset="0"/>
                          <a:cs typeface="Times New Roman" panose="02020603050405020304" pitchFamily="18" charset="0"/>
                        </a:rPr>
                        <a:t> </a:t>
                      </a:r>
                      <a:r>
                        <a:rPr lang="en-US" sz="2200" b="0" i="1" dirty="0">
                          <a:solidFill>
                            <a:schemeClr val="tx1"/>
                          </a:solidFill>
                          <a:latin typeface="Times New Roman" panose="02020603050405020304" pitchFamily="18" charset="0"/>
                          <a:cs typeface="Times New Roman" panose="02020603050405020304" pitchFamily="18" charset="0"/>
                        </a:rPr>
                        <a:t>(</a:t>
                      </a:r>
                      <a:r>
                        <a:rPr lang="en-US" sz="2200" b="0" i="1" dirty="0" err="1">
                          <a:solidFill>
                            <a:schemeClr val="tx1"/>
                          </a:solidFill>
                          <a:latin typeface="Times New Roman" panose="02020603050405020304" pitchFamily="18" charset="0"/>
                          <a:cs typeface="Times New Roman" panose="02020603050405020304" pitchFamily="18" charset="0"/>
                        </a:rPr>
                        <a:t>ghi</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tên</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chủ</a:t>
                      </a:r>
                      <a:r>
                        <a:rPr lang="en-US" sz="2200" b="0" i="1" dirty="0">
                          <a:solidFill>
                            <a:schemeClr val="tx1"/>
                          </a:solidFill>
                          <a:latin typeface="Times New Roman" panose="02020603050405020304" pitchFamily="18" charset="0"/>
                          <a:cs typeface="Times New Roman" panose="02020603050405020304" pitchFamily="18" charset="0"/>
                        </a:rPr>
                        <a:t> </a:t>
                      </a:r>
                      <a:r>
                        <a:rPr lang="en-US" sz="2200" b="0" i="1" dirty="0" err="1">
                          <a:solidFill>
                            <a:schemeClr val="tx1"/>
                          </a:solidFill>
                          <a:latin typeface="Times New Roman" panose="02020603050405020304" pitchFamily="18" charset="0"/>
                          <a:cs typeface="Times New Roman" panose="02020603050405020304" pitchFamily="18" charset="0"/>
                        </a:rPr>
                        <a:t>đề</a:t>
                      </a:r>
                      <a:r>
                        <a:rPr lang="en-US" sz="2200" b="0" i="1" dirty="0">
                          <a:solidFill>
                            <a:schemeClr val="tx1"/>
                          </a:solidFill>
                          <a:latin typeface="Times New Roman" panose="02020603050405020304" pitchFamily="18" charset="0"/>
                          <a:cs typeface="Times New Roman" panose="02020603050405020304" pitchFamily="18" charset="0"/>
                        </a:rPr>
                        <a:t>)………</a:t>
                      </a:r>
                      <a:endParaRPr lang="en-US" sz="2200" b="0" i="1"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1. </a:t>
                      </a:r>
                      <a:r>
                        <a:rPr lang="en-US" sz="2200" b="0" dirty="0" err="1">
                          <a:solidFill>
                            <a:schemeClr val="tx1"/>
                          </a:solidFill>
                          <a:latin typeface="Times New Roman" panose="02020603050405020304" pitchFamily="18" charset="0"/>
                          <a:cs typeface="Times New Roman" panose="02020603050405020304" pitchFamily="18" charset="0"/>
                        </a:rPr>
                        <a:t>Mục</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tiêu</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của</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dự</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án</a:t>
                      </a:r>
                      <a:endParaRPr lang="en-US"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2. </a:t>
                      </a:r>
                      <a:r>
                        <a:rPr lang="en-US" sz="2200" b="0" dirty="0" err="1">
                          <a:solidFill>
                            <a:schemeClr val="tx1"/>
                          </a:solidFill>
                          <a:latin typeface="Times New Roman" panose="02020603050405020304" pitchFamily="18" charset="0"/>
                          <a:cs typeface="Times New Roman" panose="02020603050405020304" pitchFamily="18" charset="0"/>
                        </a:rPr>
                        <a:t>Nội</a:t>
                      </a:r>
                      <a:r>
                        <a:rPr lang="en-US" sz="2200" b="0" dirty="0">
                          <a:solidFill>
                            <a:schemeClr val="tx1"/>
                          </a:solidFill>
                          <a:latin typeface="Times New Roman" panose="02020603050405020304" pitchFamily="18" charset="0"/>
                          <a:cs typeface="Times New Roman" panose="02020603050405020304" pitchFamily="18" charset="0"/>
                        </a:rPr>
                        <a:t> dung </a:t>
                      </a:r>
                      <a:r>
                        <a:rPr lang="en-US" sz="2200" b="0" dirty="0" err="1">
                          <a:solidFill>
                            <a:schemeClr val="tx1"/>
                          </a:solidFill>
                          <a:latin typeface="Times New Roman" panose="02020603050405020304" pitchFamily="18" charset="0"/>
                          <a:cs typeface="Times New Roman" panose="02020603050405020304" pitchFamily="18" charset="0"/>
                        </a:rPr>
                        <a:t>thuyết</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trình</a:t>
                      </a:r>
                      <a:endParaRPr lang="en-US"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en-US" sz="2200" b="0" dirty="0">
                          <a:solidFill>
                            <a:schemeClr val="tx1"/>
                          </a:solidFill>
                          <a:latin typeface="Times New Roman" panose="02020603050405020304" pitchFamily="18" charset="0"/>
                          <a:cs typeface="Times New Roman" panose="02020603050405020304" pitchFamily="18" charset="0"/>
                        </a:rPr>
                        <a:t>3. </a:t>
                      </a:r>
                      <a:r>
                        <a:rPr lang="en-US" sz="2200" b="0" dirty="0" err="1">
                          <a:solidFill>
                            <a:schemeClr val="tx1"/>
                          </a:solidFill>
                          <a:latin typeface="Times New Roman" panose="02020603050405020304" pitchFamily="18" charset="0"/>
                          <a:cs typeface="Times New Roman" panose="02020603050405020304" pitchFamily="18" charset="0"/>
                        </a:rPr>
                        <a:t>Đ</a:t>
                      </a:r>
                      <a:r>
                        <a:rPr lang="vi-VN" sz="2200" b="0" dirty="0">
                          <a:solidFill>
                            <a:schemeClr val="tx1"/>
                          </a:solidFill>
                          <a:latin typeface="Times New Roman" panose="02020603050405020304" pitchFamily="18" charset="0"/>
                          <a:cs typeface="Times New Roman" panose="02020603050405020304" pitchFamily="18" charset="0"/>
                        </a:rPr>
                        <a:t>ịa điểm và cách sưu tầm </a:t>
                      </a:r>
                      <a:r>
                        <a:rPr lang="en-GB" sz="2200" b="0" dirty="0" err="1">
                          <a:solidFill>
                            <a:schemeClr val="tx1"/>
                          </a:solidFill>
                          <a:latin typeface="Times New Roman" panose="02020603050405020304" pitchFamily="18" charset="0"/>
                          <a:cs typeface="Times New Roman" panose="02020603050405020304" pitchFamily="18" charset="0"/>
                        </a:rPr>
                        <a:t>thông</a:t>
                      </a:r>
                      <a:r>
                        <a:rPr lang="en-GB" sz="2200" b="0" dirty="0">
                          <a:solidFill>
                            <a:schemeClr val="tx1"/>
                          </a:solidFill>
                          <a:latin typeface="Times New Roman" panose="02020603050405020304" pitchFamily="18" charset="0"/>
                          <a:cs typeface="Times New Roman" panose="02020603050405020304" pitchFamily="18" charset="0"/>
                        </a:rPr>
                        <a:t> tin </a:t>
                      </a:r>
                      <a:r>
                        <a:rPr lang="en-US" sz="2200" b="0" dirty="0" err="1">
                          <a:solidFill>
                            <a:schemeClr val="tx1"/>
                          </a:solidFill>
                          <a:latin typeface="Times New Roman" panose="02020603050405020304" pitchFamily="18" charset="0"/>
                          <a:cs typeface="Times New Roman" panose="02020603050405020304" pitchFamily="18" charset="0"/>
                        </a:rPr>
                        <a:t>minh</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hoạ</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cho</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nội</a:t>
                      </a:r>
                      <a:r>
                        <a:rPr lang="en-US" sz="2200" b="0" dirty="0">
                          <a:solidFill>
                            <a:schemeClr val="tx1"/>
                          </a:solidFill>
                          <a:latin typeface="Times New Roman" panose="02020603050405020304" pitchFamily="18" charset="0"/>
                          <a:cs typeface="Times New Roman" panose="02020603050405020304" pitchFamily="18" charset="0"/>
                        </a:rPr>
                        <a:t> dung </a:t>
                      </a:r>
                      <a:r>
                        <a:rPr lang="en-US" sz="2200" b="0" dirty="0" err="1">
                          <a:solidFill>
                            <a:schemeClr val="tx1"/>
                          </a:solidFill>
                          <a:latin typeface="Times New Roman" panose="02020603050405020304" pitchFamily="18" charset="0"/>
                          <a:cs typeface="Times New Roman" panose="02020603050405020304" pitchFamily="18" charset="0"/>
                        </a:rPr>
                        <a:t>thuyết</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dirty="0" err="1">
                          <a:solidFill>
                            <a:schemeClr val="tx1"/>
                          </a:solidFill>
                          <a:latin typeface="Times New Roman" panose="02020603050405020304" pitchFamily="18" charset="0"/>
                          <a:cs typeface="Times New Roman" panose="02020603050405020304" pitchFamily="18" charset="0"/>
                        </a:rPr>
                        <a:t>trình</a:t>
                      </a:r>
                      <a:endParaRPr lang="vi-VN" sz="2200" b="0" dirty="0">
                        <a:solidFill>
                          <a:schemeClr val="tx1"/>
                        </a:solidFill>
                        <a:latin typeface="Times New Roman" panose="02020603050405020304" pitchFamily="18" charset="0"/>
                        <a:cs typeface="Times New Roman" panose="02020603050405020304" pitchFamily="18" charset="0"/>
                      </a:endParaRPr>
                    </a:p>
                    <a:p>
                      <a:pPr marL="0" indent="0" algn="just">
                        <a:lnSpc>
                          <a:spcPts val="2400"/>
                        </a:lnSpc>
                        <a:spcBef>
                          <a:spcPts val="300"/>
                        </a:spcBef>
                        <a:spcAft>
                          <a:spcPts val="300"/>
                        </a:spcAft>
                        <a:buFontTx/>
                        <a:buNone/>
                      </a:pPr>
                      <a:r>
                        <a:rPr lang="vi-VN" sz="2200" b="0" dirty="0">
                          <a:solidFill>
                            <a:schemeClr val="tx1"/>
                          </a:solidFill>
                          <a:latin typeface="Times New Roman" panose="02020603050405020304" pitchFamily="18" charset="0"/>
                          <a:cs typeface="Times New Roman" panose="02020603050405020304" pitchFamily="18" charset="0"/>
                        </a:rPr>
                        <a:t>4. Thời gian thực hiện: 30 ngày (ngoài thời gian trên lớp)</a:t>
                      </a:r>
                      <a:endParaRPr lang="en-US" sz="2200" b="0" dirty="0">
                        <a:solidFill>
                          <a:schemeClr val="tx1"/>
                        </a:solidFill>
                        <a:latin typeface="Times New Roman" panose="02020603050405020304" pitchFamily="18" charset="0"/>
                        <a:cs typeface="Times New Roman" panose="02020603050405020304" pitchFamily="18" charset="0"/>
                      </a:endParaRPr>
                    </a:p>
                    <a:p>
                      <a:pPr marL="265430" indent="-265430" algn="just">
                        <a:lnSpc>
                          <a:spcPts val="2400"/>
                        </a:lnSpc>
                        <a:spcBef>
                          <a:spcPts val="300"/>
                        </a:spcBef>
                        <a:spcAft>
                          <a:spcPts val="300"/>
                        </a:spcAft>
                        <a:buFontTx/>
                        <a:buNone/>
                      </a:pPr>
                      <a:r>
                        <a:rPr lang="vi-VN" sz="2200" b="0" dirty="0">
                          <a:solidFill>
                            <a:schemeClr val="tx1"/>
                          </a:solidFill>
                          <a:latin typeface="Times New Roman" panose="02020603050405020304" pitchFamily="18" charset="0"/>
                          <a:cs typeface="Times New Roman" panose="02020603050405020304" pitchFamily="18" charset="0"/>
                        </a:rPr>
                        <a:t>5</a:t>
                      </a:r>
                      <a:r>
                        <a:rPr lang="en-US" sz="2200" b="0" dirty="0">
                          <a:solidFill>
                            <a:schemeClr val="tx1"/>
                          </a:solidFill>
                          <a:latin typeface="Times New Roman" panose="02020603050405020304" pitchFamily="18" charset="0"/>
                          <a:cs typeface="Times New Roman" panose="02020603050405020304" pitchFamily="18" charset="0"/>
                        </a:rPr>
                        <a:t>. </a:t>
                      </a:r>
                      <a:r>
                        <a:rPr lang="en-US" sz="2200" b="0" spc="0" baseline="0" dirty="0">
                          <a:solidFill>
                            <a:schemeClr val="tx1"/>
                          </a:solidFill>
                          <a:latin typeface="Times New Roman" panose="02020603050405020304" pitchFamily="18" charset="0"/>
                          <a:cs typeface="Times New Roman" panose="02020603050405020304" pitchFamily="18" charset="0"/>
                        </a:rPr>
                        <a:t>P</a:t>
                      </a:r>
                      <a:r>
                        <a:rPr lang="vi-VN" sz="2200" b="0" spc="0" baseline="0" dirty="0">
                          <a:solidFill>
                            <a:schemeClr val="tx1"/>
                          </a:solidFill>
                          <a:latin typeface="Times New Roman" panose="02020603050405020304" pitchFamily="18" charset="0"/>
                          <a:cs typeface="Times New Roman" panose="02020603050405020304" pitchFamily="18" charset="0"/>
                        </a:rPr>
                        <a:t>hân công</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Trưởng</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nhóm</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thư</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kí</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người</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biên</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tập</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nội</a:t>
                      </a:r>
                      <a:r>
                        <a:rPr lang="en-US" sz="2200" b="0" spc="0" baseline="0" dirty="0">
                          <a:solidFill>
                            <a:schemeClr val="tx1"/>
                          </a:solidFill>
                          <a:latin typeface="Times New Roman" panose="02020603050405020304" pitchFamily="18" charset="0"/>
                          <a:cs typeface="Times New Roman" panose="02020603050405020304" pitchFamily="18" charset="0"/>
                        </a:rPr>
                        <a:t> dung </a:t>
                      </a:r>
                      <a:r>
                        <a:rPr lang="en-US" sz="2200" b="0" spc="0" baseline="0" dirty="0" err="1">
                          <a:solidFill>
                            <a:schemeClr val="tx1"/>
                          </a:solidFill>
                          <a:latin typeface="Times New Roman" panose="02020603050405020304" pitchFamily="18" charset="0"/>
                          <a:cs typeface="Times New Roman" panose="02020603050405020304" pitchFamily="18" charset="0"/>
                        </a:rPr>
                        <a:t>thuyết</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trình</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vi-VN" sz="2200" b="0" spc="0" baseline="0" dirty="0">
                          <a:solidFill>
                            <a:schemeClr val="tx1"/>
                          </a:solidFill>
                          <a:latin typeface="Times New Roman" panose="02020603050405020304" pitchFamily="18" charset="0"/>
                          <a:cs typeface="Times New Roman" panose="02020603050405020304" pitchFamily="18" charset="0"/>
                        </a:rPr>
                        <a:t>sưu tầm</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hình</a:t>
                      </a:r>
                      <a:r>
                        <a:rPr lang="en-US" sz="2200" b="0" spc="0" baseline="0" dirty="0">
                          <a:solidFill>
                            <a:schemeClr val="tx1"/>
                          </a:solidFill>
                          <a:latin typeface="Times New Roman" panose="02020603050405020304" pitchFamily="18" charset="0"/>
                          <a:cs typeface="Times New Roman" panose="02020603050405020304" pitchFamily="18" charset="0"/>
                        </a:rPr>
                        <a:t> </a:t>
                      </a:r>
                      <a:r>
                        <a:rPr lang="en-US" sz="2200" b="0" spc="0" baseline="0" dirty="0" err="1">
                          <a:solidFill>
                            <a:schemeClr val="tx1"/>
                          </a:solidFill>
                          <a:latin typeface="Times New Roman" panose="02020603050405020304" pitchFamily="18" charset="0"/>
                          <a:cs typeface="Times New Roman" panose="02020603050405020304" pitchFamily="18" charset="0"/>
                        </a:rPr>
                        <a:t>ảnh</a:t>
                      </a:r>
                      <a:r>
                        <a:rPr lang="vi-VN" sz="2200" b="0" spc="0" baseline="0" dirty="0">
                          <a:solidFill>
                            <a:schemeClr val="tx1"/>
                          </a:solidFill>
                          <a:latin typeface="Times New Roman" panose="02020603050405020304" pitchFamily="18" charset="0"/>
                          <a:cs typeface="Times New Roman" panose="02020603050405020304" pitchFamily="18" charset="0"/>
                        </a:rPr>
                        <a:t>, viết lời thuyết minh, thiết kế bản trình chiếu, trình bày trước lớp</a:t>
                      </a:r>
                      <a:r>
                        <a:rPr lang="en-US" sz="2200" b="0" spc="0" baseline="0" dirty="0">
                          <a:solidFill>
                            <a:schemeClr val="tx1"/>
                          </a:solidFill>
                          <a:latin typeface="Times New Roman" panose="02020603050405020304" pitchFamily="18" charset="0"/>
                          <a:cs typeface="Times New Roman" panose="02020603050405020304" pitchFamily="18" charset="0"/>
                        </a:rPr>
                        <a:t>)</a:t>
                      </a:r>
                      <a:endParaRPr lang="en-US" sz="2200" b="0" spc="0" baseline="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par>
                                <p:cTn id="15" presetID="21" presetClass="entr" presetSubtype="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82891" y="575908"/>
          <a:ext cx="10188000" cy="6213326"/>
        </p:xfrm>
        <a:graphic>
          <a:graphicData uri="http://schemas.openxmlformats.org/drawingml/2006/table">
            <a:tbl>
              <a:tblPr firstRow="1" firstCol="1" bandRow="1">
                <a:tableStyleId>{5C22544A-7EE6-4342-B048-85BDC9FD1C3A}</a:tableStyleId>
              </a:tblPr>
              <a:tblGrid>
                <a:gridCol w="1970172"/>
                <a:gridCol w="5596995"/>
                <a:gridCol w="1237376"/>
                <a:gridCol w="771855"/>
                <a:gridCol w="611602"/>
              </a:tblGrid>
              <a:tr h="227985">
                <a:tc rowSpan="2">
                  <a:txBody>
                    <a:bodyPr/>
                    <a:lstStyle/>
                    <a:p>
                      <a:pPr algn="ctr">
                        <a:lnSpc>
                          <a:spcPts val="1700"/>
                        </a:lnSpc>
                        <a:spcBef>
                          <a:spcPts val="300"/>
                        </a:spcBef>
                        <a:spcAft>
                          <a:spcPts val="300"/>
                        </a:spcAft>
                      </a:pPr>
                      <a:r>
                        <a:rPr lang="vi-VN" sz="1600" dirty="0">
                          <a:effectLst/>
                        </a:rPr>
                        <a:t>Tiêu chí</a:t>
                      </a:r>
                      <a:endParaRPr lang="en-GB" sz="1600" dirty="0">
                        <a:effectLst/>
                        <a:latin typeface="Times New Roman" panose="02020603050405020304" pitchFamily="18" charset="0"/>
                        <a:ea typeface="Calibri" panose="020F0502020204030204" charset="0"/>
                      </a:endParaRPr>
                    </a:p>
                  </a:txBody>
                  <a:tcPr marL="68580" marR="68580" marT="0" marB="0" anchor="ctr"/>
                </a:tc>
                <a:tc rowSpan="2">
                  <a:txBody>
                    <a:bodyPr/>
                    <a:lstStyle/>
                    <a:p>
                      <a:pPr algn="ctr">
                        <a:lnSpc>
                          <a:spcPts val="1700"/>
                        </a:lnSpc>
                        <a:spcBef>
                          <a:spcPts val="300"/>
                        </a:spcBef>
                        <a:spcAft>
                          <a:spcPts val="300"/>
                        </a:spcAft>
                      </a:pPr>
                      <a:r>
                        <a:rPr lang="vi-VN" sz="1600" dirty="0">
                          <a:effectLst/>
                        </a:rPr>
                        <a:t>Mô tả tiêu chí</a:t>
                      </a:r>
                      <a:endParaRPr lang="en-GB" sz="1600" dirty="0">
                        <a:effectLst/>
                        <a:latin typeface="Times New Roman" panose="02020603050405020304" pitchFamily="18" charset="0"/>
                        <a:ea typeface="Calibri" panose="020F0502020204030204" charset="0"/>
                      </a:endParaRPr>
                    </a:p>
                  </a:txBody>
                  <a:tcPr marL="68580" marR="68580" marT="0" marB="0" anchor="ctr"/>
                </a:tc>
                <a:tc gridSpan="3">
                  <a:txBody>
                    <a:bodyPr/>
                    <a:lstStyle/>
                    <a:p>
                      <a:pPr algn="ctr">
                        <a:lnSpc>
                          <a:spcPts val="2000"/>
                        </a:lnSpc>
                        <a:spcBef>
                          <a:spcPts val="300"/>
                        </a:spcBef>
                        <a:spcAft>
                          <a:spcPts val="300"/>
                        </a:spcAft>
                      </a:pPr>
                      <a:r>
                        <a:rPr lang="vi-VN" sz="1600" dirty="0">
                          <a:effectLst/>
                        </a:rPr>
                        <a:t>Mức độ/Điểm</a:t>
                      </a:r>
                      <a:endParaRPr lang="en-GB" sz="1600" dirty="0">
                        <a:effectLst/>
                        <a:latin typeface="Times New Roman" panose="02020603050405020304" pitchFamily="18" charset="0"/>
                        <a:ea typeface="Calibri" panose="020F0502020204030204" charset="0"/>
                      </a:endParaRPr>
                    </a:p>
                  </a:txBody>
                  <a:tcPr marL="68580" marR="68580" marT="0" marB="0" anchor="ctr"/>
                </a:tc>
                <a:tc hMerge="1">
                  <a:tcPr/>
                </a:tc>
                <a:tc hMerge="1">
                  <a:tcPr/>
                </a:tc>
              </a:tr>
              <a:tr h="402099">
                <a:tc vMerge="1">
                  <a:tcPr/>
                </a:tc>
                <a:tc vMerge="1">
                  <a:tcPr/>
                </a:tc>
                <a:tc>
                  <a:txBody>
                    <a:bodyPr/>
                    <a:lstStyle/>
                    <a:p>
                      <a:pPr algn="ctr">
                        <a:lnSpc>
                          <a:spcPts val="1700"/>
                        </a:lnSpc>
                        <a:spcBef>
                          <a:spcPts val="300"/>
                        </a:spcBef>
                        <a:spcAft>
                          <a:spcPts val="300"/>
                        </a:spcAft>
                      </a:pPr>
                      <a:r>
                        <a:rPr lang="vi-VN" sz="1600" dirty="0">
                          <a:effectLst/>
                        </a:rPr>
                        <a:t>Chưa đạt</a:t>
                      </a:r>
                      <a:endParaRPr lang="en-GB" sz="1600" dirty="0">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a:effectLst/>
                        </a:rPr>
                        <a:t>Đạt</a:t>
                      </a:r>
                      <a:endParaRPr lang="en-GB" sz="1600">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a:effectLst/>
                        </a:rPr>
                        <a:t>Tốt</a:t>
                      </a:r>
                      <a:endParaRPr lang="en-GB" sz="1600">
                        <a:effectLst/>
                        <a:latin typeface="Times New Roman" panose="02020603050405020304" pitchFamily="18" charset="0"/>
                        <a:ea typeface="Calibri" panose="020F0502020204030204" charset="0"/>
                      </a:endParaRPr>
                    </a:p>
                  </a:txBody>
                  <a:tcPr marL="68580" marR="68580" marT="0" marB="0" anchor="ctr"/>
                </a:tc>
              </a:tr>
              <a:tr h="1268158">
                <a:tc>
                  <a:txBody>
                    <a:bodyPr/>
                    <a:lstStyle/>
                    <a:p>
                      <a:pPr>
                        <a:lnSpc>
                          <a:spcPts val="1700"/>
                        </a:lnSpc>
                        <a:spcBef>
                          <a:spcPts val="300"/>
                        </a:spcBef>
                        <a:spcAft>
                          <a:spcPts val="300"/>
                        </a:spcAft>
                      </a:pPr>
                      <a:r>
                        <a:rPr lang="vi-VN" sz="1600" dirty="0">
                          <a:effectLst/>
                        </a:rPr>
                        <a:t>1.Xây dựng và triển khai kế hoạch thực hiện dự án</a:t>
                      </a:r>
                      <a:endParaRPr lang="en-GB" sz="1600" dirty="0">
                        <a:effectLst/>
                        <a:latin typeface="Times New Roman" panose="02020603050405020304" pitchFamily="18" charset="0"/>
                        <a:ea typeface="Calibri" panose="020F050202020403020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Đủ nội dung theo mẫu; thuyết trình kế hoạch rõ ràng; đăng kí và nộp kết quả thực hiện dự án đúng thời hạn.</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Đủ nội dung theo mẫu; thuyết trình kế hoạch rõ ràng; đăng kí và nộp kết quả thực hiện dự án trước thời hạn.</a:t>
                      </a:r>
                      <a:endParaRPr lang="en-GB" sz="1600" dirty="0">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a:t>
                      </a:r>
                      <a:endParaRPr lang="en-GB" sz="1600" dirty="0">
                        <a:solidFill>
                          <a:srgbClr val="0000FF"/>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0.5</a:t>
                      </a:r>
                      <a:endParaRPr lang="en-GB" sz="1600" dirty="0">
                        <a:solidFill>
                          <a:srgbClr val="0000FF"/>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charset="0"/>
                      </a:endParaRPr>
                    </a:p>
                  </a:txBody>
                  <a:tcPr marL="68580" marR="68580" marT="0" marB="0" anchor="ctr"/>
                </a:tc>
              </a:tr>
              <a:tr h="1067109">
                <a:tc>
                  <a:txBody>
                    <a:bodyPr/>
                    <a:lstStyle/>
                    <a:p>
                      <a:pPr>
                        <a:lnSpc>
                          <a:spcPts val="1700"/>
                        </a:lnSpc>
                        <a:spcBef>
                          <a:spcPts val="300"/>
                        </a:spcBef>
                        <a:spcAft>
                          <a:spcPts val="300"/>
                        </a:spcAft>
                      </a:pPr>
                      <a:r>
                        <a:rPr lang="vi-VN" sz="1600" dirty="0">
                          <a:effectLst/>
                        </a:rPr>
                        <a:t>2.Nội dung dự án</a:t>
                      </a:r>
                      <a:endParaRPr lang="en-GB" sz="1600" dirty="0">
                        <a:effectLst/>
                        <a:latin typeface="Times New Roman" panose="02020603050405020304" pitchFamily="18" charset="0"/>
                        <a:ea typeface="Calibri" panose="020F050202020403020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Đúng, đủ nội dung cơ bản theo yêu cầu của bài tập vận dụng; có 1 nội dung lạc chủ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Đúng, đủ nội dung cơ bản theo yêu cầu của bài tập vận dụng; không có nội dung nào lạc chủ đề.</a:t>
                      </a:r>
                      <a:endParaRPr lang="en-GB" sz="1600" dirty="0">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3.0</a:t>
                      </a:r>
                      <a:endParaRPr lang="en-GB" sz="1600" dirty="0">
                        <a:solidFill>
                          <a:srgbClr val="0000FF"/>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4</a:t>
                      </a:r>
                      <a:endParaRPr lang="en-GB" sz="1600" dirty="0">
                        <a:solidFill>
                          <a:srgbClr val="0000FF"/>
                        </a:solidFill>
                        <a:effectLst/>
                        <a:latin typeface="Times New Roman" panose="02020603050405020304" pitchFamily="18" charset="0"/>
                        <a:ea typeface="Calibri" panose="020F0502020204030204" charset="0"/>
                      </a:endParaRPr>
                    </a:p>
                  </a:txBody>
                  <a:tcPr marL="68580" marR="68580" marT="0" marB="0" anchor="ctr"/>
                </a:tc>
              </a:tr>
              <a:tr h="1078867">
                <a:tc>
                  <a:txBody>
                    <a:bodyPr/>
                    <a:lstStyle/>
                    <a:p>
                      <a:pPr>
                        <a:lnSpc>
                          <a:spcPts val="1700"/>
                        </a:lnSpc>
                        <a:spcBef>
                          <a:spcPts val="300"/>
                        </a:spcBef>
                        <a:spcAft>
                          <a:spcPts val="300"/>
                        </a:spcAft>
                      </a:pPr>
                      <a:r>
                        <a:rPr lang="vi-VN" sz="1600" dirty="0">
                          <a:effectLst/>
                        </a:rPr>
                        <a:t>3. Hình thức sản phẩm báo cáo kết quả dự án</a:t>
                      </a:r>
                      <a:endParaRPr lang="en-GB" sz="1600" dirty="0">
                        <a:effectLst/>
                        <a:latin typeface="Times New Roman" panose="02020603050405020304" pitchFamily="18" charset="0"/>
                        <a:ea typeface="Calibri" panose="020F050202020403020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Cấu trúc logic, rõ ràng; kênh chữ và kênh hình bảo đảm phù hợp.</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Cấu trúc logic, rõ ràng; kênh chữ và kênh hình bảo đảm phù hợp; sáng tạo, độc đáo.</a:t>
                      </a:r>
                      <a:endParaRPr lang="en-GB" sz="1600" dirty="0">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0.5</a:t>
                      </a:r>
                      <a:endParaRPr lang="en-GB" sz="1600">
                        <a:solidFill>
                          <a:srgbClr val="0000FF"/>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1</a:t>
                      </a:r>
                      <a:endParaRPr lang="en-GB" sz="1600" dirty="0">
                        <a:solidFill>
                          <a:srgbClr val="0000FF"/>
                        </a:solidFill>
                        <a:effectLst/>
                        <a:latin typeface="Times New Roman" panose="02020603050405020304" pitchFamily="18" charset="0"/>
                        <a:ea typeface="Calibri" panose="020F0502020204030204" charset="0"/>
                      </a:endParaRPr>
                    </a:p>
                  </a:txBody>
                  <a:tcPr marL="68580" marR="68580" marT="0" marB="0" anchor="ctr"/>
                </a:tc>
              </a:tr>
              <a:tr h="854242">
                <a:tc>
                  <a:txBody>
                    <a:bodyPr/>
                    <a:lstStyle/>
                    <a:p>
                      <a:pPr>
                        <a:lnSpc>
                          <a:spcPts val="1700"/>
                        </a:lnSpc>
                        <a:spcBef>
                          <a:spcPts val="300"/>
                        </a:spcBef>
                        <a:spcAft>
                          <a:spcPts val="300"/>
                        </a:spcAft>
                      </a:pPr>
                      <a:r>
                        <a:rPr lang="vi-VN" sz="1600">
                          <a:effectLst/>
                        </a:rPr>
                        <a:t>4. Thuyết trình trước lớp về kết quả dự án</a:t>
                      </a:r>
                      <a:endParaRPr lang="en-GB" sz="1600">
                        <a:effectLst/>
                        <a:latin typeface="Times New Roman" panose="02020603050405020304" pitchFamily="18" charset="0"/>
                        <a:ea typeface="Calibri" panose="020F050202020403020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Tự tin; nói to, rõ ràng, lưu loát</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Tự tin; nói to, rõ ràng, lưu loát; thoát li tài liệu; truyền cảm, thuyết phục.</a:t>
                      </a:r>
                      <a:endParaRPr lang="en-GB" sz="1600" dirty="0">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charset="0"/>
                      </a:endParaRPr>
                    </a:p>
                  </a:txBody>
                  <a:tcPr marL="68580" marR="68580" marT="0" marB="0" anchor="ctr"/>
                </a:tc>
              </a:tr>
              <a:tr h="1067109">
                <a:tc>
                  <a:txBody>
                    <a:bodyPr/>
                    <a:lstStyle/>
                    <a:p>
                      <a:pPr>
                        <a:lnSpc>
                          <a:spcPts val="1700"/>
                        </a:lnSpc>
                        <a:spcBef>
                          <a:spcPts val="300"/>
                        </a:spcBef>
                        <a:spcAft>
                          <a:spcPts val="300"/>
                        </a:spcAft>
                      </a:pPr>
                      <a:r>
                        <a:rPr lang="vi-VN" sz="1600" dirty="0">
                          <a:effectLst/>
                        </a:rPr>
                        <a:t>5. Ý kiến của nhóm đối với các nhóm khác</a:t>
                      </a:r>
                      <a:endParaRPr lang="en-GB" sz="1600" dirty="0">
                        <a:effectLst/>
                        <a:latin typeface="Times New Roman" panose="02020603050405020304" pitchFamily="18" charset="0"/>
                        <a:ea typeface="Calibri" panose="020F0502020204030204" charset="0"/>
                      </a:endParaRPr>
                    </a:p>
                  </a:txBody>
                  <a:tcPr marL="68580" marR="68580" marT="0" marB="0" anchor="ctr"/>
                </a:tc>
                <a:tc>
                  <a:txBody>
                    <a:bodyPr/>
                    <a:lstStyle/>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Đạt: </a:t>
                      </a:r>
                      <a:r>
                        <a:rPr lang="vi-VN" sz="1600" dirty="0">
                          <a:effectLst/>
                        </a:rPr>
                        <a:t>Có 3 ý kiến (nhận xét/nêu câu hỏi/ phản biện/phát hiện tình huống có vấn đề...)</a:t>
                      </a:r>
                      <a:endParaRPr lang="en-GB" sz="1600" dirty="0">
                        <a:effectLst/>
                      </a:endParaRPr>
                    </a:p>
                    <a:p>
                      <a:pPr algn="just">
                        <a:lnSpc>
                          <a:spcPts val="1700"/>
                        </a:lnSpc>
                        <a:spcBef>
                          <a:spcPts val="300"/>
                        </a:spcBef>
                        <a:spcAft>
                          <a:spcPts val="300"/>
                        </a:spcAft>
                      </a:pPr>
                      <a:r>
                        <a:rPr lang="vi-VN" sz="1600" dirty="0">
                          <a:solidFill>
                            <a:srgbClr val="FF0000"/>
                          </a:solidFill>
                          <a:effectLst/>
                        </a:rPr>
                        <a:t>-</a:t>
                      </a:r>
                      <a:r>
                        <a:rPr lang="en-US" sz="1600" dirty="0">
                          <a:solidFill>
                            <a:srgbClr val="FF0000"/>
                          </a:solidFill>
                          <a:effectLst/>
                        </a:rPr>
                        <a:t> </a:t>
                      </a:r>
                      <a:r>
                        <a:rPr lang="vi-VN" sz="1600" dirty="0">
                          <a:solidFill>
                            <a:srgbClr val="FF0000"/>
                          </a:solidFill>
                          <a:effectLst/>
                        </a:rPr>
                        <a:t>Tốt: </a:t>
                      </a:r>
                      <a:r>
                        <a:rPr lang="vi-VN" sz="1600" dirty="0">
                          <a:effectLst/>
                        </a:rPr>
                        <a:t>Có từ 4 ý kiến trở lên (nhận xét/nêu câu hỏi/phản biện/phát hiện tình huống có vấn đề...)</a:t>
                      </a:r>
                      <a:endParaRPr lang="en-GB" sz="1600" dirty="0">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0</a:t>
                      </a:r>
                      <a:endParaRPr lang="en-GB" sz="1600">
                        <a:solidFill>
                          <a:srgbClr val="0000FF"/>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a:solidFill>
                            <a:srgbClr val="0000FF"/>
                          </a:solidFill>
                          <a:effectLst/>
                        </a:rPr>
                        <a:t>1.5</a:t>
                      </a:r>
                      <a:endParaRPr lang="en-GB" sz="1600">
                        <a:solidFill>
                          <a:srgbClr val="0000FF"/>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1700"/>
                        </a:lnSpc>
                        <a:spcBef>
                          <a:spcPts val="300"/>
                        </a:spcBef>
                        <a:spcAft>
                          <a:spcPts val="300"/>
                        </a:spcAft>
                      </a:pPr>
                      <a:r>
                        <a:rPr lang="vi-VN" sz="1600" dirty="0">
                          <a:solidFill>
                            <a:srgbClr val="0000FF"/>
                          </a:solidFill>
                          <a:effectLst/>
                        </a:rPr>
                        <a:t>2</a:t>
                      </a:r>
                      <a:endParaRPr lang="en-GB" sz="1600" dirty="0">
                        <a:solidFill>
                          <a:srgbClr val="0000FF"/>
                        </a:solidFill>
                        <a:effectLst/>
                        <a:latin typeface="Times New Roman" panose="02020603050405020304" pitchFamily="18" charset="0"/>
                        <a:ea typeface="Calibri" panose="020F0502020204030204" charset="0"/>
                      </a:endParaRPr>
                    </a:p>
                  </a:txBody>
                  <a:tcPr marL="68580" marR="68580" marT="0" marB="0" anchor="ctr"/>
                </a:tc>
              </a:tr>
              <a:tr h="201049">
                <a:tc>
                  <a:txBody>
                    <a:bodyPr/>
                    <a:lstStyle/>
                    <a:p>
                      <a:pPr>
                        <a:lnSpc>
                          <a:spcPts val="1700"/>
                        </a:lnSpc>
                        <a:spcBef>
                          <a:spcPts val="300"/>
                        </a:spcBef>
                        <a:spcAft>
                          <a:spcPts val="300"/>
                        </a:spcAft>
                      </a:pPr>
                      <a:r>
                        <a:rPr lang="vi-VN" sz="1600" dirty="0">
                          <a:effectLst/>
                        </a:rPr>
                        <a:t> </a:t>
                      </a:r>
                      <a:endParaRPr lang="en-GB" sz="1600" dirty="0">
                        <a:effectLst/>
                        <a:latin typeface="Times New Roman" panose="02020603050405020304" pitchFamily="18" charset="0"/>
                        <a:ea typeface="Calibri" panose="020F0502020204030204" charset="0"/>
                      </a:endParaRPr>
                    </a:p>
                  </a:txBody>
                  <a:tcPr marL="68580" marR="68580" marT="0" marB="0"/>
                </a:tc>
                <a:tc>
                  <a:txBody>
                    <a:bodyPr/>
                    <a:lstStyle/>
                    <a:p>
                      <a:pPr algn="ctr">
                        <a:lnSpc>
                          <a:spcPts val="2000"/>
                        </a:lnSpc>
                        <a:spcBef>
                          <a:spcPts val="300"/>
                        </a:spcBef>
                        <a:spcAft>
                          <a:spcPts val="300"/>
                        </a:spcAft>
                      </a:pPr>
                      <a:r>
                        <a:rPr lang="vi-VN" sz="1600" dirty="0">
                          <a:solidFill>
                            <a:srgbClr val="FF0000"/>
                          </a:solidFill>
                          <a:effectLst/>
                        </a:rPr>
                        <a:t>Cộng</a:t>
                      </a:r>
                      <a:endParaRPr lang="en-GB" sz="1600" dirty="0">
                        <a:solidFill>
                          <a:srgbClr val="FF0000"/>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0</a:t>
                      </a:r>
                      <a:endParaRPr lang="en-GB" sz="1600" dirty="0">
                        <a:solidFill>
                          <a:srgbClr val="FF0000"/>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7</a:t>
                      </a:r>
                      <a:endParaRPr lang="en-GB" sz="1600" dirty="0">
                        <a:solidFill>
                          <a:srgbClr val="FF0000"/>
                        </a:solidFill>
                        <a:effectLst/>
                        <a:latin typeface="Times New Roman" panose="02020603050405020304" pitchFamily="18" charset="0"/>
                        <a:ea typeface="Calibri" panose="020F0502020204030204" charset="0"/>
                      </a:endParaRPr>
                    </a:p>
                  </a:txBody>
                  <a:tcPr marL="68580" marR="68580" marT="0" marB="0" anchor="ctr"/>
                </a:tc>
                <a:tc>
                  <a:txBody>
                    <a:bodyPr/>
                    <a:lstStyle/>
                    <a:p>
                      <a:pPr algn="ctr">
                        <a:lnSpc>
                          <a:spcPts val="2000"/>
                        </a:lnSpc>
                        <a:spcBef>
                          <a:spcPts val="300"/>
                        </a:spcBef>
                        <a:spcAft>
                          <a:spcPts val="300"/>
                        </a:spcAft>
                      </a:pPr>
                      <a:r>
                        <a:rPr lang="vi-VN" sz="1600" dirty="0">
                          <a:solidFill>
                            <a:srgbClr val="FF0000"/>
                          </a:solidFill>
                          <a:effectLst/>
                        </a:rPr>
                        <a:t>10</a:t>
                      </a:r>
                      <a:endParaRPr lang="en-GB" sz="1600" dirty="0">
                        <a:solidFill>
                          <a:srgbClr val="FF0000"/>
                        </a:solidFill>
                        <a:effectLst/>
                        <a:latin typeface="Times New Roman" panose="02020603050405020304" pitchFamily="18" charset="0"/>
                        <a:ea typeface="Calibri" panose="020F0502020204030204" charset="0"/>
                      </a:endParaRPr>
                    </a:p>
                  </a:txBody>
                  <a:tcPr marL="68580" marR="68580" marT="0" marB="0" anchor="ctr"/>
                </a:tc>
              </a:tr>
            </a:tbl>
          </a:graphicData>
        </a:graphic>
      </p:graphicFrame>
      <p:sp>
        <p:nvSpPr>
          <p:cNvPr id="6" name="TextBox 5"/>
          <p:cNvSpPr txBox="1"/>
          <p:nvPr/>
        </p:nvSpPr>
        <p:spPr>
          <a:xfrm>
            <a:off x="2932948" y="97701"/>
            <a:ext cx="6093994" cy="461665"/>
          </a:xfrm>
          <a:prstGeom prst="rect">
            <a:avLst/>
          </a:prstGeom>
          <a:noFill/>
        </p:spPr>
        <p:txBody>
          <a:bodyPr wrap="square">
            <a:spAutoFit/>
          </a:bodyPr>
          <a:lstStyle/>
          <a:p>
            <a:pPr algn="ctr"/>
            <a:r>
              <a:rPr lang="vi-VN" sz="2400" b="1" dirty="0">
                <a:effectLst/>
                <a:latin typeface="Times New Roman" panose="02020603050405020304" pitchFamily="18" charset="0"/>
                <a:ea typeface="Calibri" panose="020F0502020204030204" charset="0"/>
              </a:rPr>
              <a:t>Tiêu chí đánh giá dự án học tập </a:t>
            </a:r>
            <a:endParaRPr lang="en-GB" sz="2400" dirty="0"/>
          </a:p>
        </p:txBody>
      </p:sp>
      <p:pic>
        <p:nvPicPr>
          <p:cNvPr id="3" name="image4.png"/>
          <p:cNvPicPr>
            <a:picLocks noChangeAspect="1"/>
          </p:cNvPicPr>
          <p:nvPr/>
        </p:nvPicPr>
        <p:blipFill>
          <a:blip r:embed="rId1" cstate="print"/>
          <a:stretch>
            <a:fillRect/>
          </a:stretch>
        </p:blipFill>
        <p:spPr>
          <a:xfrm>
            <a:off x="23160" y="21951"/>
            <a:ext cx="557988" cy="559401"/>
          </a:xfrm>
          <a:prstGeom prst="rect">
            <a:avLst/>
          </a:prstGeom>
        </p:spPr>
      </p:pic>
      <p:grpSp>
        <p:nvGrpSpPr>
          <p:cNvPr id="4" name="Group 11"/>
          <p:cNvGrpSpPr/>
          <p:nvPr/>
        </p:nvGrpSpPr>
        <p:grpSpPr bwMode="auto">
          <a:xfrm>
            <a:off x="655690" y="77465"/>
            <a:ext cx="568337" cy="495261"/>
            <a:chOff x="0" y="0"/>
            <a:chExt cx="666" cy="559"/>
          </a:xfrm>
        </p:grpSpPr>
        <p:sp>
          <p:nvSpPr>
            <p:cNvPr id="5"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2726373" y="1637739"/>
            <a:ext cx="6739253" cy="1015663"/>
          </a:xfrm>
          <a:prstGeom prst="rect">
            <a:avLst/>
          </a:prstGeom>
          <a:solidFill>
            <a:schemeClr val="accent2">
              <a:lumMod val="60000"/>
              <a:lumOff val="40000"/>
            </a:schemeClr>
          </a:solidFill>
          <a:ln>
            <a:noFill/>
          </a:ln>
        </p:spPr>
        <p:txBody>
          <a:bodyPr wrap="square">
            <a:spAutoFit/>
          </a:bodyPr>
          <a:lstStyle/>
          <a:p>
            <a:pPr algn="ctr">
              <a:spcBef>
                <a:spcPts val="600"/>
              </a:spcBef>
              <a:spcAft>
                <a:spcPts val="600"/>
              </a:spcAft>
            </a:pPr>
            <a:r>
              <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TRẮC NGHIỆM</a:t>
            </a:r>
            <a:r>
              <a:rPr lang="vi-VN"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endParaRPr lang="en-US" sz="60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2096610" y="3134703"/>
            <a:ext cx="9028590" cy="1538883"/>
          </a:xfrm>
          <a:prstGeom prst="rect">
            <a:avLst/>
          </a:prstGeom>
          <a:noFill/>
          <a:ln>
            <a:solidFill>
              <a:srgbClr val="00B050"/>
            </a:solidFill>
          </a:ln>
        </p:spPr>
        <p:txBody>
          <a:bodyPr wrap="square">
            <a:spAutoFit/>
          </a:bodyPr>
          <a:lstStyle/>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Các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chỉ</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sử</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kiến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thức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SGK </a:t>
            </a:r>
            <a:r>
              <a:rPr lang="en-US" sz="2800" dirty="0" err="1">
                <a:solidFill>
                  <a:srgbClr val="00B050"/>
                </a:solidFill>
                <a:latin typeface="Times New Roman" panose="02020603050405020304" pitchFamily="18" charset="0"/>
                <a:cs typeface="Times New Roman" panose="02020603050405020304" pitchFamily="18" charset="0"/>
              </a:rPr>
              <a:t>Giáo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dục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quốc</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phòng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và</a:t>
            </a:r>
            <a:r>
              <a:rPr lang="en-US" sz="2800" dirty="0">
                <a:solidFill>
                  <a:srgbClr val="00B050"/>
                </a:solidFill>
                <a:latin typeface="Times New Roman" panose="02020603050405020304" pitchFamily="18" charset="0"/>
                <a:cs typeface="Times New Roman" panose="02020603050405020304" pitchFamily="18" charset="0"/>
              </a:rPr>
              <a:t> an </a:t>
            </a:r>
            <a:r>
              <a:rPr lang="en-US" sz="2800" dirty="0" err="1">
                <a:solidFill>
                  <a:srgbClr val="00B050"/>
                </a:solidFill>
                <a:latin typeface="Times New Roman" panose="02020603050405020304" pitchFamily="18" charset="0"/>
                <a:cs typeface="Times New Roman" panose="02020603050405020304" pitchFamily="18" charset="0"/>
              </a:rPr>
              <a:t>ninh</a:t>
            </a:r>
            <a:r>
              <a:rPr lang="en-US" sz="2800" dirty="0">
                <a:solidFill>
                  <a:srgbClr val="00B050"/>
                </a:solidFill>
                <a:latin typeface="Times New Roman" panose="02020603050405020304" pitchFamily="18" charset="0"/>
                <a:cs typeface="Times New Roman" panose="02020603050405020304" pitchFamily="18" charset="0"/>
              </a:rPr>
              <a:t> 1</a:t>
            </a:r>
            <a:r>
              <a:rPr lang="en-GB" sz="2800" dirty="0">
                <a:solidFill>
                  <a:srgbClr val="00B050"/>
                </a:solidFill>
                <a:latin typeface="Times New Roman" panose="02020603050405020304" pitchFamily="18" charset="0"/>
                <a:cs typeface="Times New Roman" panose="02020603050405020304" pitchFamily="18" charset="0"/>
              </a:rPr>
              <a:t>2</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bộ</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sách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Cánh</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Diều</a:t>
            </a:r>
            <a:r>
              <a:rPr lang="en-US" sz="2800" dirty="0">
                <a:solidFill>
                  <a:srgbClr val="00B050"/>
                </a:solidFill>
                <a:latin typeface="Times New Roman" panose="02020603050405020304" pitchFamily="18" charset="0"/>
                <a:cs typeface="Times New Roman" panose="02020603050405020304" pitchFamily="18" charset="0"/>
              </a:rPr>
              <a:t>)</a:t>
            </a:r>
            <a:endParaRPr lang="en-US" sz="2800" dirty="0">
              <a:solidFill>
                <a:srgbClr val="00B050"/>
              </a:solidFill>
              <a:latin typeface="Times New Roman" panose="02020603050405020304" pitchFamily="18" charset="0"/>
              <a:cs typeface="Times New Roman" panose="02020603050405020304" pitchFamily="18" charset="0"/>
            </a:endParaRPr>
          </a:p>
          <a:p>
            <a:pPr marL="180975" indent="-180975" algn="just">
              <a:spcBef>
                <a:spcPts val="600"/>
              </a:spcBef>
              <a:spcAft>
                <a:spcPts val="600"/>
              </a:spcAft>
              <a:buFont typeface="Wingdings" panose="05000000000000000000" pitchFamily="2" charset="2"/>
              <a:buChar char="v"/>
            </a:pPr>
            <a:r>
              <a:rPr lang="en-US" sz="2800" dirty="0" err="1">
                <a:solidFill>
                  <a:srgbClr val="00B050"/>
                </a:solidFill>
                <a:latin typeface="Times New Roman" panose="02020603050405020304" pitchFamily="18" charset="0"/>
                <a:cs typeface="Times New Roman" panose="02020603050405020304" pitchFamily="18" charset="0"/>
              </a:rPr>
              <a:t>Mỗi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câu</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hỏi</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chọn</a:t>
            </a:r>
            <a:r>
              <a:rPr lang="en-US" sz="2800" dirty="0">
                <a:solidFill>
                  <a:srgbClr val="00B050"/>
                </a:solidFill>
                <a:latin typeface="Times New Roman" panose="02020603050405020304" pitchFamily="18" charset="0"/>
                <a:cs typeface="Times New Roman" panose="02020603050405020304" pitchFamily="18" charset="0"/>
              </a:rPr>
              <a:t> 1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trong</a:t>
            </a:r>
            <a:r>
              <a:rPr lang="en-US" sz="2800" dirty="0">
                <a:solidFill>
                  <a:srgbClr val="00B050"/>
                </a:solidFill>
                <a:latin typeface="Times New Roman" panose="02020603050405020304" pitchFamily="18" charset="0"/>
                <a:cs typeface="Times New Roman" panose="02020603050405020304" pitchFamily="18" charset="0"/>
              </a:rPr>
              <a:t> 4 </a:t>
            </a:r>
            <a:r>
              <a:rPr lang="en-US" sz="2800" dirty="0" err="1">
                <a:solidFill>
                  <a:srgbClr val="00B050"/>
                </a:solidFill>
                <a:latin typeface="Times New Roman" panose="02020603050405020304" pitchFamily="18" charset="0"/>
                <a:cs typeface="Times New Roman" panose="02020603050405020304" pitchFamily="18" charset="0"/>
              </a:rPr>
              <a:t>phương</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án</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cho</a:t>
            </a:r>
            <a:r>
              <a:rPr lang="en-US" sz="2800" dirty="0">
                <a:solidFill>
                  <a:srgbClr val="00B050"/>
                </a:solidFill>
                <a:latin typeface="Times New Roman" panose="02020603050405020304" pitchFamily="18" charset="0"/>
                <a:cs typeface="Times New Roman" panose="02020603050405020304" pitchFamily="18" charset="0"/>
              </a:rPr>
              <a:t> </a:t>
            </a:r>
            <a:r>
              <a:rPr lang="en-US" sz="2800" dirty="0" err="1">
                <a:solidFill>
                  <a:srgbClr val="00B050"/>
                </a:solidFill>
                <a:latin typeface="Times New Roman" panose="02020603050405020304" pitchFamily="18" charset="0"/>
                <a:cs typeface="Times New Roman" panose="02020603050405020304" pitchFamily="18" charset="0"/>
              </a:rPr>
              <a:t>trước</a:t>
            </a:r>
            <a:endParaRPr lang="en-US" sz="2800"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553452" y="825776"/>
            <a:ext cx="11085095" cy="229173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“Diễn biến hoà bình” là chiến lược cơ bản do chủ nghĩa đế quốc và các thế lực phản động tiến hành, nhằm lật đổ chế độ chính trị của các nước tiến bộ, trước hết là các nước xã hội chủ nghĩa từ bên trong, chủ yếu bằng các biện pháp</a:t>
            </a:r>
            <a:endParaRPr lang="en-GB"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2302626" y="3486792"/>
            <a:ext cx="3188478" cy="95622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quân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2302626" y="4966118"/>
            <a:ext cx="3188478"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a:t>
            </a:r>
            <a:r>
              <a:rPr lang="en-GB" sz="2800" dirty="0">
                <a:solidFill>
                  <a:schemeClr val="tx1"/>
                </a:solidFill>
                <a:latin typeface="Times New Roman" panose="02020603050405020304" pitchFamily="18" charset="0"/>
                <a:cs typeface="Times New Roman" panose="02020603050405020304" pitchFamily="18" charset="0"/>
              </a:rPr>
              <a:t>phi </a:t>
            </a:r>
            <a:r>
              <a:rPr lang="en-GB" sz="2800" dirty="0" err="1">
                <a:solidFill>
                  <a:schemeClr val="tx1"/>
                </a:solidFill>
                <a:latin typeface="Times New Roman" panose="02020603050405020304" pitchFamily="18" charset="0"/>
                <a:cs typeface="Times New Roman" panose="02020603050405020304" pitchFamily="18" charset="0"/>
              </a:rPr>
              <a:t>quân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7037327" y="4966119"/>
            <a:ext cx="3188478"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a:solidFill>
                  <a:schemeClr val="tx1"/>
                </a:solidFill>
                <a:latin typeface="Times New Roman" panose="02020603050405020304" pitchFamily="18" charset="0"/>
                <a:cs typeface="Times New Roman" panose="02020603050405020304" pitchFamily="18" charset="0"/>
              </a:rPr>
              <a:t>phi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7037327" y="3525706"/>
            <a:ext cx="3188478" cy="92101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13778" y="861566"/>
            <a:ext cx="10299654" cy="2186607"/>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6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Câu 4.2</a:t>
            </a:r>
            <a:r>
              <a:rPr lang="en-US" sz="26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6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chemeClr val="tx1"/>
                </a:solidFill>
                <a:latin typeface="Times New Roman" panose="02020603050405020304" pitchFamily="18" charset="0"/>
                <a:cs typeface="Times New Roman" panose="02020603050405020304" pitchFamily="18" charset="0"/>
              </a:rPr>
              <a:t>Cho thông tin sau: </a:t>
            </a:r>
            <a:r>
              <a:rPr lang="vi-VN" sz="2800" dirty="0">
                <a:solidFill>
                  <a:schemeClr val="tx1"/>
                </a:solidFill>
                <a:latin typeface="Times New Roman" panose="02020603050405020304" pitchFamily="18" charset="0"/>
                <a:cs typeface="Times New Roman" panose="02020603050405020304" pitchFamily="18" charset="0"/>
              </a:rPr>
              <a:t>“Diễn biến hoà bình” là chiến lược cơ bản do chủ nghĩa đế quốc và các thế lực phản động tiến hành, nhằm </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trước hết là các nước xã hội chủ nghĩa từ bên trong, chủ yếu bằng các biện pháp</a:t>
            </a:r>
            <a:r>
              <a:rPr lang="en-GB" sz="2800" dirty="0">
                <a:solidFill>
                  <a:schemeClr val="tx1"/>
                </a:solidFill>
                <a:latin typeface="Times New Roman" panose="02020603050405020304" pitchFamily="18" charset="0"/>
                <a:cs typeface="Times New Roman" panose="02020603050405020304" pitchFamily="18" charset="0"/>
              </a:rPr>
              <a:t> phi </a:t>
            </a:r>
            <a:r>
              <a:rPr lang="en-GB" sz="2800" dirty="0" err="1">
                <a:solidFill>
                  <a:schemeClr val="tx1"/>
                </a:solidFill>
                <a:latin typeface="Times New Roman" panose="02020603050405020304" pitchFamily="18" charset="0"/>
                <a:cs typeface="Times New Roman" panose="02020603050405020304" pitchFamily="18" charset="0"/>
              </a:rPr>
              <a:t>quân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49046" y="3328365"/>
            <a:ext cx="4067525" cy="882106"/>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4500" lvl="1" indent="-444500" algn="just"/>
            <a:r>
              <a:rPr lang="vi-VN" sz="2800" dirty="0">
                <a:solidFill>
                  <a:schemeClr val="tx1"/>
                </a:solidFill>
                <a:latin typeface="Times New Roman" panose="02020603050405020304" pitchFamily="18" charset="0"/>
                <a:cs typeface="Times New Roman" panose="02020603050405020304" pitchFamily="18" charset="0"/>
              </a:rPr>
              <a:t>A. lật đổ chế độ chính trị của các nước</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1549046" y="4515135"/>
            <a:ext cx="4067525" cy="882106"/>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4500" lvl="1" indent="-444500" algn="just"/>
            <a:r>
              <a:rPr lang="vi-VN" sz="2800" dirty="0">
                <a:solidFill>
                  <a:schemeClr val="tx1"/>
                </a:solidFill>
                <a:latin typeface="Times New Roman" panose="02020603050405020304" pitchFamily="18" charset="0"/>
                <a:cs typeface="Times New Roman" panose="02020603050405020304" pitchFamily="18" charset="0"/>
              </a:rPr>
              <a:t>C. lật đổ chế độ chính trị của các nước tiến bộ</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5834447" y="4529725"/>
            <a:ext cx="4528295" cy="882106"/>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4500" lvl="1" indent="-44450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err="1">
                <a:solidFill>
                  <a:schemeClr val="tx1"/>
                </a:solidFill>
                <a:latin typeface="Times New Roman" panose="02020603050405020304" pitchFamily="18" charset="0"/>
                <a:cs typeface="Times New Roman" panose="02020603050405020304" pitchFamily="18" charset="0"/>
              </a:rPr>
              <a:t>thay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đổi</a:t>
            </a:r>
            <a:r>
              <a:rPr lang="vi-VN" sz="2800" dirty="0">
                <a:solidFill>
                  <a:schemeClr val="tx1"/>
                </a:solidFill>
                <a:latin typeface="Times New Roman" panose="02020603050405020304" pitchFamily="18" charset="0"/>
                <a:cs typeface="Times New Roman" panose="02020603050405020304" pitchFamily="18" charset="0"/>
              </a:rPr>
              <a:t> chế độ chính trị của các nước tiến bộ</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5834447" y="3328365"/>
            <a:ext cx="4528295" cy="882106"/>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7505" lvl="1" indent="-357505" algn="just"/>
            <a:r>
              <a:rPr lang="vi-VN" sz="2800" dirty="0">
                <a:solidFill>
                  <a:schemeClr val="tx1"/>
                </a:solidFill>
                <a:latin typeface="Times New Roman" panose="02020603050405020304" pitchFamily="18" charset="0"/>
                <a:cs typeface="Times New Roman" panose="02020603050405020304" pitchFamily="18" charset="0"/>
              </a:rPr>
              <a:t>B. </a:t>
            </a:r>
            <a:r>
              <a:rPr lang="en-GB" sz="2800" dirty="0" err="1">
                <a:solidFill>
                  <a:schemeClr val="tx1"/>
                </a:solidFill>
                <a:latin typeface="Times New Roman" panose="02020603050405020304" pitchFamily="18" charset="0"/>
                <a:cs typeface="Times New Roman" panose="02020603050405020304" pitchFamily="18" charset="0"/>
              </a:rPr>
              <a:t>thay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đổi</a:t>
            </a:r>
            <a:r>
              <a:rPr lang="vi-VN" sz="2800" dirty="0">
                <a:solidFill>
                  <a:schemeClr val="tx1"/>
                </a:solidFill>
                <a:latin typeface="Times New Roman" panose="02020603050405020304" pitchFamily="18" charset="0"/>
                <a:cs typeface="Times New Roman" panose="02020603050405020304" pitchFamily="18" charset="0"/>
              </a:rPr>
              <a:t> chế độ chính trị của các nước</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34026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098860"/>
            <a:ext cx="8605902" cy="1200329"/>
          </a:xfrm>
          <a:prstGeom prst="rect">
            <a:avLst/>
          </a:prstGeom>
          <a:noFill/>
        </p:spPr>
        <p:txBody>
          <a:bodyPr wrap="square" rtlCol="0">
            <a:spAutoFit/>
          </a:bodyPr>
          <a:lstStyle/>
          <a:p>
            <a:pPr algn="just"/>
            <a:r>
              <a:rPr lang="en-GB" sz="2400" b="1" dirty="0" err="1">
                <a:effectLst/>
                <a:latin typeface="Times New Roman" panose="02020603050405020304" pitchFamily="18" charset="0"/>
                <a:ea typeface="Calibri" panose="020F0502020204030204" charset="0"/>
              </a:rPr>
              <a:t>Phương</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châm</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và</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kế</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hoạch</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có</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tính</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chất</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toàn</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cục</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xác</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định</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mục</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tiêu</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chủ</a:t>
            </a:r>
            <a:r>
              <a:rPr lang="en-GB" sz="2400" b="1" dirty="0">
                <a:effectLst/>
                <a:latin typeface="Times New Roman" panose="02020603050405020304" pitchFamily="18" charset="0"/>
                <a:ea typeface="Calibri" panose="020F0502020204030204" charset="0"/>
              </a:rPr>
              <a:t> </a:t>
            </a:r>
            <a:r>
              <a:rPr lang="en-GB" sz="2400" b="1" dirty="0" err="1">
                <a:latin typeface="Times New Roman" panose="02020603050405020304" pitchFamily="18" charset="0"/>
                <a:ea typeface="Calibri" panose="020F0502020204030204" charset="0"/>
              </a:rPr>
              <a:t>yếu</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và</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sự</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sắp</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xếp</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lực</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lượng</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trong</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suốt</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cả</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một</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thời</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kì</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của</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cuộc</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đấu</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tranh</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xã</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hội</a:t>
            </a:r>
            <a:r>
              <a:rPr lang="en-GB" sz="2400" b="1" dirty="0">
                <a:effectLst/>
                <a:latin typeface="Times New Roman" panose="02020603050405020304" pitchFamily="18" charset="0"/>
                <a:ea typeface="Calibri" panose="020F0502020204030204" charset="0"/>
              </a:rPr>
              <a:t> - </a:t>
            </a:r>
            <a:r>
              <a:rPr lang="en-GB" sz="2400" b="1" dirty="0" err="1">
                <a:effectLst/>
                <a:latin typeface="Times New Roman" panose="02020603050405020304" pitchFamily="18" charset="0"/>
                <a:ea typeface="Calibri" panose="020F0502020204030204" charset="0"/>
              </a:rPr>
              <a:t>chính</a:t>
            </a:r>
            <a:r>
              <a:rPr lang="en-GB" sz="2400" b="1" dirty="0">
                <a:effectLst/>
                <a:latin typeface="Times New Roman" panose="02020603050405020304" pitchFamily="18" charset="0"/>
                <a:ea typeface="Calibri" panose="020F0502020204030204" charset="0"/>
              </a:rPr>
              <a:t> </a:t>
            </a:r>
            <a:r>
              <a:rPr lang="en-GB" sz="2400" b="1" dirty="0" err="1">
                <a:effectLst/>
                <a:latin typeface="Times New Roman" panose="02020603050405020304" pitchFamily="18" charset="0"/>
                <a:ea typeface="Calibri" panose="020F0502020204030204" charset="0"/>
              </a:rPr>
              <a:t>trị</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4650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4148480" y="30813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4197991" y="31308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p:cNvSpPr/>
          <p:nvPr/>
        </p:nvSpPr>
        <p:spPr>
          <a:xfrm>
            <a:off x="496614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501565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1036" name="Oval 1035"/>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4001627"/>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là </a:t>
            </a:r>
            <a:r>
              <a:rPr lang="en-GB" sz="2400" dirty="0" err="1">
                <a:solidFill>
                  <a:srgbClr val="FF0000"/>
                </a:solidFill>
                <a:latin typeface="Arial" panose="020B0604020202020204" pitchFamily="34" charset="0"/>
                <a:cs typeface="Arial" panose="020B0604020202020204" pitchFamily="34" charset="0"/>
              </a:rPr>
              <a:t>chiến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lược</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cơ </a:t>
            </a:r>
            <a:r>
              <a:rPr lang="en-GB" sz="2400" dirty="0" err="1">
                <a:latin typeface="Arial" panose="020B0604020202020204" pitchFamily="34" charset="0"/>
                <a:cs typeface="Arial" panose="020B0604020202020204" pitchFamily="34" charset="0"/>
              </a:rPr>
              <a:t>bản</a:t>
            </a:r>
            <a:r>
              <a:rPr lang="en-GB" sz="2400" dirty="0">
                <a:latin typeface="Arial" panose="020B0604020202020204" pitchFamily="34" charset="0"/>
                <a:cs typeface="Arial" panose="020B0604020202020204" pitchFamily="34" charset="0"/>
              </a:rPr>
              <a:t> do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hết</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pháp</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5783804"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833315"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p:cNvSpPr/>
          <p:nvPr/>
        </p:nvSpPr>
        <p:spPr>
          <a:xfrm>
            <a:off x="660146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665097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13" name="Rectangle 12"/>
          <p:cNvSpPr/>
          <p:nvPr/>
        </p:nvSpPr>
        <p:spPr>
          <a:xfrm>
            <a:off x="741912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746863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15" name="Rectangle 14"/>
          <p:cNvSpPr/>
          <p:nvPr/>
        </p:nvSpPr>
        <p:spPr>
          <a:xfrm>
            <a:off x="8236790"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8286301"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Ợ</a:t>
            </a:r>
            <a:endParaRPr lang="en-US" sz="4000" b="1" dirty="0">
              <a:solidFill>
                <a:schemeClr val="tx1"/>
              </a:solidFill>
              <a:latin typeface="UTM Avo" panose="02040603050506020204" pitchFamily="18" charset="0"/>
            </a:endParaRPr>
          </a:p>
        </p:txBody>
      </p:sp>
      <p:sp>
        <p:nvSpPr>
          <p:cNvPr id="39" name="Rectangle 38"/>
          <p:cNvSpPr/>
          <p:nvPr/>
        </p:nvSpPr>
        <p:spPr>
          <a:xfrm>
            <a:off x="9054452"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p:cNvSpPr/>
          <p:nvPr/>
        </p:nvSpPr>
        <p:spPr>
          <a:xfrm>
            <a:off x="9103963"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1" name="Rectangle 50"/>
          <p:cNvSpPr/>
          <p:nvPr/>
        </p:nvSpPr>
        <p:spPr>
          <a:xfrm>
            <a:off x="2513156"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2562667"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6" name="Rectangle 55"/>
          <p:cNvSpPr/>
          <p:nvPr/>
        </p:nvSpPr>
        <p:spPr>
          <a:xfrm>
            <a:off x="3330818" y="30813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3380329" y="31308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53" grpId="0" animBg="1"/>
      <p:bldP spid="5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90600" y="844405"/>
            <a:ext cx="10239375" cy="226028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Bạo loạn lật đổ là hành động chống phá bằng bạo lực có tổ chức do lực lượng phản động hay lực lượng li khai, lực lượng đối lập trong nước hoặc câu kết với nước ngoài tiến hành nhằm gây rối loạn an ninh chính trị, trật tự, an toàn xã hội hoặc lật đổ</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990599" y="3428954"/>
            <a:ext cx="5105399"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chính quyền ở địa phương.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990600" y="4725345"/>
            <a:ext cx="5105400"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tx1"/>
                </a:solidFill>
                <a:latin typeface="Times New Roman" panose="02020603050405020304" pitchFamily="18" charset="0"/>
                <a:cs typeface="Times New Roman" panose="02020603050405020304" pitchFamily="18" charset="0"/>
              </a:rPr>
              <a:t>C. c</a:t>
            </a:r>
            <a:r>
              <a:rPr lang="en-GB" sz="2800" dirty="0" err="1">
                <a:solidFill>
                  <a:schemeClr val="tx1"/>
                </a:solidFill>
                <a:latin typeface="Times New Roman" panose="02020603050405020304" pitchFamily="18" charset="0"/>
                <a:cs typeface="Times New Roman" panose="02020603050405020304" pitchFamily="18" charset="0"/>
              </a:rPr>
              <a:t>hế</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độ</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vi-VN" sz="2800" dirty="0">
                <a:solidFill>
                  <a:schemeClr val="tx1"/>
                </a:solidFill>
                <a:latin typeface="Times New Roman" panose="02020603050405020304" pitchFamily="18" charset="0"/>
                <a:cs typeface="Times New Roman" panose="02020603050405020304" pitchFamily="18" charset="0"/>
              </a:rPr>
              <a:t> ở địa phương.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561723" y="4725346"/>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ch</a:t>
            </a:r>
            <a:r>
              <a:rPr lang="en-GB" sz="2800" dirty="0">
                <a:solidFill>
                  <a:schemeClr val="tx1"/>
                </a:solidFill>
                <a:latin typeface="Times New Roman" panose="02020603050405020304" pitchFamily="18" charset="0"/>
                <a:cs typeface="Times New Roman" panose="02020603050405020304" pitchFamily="18" charset="0"/>
              </a:rPr>
              <a:t>ế </a:t>
            </a:r>
            <a:r>
              <a:rPr lang="en-GB" sz="2800" dirty="0" err="1">
                <a:solidFill>
                  <a:schemeClr val="tx1"/>
                </a:solidFill>
                <a:latin typeface="Times New Roman" panose="02020603050405020304" pitchFamily="18" charset="0"/>
                <a:cs typeface="Times New Roman" panose="02020603050405020304" pitchFamily="18" charset="0"/>
              </a:rPr>
              <a:t>độ</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vi-VN" sz="2800" dirty="0">
                <a:solidFill>
                  <a:schemeClr val="tx1"/>
                </a:solidFill>
                <a:latin typeface="Times New Roman" panose="02020603050405020304" pitchFamily="18" charset="0"/>
                <a:cs typeface="Times New Roman" panose="02020603050405020304" pitchFamily="18" charset="0"/>
              </a:rPr>
              <a:t> ở địa phương hay Trung ương.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6561723" y="3428954"/>
            <a:ext cx="4668252"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chính quyền ở địa phương hay Trung ương.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8"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7"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81075" y="858134"/>
            <a:ext cx="10220326" cy="25708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b="1" dirty="0">
                <a:solidFill>
                  <a:srgbClr val="00A23A"/>
                </a:solidFill>
                <a:latin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cs typeface="Times New Roman" panose="02020603050405020304" pitchFamily="18" charset="0"/>
              </a:rPr>
              <a:t>Cho </a:t>
            </a:r>
            <a:r>
              <a:rPr lang="en-GB" sz="2800" dirty="0" err="1">
                <a:solidFill>
                  <a:schemeClr val="tx1"/>
                </a:solidFill>
                <a:latin typeface="Times New Roman" panose="02020603050405020304" pitchFamily="18" charset="0"/>
                <a:cs typeface="Times New Roman" panose="02020603050405020304" pitchFamily="18" charset="0"/>
              </a:rPr>
              <a:t>thông</a:t>
            </a:r>
            <a:r>
              <a:rPr lang="en-GB" sz="2800" dirty="0">
                <a:solidFill>
                  <a:schemeClr val="tx1"/>
                </a:solidFill>
                <a:latin typeface="Times New Roman" panose="02020603050405020304" pitchFamily="18" charset="0"/>
                <a:cs typeface="Times New Roman" panose="02020603050405020304" pitchFamily="18" charset="0"/>
              </a:rPr>
              <a:t> tin </a:t>
            </a:r>
            <a:r>
              <a:rPr lang="en-GB" sz="2800" dirty="0" err="1">
                <a:solidFill>
                  <a:schemeClr val="tx1"/>
                </a:solidFill>
                <a:latin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Bạo loạn lật đổ là hành động chống phá </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do lực lượng phản động hay lực lượng li khai, lực lượng đối lập trong nước hoặc câu kết với nước ngoài tiến hành nhằm gây rối loạn an ninh chính trị, trật tự, an toàn xã hội hoặc lật đổ chính quyền ở địa phương hay Trung ương.</a:t>
            </a:r>
            <a:r>
              <a:rPr lang="en-GB" sz="2800" dirty="0">
                <a:solidFill>
                  <a:schemeClr val="tx1"/>
                </a:solidFill>
                <a:latin typeface="Times New Roman" panose="02020603050405020304" pitchFamily="18" charset="0"/>
                <a:cs typeface="Times New Roman" panose="02020603050405020304" pitchFamily="18" charset="0"/>
              </a:rPr>
              <a:t>”</a:t>
            </a:r>
            <a:endParaRPr lang="en-GB" sz="2800" dirty="0">
              <a:solidFill>
                <a:schemeClr val="tx1"/>
              </a:solidFill>
              <a:latin typeface="Times New Roman" panose="02020603050405020304" pitchFamily="18" charset="0"/>
              <a:cs typeface="Times New Roman" panose="02020603050405020304" pitchFamily="18" charset="0"/>
            </a:endParaRP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981075" y="4028611"/>
            <a:ext cx="4668252" cy="6359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bằng bạo lực có tổ chức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981075" y="4998291"/>
            <a:ext cx="4668252" cy="69952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bằng </a:t>
            </a:r>
            <a:r>
              <a:rPr lang="en-GB" sz="2800" dirty="0" err="1">
                <a:solidFill>
                  <a:schemeClr val="tx1"/>
                </a:solidFill>
                <a:latin typeface="Times New Roman" panose="02020603050405020304" pitchFamily="18" charset="0"/>
                <a:cs typeface="Times New Roman" panose="02020603050405020304" pitchFamily="18" charset="0"/>
              </a:rPr>
              <a:t>quân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vi-VN" sz="2800" dirty="0">
                <a:solidFill>
                  <a:schemeClr val="tx1"/>
                </a:solidFill>
                <a:latin typeface="Times New Roman" panose="02020603050405020304" pitchFamily="18" charset="0"/>
                <a:cs typeface="Times New Roman" panose="02020603050405020304" pitchFamily="18" charset="0"/>
              </a:rPr>
              <a:t> có tổ chức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533149" y="4993888"/>
            <a:ext cx="4668252" cy="69952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bằng </a:t>
            </a:r>
            <a:r>
              <a:rPr lang="en-GB" sz="2800" dirty="0" err="1">
                <a:solidFill>
                  <a:schemeClr val="tx1"/>
                </a:solidFill>
                <a:latin typeface="Times New Roman" panose="02020603050405020304" pitchFamily="18" charset="0"/>
                <a:cs typeface="Times New Roman" panose="02020603050405020304" pitchFamily="18" charset="0"/>
              </a:rPr>
              <a:t>quân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vi-VN" sz="2800" dirty="0">
                <a:solidFill>
                  <a:schemeClr val="tx1"/>
                </a:solidFill>
                <a:latin typeface="Times New Roman" panose="02020603050405020304" pitchFamily="18" charset="0"/>
                <a:cs typeface="Times New Roman" panose="02020603050405020304" pitchFamily="18" charset="0"/>
              </a:rPr>
              <a:t> có </a:t>
            </a:r>
            <a:r>
              <a:rPr lang="en-GB" sz="2800" dirty="0" err="1">
                <a:solidFill>
                  <a:schemeClr val="tx1"/>
                </a:solidFill>
                <a:latin typeface="Times New Roman" panose="02020603050405020304" pitchFamily="18" charset="0"/>
                <a:cs typeface="Times New Roman" panose="02020603050405020304" pitchFamily="18" charset="0"/>
              </a:rPr>
              <a:t>chỉ</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huy</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6533149" y="4024207"/>
            <a:ext cx="4668252" cy="63593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bằng </a:t>
            </a:r>
            <a:r>
              <a:rPr lang="en-GB" sz="2800" dirty="0" err="1">
                <a:solidFill>
                  <a:schemeClr val="tx1"/>
                </a:solidFill>
                <a:latin typeface="Times New Roman" panose="02020603050405020304" pitchFamily="18" charset="0"/>
                <a:cs typeface="Times New Roman" panose="02020603050405020304" pitchFamily="18" charset="0"/>
              </a:rPr>
              <a:t>bạo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lực</a:t>
            </a:r>
            <a:r>
              <a:rPr lang="vi-VN" sz="2800" dirty="0">
                <a:solidFill>
                  <a:schemeClr val="tx1"/>
                </a:solidFill>
                <a:latin typeface="Times New Roman" panose="02020603050405020304" pitchFamily="18" charset="0"/>
                <a:cs typeface="Times New Roman" panose="02020603050405020304" pitchFamily="18" charset="0"/>
              </a:rPr>
              <a:t> có </a:t>
            </a:r>
            <a:r>
              <a:rPr lang="en-GB" sz="2800" dirty="0" err="1">
                <a:solidFill>
                  <a:schemeClr val="tx1"/>
                </a:solidFill>
                <a:latin typeface="Times New Roman" panose="02020603050405020304" pitchFamily="18" charset="0"/>
                <a:cs typeface="Times New Roman" panose="02020603050405020304" pitchFamily="18" charset="0"/>
              </a:rPr>
              <a:t>chỉ</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huy</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8"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7"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000125" y="850660"/>
            <a:ext cx="10516139" cy="273613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.5.</a:t>
            </a:r>
            <a:r>
              <a:rPr lang="vi-VN"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Cho thông tin sau: </a:t>
            </a:r>
            <a:r>
              <a:rPr lang="en-GB" sz="2800" dirty="0">
                <a:solidFill>
                  <a:schemeClr val="tx1"/>
                </a:solidFill>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2800" dirty="0">
                <a:solidFill>
                  <a:schemeClr val="tx1"/>
                </a:solidFill>
                <a:latin typeface="Times New Roman" panose="02020603050405020304" pitchFamily="18" charset="0"/>
                <a:cs typeface="Times New Roman" panose="02020603050405020304" pitchFamily="18" charset="0"/>
              </a:rPr>
              <a:t>m mưu</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thực hiện chiến lược “diễn biến hoà bình” 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là</a:t>
            </a:r>
            <a:r>
              <a:rPr lang="en-GB" sz="2800" dirty="0">
                <a:solidFill>
                  <a:schemeClr val="tx1"/>
                </a:solidFill>
                <a:latin typeface="Times New Roman" panose="02020603050405020304" pitchFamily="18" charset="0"/>
                <a:cs typeface="Times New Roman" panose="02020603050405020304" pitchFamily="18" charset="0"/>
              </a:rPr>
              <a:t> x</a:t>
            </a:r>
            <a:r>
              <a:rPr lang="vi-VN" sz="2800" dirty="0">
                <a:solidFill>
                  <a:schemeClr val="tx1"/>
                </a:solidFill>
                <a:latin typeface="Times New Roman" panose="02020603050405020304" pitchFamily="18" charset="0"/>
                <a:cs typeface="Times New Roman" panose="02020603050405020304" pitchFamily="18" charset="0"/>
              </a:rPr>
              <a:t>oá bỏ vai trò lãnh đạo của Đảng Cộng sản Việt Nam, </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và lái nước ta đi theo quỹ đạo tư bản chủ nghĩa, tiến tới xoá bỏ hoàn toàn chế độ xã hội chủ nghĩa trên phạm vi toàn thế giới</a:t>
            </a:r>
            <a:r>
              <a:rPr lang="en-GB" sz="2800" dirty="0">
                <a:solidFill>
                  <a:schemeClr val="tx1"/>
                </a:solidFill>
                <a:latin typeface="Times New Roman" panose="02020603050405020304" pitchFamily="18" charset="0"/>
                <a:cs typeface="Times New Roman" panose="02020603050405020304" pitchFamily="18" charset="0"/>
              </a:rPr>
              <a:t>.”</a:t>
            </a:r>
            <a:endParaRPr lang="en-GB" sz="2800" dirty="0">
              <a:solidFill>
                <a:schemeClr val="tx1"/>
              </a:solidFill>
              <a:latin typeface="Times New Roman" panose="02020603050405020304" pitchFamily="18" charset="0"/>
              <a:cs typeface="Times New Roman" panose="02020603050405020304" pitchFamily="18" charset="0"/>
            </a:endParaRPr>
          </a:p>
          <a:p>
            <a:pPr algn="just"/>
            <a:r>
              <a:rPr lang="vi-VN" sz="2800" dirty="0">
                <a:solidFill>
                  <a:schemeClr val="tx1"/>
                </a:solidFill>
                <a:latin typeface="Times New Roman" panose="02020603050405020304" pitchFamily="18" charset="0"/>
                <a:cs typeface="Times New Roman" panose="02020603050405020304" pitchFamily="18" charset="0"/>
              </a:rPr>
              <a:t>Từ ngữ cần điền vào chỗ (…) trong câu trên là: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602885" y="4003858"/>
            <a:ext cx="3953271"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xoá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bỏ</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bộ</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máy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nhà</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nước</a:t>
            </a:r>
            <a:r>
              <a:rPr lang="vi-VN" sz="2800" dirty="0">
                <a:solidFill>
                  <a:schemeClr val="tx1"/>
                </a:solidFill>
                <a:latin typeface="Times New Roman" panose="02020603050405020304" pitchFamily="18" charset="0"/>
                <a:cs typeface="Times New Roman" panose="02020603050405020304" pitchFamily="18" charset="0"/>
              </a:rPr>
              <a:t> xã hội chủ nghĩa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1602885" y="5092858"/>
            <a:ext cx="3953270"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a:t>
            </a:r>
            <a:r>
              <a:rPr lang="en-GB" sz="2800" dirty="0" err="1">
                <a:solidFill>
                  <a:schemeClr val="tx1"/>
                </a:solidFill>
                <a:latin typeface="Times New Roman" panose="02020603050405020304" pitchFamily="18" charset="0"/>
                <a:cs typeface="Times New Roman" panose="02020603050405020304" pitchFamily="18" charset="0"/>
              </a:rPr>
              <a:t>xoá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bỏ</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chế</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độ</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dân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chủ</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769697" y="5092859"/>
            <a:ext cx="3953271"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xoá bỏ </a:t>
            </a:r>
            <a:r>
              <a:rPr lang="en-GB" sz="2800" dirty="0" err="1">
                <a:solidFill>
                  <a:schemeClr val="tx1"/>
                </a:solidFill>
                <a:latin typeface="Times New Roman" panose="02020603050405020304" pitchFamily="18" charset="0"/>
                <a:cs typeface="Times New Roman" panose="02020603050405020304" pitchFamily="18" charset="0"/>
              </a:rPr>
              <a:t>thể</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chế</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một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đảng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cầm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quyền</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6758080" y="4003858"/>
            <a:ext cx="3953271" cy="86659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xoá bỏ chế độ xã hội chủ nghĩa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8"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7"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52501" y="902417"/>
            <a:ext cx="10373226" cy="127764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.6.</a:t>
            </a:r>
            <a:r>
              <a:rPr lang="vi-VN"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về</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tư</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tưởng</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6657474" y="271144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hoá</a:t>
            </a:r>
            <a:r>
              <a:rPr lang="en-GB" sz="2800" b="0" i="0" dirty="0">
                <a:solidFill>
                  <a:schemeClr val="tx1"/>
                </a:solidFill>
                <a:effectLst/>
                <a:latin typeface="Times New Roman" panose="02020603050405020304" pitchFamily="18" charset="0"/>
                <a:cs typeface="Times New Roman" panose="02020603050405020304" pitchFamily="18" charset="0"/>
              </a:rPr>
              <a:t>, chia </a:t>
            </a:r>
            <a:r>
              <a:rPr lang="en-GB" sz="2800" b="0" i="0" dirty="0" err="1">
                <a:solidFill>
                  <a:schemeClr val="tx1"/>
                </a:solidFill>
                <a:effectLst/>
                <a:latin typeface="Times New Roman" panose="02020603050405020304" pitchFamily="18" charset="0"/>
                <a:cs typeface="Times New Roman" panose="02020603050405020304" pitchFamily="18" charset="0"/>
              </a:rPr>
              <a:t>rẽ</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hàng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ngũ</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bộ</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trong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Chính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phủ</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Việt</a:t>
            </a:r>
            <a:r>
              <a:rPr lang="en-GB" sz="2800" b="0" i="0" dirty="0">
                <a:solidFill>
                  <a:schemeClr val="tx1"/>
                </a:solidFill>
                <a:effectLst/>
                <a:latin typeface="Times New Roman" panose="02020603050405020304" pitchFamily="18" charset="0"/>
                <a:cs typeface="Times New Roman" panose="02020603050405020304" pitchFamily="18" charset="0"/>
              </a:rPr>
              <a:t> Nam.</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952501" y="4427781"/>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vi-VN" sz="2800" dirty="0">
                <a:solidFill>
                  <a:schemeClr val="tx1"/>
                </a:solidFill>
                <a:latin typeface="Times New Roman" panose="02020603050405020304" pitchFamily="18" charset="0"/>
                <a:cs typeface="Times New Roman" panose="02020603050405020304" pitchFamily="18" charset="0"/>
              </a:rPr>
              <a:t>C. </a:t>
            </a:r>
            <a:r>
              <a:rPr lang="en-GB" sz="2800" dirty="0" err="1">
                <a:solidFill>
                  <a:schemeClr val="tx1"/>
                </a:solidFill>
                <a:latin typeface="Times New Roman" panose="02020603050405020304" pitchFamily="18" charset="0"/>
                <a:cs typeface="Times New Roman" panose="02020603050405020304" pitchFamily="18" charset="0"/>
              </a:rPr>
              <a:t>Lợi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dụng</a:t>
            </a:r>
            <a:r>
              <a:rPr lang="en-GB" sz="2800" dirty="0">
                <a:solidFill>
                  <a:schemeClr val="tx1"/>
                </a:solidFill>
                <a:latin typeface="Times New Roman" panose="02020603050405020304" pitchFamily="18" charset="0"/>
                <a:cs typeface="Times New Roman" panose="02020603050405020304" pitchFamily="18" charset="0"/>
              </a:rPr>
              <a:t> internet </a:t>
            </a:r>
            <a:r>
              <a:rPr lang="en-GB" sz="2800" dirty="0" err="1">
                <a:solidFill>
                  <a:schemeClr val="tx1"/>
                </a:solidFill>
                <a:latin typeface="Times New Roman" panose="02020603050405020304" pitchFamily="18" charset="0"/>
                <a:cs typeface="Times New Roman" panose="02020603050405020304" pitchFamily="18" charset="0"/>
              </a:rPr>
              <a:t>để</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a:t>
            </a:r>
            <a:r>
              <a:rPr lang="en-GB" sz="2800" b="0" i="0" dirty="0" err="1">
                <a:solidFill>
                  <a:schemeClr val="tx1"/>
                </a:solidFill>
                <a:effectLst/>
                <a:latin typeface="Times New Roman" panose="02020603050405020304" pitchFamily="18" charset="0"/>
                <a:cs typeface="Times New Roman" panose="02020603050405020304" pitchFamily="18" charset="0"/>
              </a:rPr>
              <a:t>hông</a:t>
            </a:r>
            <a:r>
              <a:rPr lang="en-GB" sz="2800" b="0" i="0" dirty="0">
                <a:solidFill>
                  <a:schemeClr val="tx1"/>
                </a:solidFill>
                <a:effectLst/>
                <a:latin typeface="Times New Roman" panose="02020603050405020304" pitchFamily="18" charset="0"/>
                <a:cs typeface="Times New Roman" panose="02020603050405020304" pitchFamily="18" charset="0"/>
              </a:rPr>
              <a:t> tin </a:t>
            </a:r>
            <a:r>
              <a:rPr lang="en-GB" sz="2800" b="0" i="0" dirty="0" err="1">
                <a:solidFill>
                  <a:schemeClr val="tx1"/>
                </a:solidFill>
                <a:effectLst/>
                <a:latin typeface="Times New Roman" panose="02020603050405020304" pitchFamily="18" charset="0"/>
                <a:cs typeface="Times New Roman" panose="02020603050405020304" pitchFamily="18" charset="0"/>
              </a:rPr>
              <a:t>sai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sự</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thật</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làm</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nóng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vấn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đề</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xã</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hội</a:t>
            </a:r>
            <a:r>
              <a:rPr lang="en-GB" sz="2800" b="0" i="0" dirty="0">
                <a:solidFill>
                  <a:schemeClr val="tx1"/>
                </a:solidFill>
                <a:effectLst/>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657474" y="4427781"/>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vi-VN" sz="2800" dirty="0">
                <a:solidFill>
                  <a:schemeClr val="tx1"/>
                </a:solidFill>
                <a:latin typeface="Times New Roman" panose="02020603050405020304" pitchFamily="18" charset="0"/>
                <a:cs typeface="Times New Roman" panose="02020603050405020304" pitchFamily="18" charset="0"/>
              </a:rPr>
              <a:t>D. </a:t>
            </a:r>
            <a:r>
              <a:rPr lang="en-GB" sz="2800" dirty="0">
                <a:solidFill>
                  <a:schemeClr val="tx1"/>
                </a:solidFill>
                <a:latin typeface="Times New Roman" panose="02020603050405020304" pitchFamily="18" charset="0"/>
                <a:cs typeface="Times New Roman" panose="02020603050405020304" pitchFamily="18" charset="0"/>
              </a:rPr>
              <a:t>G</a:t>
            </a:r>
            <a:r>
              <a:rPr lang="vi-VN" sz="2800" b="0" i="0" dirty="0">
                <a:solidFill>
                  <a:schemeClr val="tx1"/>
                </a:solidFill>
                <a:effectLst/>
                <a:latin typeface="Times New Roman" panose="02020603050405020304" pitchFamily="18" charset="0"/>
                <a:cs typeface="Times New Roman" panose="02020603050405020304" pitchFamily="18" charset="0"/>
              </a:rPr>
              <a:t>ây bức xúc, bất công trong các cơ sở kinh tế vốn nước ngoài hoặc liên doanh.</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952501" y="271144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en-GB"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Tuyên truyền, xuyên tạc chủ nghĩa Mác – Lênin, tư tưởng Hồ Chí Minh.</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8"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7"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019175" y="902416"/>
            <a:ext cx="10306551" cy="153885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.7.</a:t>
            </a:r>
            <a:r>
              <a:rPr lang="vi-VN"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về</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chính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trị</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xã</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hội</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6657474" y="2922402"/>
            <a:ext cx="4668252"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Phá</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hoại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chính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sách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kinh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tế</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của</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Việt</a:t>
            </a:r>
            <a:r>
              <a:rPr lang="en-GB" sz="2800" b="0" i="0" dirty="0">
                <a:solidFill>
                  <a:schemeClr val="tx1"/>
                </a:solidFill>
                <a:effectLst/>
                <a:latin typeface="Times New Roman" panose="02020603050405020304" pitchFamily="18" charset="0"/>
                <a:cs typeface="Times New Roman" panose="02020603050405020304" pitchFamily="18" charset="0"/>
              </a:rPr>
              <a:t> Nam.</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1019175" y="4552479"/>
            <a:ext cx="4668252"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vi-VN" sz="2800" dirty="0">
                <a:solidFill>
                  <a:schemeClr val="tx1"/>
                </a:solidFill>
                <a:latin typeface="Times New Roman" panose="02020603050405020304" pitchFamily="18" charset="0"/>
                <a:cs typeface="Times New Roman" panose="02020603050405020304" pitchFamily="18" charset="0"/>
              </a:rPr>
              <a:t>C. </a:t>
            </a:r>
            <a:r>
              <a:rPr lang="en-GB" sz="2800" b="0" i="0" dirty="0" err="1">
                <a:solidFill>
                  <a:schemeClr val="tx1"/>
                </a:solidFill>
                <a:effectLst/>
                <a:latin typeface="Times New Roman" panose="02020603050405020304" pitchFamily="18" charset="0"/>
                <a:cs typeface="Times New Roman" panose="02020603050405020304" pitchFamily="18" charset="0"/>
              </a:rPr>
              <a:t>Xuyên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để</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xoá</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bỏ</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hình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ảnh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Bộ</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đội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Cụ</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Hồ</a:t>
            </a:r>
            <a:r>
              <a:rPr lang="en-GB" sz="2800" b="0" i="0" dirty="0">
                <a:solidFill>
                  <a:schemeClr val="tx1"/>
                </a:solidFill>
                <a:effectLst/>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657474" y="4552481"/>
            <a:ext cx="4668252"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vi-VN" sz="2800" dirty="0">
                <a:solidFill>
                  <a:schemeClr val="tx1"/>
                </a:solidFill>
                <a:latin typeface="Times New Roman" panose="02020603050405020304" pitchFamily="18" charset="0"/>
                <a:cs typeface="Times New Roman" panose="02020603050405020304" pitchFamily="18" charset="0"/>
              </a:rPr>
              <a:t>D. </a:t>
            </a:r>
            <a:r>
              <a:rPr lang="en-GB" sz="2800" b="0" i="0" dirty="0" err="1">
                <a:solidFill>
                  <a:schemeClr val="tx1"/>
                </a:solidFill>
                <a:effectLst/>
                <a:latin typeface="Times New Roman" panose="02020603050405020304" pitchFamily="18" charset="0"/>
                <a:cs typeface="Times New Roman" panose="02020603050405020304" pitchFamily="18" charset="0"/>
              </a:rPr>
              <a:t>Làm</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rối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loạn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hệ</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thống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giá</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trị</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đích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thực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của</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nền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văn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hoá</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Việt</a:t>
            </a:r>
            <a:r>
              <a:rPr lang="en-GB" sz="2800" b="0" i="0" dirty="0">
                <a:solidFill>
                  <a:schemeClr val="tx1"/>
                </a:solidFill>
                <a:effectLst/>
                <a:latin typeface="Times New Roman" panose="02020603050405020304" pitchFamily="18" charset="0"/>
                <a:cs typeface="Times New Roman" panose="02020603050405020304" pitchFamily="18" charset="0"/>
              </a:rPr>
              <a:t> Nam.</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1019175" y="2922401"/>
            <a:ext cx="4668252"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ts val="3500"/>
              </a:lnSpc>
              <a:spcBef>
                <a:spcPts val="600"/>
              </a:spcBef>
              <a:spcAft>
                <a:spcPts val="600"/>
              </a:spcAft>
            </a:pPr>
            <a:r>
              <a:rPr lang="en-GB"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cs typeface="Times New Roman" panose="02020603050405020304" pitchFamily="18" charset="0"/>
              </a:rPr>
              <a:t>T</a:t>
            </a:r>
            <a:r>
              <a:rPr lang="vi-VN" sz="2800" dirty="0">
                <a:solidFill>
                  <a:schemeClr val="tx1"/>
                </a:solidFill>
                <a:latin typeface="Times New Roman" panose="02020603050405020304" pitchFamily="18" charset="0"/>
                <a:cs typeface="Times New Roman" panose="02020603050405020304" pitchFamily="18" charset="0"/>
              </a:rPr>
              <a:t>ập hợp, nuôi dưỡng các tổ chức phản động lưu vong người Việt.</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8"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7"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183774"/>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806095" y="902417"/>
            <a:ext cx="10804880" cy="153598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.8.</a:t>
            </a:r>
            <a:r>
              <a:rPr lang="vi-VN"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về</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quốc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phòng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và</a:t>
            </a:r>
            <a:r>
              <a:rPr lang="en-GB" sz="2800" dirty="0">
                <a:solidFill>
                  <a:schemeClr val="tx1"/>
                </a:solidFill>
                <a:latin typeface="Times New Roman" panose="02020603050405020304" pitchFamily="18" charset="0"/>
                <a:cs typeface="Times New Roman" panose="02020603050405020304" pitchFamily="18" charset="0"/>
              </a:rPr>
              <a:t> an </a:t>
            </a:r>
            <a:r>
              <a:rPr lang="en-GB" sz="2800" dirty="0" err="1">
                <a:solidFill>
                  <a:schemeClr val="tx1"/>
                </a:solidFill>
                <a:latin typeface="Times New Roman" panose="02020603050405020304" pitchFamily="18" charset="0"/>
                <a:cs typeface="Times New Roman" panose="02020603050405020304" pitchFamily="18" charset="0"/>
              </a:rPr>
              <a:t>ninh</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6295257" y="2771099"/>
            <a:ext cx="5135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Lợi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dụng</a:t>
            </a:r>
            <a:r>
              <a:rPr lang="en-GB" sz="2800" dirty="0">
                <a:solidFill>
                  <a:schemeClr val="tx1"/>
                </a:solidFill>
                <a:latin typeface="Times New Roman" panose="02020603050405020304" pitchFamily="18" charset="0"/>
                <a:cs typeface="Times New Roman" panose="02020603050405020304" pitchFamily="18" charset="0"/>
              </a:rPr>
              <a:t> internet </a:t>
            </a:r>
            <a:r>
              <a:rPr lang="en-GB" sz="2800" dirty="0" err="1">
                <a:solidFill>
                  <a:schemeClr val="tx1"/>
                </a:solidFill>
                <a:latin typeface="Times New Roman" panose="02020603050405020304" pitchFamily="18" charset="0"/>
                <a:cs typeface="Times New Roman" panose="02020603050405020304" pitchFamily="18" charset="0"/>
              </a:rPr>
              <a:t>để</a:t>
            </a:r>
            <a:r>
              <a:rPr lang="en-GB" sz="2800" dirty="0">
                <a:solidFill>
                  <a:schemeClr val="tx1"/>
                </a:solidFill>
                <a:latin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tuyên truyền, lôi kéo, tập hợp lực lượng đối lập</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1077660" y="2771099"/>
            <a:ext cx="5135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A</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a:t>
            </a:r>
            <a:r>
              <a:rPr lang="en-GB" sz="2800" b="0" i="0" dirty="0" err="1">
                <a:solidFill>
                  <a:schemeClr val="tx1"/>
                </a:solidFill>
                <a:effectLst/>
                <a:latin typeface="Times New Roman" panose="02020603050405020304" pitchFamily="18" charset="0"/>
                <a:cs typeface="Times New Roman" panose="02020603050405020304" pitchFamily="18" charset="0"/>
              </a:rPr>
              <a:t>ợi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dụng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vấn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đề</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chủ</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nhân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quyền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để</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chống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Việt</a:t>
            </a:r>
            <a:r>
              <a:rPr lang="en-GB" sz="2800" b="0" i="0" dirty="0">
                <a:solidFill>
                  <a:schemeClr val="tx1"/>
                </a:solidFill>
                <a:effectLst/>
                <a:latin typeface="Times New Roman" panose="02020603050405020304" pitchFamily="18" charset="0"/>
                <a:cs typeface="Times New Roman" panose="02020603050405020304" pitchFamily="18" charset="0"/>
              </a:rPr>
              <a:t> Nam.</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295257" y="4487441"/>
            <a:ext cx="5135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a:solidFill>
                  <a:schemeClr val="tx1"/>
                </a:solidFill>
                <a:latin typeface="Times New Roman" panose="02020603050405020304" pitchFamily="18" charset="0"/>
                <a:cs typeface="Times New Roman" panose="02020603050405020304" pitchFamily="18" charset="0"/>
              </a:rPr>
              <a:t>G</a:t>
            </a:r>
            <a:r>
              <a:rPr lang="vi-VN" sz="2800" b="0" i="0" dirty="0">
                <a:solidFill>
                  <a:schemeClr val="tx1"/>
                </a:solidFill>
                <a:effectLst/>
                <a:latin typeface="Times New Roman" panose="02020603050405020304" pitchFamily="18" charset="0"/>
                <a:cs typeface="Times New Roman" panose="02020603050405020304" pitchFamily="18" charset="0"/>
              </a:rPr>
              <a:t>ây bức xúc, bất công trong các cơ sở kinh tế vốn nước ngoài hoặc liên doanh.</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1077660" y="4487441"/>
            <a:ext cx="5135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Tổ</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chức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cuộc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diễn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tập</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tập</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trận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lớn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với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gia</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của</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một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số</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quốc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gia</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trong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khu</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vực</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8"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7"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309319" y="811881"/>
            <a:ext cx="10172439" cy="129438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.9.</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về</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văn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giáo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dục</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39321" y="2735679"/>
            <a:ext cx="4832084" cy="13581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Lợi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dụng</a:t>
            </a:r>
            <a:r>
              <a:rPr lang="en-GB" sz="2800" dirty="0">
                <a:solidFill>
                  <a:schemeClr val="tx1"/>
                </a:solidFill>
                <a:latin typeface="Times New Roman" panose="02020603050405020304" pitchFamily="18" charset="0"/>
                <a:cs typeface="Times New Roman" panose="02020603050405020304" pitchFamily="18" charset="0"/>
              </a:rPr>
              <a:t> internet </a:t>
            </a:r>
            <a:r>
              <a:rPr lang="en-GB" sz="2800" dirty="0" err="1">
                <a:solidFill>
                  <a:schemeClr val="tx1"/>
                </a:solidFill>
                <a:latin typeface="Times New Roman" panose="02020603050405020304" pitchFamily="18" charset="0"/>
                <a:cs typeface="Times New Roman" panose="02020603050405020304" pitchFamily="18" charset="0"/>
              </a:rPr>
              <a:t>để</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bôi nhọ, xuyên tạc lãnh đạo Đảng, Nhà nước</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1451043" y="4517475"/>
            <a:ext cx="4820361" cy="13581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a:t>
            </a:r>
            <a:r>
              <a:rPr lang="en-GB" sz="2800" dirty="0" err="1">
                <a:solidFill>
                  <a:schemeClr val="tx1"/>
                </a:solidFill>
                <a:latin typeface="Times New Roman" panose="02020603050405020304" pitchFamily="18" charset="0"/>
                <a:cs typeface="Times New Roman" panose="02020603050405020304" pitchFamily="18" charset="0"/>
              </a:rPr>
              <a:t>T</a:t>
            </a:r>
            <a:r>
              <a:rPr lang="en-GB" sz="2800" b="0" i="0" dirty="0" err="1">
                <a:solidFill>
                  <a:schemeClr val="tx1"/>
                </a:solidFill>
                <a:effectLst/>
                <a:latin typeface="Times New Roman" panose="02020603050405020304" pitchFamily="18" charset="0"/>
                <a:cs typeface="Times New Roman" panose="02020603050405020304" pitchFamily="18" charset="0"/>
              </a:rPr>
              <a:t>ạo</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hoá</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giữa</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lối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sống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của</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bộ</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đảng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viên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với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quần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chúng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nhân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lao</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động</a:t>
            </a:r>
            <a:r>
              <a:rPr lang="en-GB" sz="2800" b="0" i="0" dirty="0">
                <a:solidFill>
                  <a:schemeClr val="tx1"/>
                </a:solidFill>
                <a:effectLst/>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657474" y="4517475"/>
            <a:ext cx="4668252" cy="13581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err="1">
                <a:solidFill>
                  <a:schemeClr val="tx1"/>
                </a:solidFill>
                <a:latin typeface="Times New Roman" panose="02020603050405020304" pitchFamily="18" charset="0"/>
                <a:cs typeface="Times New Roman" panose="02020603050405020304" pitchFamily="18" charset="0"/>
              </a:rPr>
              <a:t>M</a:t>
            </a:r>
            <a:r>
              <a:rPr lang="en-GB" sz="2800" b="0" i="0" dirty="0" err="1">
                <a:solidFill>
                  <a:schemeClr val="tx1"/>
                </a:solidFill>
                <a:effectLst/>
                <a:latin typeface="Times New Roman" panose="02020603050405020304" pitchFamily="18" charset="0"/>
                <a:cs typeface="Times New Roman" panose="02020603050405020304" pitchFamily="18" charset="0"/>
              </a:rPr>
              <a:t>óc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nối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chỉ</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đạo</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phần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tử</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phản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động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chống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chính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quyền</a:t>
            </a:r>
            <a:r>
              <a:rPr lang="en-GB" sz="2800" b="0" i="0" dirty="0">
                <a:solidFill>
                  <a:schemeClr val="tx1"/>
                </a:solidFill>
                <a:effectLst/>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6657474" y="2735679"/>
            <a:ext cx="4668252" cy="135816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a:t>
            </a:r>
            <a:r>
              <a:rPr lang="en-GB" sz="2800" dirty="0">
                <a:solidFill>
                  <a:schemeClr val="tx1"/>
                </a:solidFill>
                <a:latin typeface="Times New Roman" panose="02020603050405020304" pitchFamily="18" charset="0"/>
                <a:cs typeface="Times New Roman" panose="02020603050405020304" pitchFamily="18" charset="0"/>
              </a:rPr>
              <a:t>Đ</a:t>
            </a:r>
            <a:r>
              <a:rPr lang="vi-VN" sz="2800" b="0" i="0" dirty="0">
                <a:solidFill>
                  <a:schemeClr val="tx1"/>
                </a:solidFill>
                <a:effectLst/>
                <a:latin typeface="Times New Roman" panose="02020603050405020304" pitchFamily="18" charset="0"/>
                <a:cs typeface="Times New Roman" panose="02020603050405020304" pitchFamily="18" charset="0"/>
              </a:rPr>
              <a:t>ưa ra các luật chống phá kinh tế, kéo dài các dự luật trừng phạt kinh tế</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8"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7"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FF0000"/>
                                      </p:to>
                                    </p:animClr>
                                    <p:animClr clrSpc="rgb" dir="cw">
                                      <p:cBhvr>
                                        <p:cTn id="7" dur="500" fill="hold"/>
                                        <p:tgtEl>
                                          <p:spTgt spid="3">
                                            <p:txEl>
                                              <p:pRg st="0" end="0"/>
                                            </p:txEl>
                                          </p:spTgt>
                                        </p:tgtEl>
                                        <p:attrNameLst>
                                          <p:attrName>fillcolor</p:attrName>
                                        </p:attrNameLst>
                                      </p:cBhvr>
                                      <p:to>
                                        <a:srgbClr val="FF0000"/>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8"/>
                </p:tgtEl>
              </p:cMediaNode>
            </p:audio>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000125" y="902416"/>
            <a:ext cx="10325601" cy="110753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.10.</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hoại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về</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kinh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tế</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000125" y="2471740"/>
            <a:ext cx="4668252"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L</a:t>
            </a:r>
            <a:r>
              <a:rPr lang="en-GB" sz="2800" b="0" i="0" dirty="0" err="1">
                <a:solidFill>
                  <a:schemeClr val="tx1"/>
                </a:solidFill>
                <a:effectLst/>
                <a:latin typeface="Times New Roman" panose="02020603050405020304" pitchFamily="18" charset="0"/>
                <a:cs typeface="Times New Roman" panose="02020603050405020304" pitchFamily="18" charset="0"/>
              </a:rPr>
              <a:t>ợi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dụng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vấn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đề</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tộc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tôn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giáo</a:t>
            </a:r>
            <a:r>
              <a:rPr lang="en-GB" sz="2800" b="0" i="0" dirty="0">
                <a:solidFill>
                  <a:schemeClr val="tx1"/>
                </a:solidFill>
                <a:effectLst/>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1000125" y="4268455"/>
            <a:ext cx="4668252"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vi-VN" sz="2800" dirty="0">
                <a:solidFill>
                  <a:schemeClr val="tx1"/>
                </a:solidFill>
                <a:latin typeface="Times New Roman" panose="02020603050405020304" pitchFamily="18" charset="0"/>
                <a:cs typeface="Times New Roman" panose="02020603050405020304" pitchFamily="18" charset="0"/>
              </a:rPr>
              <a:t>C. </a:t>
            </a:r>
            <a:r>
              <a:rPr lang="en-GB" sz="2800" dirty="0">
                <a:solidFill>
                  <a:schemeClr val="tx1"/>
                </a:solidFill>
                <a:latin typeface="Times New Roman" panose="02020603050405020304" pitchFamily="18" charset="0"/>
                <a:cs typeface="Times New Roman" panose="02020603050405020304" pitchFamily="18" charset="0"/>
              </a:rPr>
              <a:t>H</a:t>
            </a:r>
            <a:r>
              <a:rPr lang="vi-VN" sz="2800" dirty="0">
                <a:solidFill>
                  <a:schemeClr val="tx1"/>
                </a:solidFill>
                <a:latin typeface="Times New Roman" panose="02020603050405020304" pitchFamily="18" charset="0"/>
                <a:cs typeface="Times New Roman" panose="02020603050405020304" pitchFamily="18" charset="0"/>
              </a:rPr>
              <a:t>ình thành các liên minh về kinh tế giữa các nước lớn để gây sức ép với Việt Nam</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657474" y="4268456"/>
            <a:ext cx="4668252"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a:solidFill>
                  <a:schemeClr val="tx1"/>
                </a:solidFill>
                <a:latin typeface="Times New Roman" panose="02020603050405020304" pitchFamily="18" charset="0"/>
                <a:cs typeface="Times New Roman" panose="02020603050405020304" pitchFamily="18" charset="0"/>
              </a:rPr>
              <a:t>L</a:t>
            </a:r>
            <a:r>
              <a:rPr lang="vi-VN" sz="2800" b="0" i="0" dirty="0">
                <a:solidFill>
                  <a:schemeClr val="tx1"/>
                </a:solidFill>
                <a:effectLst/>
                <a:latin typeface="Times New Roman" panose="02020603050405020304" pitchFamily="18" charset="0"/>
                <a:cs typeface="Times New Roman" panose="02020603050405020304" pitchFamily="18" charset="0"/>
              </a:rPr>
              <a:t>ợi dụng các tổ chức phi chính phủ, các cơ quan nhân đạo nước ngoài ở Việt Nam</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để</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chống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Việt</a:t>
            </a:r>
            <a:r>
              <a:rPr lang="en-GB" sz="2800" dirty="0">
                <a:solidFill>
                  <a:schemeClr val="tx1"/>
                </a:solidFill>
                <a:latin typeface="Times New Roman" panose="02020603050405020304" pitchFamily="18" charset="0"/>
                <a:cs typeface="Times New Roman" panose="02020603050405020304" pitchFamily="18" charset="0"/>
              </a:rPr>
              <a:t> Nam.</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6657474" y="2471740"/>
            <a:ext cx="4668252"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vi-VN" sz="2800" dirty="0">
                <a:solidFill>
                  <a:schemeClr val="tx1"/>
                </a:solidFill>
                <a:latin typeface="Times New Roman" panose="02020603050405020304" pitchFamily="18" charset="0"/>
                <a:cs typeface="Times New Roman" panose="02020603050405020304" pitchFamily="18" charset="0"/>
              </a:rPr>
              <a:t>B. </a:t>
            </a:r>
            <a:r>
              <a:rPr lang="en-GB" sz="2800" dirty="0">
                <a:solidFill>
                  <a:schemeClr val="tx1"/>
                </a:solidFill>
                <a:latin typeface="Times New Roman" panose="02020603050405020304" pitchFamily="18" charset="0"/>
                <a:cs typeface="Times New Roman" panose="02020603050405020304" pitchFamily="18" charset="0"/>
              </a:rPr>
              <a:t>T</a:t>
            </a:r>
            <a:r>
              <a:rPr lang="vi-VN" sz="2800" b="0" i="0" dirty="0">
                <a:solidFill>
                  <a:schemeClr val="tx1"/>
                </a:solidFill>
                <a:effectLst/>
                <a:latin typeface="Times New Roman" panose="02020603050405020304" pitchFamily="18" charset="0"/>
                <a:cs typeface="Times New Roman" panose="02020603050405020304" pitchFamily="18" charset="0"/>
              </a:rPr>
              <a:t>ruyền bá lối sống hưởng thụ, phát tán các tác phẩm phản động, đồi truỵ</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539926" y="954845"/>
            <a:ext cx="9639908" cy="1048583"/>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 4.11.</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rgbClr val="242021"/>
                </a:solidFill>
                <a:latin typeface="TimesNewRomanPSMT"/>
              </a:rPr>
              <a:t>Âm</a:t>
            </a:r>
            <a:r>
              <a:rPr lang="en-GB" sz="2800" dirty="0">
                <a:solidFill>
                  <a:srgbClr val="242021"/>
                </a:solidFill>
                <a:latin typeface="TimesNewRomanPSMT"/>
              </a:rPr>
              <a:t> </a:t>
            </a:r>
            <a:r>
              <a:rPr lang="en-GB" sz="2800" dirty="0" err="1">
                <a:solidFill>
                  <a:srgbClr val="242021"/>
                </a:solidFill>
                <a:latin typeface="TimesNewRomanPSMT"/>
              </a:rPr>
              <a:t>mưu</a:t>
            </a:r>
            <a:r>
              <a:rPr lang="en-GB" sz="2800" dirty="0">
                <a:solidFill>
                  <a:srgbClr val="242021"/>
                </a:solidFill>
                <a:latin typeface="TimesNewRomanPSMT"/>
              </a:rPr>
              <a:t> </a:t>
            </a:r>
            <a:r>
              <a:rPr lang="en-GB" sz="2800" dirty="0" err="1">
                <a:solidFill>
                  <a:srgbClr val="242021"/>
                </a:solidFill>
                <a:latin typeface="TimesNewRomanPSMT"/>
              </a:rPr>
              <a:t>thực</a:t>
            </a:r>
            <a:r>
              <a:rPr lang="en-GB" sz="2800" dirty="0">
                <a:solidFill>
                  <a:srgbClr val="242021"/>
                </a:solidFill>
                <a:latin typeface="TimesNewRomanPSMT"/>
              </a:rPr>
              <a:t> </a:t>
            </a:r>
            <a:r>
              <a:rPr lang="en-GB" sz="2800" dirty="0" err="1">
                <a:solidFill>
                  <a:srgbClr val="242021"/>
                </a:solidFill>
                <a:latin typeface="TimesNewRomanPSMT"/>
              </a:rPr>
              <a:t>hiện</a:t>
            </a:r>
            <a:r>
              <a:rPr lang="en-GB" sz="2800" dirty="0">
                <a:solidFill>
                  <a:srgbClr val="242021"/>
                </a:solidFill>
                <a:latin typeface="TimesNewRomanPSMT"/>
              </a:rPr>
              <a:t> </a:t>
            </a:r>
            <a:r>
              <a:rPr lang="en-GB" sz="2800" dirty="0" err="1">
                <a:solidFill>
                  <a:srgbClr val="242021"/>
                </a:solidFill>
                <a:latin typeface="TimesNewRomanPSMT"/>
              </a:rPr>
              <a:t>bạo</a:t>
            </a:r>
            <a:r>
              <a:rPr lang="en-GB" sz="2800" dirty="0">
                <a:solidFill>
                  <a:srgbClr val="242021"/>
                </a:solidFill>
                <a:latin typeface="TimesNewRomanPSMT"/>
              </a:rPr>
              <a:t> </a:t>
            </a:r>
            <a:r>
              <a:rPr lang="en-GB" sz="2800" dirty="0" err="1">
                <a:solidFill>
                  <a:srgbClr val="242021"/>
                </a:solidFill>
                <a:latin typeface="TimesNewRomanPSMT"/>
              </a:rPr>
              <a:t>loạn</a:t>
            </a:r>
            <a:r>
              <a:rPr lang="en-GB" sz="2800" dirty="0">
                <a:solidFill>
                  <a:srgbClr val="242021"/>
                </a:solidFill>
                <a:latin typeface="TimesNewRomanPSMT"/>
              </a:rPr>
              <a:t> </a:t>
            </a:r>
            <a:r>
              <a:rPr lang="en-GB" sz="2800" dirty="0" err="1">
                <a:solidFill>
                  <a:srgbClr val="242021"/>
                </a:solidFill>
                <a:latin typeface="TimesNewRomanPSMT"/>
              </a:rPr>
              <a:t>lật</a:t>
            </a:r>
            <a:r>
              <a:rPr lang="en-GB" sz="2800" dirty="0">
                <a:solidFill>
                  <a:srgbClr val="242021"/>
                </a:solidFill>
                <a:latin typeface="TimesNewRomanPSMT"/>
              </a:rPr>
              <a:t> </a:t>
            </a:r>
            <a:r>
              <a:rPr lang="en-GB" sz="2800" dirty="0" err="1">
                <a:solidFill>
                  <a:srgbClr val="242021"/>
                </a:solidFill>
                <a:latin typeface="TimesNewRomanPSMT"/>
              </a:rPr>
              <a:t>đổ</a:t>
            </a:r>
            <a:r>
              <a:rPr lang="en-GB" sz="2800" dirty="0">
                <a:solidFill>
                  <a:srgbClr val="242021"/>
                </a:solidFill>
                <a:latin typeface="TimesNewRomanPSMT"/>
              </a:rPr>
              <a:t> </a:t>
            </a:r>
            <a:r>
              <a:rPr lang="en-GB" sz="2800" dirty="0" err="1">
                <a:solidFill>
                  <a:srgbClr val="242021"/>
                </a:solidFill>
                <a:latin typeface="TimesNewRomanPSMT"/>
              </a:rPr>
              <a:t>là</a:t>
            </a:r>
            <a:r>
              <a:rPr lang="en-GB" sz="2800" dirty="0">
                <a:solidFill>
                  <a:srgbClr val="242021"/>
                </a:solidFill>
                <a:latin typeface="TimesNewRomanPSMT"/>
              </a:rPr>
              <a:t> g</a:t>
            </a:r>
            <a:r>
              <a:rPr lang="vi-VN" sz="2800" b="0" i="0" dirty="0">
                <a:solidFill>
                  <a:srgbClr val="242021"/>
                </a:solidFill>
                <a:effectLst/>
                <a:latin typeface="TimesNewRomanPSMT"/>
              </a:rPr>
              <a:t>ây rối loạn an ninh chính trị, trật tự, an toàn xã hội, từ đó lật đổ</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39926" y="2518312"/>
            <a:ext cx="4556074" cy="811955"/>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just"/>
            <a:r>
              <a:rPr lang="vi-VN" sz="2800" dirty="0">
                <a:solidFill>
                  <a:schemeClr val="tx1"/>
                </a:solidFill>
                <a:latin typeface="Times New Roman" panose="02020603050405020304" pitchFamily="18" charset="0"/>
                <a:cs typeface="Times New Roman" panose="02020603050405020304" pitchFamily="18" charset="0"/>
              </a:rPr>
              <a:t>A. </a:t>
            </a:r>
            <a:r>
              <a:rPr lang="vi-VN" sz="2800" b="0" i="0" dirty="0">
                <a:solidFill>
                  <a:srgbClr val="242021"/>
                </a:solidFill>
                <a:effectLst/>
                <a:latin typeface="TimesNewRomanPSMT"/>
              </a:rPr>
              <a:t>chính quyền ở địa phương</a:t>
            </a:r>
            <a:r>
              <a:rPr lang="en-GB" sz="2800" b="0" i="0" dirty="0">
                <a:solidFill>
                  <a:srgbClr val="242021"/>
                </a:solidFill>
                <a:effectLst/>
                <a:latin typeface="TimesNewRomanPSMT"/>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1539926" y="3640162"/>
            <a:ext cx="4556074" cy="1395664"/>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lvl="1" indent="-36195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a:solidFill>
                  <a:srgbClr val="242021"/>
                </a:solidFill>
                <a:latin typeface="TimesNewRomanPSMT"/>
              </a:rPr>
              <a:t>chính quyền ở địa phương hay Trung ương</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340113" y="3676079"/>
            <a:ext cx="4839721" cy="1395664"/>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lvl="1" indent="-361950" algn="just"/>
            <a:r>
              <a:rPr lang="vi-VN" sz="2800" dirty="0">
                <a:solidFill>
                  <a:schemeClr val="tx1"/>
                </a:solidFill>
                <a:latin typeface="Times New Roman" panose="02020603050405020304" pitchFamily="18" charset="0"/>
                <a:cs typeface="Times New Roman" panose="02020603050405020304" pitchFamily="18" charset="0"/>
              </a:rPr>
              <a:t>D. </a:t>
            </a:r>
            <a:r>
              <a:rPr lang="vi-VN" sz="2800" b="0" i="0" dirty="0">
                <a:solidFill>
                  <a:srgbClr val="242021"/>
                </a:solidFill>
                <a:effectLst/>
                <a:latin typeface="TimesNewRomanPSMT"/>
              </a:rPr>
              <a:t>c</a:t>
            </a:r>
            <a:r>
              <a:rPr lang="en-GB" sz="2800" b="0" i="0" dirty="0" err="1">
                <a:solidFill>
                  <a:srgbClr val="242021"/>
                </a:solidFill>
                <a:effectLst/>
                <a:latin typeface="TimesNewRomanPSMT"/>
              </a:rPr>
              <a:t>hế</a:t>
            </a:r>
            <a:r>
              <a:rPr lang="en-GB" sz="2800" b="0" i="0" dirty="0">
                <a:solidFill>
                  <a:srgbClr val="242021"/>
                </a:solidFill>
                <a:effectLst/>
                <a:latin typeface="TimesNewRomanPSMT"/>
              </a:rPr>
              <a:t> </a:t>
            </a:r>
            <a:r>
              <a:rPr lang="en-GB" sz="2800" b="0" i="0" dirty="0" err="1">
                <a:solidFill>
                  <a:srgbClr val="242021"/>
                </a:solidFill>
                <a:effectLst/>
                <a:latin typeface="TimesNewRomanPSMT"/>
              </a:rPr>
              <a:t>độ</a:t>
            </a:r>
            <a:r>
              <a:rPr lang="en-GB" sz="2800" b="0" i="0" dirty="0">
                <a:solidFill>
                  <a:srgbClr val="242021"/>
                </a:solidFill>
                <a:effectLst/>
                <a:latin typeface="TimesNewRomanPSMT"/>
              </a:rPr>
              <a:t> </a:t>
            </a:r>
            <a:r>
              <a:rPr lang="en-GB" sz="2800" b="0" i="0" dirty="0" err="1">
                <a:solidFill>
                  <a:srgbClr val="242021"/>
                </a:solidFill>
                <a:effectLst/>
                <a:latin typeface="TimesNewRomanPSMT"/>
              </a:rPr>
              <a:t>chính</a:t>
            </a:r>
            <a:r>
              <a:rPr lang="en-GB" sz="2800" b="0" i="0" dirty="0">
                <a:solidFill>
                  <a:srgbClr val="242021"/>
                </a:solidFill>
                <a:effectLst/>
                <a:latin typeface="TimesNewRomanPSMT"/>
              </a:rPr>
              <a:t> </a:t>
            </a:r>
            <a:r>
              <a:rPr lang="en-GB" sz="2800" b="0" i="0" dirty="0" err="1">
                <a:solidFill>
                  <a:srgbClr val="242021"/>
                </a:solidFill>
                <a:effectLst/>
                <a:latin typeface="TimesNewRomanPSMT"/>
              </a:rPr>
              <a:t>trị</a:t>
            </a:r>
            <a:r>
              <a:rPr lang="vi-VN" sz="2800" b="0" i="0" dirty="0">
                <a:solidFill>
                  <a:srgbClr val="242021"/>
                </a:solidFill>
                <a:effectLst/>
                <a:latin typeface="TimesNewRomanPSMT"/>
              </a:rPr>
              <a:t> ở địa phương hay Trung ương</a:t>
            </a:r>
            <a:r>
              <a:rPr lang="en-GB" sz="2800" dirty="0">
                <a:solidFill>
                  <a:srgbClr val="242021"/>
                </a:solidFill>
                <a:latin typeface="TimesNewRomanPSMT"/>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6340113" y="2534578"/>
            <a:ext cx="4839721" cy="801730"/>
          </a:xfrm>
          <a:prstGeom prst="roundRect">
            <a:avLst/>
          </a:prstGeom>
          <a:solidFill>
            <a:schemeClr val="accent2">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1950" lvl="1" indent="-36195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vi-VN" sz="2800" b="0" i="0" spc="-90" dirty="0">
                <a:solidFill>
                  <a:srgbClr val="242021"/>
                </a:solidFill>
                <a:effectLst/>
                <a:latin typeface="TimesNewRomanPSMT"/>
              </a:rPr>
              <a:t>ch</a:t>
            </a:r>
            <a:r>
              <a:rPr lang="en-GB" sz="2800" spc="-90" dirty="0">
                <a:solidFill>
                  <a:srgbClr val="242021"/>
                </a:solidFill>
                <a:latin typeface="TimesNewRomanPSMT"/>
              </a:rPr>
              <a:t>ế </a:t>
            </a:r>
            <a:r>
              <a:rPr lang="en-GB" sz="2800" spc="-90" dirty="0" err="1">
                <a:solidFill>
                  <a:srgbClr val="242021"/>
                </a:solidFill>
                <a:latin typeface="TimesNewRomanPSMT"/>
              </a:rPr>
              <a:t>độ</a:t>
            </a:r>
            <a:r>
              <a:rPr lang="en-GB" sz="2800" spc="-90" dirty="0">
                <a:solidFill>
                  <a:srgbClr val="242021"/>
                </a:solidFill>
                <a:latin typeface="TimesNewRomanPSMT"/>
              </a:rPr>
              <a:t> </a:t>
            </a:r>
            <a:r>
              <a:rPr lang="en-GB" sz="2800" spc="-90" dirty="0" err="1">
                <a:solidFill>
                  <a:srgbClr val="242021"/>
                </a:solidFill>
                <a:latin typeface="TimesNewRomanPSMT"/>
              </a:rPr>
              <a:t>chính</a:t>
            </a:r>
            <a:r>
              <a:rPr lang="en-GB" sz="2800" spc="-90" dirty="0">
                <a:solidFill>
                  <a:srgbClr val="242021"/>
                </a:solidFill>
                <a:latin typeface="TimesNewRomanPSMT"/>
              </a:rPr>
              <a:t> </a:t>
            </a:r>
            <a:r>
              <a:rPr lang="en-GB" sz="2800" spc="-90" dirty="0" err="1">
                <a:solidFill>
                  <a:srgbClr val="242021"/>
                </a:solidFill>
                <a:latin typeface="TimesNewRomanPSMT"/>
              </a:rPr>
              <a:t>trị</a:t>
            </a:r>
            <a:r>
              <a:rPr lang="vi-VN" sz="2800" b="0" i="0" spc="-90" dirty="0">
                <a:solidFill>
                  <a:srgbClr val="242021"/>
                </a:solidFill>
                <a:effectLst/>
                <a:latin typeface="TimesNewRomanPSMT"/>
              </a:rPr>
              <a:t> ở địa phương</a:t>
            </a:r>
            <a:r>
              <a:rPr lang="en-GB" sz="2800" b="0" i="0" spc="-90" dirty="0">
                <a:solidFill>
                  <a:srgbClr val="242021"/>
                </a:solidFill>
                <a:effectLst/>
                <a:latin typeface="TimesNewRomanPSMT"/>
              </a:rPr>
              <a:t>.</a:t>
            </a:r>
            <a:endParaRPr lang="vi-VN" sz="2800" spc="-90" dirty="0">
              <a:solidFill>
                <a:schemeClr val="tx1"/>
              </a:solidFill>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431266" y="797752"/>
            <a:ext cx="9446644" cy="128122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12.</a:t>
            </a:r>
            <a:r>
              <a:rPr lang="en-US" sz="2400"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thủ</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đoạn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nào</a:t>
            </a:r>
            <a:r>
              <a:rPr lang="en-GB" sz="2400" dirty="0">
                <a:solidFill>
                  <a:schemeClr val="tx1"/>
                </a:solidFill>
                <a:latin typeface="Times New Roman" panose="02020603050405020304" pitchFamily="18" charset="0"/>
                <a:cs typeface="Times New Roman" panose="02020603050405020304" pitchFamily="18" charset="0"/>
              </a:rPr>
              <a:t> ở </a:t>
            </a:r>
            <a:r>
              <a:rPr lang="en-GB" sz="2400" dirty="0" err="1">
                <a:solidFill>
                  <a:schemeClr val="tx1"/>
                </a:solidFill>
                <a:latin typeface="Times New Roman" panose="02020603050405020304" pitchFamily="18" charset="0"/>
                <a:cs typeface="Times New Roman" panose="02020603050405020304" pitchFamily="18" charset="0"/>
              </a:rPr>
              <a:t>giai</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đoạn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tiến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hành</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bạo</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loạn</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lật</a:t>
            </a:r>
            <a:r>
              <a:rPr lang="en-GB" sz="2400" dirty="0">
                <a:solidFill>
                  <a:schemeClr val="tx1"/>
                </a:solidFill>
                <a:latin typeface="Times New Roman" panose="02020603050405020304" pitchFamily="18" charset="0"/>
                <a:cs typeface="Times New Roman" panose="02020603050405020304" pitchFamily="18" charset="0"/>
              </a:rPr>
              <a:t> </a:t>
            </a:r>
            <a:r>
              <a:rPr lang="en-GB" sz="2400" dirty="0" err="1">
                <a:solidFill>
                  <a:schemeClr val="tx1"/>
                </a:solidFill>
                <a:latin typeface="Times New Roman" panose="02020603050405020304" pitchFamily="18" charset="0"/>
                <a:cs typeface="Times New Roman" panose="02020603050405020304" pitchFamily="18" charset="0"/>
              </a:rPr>
              <a:t>đổ</a:t>
            </a:r>
            <a:r>
              <a:rPr lang="en-GB" sz="2400" dirty="0">
                <a:solidFill>
                  <a:schemeClr val="tx1"/>
                </a:solidFill>
                <a:latin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919572" y="2488343"/>
            <a:ext cx="5176428"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b="0" i="0" dirty="0">
                <a:solidFill>
                  <a:schemeClr val="tx1"/>
                </a:solidFill>
                <a:effectLst/>
                <a:latin typeface="Times New Roman" panose="02020603050405020304" pitchFamily="18" charset="0"/>
                <a:cs typeface="Times New Roman" panose="02020603050405020304" pitchFamily="18" charset="0"/>
              </a:rPr>
              <a:t>Lôi kéo, mua chuộc, lừa bịp, ép buộc quần chúng, nhân dân lao động biểu tình trái pháp luật, chống chính quyền địa phương</a:t>
            </a:r>
            <a:r>
              <a:rPr lang="en-GB" sz="2400" b="0" i="0" dirty="0">
                <a:solidFill>
                  <a:schemeClr val="tx1"/>
                </a:solidFill>
                <a:effectLst/>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919572" y="4366641"/>
            <a:ext cx="5176428" cy="153523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400" dirty="0">
                <a:solidFill>
                  <a:schemeClr val="tx1"/>
                </a:solidFill>
                <a:latin typeface="Times New Roman" panose="02020603050405020304" pitchFamily="18" charset="0"/>
                <a:cs typeface="Times New Roman" panose="02020603050405020304" pitchFamily="18" charset="0"/>
              </a:rPr>
              <a:t>C. </a:t>
            </a:r>
            <a:r>
              <a:rPr lang="vi-VN" sz="2400" b="0" i="0" dirty="0">
                <a:solidFill>
                  <a:schemeClr val="tx1"/>
                </a:solidFill>
                <a:effectLst/>
                <a:latin typeface="Times New Roman" panose="02020603050405020304" pitchFamily="18" charset="0"/>
                <a:cs typeface="Times New Roman" panose="02020603050405020304" pitchFamily="18" charset="0"/>
              </a:rPr>
              <a:t>Lợi dụng các phương tiện thông tin đại chúng</a:t>
            </a:r>
            <a:r>
              <a:rPr lang="en-GB" sz="2400" b="0" i="0" dirty="0">
                <a:solidFill>
                  <a:schemeClr val="tx1"/>
                </a:solidFill>
                <a:effectLst/>
                <a:latin typeface="Times New Roman" panose="02020603050405020304" pitchFamily="18" charset="0"/>
                <a:cs typeface="Times New Roman" panose="02020603050405020304" pitchFamily="18" charset="0"/>
              </a:rPr>
              <a:t> </a:t>
            </a:r>
            <a:r>
              <a:rPr lang="vi-VN" sz="2400" b="0" i="0" dirty="0">
                <a:solidFill>
                  <a:schemeClr val="tx1"/>
                </a:solidFill>
                <a:effectLst/>
                <a:latin typeface="Times New Roman" panose="02020603050405020304" pitchFamily="18" charset="0"/>
                <a:cs typeface="Times New Roman" panose="02020603050405020304" pitchFamily="18" charset="0"/>
              </a:rPr>
              <a:t>kích động tư tưởng chống chính quyền</a:t>
            </a:r>
            <a:r>
              <a:rPr lang="en-GB" sz="2400" b="0" i="0" dirty="0">
                <a:solidFill>
                  <a:schemeClr val="tx1"/>
                </a:solidFill>
                <a:effectLst/>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154588" y="2488343"/>
            <a:ext cx="5176429" cy="168875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dirty="0">
                <a:solidFill>
                  <a:schemeClr val="tx1"/>
                </a:solidFill>
                <a:latin typeface="Times New Roman" panose="02020603050405020304" pitchFamily="18" charset="0"/>
                <a:cs typeface="Times New Roman" panose="02020603050405020304" pitchFamily="18" charset="0"/>
              </a:rPr>
              <a:t>B</a:t>
            </a:r>
            <a:r>
              <a:rPr lang="vi-VN" sz="2400" dirty="0">
                <a:solidFill>
                  <a:schemeClr val="tx1"/>
                </a:solidFill>
                <a:latin typeface="Times New Roman" panose="02020603050405020304" pitchFamily="18" charset="0"/>
                <a:cs typeface="Times New Roman" panose="02020603050405020304" pitchFamily="18" charset="0"/>
              </a:rPr>
              <a:t>. Mua sắm, tàng trữ vũ khí, phương</a:t>
            </a:r>
            <a:r>
              <a:rPr lang="en-GB"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tiện bằng cách móc nối với cán bộ trong</a:t>
            </a:r>
            <a:r>
              <a:rPr lang="en-GB"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nội bộ, các thế lực thù địch ở nước ngoài</a:t>
            </a:r>
            <a:r>
              <a:rPr lang="en-GB" sz="2400" dirty="0">
                <a:solidFill>
                  <a:schemeClr val="tx1"/>
                </a:solidFill>
                <a:latin typeface="Times New Roman" panose="02020603050405020304" pitchFamily="18" charset="0"/>
                <a:cs typeface="Times New Roman" panose="02020603050405020304" pitchFamily="18" charset="0"/>
              </a:rPr>
              <a:t>.</a:t>
            </a:r>
            <a:r>
              <a:rPr lang="vi-VN" sz="2400" dirty="0">
                <a:solidFill>
                  <a:schemeClr val="tx1"/>
                </a:solidFill>
                <a:latin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6154589" y="4366642"/>
            <a:ext cx="5176428" cy="153522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400" dirty="0">
                <a:solidFill>
                  <a:schemeClr val="tx1"/>
                </a:solidFill>
                <a:latin typeface="Times New Roman" panose="02020603050405020304" pitchFamily="18" charset="0"/>
                <a:cs typeface="Times New Roman" panose="02020603050405020304" pitchFamily="18" charset="0"/>
              </a:rPr>
              <a:t>D</a:t>
            </a:r>
            <a:r>
              <a:rPr lang="vi-VN" sz="2400" dirty="0">
                <a:solidFill>
                  <a:schemeClr val="tx1"/>
                </a:solidFill>
                <a:latin typeface="Times New Roman" panose="02020603050405020304" pitchFamily="18" charset="0"/>
                <a:cs typeface="Times New Roman" panose="02020603050405020304" pitchFamily="18" charset="0"/>
              </a:rPr>
              <a:t>. </a:t>
            </a:r>
            <a:r>
              <a:rPr lang="vi-VN" sz="2400" b="0" i="0" dirty="0">
                <a:solidFill>
                  <a:schemeClr val="tx1"/>
                </a:solidFill>
                <a:effectLst/>
                <a:latin typeface="Times New Roman" panose="02020603050405020304" pitchFamily="18" charset="0"/>
                <a:cs typeface="Times New Roman" panose="02020603050405020304" pitchFamily="18" charset="0"/>
              </a:rPr>
              <a:t>Mở rộng phạm vi bạo loạn bằng cách tiếp tục tập hợp lực lượng, câu kết với các đối tượng thù địch ở các địa bàn khác, quốc tế hoá</a:t>
            </a:r>
            <a:r>
              <a:rPr lang="en-GB" sz="2400" b="0" i="0" dirty="0">
                <a:solidFill>
                  <a:schemeClr val="tx1"/>
                </a:solidFill>
                <a:effectLst/>
                <a:latin typeface="Times New Roman" panose="02020603050405020304" pitchFamily="18" charset="0"/>
                <a:cs typeface="Times New Roman" panose="02020603050405020304" pitchFamily="18" charset="0"/>
              </a:rPr>
              <a:t> </a:t>
            </a:r>
            <a:r>
              <a:rPr lang="vi-VN" sz="2400" b="0" i="0" dirty="0">
                <a:solidFill>
                  <a:schemeClr val="tx1"/>
                </a:solidFill>
                <a:effectLst/>
                <a:latin typeface="Times New Roman" panose="02020603050405020304" pitchFamily="18" charset="0"/>
                <a:cs typeface="Times New Roman" panose="02020603050405020304" pitchFamily="18" charset="0"/>
              </a:rPr>
              <a:t>vụ bạo loạn,...</a:t>
            </a:r>
            <a:r>
              <a:rPr lang="vi-VN" sz="2400" dirty="0">
                <a:solidFill>
                  <a:schemeClr val="tx1"/>
                </a:solidFill>
                <a:latin typeface="Times New Roman" panose="02020603050405020304" pitchFamily="18" charset="0"/>
                <a:cs typeface="Times New Roman" panose="02020603050405020304" pitchFamily="18" charset="0"/>
              </a:rPr>
              <a:t> </a:t>
            </a:r>
            <a:endParaRPr lang="vi-VN" sz="2400" dirty="0">
              <a:solidFill>
                <a:schemeClr val="tx1"/>
              </a:solidFill>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5">
                                            <p:txEl>
                                              <p:pRg st="0" end="0"/>
                                            </p:txEl>
                                          </p:spTgt>
                                        </p:tgtEl>
                                        <p:attrNameLst>
                                          <p:attrName>style.color</p:attrName>
                                        </p:attrNameLst>
                                      </p:cBhvr>
                                      <p:to>
                                        <a:srgbClr val="FF0000"/>
                                      </p:to>
                                    </p:animClr>
                                    <p:animClr clrSpc="rgb" dir="cw">
                                      <p:cBhvr>
                                        <p:cTn id="7" dur="500" fill="hold"/>
                                        <p:tgtEl>
                                          <p:spTgt spid="5">
                                            <p:txEl>
                                              <p:pRg st="0" end="0"/>
                                            </p:txEl>
                                          </p:spTgt>
                                        </p:tgtEl>
                                        <p:attrNameLst>
                                          <p:attrName>fillcolor</p:attrName>
                                        </p:attrNameLst>
                                      </p:cBhvr>
                                      <p:to>
                                        <a:srgbClr val="FF0000"/>
                                      </p:to>
                                    </p:animClr>
                                    <p:set>
                                      <p:cBhvr>
                                        <p:cTn id="8" dur="500" fill="hold"/>
                                        <p:tgtEl>
                                          <p:spTgt spid="5">
                                            <p:txEl>
                                              <p:pRg st="0" end="0"/>
                                            </p:txEl>
                                          </p:spTgt>
                                        </p:tgtEl>
                                        <p:attrNameLst>
                                          <p:attrName>fill.type</p:attrName>
                                        </p:attrNameLst>
                                      </p:cBhvr>
                                      <p:to>
                                        <p:strVal val="solid"/>
                                      </p:to>
                                    </p:set>
                                    <p:set>
                                      <p:cBhvr>
                                        <p:cTn id="9" dur="500" fill="hold"/>
                                        <p:tgtEl>
                                          <p:spTgt spid="5">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11652"/>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9242"/>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charset="0"/>
              </a:rPr>
              <a:t>Luyện tập tổng hợp, có giả định tình huống hai bên giao chiến (thường dùng đối với lực lượng vũ trang)</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28384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4933482" y="290879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4982993" y="295831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Ễ</a:t>
            </a:r>
            <a:endParaRPr lang="en-US" sz="4000" b="1" dirty="0">
              <a:solidFill>
                <a:srgbClr val="FF0000"/>
              </a:solidFill>
              <a:latin typeface="UTM Avo" panose="02040603050506020204" pitchFamily="18" charset="0"/>
            </a:endParaRPr>
          </a:p>
        </p:txBody>
      </p:sp>
      <p:sp>
        <p:nvSpPr>
          <p:cNvPr id="1029" name="Rectangle 1028"/>
          <p:cNvSpPr/>
          <p:nvPr/>
        </p:nvSpPr>
        <p:spPr>
          <a:xfrm>
            <a:off x="5751144"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5800655"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p:cNvSpPr/>
          <p:nvPr/>
        </p:nvSpPr>
        <p:spPr>
          <a:xfrm>
            <a:off x="5751714" y="493034"/>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672861" y="3846355"/>
            <a:ext cx="10783018"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quốc phòng và an ninh của chiến lược “diễn biến hoà bình” là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cuộc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một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bô</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6568806"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6618317"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p:cNvSpPr/>
          <p:nvPr/>
        </p:nvSpPr>
        <p:spPr>
          <a:xfrm>
            <a:off x="7386468"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7435979"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Ậ</a:t>
            </a:r>
            <a:endParaRPr lang="en-US" sz="4000" b="1" dirty="0">
              <a:solidFill>
                <a:schemeClr val="tx1"/>
              </a:solidFill>
              <a:latin typeface="UTM Avo" panose="02040603050506020204" pitchFamily="18" charset="0"/>
            </a:endParaRPr>
          </a:p>
        </p:txBody>
      </p:sp>
      <p:sp>
        <p:nvSpPr>
          <p:cNvPr id="13" name="Rectangle 12"/>
          <p:cNvSpPr/>
          <p:nvPr/>
        </p:nvSpPr>
        <p:spPr>
          <a:xfrm>
            <a:off x="8204130"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8253641"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1" name="Rectangle 50"/>
          <p:cNvSpPr/>
          <p:nvPr/>
        </p:nvSpPr>
        <p:spPr>
          <a:xfrm>
            <a:off x="3298158"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3347669"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D</a:t>
            </a:r>
            <a:endParaRPr lang="en-US" sz="4000" b="1" dirty="0">
              <a:solidFill>
                <a:schemeClr val="tx1"/>
              </a:solidFill>
              <a:latin typeface="UTM Avo" panose="02040603050506020204" pitchFamily="18" charset="0"/>
            </a:endParaRPr>
          </a:p>
        </p:txBody>
      </p:sp>
      <p:sp>
        <p:nvSpPr>
          <p:cNvPr id="56" name="Rectangle 55"/>
          <p:cNvSpPr/>
          <p:nvPr/>
        </p:nvSpPr>
        <p:spPr>
          <a:xfrm>
            <a:off x="4115820" y="29087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4165331" y="29583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53" grpId="0" animBg="1"/>
      <p:bldP spid="57"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81075" y="902417"/>
            <a:ext cx="10344651" cy="177694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.13.</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sau</a:t>
            </a:r>
            <a:r>
              <a:rPr lang="en-GB" sz="28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của các thế lực thù địch đối với cách mạng Việt Nam</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thủ</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nào</a:t>
            </a:r>
            <a:r>
              <a:rPr lang="en-GB" sz="2800" dirty="0">
                <a:solidFill>
                  <a:schemeClr val="tx1"/>
                </a:solidFill>
                <a:latin typeface="Times New Roman" panose="02020603050405020304" pitchFamily="18" charset="0"/>
                <a:cs typeface="Times New Roman" panose="02020603050405020304" pitchFamily="18" charset="0"/>
              </a:rPr>
              <a:t> </a:t>
            </a:r>
            <a:r>
              <a:rPr lang="en-GB" sz="2800" b="1" dirty="0" err="1">
                <a:solidFill>
                  <a:schemeClr val="tx1"/>
                </a:solidFill>
                <a:latin typeface="Times New Roman" panose="02020603050405020304" pitchFamily="18" charset="0"/>
                <a:cs typeface="Times New Roman" panose="02020603050405020304" pitchFamily="18" charset="0"/>
              </a:rPr>
              <a:t>không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thuộc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giai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chuẩn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bị</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gây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bạo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loạn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lật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đổ</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981075" y="300538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a:solidFill>
                  <a:schemeClr val="tx1"/>
                </a:solidFill>
                <a:latin typeface="Times New Roman" panose="02020603050405020304" pitchFamily="18" charset="0"/>
                <a:cs typeface="Times New Roman" panose="02020603050405020304" pitchFamily="18" charset="0"/>
              </a:rPr>
              <a:t>X</a:t>
            </a:r>
            <a:r>
              <a:rPr lang="vi-VN" sz="2800" b="0" i="0" dirty="0">
                <a:solidFill>
                  <a:schemeClr val="tx1"/>
                </a:solidFill>
                <a:effectLst/>
                <a:latin typeface="Times New Roman" panose="02020603050405020304" pitchFamily="18" charset="0"/>
                <a:cs typeface="Times New Roman" panose="02020603050405020304" pitchFamily="18" charset="0"/>
              </a:rPr>
              <a:t>ây dựng kế hoạch gây bạo loạn lật đổ, chờ thời cơ.</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981075" y="4515280"/>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C. </a:t>
            </a:r>
            <a:r>
              <a:rPr lang="en-GB" sz="2800" dirty="0" err="1">
                <a:solidFill>
                  <a:schemeClr val="tx1"/>
                </a:solidFill>
                <a:latin typeface="Times New Roman" panose="02020603050405020304" pitchFamily="18" charset="0"/>
                <a:cs typeface="Times New Roman" panose="02020603050405020304" pitchFamily="18" charset="0"/>
              </a:rPr>
              <a:t>Tiến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hành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bạo</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loạn</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trước hết ở vùng đồng bào dân tộc thiểu số, vùng tôn</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giáo</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657474" y="4515281"/>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err="1">
                <a:solidFill>
                  <a:schemeClr val="tx1"/>
                </a:solidFill>
                <a:latin typeface="Times New Roman" panose="02020603050405020304" pitchFamily="18" charset="0"/>
                <a:cs typeface="Times New Roman" panose="02020603050405020304" pitchFamily="18" charset="0"/>
              </a:rPr>
              <a:t>X</a:t>
            </a:r>
            <a:r>
              <a:rPr lang="en-GB" sz="2800" b="0" i="0" dirty="0" err="1">
                <a:solidFill>
                  <a:schemeClr val="tx1"/>
                </a:solidFill>
                <a:effectLst/>
                <a:latin typeface="Times New Roman" panose="02020603050405020304" pitchFamily="18" charset="0"/>
                <a:cs typeface="Times New Roman" panose="02020603050405020304" pitchFamily="18" charset="0"/>
              </a:rPr>
              <a:t>uyên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thổi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phồng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những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tiêu</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cực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trong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đời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sống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xã</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hội</a:t>
            </a:r>
            <a:r>
              <a:rPr lang="en-GB" sz="2800" b="0" i="0" dirty="0">
                <a:solidFill>
                  <a:schemeClr val="tx1"/>
                </a:solidFill>
                <a:effectLst/>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6657474" y="3005388"/>
            <a:ext cx="4668252"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B. </a:t>
            </a:r>
            <a:r>
              <a:rPr lang="en-GB" sz="2800" dirty="0">
                <a:solidFill>
                  <a:schemeClr val="tx1"/>
                </a:solidFill>
                <a:latin typeface="Times New Roman" panose="02020603050405020304" pitchFamily="18" charset="0"/>
                <a:cs typeface="Times New Roman" panose="02020603050405020304" pitchFamily="18" charset="0"/>
              </a:rPr>
              <a:t>C</a:t>
            </a:r>
            <a:r>
              <a:rPr lang="vi-VN" sz="2800" b="0" i="0" dirty="0">
                <a:solidFill>
                  <a:schemeClr val="tx1"/>
                </a:solidFill>
                <a:effectLst/>
                <a:latin typeface="Times New Roman" panose="02020603050405020304" pitchFamily="18" charset="0"/>
                <a:cs typeface="Times New Roman" panose="02020603050405020304" pitchFamily="18" charset="0"/>
              </a:rPr>
              <a:t>âu kết các thế lực thù địch ở nước ngoài với các thế lực thù địch ở trong nước</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25805" y="6097513"/>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atin typeface="Times New Roman" panose="02020603050405020304" pitchFamily="18" charset="0"/>
                <a:cs typeface="Times New Roman" panose="02020603050405020304" pitchFamily="18" charset="0"/>
              </a:rPr>
              <a:t>Đáp án</a:t>
            </a: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4">
                                            <p:txEl>
                                              <p:pRg st="0" end="0"/>
                                            </p:txEl>
                                          </p:spTgt>
                                        </p:tgtEl>
                                        <p:attrNameLst>
                                          <p:attrName>style.color</p:attrName>
                                        </p:attrNameLst>
                                      </p:cBhvr>
                                      <p:to>
                                        <a:srgbClr val="FF0000"/>
                                      </p:to>
                                    </p:animClr>
                                    <p:animClr clrSpc="rgb" dir="cw">
                                      <p:cBhvr>
                                        <p:cTn id="7" dur="500" fill="hold"/>
                                        <p:tgtEl>
                                          <p:spTgt spid="4">
                                            <p:txEl>
                                              <p:pRg st="0" end="0"/>
                                            </p:txEl>
                                          </p:spTgt>
                                        </p:tgtEl>
                                        <p:attrNameLst>
                                          <p:attrName>fillcolor</p:attrName>
                                        </p:attrNameLst>
                                      </p:cBhvr>
                                      <p:to>
                                        <a:srgbClr val="FF0000"/>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71551" y="978898"/>
            <a:ext cx="10354176"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.14.</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42021"/>
                </a:solidFill>
                <a:latin typeface="TimesNewRomanPSMT"/>
              </a:rPr>
              <a:t>Một trong những giải pháp phòng, chống chiến lược “diễn biến hoà bình”, bạo loạn lật đổ là </a:t>
            </a:r>
            <a:r>
              <a:rPr lang="en-GB" sz="2800" dirty="0">
                <a:solidFill>
                  <a:srgbClr val="242021"/>
                </a:solidFill>
                <a:latin typeface="TimesNewRomanPSMT"/>
              </a:rPr>
              <a:t>x</a:t>
            </a:r>
            <a:r>
              <a:rPr lang="vi-VN" sz="2800" dirty="0">
                <a:solidFill>
                  <a:srgbClr val="242021"/>
                </a:solidFill>
                <a:latin typeface="TimesNewRomanPSMT"/>
              </a:rPr>
              <a:t>ây dựng hệ thống chính trị, nhất là bộ máy chính quyền, các tổ chức chính trị xã hội từ Trung ương đến cơ sở</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376648" y="3136024"/>
            <a:ext cx="3858059"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thực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rgbClr val="242021"/>
                </a:solidFill>
                <a:latin typeface="TimesNewRomanPSMT"/>
              </a:rPr>
              <a:t>trong sạch</a:t>
            </a:r>
            <a:r>
              <a:rPr lang="en-GB" sz="2800" dirty="0">
                <a:solidFill>
                  <a:srgbClr val="242021"/>
                </a:solidFill>
                <a:latin typeface="TimesNewRomanPSMT"/>
              </a:rPr>
              <a:t>.</a:t>
            </a:r>
            <a:r>
              <a:rPr lang="vi-VN" sz="2800" dirty="0">
                <a:solidFill>
                  <a:srgbClr val="242021"/>
                </a:solidFill>
                <a:latin typeface="TimesNewRomanPSMT"/>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6957295" y="3136024"/>
            <a:ext cx="3858059"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thực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vững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mạnh</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7049480" y="4561452"/>
            <a:ext cx="3778964"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vi-VN" sz="2800" dirty="0">
                <a:solidFill>
                  <a:srgbClr val="242021"/>
                </a:solidFill>
                <a:latin typeface="TimesNewRomanPSMT"/>
              </a:rPr>
              <a:t>thực sự trong sạch, </a:t>
            </a:r>
            <a:r>
              <a:rPr lang="en-GB" sz="2800" dirty="0" err="1">
                <a:solidFill>
                  <a:srgbClr val="242021"/>
                </a:solidFill>
                <a:latin typeface="TimesNewRomanPSMT"/>
              </a:rPr>
              <a:t>đoàn</a:t>
            </a:r>
            <a:r>
              <a:rPr lang="en-GB" sz="2800" dirty="0">
                <a:solidFill>
                  <a:srgbClr val="242021"/>
                </a:solidFill>
                <a:latin typeface="TimesNewRomanPSMT"/>
              </a:rPr>
              <a:t> </a:t>
            </a:r>
            <a:r>
              <a:rPr lang="en-GB" sz="2800" dirty="0" err="1">
                <a:solidFill>
                  <a:srgbClr val="242021"/>
                </a:solidFill>
                <a:latin typeface="TimesNewRomanPSMT"/>
              </a:rPr>
              <a:t>kết</a:t>
            </a:r>
            <a:r>
              <a:rPr lang="en-GB" sz="2800" dirty="0">
                <a:solidFill>
                  <a:srgbClr val="242021"/>
                </a:solidFill>
                <a:latin typeface="TimesNewRomanPSMT"/>
              </a:rPr>
              <a:t>, </a:t>
            </a:r>
            <a:r>
              <a:rPr lang="vi-VN" sz="2800" dirty="0">
                <a:solidFill>
                  <a:srgbClr val="242021"/>
                </a:solidFill>
                <a:latin typeface="TimesNewRomanPSMT"/>
              </a:rPr>
              <a:t>vững mạnh</a:t>
            </a:r>
            <a:r>
              <a:rPr lang="en-GB" sz="2800" dirty="0">
                <a:solidFill>
                  <a:srgbClr val="242021"/>
                </a:solidFill>
                <a:latin typeface="TimesNewRomanPSMT"/>
              </a:rPr>
              <a:t>.</a:t>
            </a:r>
            <a:r>
              <a:rPr lang="vi-VN" sz="2800" dirty="0">
                <a:solidFill>
                  <a:srgbClr val="242021"/>
                </a:solidFill>
                <a:latin typeface="TimesNewRomanPSMT"/>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1376648" y="4561452"/>
            <a:ext cx="3858059"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thực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sự</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trong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sạch</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rgbClr val="242021"/>
                </a:solidFill>
                <a:latin typeface="TimesNewRomanPSMT"/>
              </a:rPr>
              <a:t>vững mạnh</a:t>
            </a:r>
            <a:r>
              <a:rPr lang="en-GB" sz="2800" dirty="0">
                <a:solidFill>
                  <a:srgbClr val="242021"/>
                </a:solidFill>
                <a:latin typeface="TimesNewRomanPSMT"/>
              </a:rPr>
              <a:t>.</a:t>
            </a:r>
            <a:r>
              <a:rPr lang="vi-VN" sz="2800" dirty="0">
                <a:solidFill>
                  <a:srgbClr val="242021"/>
                </a:solidFill>
                <a:latin typeface="TimesNewRomanPSMT"/>
              </a:rPr>
              <a:t>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47427" y="601988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71551" y="978899"/>
            <a:ext cx="10354176" cy="139336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.15.</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42021"/>
                </a:solidFill>
                <a:latin typeface="TimesNewRomanPSMT"/>
              </a:rPr>
              <a:t>Một trong những giải pháp phòng, chống chiến lược “diễn biến hoà bình”, bạo loạn lật đổ là </a:t>
            </a:r>
            <a:r>
              <a:rPr lang="en-GB" sz="2800" dirty="0">
                <a:solidFill>
                  <a:srgbClr val="242021"/>
                </a:solidFill>
                <a:latin typeface="TimesNewRomanPSMT"/>
              </a:rPr>
              <a:t>x</a:t>
            </a:r>
            <a:r>
              <a:rPr lang="vi-VN" sz="2800" dirty="0">
                <a:solidFill>
                  <a:srgbClr val="242021"/>
                </a:solidFill>
                <a:latin typeface="TimesNewRomanPSMT"/>
              </a:rPr>
              <a:t>ây dựng</a:t>
            </a:r>
            <a:r>
              <a:rPr lang="en-GB" sz="2800" dirty="0">
                <a:solidFill>
                  <a:srgbClr val="242021"/>
                </a:solidFill>
                <a:latin typeface="TimesNewRomanPSMT"/>
              </a:rPr>
              <a:t> </a:t>
            </a:r>
            <a:r>
              <a:rPr lang="en-GB" sz="2800" dirty="0" err="1">
                <a:solidFill>
                  <a:srgbClr val="242021"/>
                </a:solidFill>
                <a:latin typeface="TimesNewRomanPSMT"/>
              </a:rPr>
              <a:t>Quân</a:t>
            </a:r>
            <a:r>
              <a:rPr lang="en-GB" sz="2800" dirty="0">
                <a:solidFill>
                  <a:srgbClr val="242021"/>
                </a:solidFill>
                <a:latin typeface="TimesNewRomanPSMT"/>
              </a:rPr>
              <a:t> </a:t>
            </a:r>
            <a:r>
              <a:rPr lang="en-GB" sz="2800" dirty="0" err="1">
                <a:solidFill>
                  <a:srgbClr val="242021"/>
                </a:solidFill>
                <a:latin typeface="TimesNewRomanPSMT"/>
              </a:rPr>
              <a:t>đội</a:t>
            </a:r>
            <a:r>
              <a:rPr lang="en-GB" sz="2800" dirty="0">
                <a:solidFill>
                  <a:srgbClr val="242021"/>
                </a:solidFill>
                <a:latin typeface="TimesNewRomanPSMT"/>
              </a:rPr>
              <a:t> </a:t>
            </a:r>
            <a:r>
              <a:rPr lang="en-GB" sz="2800" dirty="0" err="1">
                <a:solidFill>
                  <a:srgbClr val="242021"/>
                </a:solidFill>
                <a:latin typeface="TimesNewRomanPSMT"/>
              </a:rPr>
              <a:t>và</a:t>
            </a:r>
            <a:r>
              <a:rPr lang="en-GB" sz="2800" dirty="0">
                <a:solidFill>
                  <a:srgbClr val="242021"/>
                </a:solidFill>
                <a:latin typeface="TimesNewRomanPSMT"/>
              </a:rPr>
              <a:t> </a:t>
            </a:r>
            <a:r>
              <a:rPr lang="en-GB" sz="2800" dirty="0" err="1">
                <a:solidFill>
                  <a:srgbClr val="242021"/>
                </a:solidFill>
                <a:latin typeface="TimesNewRomanPSMT"/>
              </a:rPr>
              <a:t>Công</a:t>
            </a:r>
            <a:r>
              <a:rPr lang="en-GB" sz="2800" dirty="0">
                <a:solidFill>
                  <a:srgbClr val="242021"/>
                </a:solidFill>
                <a:latin typeface="TimesNewRomanPSMT"/>
              </a:rPr>
              <a:t> an</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830718" y="3188453"/>
            <a:ext cx="3793702"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vi-VN" sz="2800" b="0" i="0" dirty="0">
                <a:solidFill>
                  <a:schemeClr val="tx1"/>
                </a:solidFill>
                <a:effectLst/>
                <a:latin typeface="Times New Roman" panose="02020603050405020304" pitchFamily="18" charset="0"/>
                <a:cs typeface="Times New Roman" panose="02020603050405020304" pitchFamily="18" charset="0"/>
              </a:rPr>
              <a:t>cách mạng, chính quy</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hiện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đại</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6540108" y="3188453"/>
            <a:ext cx="3707320" cy="104858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cách mạng, chính quy, tinh nhuệ</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1830718" y="4555539"/>
            <a:ext cx="3793702" cy="1268785"/>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cách mạng, chính quy, tinh nhuệ, hiện đại</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6519798" y="4562735"/>
            <a:ext cx="3727629" cy="126158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D</a:t>
            </a:r>
            <a:r>
              <a:rPr lang="vi-VN" sz="2800" dirty="0">
                <a:solidFill>
                  <a:schemeClr val="tx1"/>
                </a:solidFill>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cách mạng, chính quy, tinh nhuệ, </a:t>
            </a:r>
            <a:r>
              <a:rPr lang="en-GB" sz="2800" dirty="0" err="1">
                <a:solidFill>
                  <a:schemeClr val="tx1"/>
                </a:solidFill>
                <a:latin typeface="Times New Roman" panose="02020603050405020304" pitchFamily="18" charset="0"/>
                <a:cs typeface="Times New Roman" panose="02020603050405020304" pitchFamily="18" charset="0"/>
              </a:rPr>
              <a:t>từng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bước</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hiện đại</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2" name="Rectangle: Rounded Corners 11"/>
          <p:cNvSpPr/>
          <p:nvPr/>
        </p:nvSpPr>
        <p:spPr>
          <a:xfrm>
            <a:off x="10247427" y="601988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71551" y="978898"/>
            <a:ext cx="10354176" cy="17004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.16.</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42021"/>
                </a:solidFill>
                <a:latin typeface="TimesNewRomanPSMT"/>
              </a:rPr>
              <a:t>Một trong những giải pháp phòng, chống chiến lược “diễn biến hoà bình”, bạo loạn lật đổ là </a:t>
            </a:r>
            <a:r>
              <a:rPr lang="en-GB" sz="2800" b="0" i="0" dirty="0" err="1">
                <a:solidFill>
                  <a:srgbClr val="242021"/>
                </a:solidFill>
                <a:effectLst/>
                <a:latin typeface="TimesNewRomanPSMT"/>
              </a:rPr>
              <a:t>thực</a:t>
            </a:r>
            <a:r>
              <a:rPr lang="en-GB" sz="2800" b="0" i="0" dirty="0">
                <a:solidFill>
                  <a:srgbClr val="242021"/>
                </a:solidFill>
                <a:effectLst/>
                <a:latin typeface="TimesNewRomanPSMT"/>
              </a:rPr>
              <a:t> </a:t>
            </a:r>
            <a:r>
              <a:rPr lang="en-GB" sz="2800" b="0" i="0" dirty="0" err="1">
                <a:solidFill>
                  <a:srgbClr val="242021"/>
                </a:solidFill>
                <a:effectLst/>
                <a:latin typeface="TimesNewRomanPSMT"/>
              </a:rPr>
              <a:t>hiện</a:t>
            </a:r>
            <a:r>
              <a:rPr lang="en-GB" sz="2800" b="0" i="0" dirty="0">
                <a:solidFill>
                  <a:srgbClr val="242021"/>
                </a:solidFill>
                <a:effectLst/>
                <a:latin typeface="TimesNewRomanPSMT"/>
              </a:rPr>
              <a:t> </a:t>
            </a:r>
            <a:r>
              <a:rPr lang="en-GB" sz="2800" b="0" i="0" dirty="0" err="1">
                <a:solidFill>
                  <a:srgbClr val="242021"/>
                </a:solidFill>
                <a:effectLst/>
                <a:latin typeface="TimesNewRomanPSMT"/>
              </a:rPr>
              <a:t>tốt</a:t>
            </a:r>
            <a:r>
              <a:rPr lang="en-GB" sz="2800" b="0" i="0" dirty="0">
                <a:solidFill>
                  <a:srgbClr val="242021"/>
                </a:solidFill>
                <a:effectLst/>
                <a:latin typeface="TimesNewRomanPSMT"/>
              </a:rPr>
              <a:t> </a:t>
            </a:r>
            <a:r>
              <a:rPr lang="en-GB" sz="2800" b="0" i="0" dirty="0" err="1">
                <a:solidFill>
                  <a:srgbClr val="242021"/>
                </a:solidFill>
                <a:effectLst/>
                <a:latin typeface="TimesNewRomanPSMT"/>
              </a:rPr>
              <a:t>ph</a:t>
            </a:r>
            <a:r>
              <a:rPr lang="en-GB" sz="2800" dirty="0" err="1">
                <a:solidFill>
                  <a:srgbClr val="242021"/>
                </a:solidFill>
                <a:latin typeface="TimesNewRomanPSMT"/>
              </a:rPr>
              <a:t>ương</a:t>
            </a:r>
            <a:r>
              <a:rPr lang="en-GB" sz="2800" dirty="0">
                <a:solidFill>
                  <a:srgbClr val="242021"/>
                </a:solidFill>
                <a:latin typeface="TimesNewRomanPSMT"/>
              </a:rPr>
              <a:t> </a:t>
            </a:r>
            <a:r>
              <a:rPr lang="en-GB" sz="2800" dirty="0" err="1">
                <a:solidFill>
                  <a:srgbClr val="242021"/>
                </a:solidFill>
                <a:latin typeface="TimesNewRomanPSMT"/>
              </a:rPr>
              <a:t>châm</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738139" y="3136024"/>
            <a:ext cx="5135077"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vi-VN" sz="2800" b="0" i="0" dirty="0">
                <a:solidFill>
                  <a:schemeClr val="tx1"/>
                </a:solidFill>
                <a:effectLst/>
                <a:latin typeface="Times New Roman" panose="02020603050405020304" pitchFamily="18" charset="0"/>
                <a:cs typeface="Times New Roman" panose="02020603050405020304" pitchFamily="18" charset="0"/>
              </a:rPr>
              <a:t>“dân biết, dân bàn, dân làm, dân kiể</a:t>
            </a:r>
            <a:r>
              <a:rPr lang="en-GB" sz="2800" b="0" i="0" dirty="0">
                <a:solidFill>
                  <a:schemeClr val="tx1"/>
                </a:solidFill>
                <a:effectLst/>
                <a:latin typeface="Times New Roman" panose="02020603050405020304" pitchFamily="18" charset="0"/>
                <a:cs typeface="Times New Roman" panose="02020603050405020304" pitchFamily="18" charset="0"/>
              </a:rPr>
              <a:t>m </a:t>
            </a:r>
            <a:r>
              <a:rPr lang="en-GB" sz="2800" b="0" i="0" dirty="0" err="1">
                <a:solidFill>
                  <a:schemeClr val="tx1"/>
                </a:solidFill>
                <a:effectLst/>
                <a:latin typeface="Times New Roman" panose="02020603050405020304" pitchFamily="18" charset="0"/>
                <a:cs typeface="Times New Roman" panose="02020603050405020304" pitchFamily="18" charset="0"/>
              </a:rPr>
              <a:t>tra</a:t>
            </a:r>
            <a:r>
              <a:rPr lang="vi-VN" sz="2800" b="0" i="0" dirty="0">
                <a:solidFill>
                  <a:schemeClr val="tx1"/>
                </a:solidFill>
                <a:effectLst/>
                <a:latin typeface="Times New Roman" panose="02020603050405020304" pitchFamily="18" charset="0"/>
                <a:cs typeface="Times New Roman" panose="02020603050405020304" pitchFamily="18" charset="0"/>
              </a:rPr>
              <a:t>”</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6318786" y="3136024"/>
            <a:ext cx="5135077"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vi-VN" sz="2800" b="0" i="0" dirty="0">
                <a:solidFill>
                  <a:schemeClr val="tx1"/>
                </a:solidFill>
                <a:effectLst/>
                <a:latin typeface="Times New Roman" panose="02020603050405020304" pitchFamily="18" charset="0"/>
                <a:cs typeface="Times New Roman" panose="02020603050405020304" pitchFamily="18" charset="0"/>
              </a:rPr>
              <a:t>“dân biết, dân bàn, dân làm, dân kiểm tra, dân giám sát”</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424062" y="4448967"/>
            <a:ext cx="5029801"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vi-VN" sz="2800" b="0" i="0" dirty="0">
                <a:solidFill>
                  <a:schemeClr val="tx1"/>
                </a:solidFill>
                <a:effectLst/>
                <a:latin typeface="Times New Roman" panose="02020603050405020304" pitchFamily="18" charset="0"/>
                <a:cs typeface="Times New Roman" panose="02020603050405020304" pitchFamily="18" charset="0"/>
              </a:rPr>
              <a:t>“dân biết, dân bàn, dân làm, dân kiểm tra, dân giám sát, dân thụ hưởng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hạnh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phúc</a:t>
            </a:r>
            <a:r>
              <a:rPr lang="vi-VN" sz="2800" b="0" i="0" dirty="0">
                <a:solidFill>
                  <a:schemeClr val="tx1"/>
                </a:solidFill>
                <a:effectLst/>
                <a:latin typeface="Times New Roman" panose="02020603050405020304" pitchFamily="18" charset="0"/>
                <a:cs typeface="Times New Roman" panose="02020603050405020304" pitchFamily="18" charset="0"/>
              </a:rPr>
              <a:t>”</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738139" y="4448967"/>
            <a:ext cx="5135077" cy="139566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“dân biết, dân bàn, dân làm, dân kiểm tra, dân giám sát, dân thụ hưởng”</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10247427" y="601988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971551" y="978899"/>
            <a:ext cx="10354176" cy="156152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.17.</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242021"/>
                </a:solidFill>
                <a:latin typeface="TimesNewRomanPSMT"/>
              </a:rPr>
              <a:t>Một trong những giải pháp phòng, chống chiến lược “diễn biến hoà bình”, bạo loạn lật đổ là </a:t>
            </a:r>
            <a:r>
              <a:rPr lang="en-GB" sz="2800" dirty="0">
                <a:solidFill>
                  <a:srgbClr val="242021"/>
                </a:solidFill>
                <a:latin typeface="TimesNewRomanPSMT"/>
              </a:rPr>
              <a:t>c</a:t>
            </a:r>
            <a:r>
              <a:rPr lang="vi-VN" sz="2800" dirty="0">
                <a:solidFill>
                  <a:srgbClr val="242021"/>
                </a:solidFill>
                <a:latin typeface="TimesNewRomanPSMT"/>
              </a:rPr>
              <a:t>hủ động hội nhập quốc tế; phát triển quan hệ với các nước, nhất là các nước</a:t>
            </a:r>
            <a:endParaRPr lang="vi-VN" sz="2800" dirty="0">
              <a:solidFill>
                <a:srgbClr val="242021"/>
              </a:solidFill>
              <a:latin typeface="TimesNewRomanPSMT"/>
            </a:endParaRPr>
          </a:p>
        </p:txBody>
      </p:sp>
      <p:sp>
        <p:nvSpPr>
          <p:cNvPr id="3" name="Rectangle: Rounded Corners 2"/>
          <p:cNvSpPr/>
          <p:nvPr/>
        </p:nvSpPr>
        <p:spPr>
          <a:xfrm>
            <a:off x="1558141" y="3236116"/>
            <a:ext cx="4463091"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vi-VN" sz="2800" b="0" i="0" dirty="0">
                <a:solidFill>
                  <a:srgbClr val="242021"/>
                </a:solidFill>
                <a:effectLst/>
                <a:latin typeface="TimesNewRomanPSMT"/>
              </a:rPr>
              <a:t>đối tác chiến lược</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6284786" y="3236116"/>
            <a:ext cx="4524119" cy="95325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vi-VN" sz="2800" b="0" i="0" dirty="0">
                <a:solidFill>
                  <a:srgbClr val="242021"/>
                </a:solidFill>
                <a:effectLst/>
                <a:latin typeface="TimesNewRomanPSMT"/>
              </a:rPr>
              <a:t>đối tác toàn diện</a:t>
            </a:r>
            <a:r>
              <a:rPr lang="en-GB" sz="2800" b="0" i="0" dirty="0">
                <a:solidFill>
                  <a:schemeClr val="tx1"/>
                </a:solidFill>
                <a:effectLst/>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385277" y="4570078"/>
            <a:ext cx="4423628"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vi-VN" sz="2800" b="0" i="0" dirty="0">
                <a:solidFill>
                  <a:srgbClr val="242021"/>
                </a:solidFill>
                <a:effectLst/>
                <a:latin typeface="TimesNewRomanPSMT"/>
              </a:rPr>
              <a:t>đối tác chiến lược, đối tác toàn diện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đối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tác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lâu</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dài</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1558141" y="4570078"/>
            <a:ext cx="4463091" cy="115344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vi-VN" sz="2800" dirty="0">
                <a:solidFill>
                  <a:srgbClr val="242021"/>
                </a:solidFill>
                <a:latin typeface="TimesNewRomanPSMT"/>
              </a:rPr>
              <a:t>đối tác chiến lược, đối tác toàn diện</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10247427" y="601988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494678" y="709912"/>
            <a:ext cx="9647566" cy="1246716"/>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800" b="1" dirty="0">
                <a:solidFill>
                  <a:srgbClr val="00A23A"/>
                </a:solidFill>
                <a:latin typeface="Times New Roman" panose="02020603050405020304" pitchFamily="18" charset="0"/>
                <a:ea typeface="Times New Roman" panose="02020603050405020304" pitchFamily="18" charset="0"/>
                <a:cs typeface="Times New Roman" panose="02020603050405020304" pitchFamily="18" charset="0"/>
              </a:rPr>
              <a:t>.18.</a:t>
            </a:r>
            <a:r>
              <a:rPr lang="en-US" sz="2800" b="1" dirty="0">
                <a:solidFill>
                  <a:srgbClr val="00A23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800" dirty="0">
                <a:solidFill>
                  <a:srgbClr val="242021"/>
                </a:solidFill>
                <a:latin typeface="TimesNewRomanPSMT"/>
              </a:rPr>
              <a:t>Trong </a:t>
            </a:r>
            <a:r>
              <a:rPr lang="en-GB" sz="2800" dirty="0" err="1">
                <a:solidFill>
                  <a:srgbClr val="242021"/>
                </a:solidFill>
                <a:latin typeface="TimesNewRomanPSMT"/>
              </a:rPr>
              <a:t>những</a:t>
            </a:r>
            <a:r>
              <a:rPr lang="en-GB" sz="2800" dirty="0">
                <a:solidFill>
                  <a:srgbClr val="242021"/>
                </a:solidFill>
                <a:latin typeface="TimesNewRomanPSMT"/>
              </a:rPr>
              <a:t> </a:t>
            </a:r>
            <a:r>
              <a:rPr lang="en-GB" sz="2800" dirty="0" err="1">
                <a:solidFill>
                  <a:srgbClr val="242021"/>
                </a:solidFill>
                <a:latin typeface="TimesNewRomanPSMT"/>
              </a:rPr>
              <a:t>hành</a:t>
            </a:r>
            <a:r>
              <a:rPr lang="en-GB" sz="2800" dirty="0">
                <a:solidFill>
                  <a:srgbClr val="242021"/>
                </a:solidFill>
                <a:latin typeface="TimesNewRomanPSMT"/>
              </a:rPr>
              <a:t> vi </a:t>
            </a:r>
            <a:r>
              <a:rPr lang="en-GB" sz="2800" dirty="0" err="1">
                <a:solidFill>
                  <a:srgbClr val="242021"/>
                </a:solidFill>
                <a:latin typeface="TimesNewRomanPSMT"/>
              </a:rPr>
              <a:t>sau</a:t>
            </a:r>
            <a:r>
              <a:rPr lang="en-GB" sz="2800" dirty="0">
                <a:solidFill>
                  <a:srgbClr val="242021"/>
                </a:solidFill>
                <a:latin typeface="TimesNewRomanPSMT"/>
              </a:rPr>
              <a:t>, </a:t>
            </a:r>
            <a:r>
              <a:rPr lang="en-GB" sz="2800" dirty="0" err="1">
                <a:solidFill>
                  <a:srgbClr val="242021"/>
                </a:solidFill>
                <a:latin typeface="TimesNewRomanPSMT"/>
              </a:rPr>
              <a:t>hành</a:t>
            </a:r>
            <a:r>
              <a:rPr lang="en-GB" sz="2800" dirty="0">
                <a:solidFill>
                  <a:srgbClr val="242021"/>
                </a:solidFill>
                <a:latin typeface="TimesNewRomanPSMT"/>
              </a:rPr>
              <a:t> vi </a:t>
            </a:r>
            <a:r>
              <a:rPr lang="en-GB" sz="2800" dirty="0" err="1">
                <a:solidFill>
                  <a:srgbClr val="242021"/>
                </a:solidFill>
                <a:latin typeface="TimesNewRomanPSMT"/>
              </a:rPr>
              <a:t>nào</a:t>
            </a:r>
            <a:r>
              <a:rPr lang="en-GB" sz="2800" dirty="0">
                <a:solidFill>
                  <a:srgbClr val="242021"/>
                </a:solidFill>
                <a:latin typeface="TimesNewRomanPSMT"/>
              </a:rPr>
              <a:t> </a:t>
            </a:r>
            <a:r>
              <a:rPr lang="en-GB" sz="2800" dirty="0" err="1">
                <a:solidFill>
                  <a:srgbClr val="242021"/>
                </a:solidFill>
                <a:latin typeface="TimesNewRomanPSMT"/>
              </a:rPr>
              <a:t>học</a:t>
            </a:r>
            <a:r>
              <a:rPr lang="en-GB" sz="2800" dirty="0">
                <a:solidFill>
                  <a:srgbClr val="242021"/>
                </a:solidFill>
                <a:latin typeface="TimesNewRomanPSMT"/>
              </a:rPr>
              <a:t> </a:t>
            </a:r>
            <a:r>
              <a:rPr lang="en-GB" sz="2800" dirty="0" err="1">
                <a:solidFill>
                  <a:srgbClr val="242021"/>
                </a:solidFill>
                <a:latin typeface="TimesNewRomanPSMT"/>
              </a:rPr>
              <a:t>sinh</a:t>
            </a:r>
            <a:r>
              <a:rPr lang="en-GB" sz="2800" dirty="0">
                <a:solidFill>
                  <a:srgbClr val="242021"/>
                </a:solidFill>
                <a:latin typeface="TimesNewRomanPSMT"/>
              </a:rPr>
              <a:t> </a:t>
            </a:r>
            <a:r>
              <a:rPr lang="en-GB" sz="2800" b="1" dirty="0" err="1">
                <a:solidFill>
                  <a:srgbClr val="242021"/>
                </a:solidFill>
                <a:latin typeface="TimesNewRomanPSMT"/>
              </a:rPr>
              <a:t>không</a:t>
            </a:r>
            <a:r>
              <a:rPr lang="en-GB" sz="2800" dirty="0">
                <a:solidFill>
                  <a:srgbClr val="242021"/>
                </a:solidFill>
                <a:latin typeface="TimesNewRomanPSMT"/>
              </a:rPr>
              <a:t> </a:t>
            </a:r>
            <a:r>
              <a:rPr lang="en-GB" sz="2800" dirty="0" err="1">
                <a:solidFill>
                  <a:srgbClr val="242021"/>
                </a:solidFill>
                <a:latin typeface="TimesNewRomanPSMT"/>
              </a:rPr>
              <a:t>được</a:t>
            </a:r>
            <a:r>
              <a:rPr lang="en-GB" sz="2800" dirty="0">
                <a:solidFill>
                  <a:srgbClr val="242021"/>
                </a:solidFill>
                <a:latin typeface="TimesNewRomanPSMT"/>
              </a:rPr>
              <a:t> </a:t>
            </a:r>
            <a:r>
              <a:rPr lang="en-GB" sz="2800" dirty="0" err="1">
                <a:solidFill>
                  <a:srgbClr val="242021"/>
                </a:solidFill>
                <a:latin typeface="TimesNewRomanPSMT"/>
              </a:rPr>
              <a:t>làm</a:t>
            </a:r>
            <a:r>
              <a:rPr lang="en-GB" sz="2800" dirty="0">
                <a:solidFill>
                  <a:srgbClr val="242021"/>
                </a:solidFill>
                <a:latin typeface="TimesNewRomanPSMT"/>
              </a:rPr>
              <a:t>?</a:t>
            </a:r>
            <a:endParaRPr lang="vi-VN" sz="2800" dirty="0">
              <a:solidFill>
                <a:srgbClr val="242021"/>
              </a:solidFill>
              <a:latin typeface="TimesNewRomanPSMT"/>
            </a:endParaRPr>
          </a:p>
        </p:txBody>
      </p:sp>
      <p:sp>
        <p:nvSpPr>
          <p:cNvPr id="3" name="Rectangle: Rounded Corners 2"/>
          <p:cNvSpPr/>
          <p:nvPr/>
        </p:nvSpPr>
        <p:spPr>
          <a:xfrm>
            <a:off x="1558140" y="2471407"/>
            <a:ext cx="4454471"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A. </a:t>
            </a:r>
            <a:r>
              <a:rPr lang="en-GB" sz="2800" dirty="0" err="1">
                <a:solidFill>
                  <a:schemeClr val="tx1"/>
                </a:solidFill>
                <a:latin typeface="Times New Roman" panose="02020603050405020304" pitchFamily="18" charset="0"/>
                <a:cs typeface="Times New Roman" panose="02020603050405020304" pitchFamily="18" charset="0"/>
              </a:rPr>
              <a:t>T</a:t>
            </a:r>
            <a:r>
              <a:rPr lang="en-GB" sz="2800" b="0" i="0" dirty="0" err="1">
                <a:solidFill>
                  <a:schemeClr val="tx1"/>
                </a:solidFill>
                <a:effectLst/>
                <a:latin typeface="Times New Roman" panose="02020603050405020304" pitchFamily="18" charset="0"/>
                <a:cs typeface="Times New Roman" panose="02020603050405020304" pitchFamily="18" charset="0"/>
              </a:rPr>
              <a:t>uân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thủ</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quy</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định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về</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bảo</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vệ</a:t>
            </a:r>
            <a:r>
              <a:rPr lang="en-GB" sz="2800" b="0" i="0" dirty="0">
                <a:solidFill>
                  <a:schemeClr val="tx1"/>
                </a:solidFill>
                <a:effectLst/>
                <a:latin typeface="Times New Roman" panose="02020603050405020304" pitchFamily="18" charset="0"/>
                <a:cs typeface="Times New Roman" panose="02020603050405020304" pitchFamily="18" charset="0"/>
              </a:rPr>
              <a:t> an </a:t>
            </a:r>
            <a:r>
              <a:rPr lang="en-GB" sz="2800" b="0" i="0" dirty="0" err="1">
                <a:solidFill>
                  <a:schemeClr val="tx1"/>
                </a:solidFill>
                <a:effectLst/>
                <a:latin typeface="Times New Roman" panose="02020603050405020304" pitchFamily="18" charset="0"/>
                <a:cs typeface="Times New Roman" panose="02020603050405020304" pitchFamily="18" charset="0"/>
              </a:rPr>
              <a:t>toàn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và</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bảo</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mật</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thông</a:t>
            </a:r>
            <a:r>
              <a:rPr lang="en-GB" sz="2800" b="0" i="0" dirty="0">
                <a:solidFill>
                  <a:schemeClr val="tx1"/>
                </a:solidFill>
                <a:effectLst/>
                <a:latin typeface="Times New Roman" panose="02020603050405020304" pitchFamily="18" charset="0"/>
                <a:cs typeface="Times New Roman" panose="02020603050405020304" pitchFamily="18" charset="0"/>
              </a:rPr>
              <a:t> tin.</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Rounded Corners 3"/>
          <p:cNvSpPr/>
          <p:nvPr/>
        </p:nvSpPr>
        <p:spPr>
          <a:xfrm>
            <a:off x="6491821" y="2497283"/>
            <a:ext cx="4317077"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B</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Ứng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xử</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trên</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các</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trang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mạng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xã</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hội</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đúng</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quy</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định</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của</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pháp</a:t>
            </a:r>
            <a:r>
              <a:rPr lang="en-GB" sz="2800" dirty="0">
                <a:solidFill>
                  <a:schemeClr val="tx1"/>
                </a:solidFill>
                <a:latin typeface="Times New Roman" panose="02020603050405020304" pitchFamily="18" charset="0"/>
                <a:cs typeface="Times New Roman" panose="02020603050405020304" pitchFamily="18" charset="0"/>
              </a:rPr>
              <a:t> </a:t>
            </a:r>
            <a:r>
              <a:rPr lang="en-GB" sz="2800" dirty="0" err="1">
                <a:solidFill>
                  <a:schemeClr val="tx1"/>
                </a:solidFill>
                <a:latin typeface="Times New Roman" panose="02020603050405020304" pitchFamily="18" charset="0"/>
                <a:cs typeface="Times New Roman" panose="02020603050405020304" pitchFamily="18" charset="0"/>
              </a:rPr>
              <a:t>luật</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Rounded Corners 4"/>
          <p:cNvSpPr/>
          <p:nvPr/>
        </p:nvSpPr>
        <p:spPr>
          <a:xfrm>
            <a:off x="6491821" y="3974148"/>
            <a:ext cx="4317077"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dirty="0">
                <a:solidFill>
                  <a:schemeClr val="tx1"/>
                </a:solidFill>
                <a:latin typeface="Times New Roman" panose="02020603050405020304" pitchFamily="18" charset="0"/>
                <a:cs typeface="Times New Roman" panose="02020603050405020304" pitchFamily="18" charset="0"/>
              </a:rPr>
              <a:t>D. </a:t>
            </a:r>
            <a:r>
              <a:rPr lang="en-GB" sz="2800" dirty="0" err="1">
                <a:solidFill>
                  <a:schemeClr val="tx1"/>
                </a:solidFill>
                <a:latin typeface="Times New Roman" panose="02020603050405020304" pitchFamily="18" charset="0"/>
                <a:cs typeface="Times New Roman" panose="02020603050405020304" pitchFamily="18" charset="0"/>
              </a:rPr>
              <a:t>L</a:t>
            </a:r>
            <a:r>
              <a:rPr lang="en-GB" sz="2800" b="0" i="0" dirty="0" err="1">
                <a:solidFill>
                  <a:schemeClr val="tx1"/>
                </a:solidFill>
                <a:effectLst/>
                <a:latin typeface="Times New Roman" panose="02020603050405020304" pitchFamily="18" charset="0"/>
                <a:cs typeface="Times New Roman" panose="02020603050405020304" pitchFamily="18" charset="0"/>
              </a:rPr>
              <a:t>uôn</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cảnh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giác</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để</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không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bị</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kích</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động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lợi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dụng</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lôi</a:t>
            </a:r>
            <a:r>
              <a:rPr lang="en-GB" sz="2800" b="0" i="0" dirty="0">
                <a:solidFill>
                  <a:schemeClr val="tx1"/>
                </a:solidFill>
                <a:effectLst/>
                <a:latin typeface="Times New Roman" panose="02020603050405020304" pitchFamily="18" charset="0"/>
                <a:cs typeface="Times New Roman" panose="02020603050405020304" pitchFamily="18" charset="0"/>
              </a:rPr>
              <a:t> </a:t>
            </a:r>
            <a:r>
              <a:rPr lang="en-GB" sz="2800" b="0" i="0" dirty="0" err="1">
                <a:solidFill>
                  <a:schemeClr val="tx1"/>
                </a:solidFill>
                <a:effectLst/>
                <a:latin typeface="Times New Roman" panose="02020603050405020304" pitchFamily="18" charset="0"/>
                <a:cs typeface="Times New Roman" panose="02020603050405020304" pitchFamily="18" charset="0"/>
              </a:rPr>
              <a:t>kéo</a:t>
            </a:r>
            <a:r>
              <a:rPr lang="en-GB"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Rounded Corners 5"/>
          <p:cNvSpPr/>
          <p:nvPr/>
        </p:nvSpPr>
        <p:spPr>
          <a:xfrm>
            <a:off x="1558140" y="3974149"/>
            <a:ext cx="4454471" cy="1395664"/>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GB" sz="2800" dirty="0">
                <a:solidFill>
                  <a:schemeClr val="tx1"/>
                </a:solidFill>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cs typeface="Times New Roman" panose="02020603050405020304" pitchFamily="18" charset="0"/>
              </a:rPr>
              <a:t>. </a:t>
            </a:r>
            <a:r>
              <a:rPr lang="en-GB" sz="2800" dirty="0">
                <a:solidFill>
                  <a:schemeClr val="tx1"/>
                </a:solidFill>
                <a:latin typeface="Times New Roman" panose="02020603050405020304" pitchFamily="18" charset="0"/>
                <a:cs typeface="Times New Roman" panose="02020603050405020304" pitchFamily="18" charset="0"/>
              </a:rPr>
              <a:t>Đ</a:t>
            </a:r>
            <a:r>
              <a:rPr lang="vi-VN" sz="2800" dirty="0">
                <a:solidFill>
                  <a:schemeClr val="tx1"/>
                </a:solidFill>
                <a:latin typeface="Times New Roman" panose="02020603050405020304" pitchFamily="18" charset="0"/>
                <a:cs typeface="Times New Roman" panose="02020603050405020304" pitchFamily="18" charset="0"/>
              </a:rPr>
              <a:t>ồng tình, chia sẻ</a:t>
            </a:r>
            <a:r>
              <a:rPr lang="en-GB"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trên các trang mạng xã hội những thông tin xấu, độc hại</a:t>
            </a:r>
            <a:r>
              <a:rPr lang="en-GB" sz="2800" dirty="0">
                <a:solidFill>
                  <a:schemeClr val="tx1"/>
                </a:solidFill>
                <a:latin typeface="Times New Roman" panose="02020603050405020304" pitchFamily="18" charset="0"/>
                <a:cs typeface="Times New Roman" panose="02020603050405020304" pitchFamily="18" charset="0"/>
              </a:rPr>
              <a:t>.</a:t>
            </a:r>
            <a:r>
              <a:rPr lang="vi-VN"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9" name="Rectangle: Rounded Corners 8"/>
          <p:cNvSpPr/>
          <p:nvPr/>
        </p:nvSpPr>
        <p:spPr>
          <a:xfrm>
            <a:off x="10247427" y="6019881"/>
            <a:ext cx="1780674" cy="513347"/>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Đáp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án</a:t>
            </a:r>
            <a:endParaRPr lang="en-US" dirty="0">
              <a:latin typeface="Times New Roman" panose="02020603050405020304" pitchFamily="18" charset="0"/>
              <a:cs typeface="Times New Roman" panose="02020603050405020304" pitchFamily="18" charset="0"/>
            </a:endParaRPr>
          </a:p>
        </p:txBody>
      </p:sp>
      <p:pic>
        <p:nvPicPr>
          <p:cNvPr id="7" name="Đúng">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02257" y="5927228"/>
            <a:ext cx="609600" cy="609600"/>
          </a:xfrm>
          <a:prstGeom prst="rect">
            <a:avLst/>
          </a:prstGeom>
        </p:spPr>
      </p:pic>
      <p:pic>
        <p:nvPicPr>
          <p:cNvPr id="8" name="image4.png"/>
          <p:cNvPicPr>
            <a:picLocks noChangeAspect="1"/>
          </p:cNvPicPr>
          <p:nvPr/>
        </p:nvPicPr>
        <p:blipFill>
          <a:blip r:embed="rId4" cstate="print"/>
          <a:stretch>
            <a:fillRect/>
          </a:stretch>
        </p:blipFill>
        <p:spPr>
          <a:xfrm>
            <a:off x="117512" y="97702"/>
            <a:ext cx="625171" cy="612210"/>
          </a:xfrm>
          <a:prstGeom prst="rect">
            <a:avLst/>
          </a:prstGeom>
        </p:spPr>
      </p:pic>
      <p:grpSp>
        <p:nvGrpSpPr>
          <p:cNvPr id="10" name="Group 11"/>
          <p:cNvGrpSpPr/>
          <p:nvPr/>
        </p:nvGrpSpPr>
        <p:grpSpPr bwMode="auto">
          <a:xfrm>
            <a:off x="806095" y="167994"/>
            <a:ext cx="625171" cy="541918"/>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0" end="0"/>
                                            </p:txEl>
                                          </p:spTgt>
                                        </p:tgtEl>
                                        <p:attrNameLst>
                                          <p:attrName>style.color</p:attrName>
                                        </p:attrNameLst>
                                      </p:cBhvr>
                                      <p:to>
                                        <a:srgbClr val="FF0000"/>
                                      </p:to>
                                    </p:animClr>
                                    <p:animClr clrSpc="rgb" dir="cw">
                                      <p:cBhvr>
                                        <p:cTn id="7" dur="500" fill="hold"/>
                                        <p:tgtEl>
                                          <p:spTgt spid="6">
                                            <p:txEl>
                                              <p:pRg st="0" end="0"/>
                                            </p:txEl>
                                          </p:spTgt>
                                        </p:tgtEl>
                                        <p:attrNameLst>
                                          <p:attrName>fillcolor</p:attrName>
                                        </p:attrNameLst>
                                      </p:cBhvr>
                                      <p:to>
                                        <a:srgbClr val="FF000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1933" fill="hold"/>
                                        <p:tgtEl>
                                          <p:spTgt spid="7"/>
                                        </p:tgtEl>
                                      </p:cBhvr>
                                    </p:cmd>
                                  </p:childTnLst>
                                </p:cTn>
                              </p:par>
                            </p:childTnLst>
                          </p:cTn>
                        </p:par>
                      </p:childTnLst>
                    </p:cTn>
                  </p:par>
                </p:childTnLst>
              </p:cTn>
              <p:nextCondLst>
                <p:cond evt="onClick" delay="0">
                  <p:tgtEl>
                    <p:spTgt spid="9"/>
                  </p:tgtEl>
                </p:cond>
              </p:nextCondLst>
            </p:seq>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0" y="97701"/>
            <a:ext cx="742683" cy="744563"/>
          </a:xfrm>
          <a:prstGeom prst="rect">
            <a:avLst/>
          </a:prstGeom>
        </p:spPr>
      </p:pic>
      <p:grpSp>
        <p:nvGrpSpPr>
          <p:cNvPr id="42" name="Group 11"/>
          <p:cNvGrpSpPr/>
          <p:nvPr/>
        </p:nvGrpSpPr>
        <p:grpSpPr bwMode="auto">
          <a:xfrm>
            <a:off x="858228" y="174399"/>
            <a:ext cx="625171" cy="612210"/>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1598944" y="624818"/>
            <a:ext cx="10456064" cy="5170646"/>
          </a:xfrm>
          <a:prstGeom prst="rect">
            <a:avLst/>
          </a:prstGeom>
          <a:noFill/>
        </p:spPr>
        <p:txBody>
          <a:bodyPr wrap="square" rtlCol="0">
            <a:spAutoFit/>
          </a:bodyPr>
          <a:lstStyle/>
          <a:p>
            <a:pPr marL="457200" indent="-457200">
              <a:lnSpc>
                <a:spcPts val="3000"/>
              </a:lnSpc>
              <a:spcBef>
                <a:spcPts val="600"/>
              </a:spcBef>
              <a:spcAft>
                <a:spcPts val="600"/>
              </a:spcAft>
              <a:buFont typeface="Wingdings" panose="05000000000000000000" pitchFamily="2" charset="2"/>
              <a:buChar char="v"/>
            </a:pPr>
            <a:r>
              <a:rPr lang="vi-VN" sz="3000" b="1" dirty="0">
                <a:solidFill>
                  <a:srgbClr val="FF0000"/>
                </a:solidFill>
                <a:latin typeface="Times New Roman" panose="02020603050405020304" pitchFamily="18" charset="0"/>
                <a:cs typeface="Times New Roman" panose="02020603050405020304" pitchFamily="18" charset="0"/>
              </a:rPr>
              <a:t>Truy cập </a:t>
            </a:r>
            <a:r>
              <a:rPr lang="en-GB" sz="3000" b="1" dirty="0" err="1">
                <a:solidFill>
                  <a:srgbClr val="FF0000"/>
                </a:solidFill>
                <a:latin typeface="Times New Roman" panose="02020603050405020304" pitchFamily="18" charset="0"/>
                <a:cs typeface="Times New Roman" panose="02020603050405020304" pitchFamily="18" charset="0"/>
              </a:rPr>
              <a:t>thông</a:t>
            </a:r>
            <a:r>
              <a:rPr lang="en-GB" sz="3000" b="1" dirty="0">
                <a:solidFill>
                  <a:srgbClr val="FF0000"/>
                </a:solidFill>
                <a:latin typeface="Times New Roman" panose="02020603050405020304" pitchFamily="18" charset="0"/>
                <a:cs typeface="Times New Roman" panose="02020603050405020304" pitchFamily="18" charset="0"/>
              </a:rPr>
              <a:t> tin </a:t>
            </a:r>
            <a:r>
              <a:rPr lang="en-GB" sz="3000" b="1" dirty="0" err="1">
                <a:solidFill>
                  <a:srgbClr val="FF0000"/>
                </a:solidFill>
                <a:latin typeface="Times New Roman" panose="02020603050405020304" pitchFamily="18" charset="0"/>
                <a:cs typeface="Times New Roman" panose="02020603050405020304" pitchFamily="18" charset="0"/>
              </a:rPr>
              <a:t>về</a:t>
            </a:r>
            <a:r>
              <a:rPr lang="en-GB" sz="3000" b="1" dirty="0">
                <a:solidFill>
                  <a:srgbClr val="FF0000"/>
                </a:solidFill>
                <a:latin typeface="Times New Roman" panose="02020603050405020304" pitchFamily="18" charset="0"/>
                <a:cs typeface="Times New Roman" panose="02020603050405020304" pitchFamily="18" charset="0"/>
              </a:rPr>
              <a:t> SGK GD QPAN (</a:t>
            </a:r>
            <a:r>
              <a:rPr lang="en-GB" sz="3000" b="1" dirty="0" err="1">
                <a:solidFill>
                  <a:srgbClr val="FF0000"/>
                </a:solidFill>
                <a:latin typeface="Times New Roman" panose="02020603050405020304" pitchFamily="18" charset="0"/>
                <a:cs typeface="Times New Roman" panose="02020603050405020304" pitchFamily="18" charset="0"/>
              </a:rPr>
              <a:t>bộ</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sách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Cánh</a:t>
            </a: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err="1">
                <a:solidFill>
                  <a:srgbClr val="FF0000"/>
                </a:solidFill>
                <a:latin typeface="Times New Roman" panose="02020603050405020304" pitchFamily="18" charset="0"/>
                <a:cs typeface="Times New Roman" panose="02020603050405020304" pitchFamily="18" charset="0"/>
              </a:rPr>
              <a:t>Diều</a:t>
            </a:r>
            <a:r>
              <a:rPr lang="en-GB" sz="3000" b="1" dirty="0">
                <a:solidFill>
                  <a:srgbClr val="FF0000"/>
                </a:solidFill>
                <a:latin typeface="Times New Roman" panose="02020603050405020304" pitchFamily="18" charset="0"/>
                <a:cs typeface="Times New Roman" panose="02020603050405020304" pitchFamily="18" charset="0"/>
              </a:rPr>
              <a:t>):</a:t>
            </a:r>
            <a:endParaRPr lang="en-GB" sz="3000" b="1" dirty="0">
              <a:solidFill>
                <a:srgbClr val="FF0000"/>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Trang web </a:t>
            </a:r>
            <a:r>
              <a:rPr lang="en-GB" sz="3000" b="1" dirty="0" err="1">
                <a:solidFill>
                  <a:srgbClr val="00B050"/>
                </a:solidFill>
                <a:latin typeface="Times New Roman" panose="02020603050405020304" pitchFamily="18" charset="0"/>
                <a:cs typeface="Times New Roman" panose="02020603050405020304" pitchFamily="18" charset="0"/>
              </a:rPr>
              <a:t>bộ</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sách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2"/>
              </a:rPr>
              <a:t>https://hoc10.vn/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a:solidFill>
                  <a:srgbClr val="00B050"/>
                </a:solidFill>
                <a:latin typeface="Times New Roman" panose="02020603050405020304" pitchFamily="18" charset="0"/>
                <a:cs typeface="Times New Roman" panose="02020603050405020304" pitchFamily="18" charset="0"/>
              </a:rPr>
              <a:t>Facebook: </a:t>
            </a:r>
            <a:r>
              <a:rPr lang="en-GB" sz="3000" b="1" dirty="0" err="1">
                <a:solidFill>
                  <a:srgbClr val="00B050"/>
                </a:solidFill>
                <a:latin typeface="Times New Roman" panose="02020603050405020304" pitchFamily="18" charset="0"/>
                <a:cs typeface="Times New Roman" panose="02020603050405020304" pitchFamily="18" charset="0"/>
              </a:rPr>
              <a:t>Nhóm</a:t>
            </a:r>
            <a:r>
              <a:rPr lang="en-GB" sz="3000" b="1" dirty="0">
                <a:solidFill>
                  <a:srgbClr val="00B050"/>
                </a:solidFill>
                <a:latin typeface="Times New Roman" panose="02020603050405020304" pitchFamily="18" charset="0"/>
                <a:cs typeface="Times New Roman" panose="02020603050405020304" pitchFamily="18" charset="0"/>
              </a:rPr>
              <a:t> GV GD QPAN-</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vi-VN" sz="3000" b="1" dirty="0">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a:lnSpc>
                <a:spcPts val="3000"/>
              </a:lnSpc>
              <a:spcBef>
                <a:spcPts val="600"/>
              </a:spcBef>
              <a:spcAft>
                <a:spcPts val="600"/>
              </a:spcAft>
            </a:pPr>
            <a:r>
              <a:rPr lang="en-GB" sz="3000" b="1" dirty="0">
                <a:solidFill>
                  <a:srgbClr val="FF0000"/>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3"/>
              </a:rPr>
              <a:t>https://www.facebook.com/groups/729540662159272</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Sàn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thương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mại</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điện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tử</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Cánh</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Diều</a:t>
            </a:r>
            <a:endParaRPr lang="en-GB" sz="3000" b="1" dirty="0">
              <a:solidFill>
                <a:srgbClr val="00B050"/>
              </a:solidFill>
              <a:latin typeface="Times New Roman" panose="02020603050405020304" pitchFamily="18" charset="0"/>
              <a:cs typeface="Times New Roman" panose="02020603050405020304" pitchFamily="18" charset="0"/>
            </a:endParaRPr>
          </a:p>
          <a:p>
            <a:pPr indent="450850">
              <a:lnSpc>
                <a:spcPts val="3000"/>
              </a:lnSpc>
              <a:spcBef>
                <a:spcPts val="600"/>
              </a:spcBef>
              <a:spcAft>
                <a:spcPts val="600"/>
              </a:spcAft>
            </a:pPr>
            <a:r>
              <a:rPr lang="en-GB" sz="3000" b="1" dirty="0">
                <a:solidFill>
                  <a:srgbClr val="0000FF"/>
                </a:solidFill>
                <a:latin typeface="Times New Roman" panose="02020603050405020304" pitchFamily="18" charset="0"/>
                <a:cs typeface="Times New Roman" panose="02020603050405020304" pitchFamily="18" charset="0"/>
                <a:hlinkClick r:id="rId4"/>
              </a:rPr>
              <a:t>https://sachcanhdieu.vn</a:t>
            </a:r>
            <a:endParaRPr lang="en-GB" sz="3000" b="1" dirty="0">
              <a:solidFill>
                <a:srgbClr val="0000FF"/>
              </a:solidFill>
              <a:latin typeface="Times New Roman" panose="02020603050405020304" pitchFamily="18" charset="0"/>
              <a:cs typeface="Times New Roman" panose="02020603050405020304" pitchFamily="18" charset="0"/>
            </a:endParaRPr>
          </a:p>
          <a:p>
            <a:pPr marL="457200" indent="-457200" algn="just">
              <a:lnSpc>
                <a:spcPts val="3000"/>
              </a:lnSpc>
              <a:spcBef>
                <a:spcPts val="600"/>
              </a:spcBef>
              <a:spcAft>
                <a:spcPts val="600"/>
              </a:spcAft>
              <a:buFont typeface="Wingdings" panose="05000000000000000000" pitchFamily="2" charset="2"/>
              <a:buChar char="v"/>
            </a:pPr>
            <a:r>
              <a:rPr lang="en-GB" sz="3000" b="1" dirty="0" err="1">
                <a:solidFill>
                  <a:srgbClr val="ED0000"/>
                </a:solidFill>
                <a:latin typeface="Times New Roman" panose="02020603050405020304" pitchFamily="18" charset="0"/>
                <a:cs typeface="Times New Roman" panose="02020603050405020304" pitchFamily="18" charset="0"/>
              </a:rPr>
              <a:t>Trao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đổi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giải</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đáp</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hỗ</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trợ</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giáo</a:t>
            </a:r>
            <a:r>
              <a:rPr lang="en-GB" sz="3000" b="1" dirty="0">
                <a:solidFill>
                  <a:srgbClr val="ED0000"/>
                </a:solidFill>
                <a:latin typeface="Times New Roman" panose="02020603050405020304" pitchFamily="18" charset="0"/>
                <a:cs typeface="Times New Roman" panose="02020603050405020304" pitchFamily="18" charset="0"/>
              </a:rPr>
              <a:t> </a:t>
            </a:r>
            <a:r>
              <a:rPr lang="en-GB" sz="3000" b="1" dirty="0" err="1">
                <a:solidFill>
                  <a:srgbClr val="ED0000"/>
                </a:solidFill>
                <a:latin typeface="Times New Roman" panose="02020603050405020304" pitchFamily="18" charset="0"/>
                <a:cs typeface="Times New Roman" panose="02020603050405020304" pitchFamily="18" charset="0"/>
              </a:rPr>
              <a:t>viên</a:t>
            </a:r>
            <a:r>
              <a:rPr lang="en-GB" sz="3000" b="1" dirty="0">
                <a:solidFill>
                  <a:srgbClr val="ED0000"/>
                </a:solidFill>
                <a:latin typeface="Times New Roman" panose="02020603050405020304" pitchFamily="18" charset="0"/>
                <a:cs typeface="Times New Roman" panose="02020603050405020304" pitchFamily="18" charset="0"/>
              </a:rPr>
              <a:t>: </a:t>
            </a:r>
            <a:endParaRPr lang="en-GB" sz="3000" b="1" dirty="0">
              <a:solidFill>
                <a:srgbClr val="ED0000"/>
              </a:solidFill>
              <a:latin typeface="Times New Roman" panose="02020603050405020304" pitchFamily="18" charset="0"/>
              <a:cs typeface="Times New Roman" panose="02020603050405020304" pitchFamily="18" charset="0"/>
            </a:endParaRPr>
          </a:p>
          <a:p>
            <a:pPr marL="457200" indent="-457200">
              <a:lnSpc>
                <a:spcPts val="3000"/>
              </a:lnSpc>
              <a:spcBef>
                <a:spcPts val="600"/>
              </a:spcBef>
              <a:spcAft>
                <a:spcPts val="600"/>
              </a:spcAft>
              <a:buFont typeface="Arial" panose="020B0604020202020204" pitchFamily="34" charset="0"/>
              <a:buChar char="•"/>
            </a:pPr>
            <a:r>
              <a:rPr lang="en-GB" sz="3000" b="1" dirty="0" err="1">
                <a:solidFill>
                  <a:srgbClr val="00B050"/>
                </a:solidFill>
                <a:latin typeface="Times New Roman" panose="02020603050405020304" pitchFamily="18" charset="0"/>
                <a:cs typeface="Times New Roman" panose="02020603050405020304" pitchFamily="18" charset="0"/>
              </a:rPr>
              <a:t>Phòng</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tin </a:t>
            </a:r>
            <a:r>
              <a:rPr lang="en-GB" sz="3000" b="1" dirty="0" err="1">
                <a:solidFill>
                  <a:srgbClr val="00B050"/>
                </a:solidFill>
                <a:latin typeface="Times New Roman" panose="02020603050405020304" pitchFamily="18" charset="0"/>
                <a:cs typeface="Times New Roman" panose="02020603050405020304" pitchFamily="18" charset="0"/>
              </a:rPr>
              <a:t>và</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Truyền</a:t>
            </a:r>
            <a:r>
              <a:rPr lang="en-GB" sz="3000" b="1" dirty="0">
                <a:solidFill>
                  <a:srgbClr val="00B050"/>
                </a:solidFill>
                <a:latin typeface="Times New Roman" panose="02020603050405020304" pitchFamily="18" charset="0"/>
                <a:cs typeface="Times New Roman" panose="02020603050405020304" pitchFamily="18" charset="0"/>
              </a:rPr>
              <a:t> </a:t>
            </a:r>
            <a:r>
              <a:rPr lang="en-GB" sz="3000" b="1" dirty="0" err="1">
                <a:solidFill>
                  <a:srgbClr val="00B050"/>
                </a:solidFill>
                <a:latin typeface="Times New Roman" panose="02020603050405020304" pitchFamily="18" charset="0"/>
                <a:cs typeface="Times New Roman" panose="02020603050405020304" pitchFamily="18" charset="0"/>
              </a:rPr>
              <a:t>thông</a:t>
            </a:r>
            <a:r>
              <a:rPr lang="en-GB" sz="3000" b="1" dirty="0">
                <a:solidFill>
                  <a:srgbClr val="00B050"/>
                </a:solidFill>
                <a:latin typeface="Times New Roman" panose="02020603050405020304" pitchFamily="18" charset="0"/>
                <a:cs typeface="Times New Roman" panose="02020603050405020304" pitchFamily="18" charset="0"/>
              </a:rPr>
              <a:t> VEPIC</a:t>
            </a:r>
            <a:r>
              <a:rPr lang="en-GB" sz="3000" b="1" dirty="0">
                <a:solidFill>
                  <a:srgbClr val="0000FF"/>
                </a:solidFill>
                <a:latin typeface="Times New Roman" panose="02020603050405020304" pitchFamily="18" charset="0"/>
                <a:cs typeface="Times New Roman" panose="02020603050405020304" pitchFamily="18" charset="0"/>
              </a:rPr>
              <a:t> </a:t>
            </a:r>
            <a:r>
              <a:rPr lang="en-GB" sz="3000" b="1" dirty="0">
                <a:solidFill>
                  <a:srgbClr val="0000FF"/>
                </a:solidFill>
                <a:latin typeface="Times New Roman" panose="02020603050405020304" pitchFamily="18" charset="0"/>
                <a:cs typeface="Times New Roman" panose="02020603050405020304" pitchFamily="18" charset="0"/>
                <a:hlinkClick r:id="rId5"/>
              </a:rPr>
              <a:t>thongtinvatruyenthong.vepic@gmail.c</a:t>
            </a:r>
            <a:r>
              <a:rPr lang="en-GB" sz="3000" b="1" u="sng" dirty="0">
                <a:solidFill>
                  <a:srgbClr val="0000FF"/>
                </a:solidFill>
                <a:latin typeface="Times New Roman" panose="02020603050405020304" pitchFamily="18" charset="0"/>
                <a:cs typeface="Times New Roman" panose="02020603050405020304" pitchFamily="18" charset="0"/>
                <a:hlinkClick r:id="rId5"/>
              </a:rPr>
              <a:t>om</a:t>
            </a:r>
            <a:endParaRPr lang="en-GB" sz="3000" b="1" u="sng"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000">
        <p:push dir="u"/>
      </p:transition>
    </mc:Choice>
    <mc:Fallback>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93748"/>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Có tính chất chống lại cách mạng, chống lại sự tiến bộ</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01643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5373428" y="264138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5422939" y="269089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p:cNvSpPr/>
          <p:nvPr/>
        </p:nvSpPr>
        <p:spPr>
          <a:xfrm>
            <a:off x="6191090"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6240601"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036" name="Oval 1035"/>
          <p:cNvSpPr/>
          <p:nvPr/>
        </p:nvSpPr>
        <p:spPr>
          <a:xfrm>
            <a:off x="5751714" y="493035"/>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622068"/>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văn hoá, giáo dục của chiến lược “diễn biến hoà bình” là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sai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vấn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phẩm</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phản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truỵ</a:t>
            </a:r>
            <a:r>
              <a:rPr lang="vi-VN" sz="2400"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008752"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058263"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6" name="Rectangle 5"/>
          <p:cNvSpPr/>
          <p:nvPr/>
        </p:nvSpPr>
        <p:spPr>
          <a:xfrm>
            <a:off x="7826414"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7875925"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p:cNvSpPr/>
          <p:nvPr/>
        </p:nvSpPr>
        <p:spPr>
          <a:xfrm>
            <a:off x="8644076"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8693587"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47" name="Rectangle 46"/>
          <p:cNvSpPr/>
          <p:nvPr/>
        </p:nvSpPr>
        <p:spPr>
          <a:xfrm>
            <a:off x="2920442"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2969953"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51" name="Rectangle 50"/>
          <p:cNvSpPr/>
          <p:nvPr/>
        </p:nvSpPr>
        <p:spPr>
          <a:xfrm>
            <a:off x="3738104"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3787615"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p:cNvSpPr/>
          <p:nvPr/>
        </p:nvSpPr>
        <p:spPr>
          <a:xfrm>
            <a:off x="4555766" y="264138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4605277" y="269089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Ả</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50" grpId="0" animBg="1"/>
      <p:bldP spid="53" grpId="0" animBg="1"/>
      <p:bldP spid="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93841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064353"/>
            <a:ext cx="8605902" cy="830997"/>
          </a:xfrm>
          <a:prstGeom prst="rect">
            <a:avLst/>
          </a:prstGeom>
          <a:noFill/>
        </p:spPr>
        <p:txBody>
          <a:bodyPr wrap="square" rtlCol="0">
            <a:spAutoFit/>
          </a:bodyPr>
          <a:lstStyle/>
          <a:p>
            <a:pPr algn="just"/>
            <a:r>
              <a:rPr lang="en-US" sz="2400" b="1">
                <a:latin typeface="Times New Roman" panose="02020603050405020304" pitchFamily="18" charset="0"/>
                <a:ea typeface="Calibri" panose="020F0502020204030204" charset="0"/>
                <a:cs typeface="Times New Roman" panose="02020603050405020304" pitchFamily="18" charset="0"/>
              </a:rPr>
              <a:t>Các loại hình thông tin tuyên truyền như báo, tạp chí,…(nói khái quát)</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09406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3760290" y="271901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3809801" y="276853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1029" name="Rectangle 1028"/>
          <p:cNvSpPr/>
          <p:nvPr/>
        </p:nvSpPr>
        <p:spPr>
          <a:xfrm>
            <a:off x="4577952" y="27190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4627463" y="27685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36" name="Oval 1035"/>
          <p:cNvSpPr/>
          <p:nvPr/>
        </p:nvSpPr>
        <p:spPr>
          <a:xfrm>
            <a:off x="5751714" y="44127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926274" y="3701940"/>
            <a:ext cx="10189001"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văn hoá, giáo dục của chiến lược “diễn biến hoà bình” là </a:t>
            </a:r>
            <a:r>
              <a:rPr lang="en-GB" sz="2400" dirty="0" err="1">
                <a:latin typeface="Arial" panose="020B0604020202020204" pitchFamily="34" charset="0"/>
                <a:cs typeface="Arial" panose="020B0604020202020204" pitchFamily="34" charset="0"/>
              </a:rPr>
              <a:t>thúc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đẩy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nghệ</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báo</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xuất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đào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theo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khuynh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hướng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lập</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5395614" y="27190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445125" y="27685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
        <p:nvSpPr>
          <p:cNvPr id="6" name="Rectangle 5"/>
          <p:cNvSpPr/>
          <p:nvPr/>
        </p:nvSpPr>
        <p:spPr>
          <a:xfrm>
            <a:off x="6213276" y="27190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6262787" y="27685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3" name="Rectangle 12"/>
          <p:cNvSpPr/>
          <p:nvPr/>
        </p:nvSpPr>
        <p:spPr>
          <a:xfrm>
            <a:off x="7030938" y="27190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7080449" y="27685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p:cNvSpPr/>
          <p:nvPr/>
        </p:nvSpPr>
        <p:spPr>
          <a:xfrm>
            <a:off x="7848600" y="27190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7898111" y="27685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Í</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6209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41990"/>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charset="0"/>
              </a:rPr>
              <a:t>Hợp với quy luật khách quan của sự vật là luôn luôn vận động và phát triển</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32698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3346226" y="295193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3395737" y="300144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p:cNvSpPr/>
          <p:nvPr/>
        </p:nvSpPr>
        <p:spPr>
          <a:xfrm>
            <a:off x="4163888"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4213399"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36" name="Oval 1035"/>
          <p:cNvSpPr/>
          <p:nvPr/>
        </p:nvSpPr>
        <p:spPr>
          <a:xfrm>
            <a:off x="5751714" y="51891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4012609"/>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en-GB" sz="2400" dirty="0" err="1">
                <a:latin typeface="Arial" panose="020B0604020202020204" pitchFamily="34" charset="0"/>
                <a:cs typeface="Arial" panose="020B0604020202020204" pitchFamily="34" charset="0"/>
              </a:rPr>
              <a:t>Giữa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hẹ</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biện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chứng</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tác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tạo</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sơ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thời</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4981550"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031061"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p:cNvSpPr/>
          <p:nvPr/>
        </p:nvSpPr>
        <p:spPr>
          <a:xfrm>
            <a:off x="5799212"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5848723"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3" name="Rectangle 12"/>
          <p:cNvSpPr/>
          <p:nvPr/>
        </p:nvSpPr>
        <p:spPr>
          <a:xfrm>
            <a:off x="6616874"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6666385"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p:cNvSpPr/>
          <p:nvPr/>
        </p:nvSpPr>
        <p:spPr>
          <a:xfrm>
            <a:off x="7434536"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7484047"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39" name="Rectangle 38"/>
          <p:cNvSpPr/>
          <p:nvPr/>
        </p:nvSpPr>
        <p:spPr>
          <a:xfrm>
            <a:off x="8252198"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p:cNvSpPr/>
          <p:nvPr/>
        </p:nvSpPr>
        <p:spPr>
          <a:xfrm>
            <a:off x="8301709"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1" name="Rectangle 40"/>
          <p:cNvSpPr/>
          <p:nvPr/>
        </p:nvSpPr>
        <p:spPr>
          <a:xfrm>
            <a:off x="9069860"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p:cNvSpPr/>
          <p:nvPr/>
        </p:nvSpPr>
        <p:spPr>
          <a:xfrm>
            <a:off x="9119371"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p:cNvSpPr/>
          <p:nvPr/>
        </p:nvSpPr>
        <p:spPr>
          <a:xfrm>
            <a:off x="2528564" y="29519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2578075" y="30014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42" grpId="0" animBg="1"/>
      <p:bldP spid="5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0" name="TextBox 19"/>
          <p:cNvSpPr txBox="1"/>
          <p:nvPr/>
        </p:nvSpPr>
        <p:spPr>
          <a:xfrm>
            <a:off x="664438" y="1412494"/>
            <a:ext cx="1969135" cy="4647426"/>
          </a:xfrm>
          <a:prstGeom prst="rect">
            <a:avLst/>
          </a:prstGeom>
          <a:noFill/>
          <a:ln>
            <a:solidFill>
              <a:srgbClr val="00B050"/>
            </a:solidFill>
          </a:ln>
        </p:spPr>
        <p:txBody>
          <a:bodyPr wrap="square">
            <a:spAutoFit/>
          </a:bodyPr>
          <a:lstStyle/>
          <a:p>
            <a:r>
              <a:rPr lang="en-US" sz="2200" b="0" i="0" kern="0" dirty="0">
                <a:solidFill>
                  <a:srgbClr val="00B050"/>
                </a:solidFill>
                <a:effectLst/>
                <a:latin typeface="Times New Roman" panose="02020603050405020304" pitchFamily="18" charset="0"/>
                <a:cs typeface="Times New Roman" panose="02020603050405020304" pitchFamily="18" charset="0"/>
              </a:rPr>
              <a:t>HS </a:t>
            </a:r>
            <a:r>
              <a:rPr lang="en-US" sz="2200" b="0" i="0" kern="0" dirty="0" err="1">
                <a:solidFill>
                  <a:srgbClr val="00B050"/>
                </a:solidFill>
                <a:effectLst/>
                <a:latin typeface="Times New Roman" panose="02020603050405020304" pitchFamily="18" charset="0"/>
                <a:cs typeface="Times New Roman" panose="02020603050405020304" pitchFamily="18" charset="0"/>
              </a:rPr>
              <a:t>xem</a:t>
            </a:r>
            <a:r>
              <a:rPr lang="en-US" sz="2200" b="0" i="0" kern="0" dirty="0">
                <a:solidFill>
                  <a:srgbClr val="00B050"/>
                </a:solidFill>
                <a:effectLst/>
                <a:latin typeface="Times New Roman" panose="02020603050405020304" pitchFamily="18" charset="0"/>
                <a:cs typeface="Times New Roman" panose="02020603050405020304" pitchFamily="18" charset="0"/>
              </a:rPr>
              <a:t> </a:t>
            </a:r>
            <a:r>
              <a:rPr lang="en-US" sz="2200" b="0" i="0" kern="0" dirty="0" err="1">
                <a:solidFill>
                  <a:srgbClr val="00B050"/>
                </a:solidFill>
                <a:effectLst/>
                <a:latin typeface="Times New Roman" panose="02020603050405020304" pitchFamily="18" charset="0"/>
                <a:cs typeface="Times New Roman" panose="02020603050405020304" pitchFamily="18" charset="0"/>
              </a:rPr>
              <a:t>trước</a:t>
            </a:r>
            <a:r>
              <a:rPr lang="en-US" sz="2200" b="0" i="0" kern="0" dirty="0">
                <a:solidFill>
                  <a:srgbClr val="00B050"/>
                </a:solidFill>
                <a:effectLst/>
                <a:latin typeface="Times New Roman" panose="02020603050405020304" pitchFamily="18" charset="0"/>
                <a:cs typeface="Times New Roman" panose="02020603050405020304" pitchFamily="18" charset="0"/>
              </a:rPr>
              <a:t> ở </a:t>
            </a:r>
            <a:r>
              <a:rPr lang="en-US" sz="2200" b="0" i="0" kern="0" dirty="0" err="1">
                <a:solidFill>
                  <a:srgbClr val="00B050"/>
                </a:solidFill>
                <a:effectLst/>
                <a:latin typeface="Times New Roman" panose="02020603050405020304" pitchFamily="18" charset="0"/>
                <a:cs typeface="Times New Roman" panose="02020603050405020304" pitchFamily="18" charset="0"/>
              </a:rPr>
              <a:t>nhà</a:t>
            </a:r>
            <a:r>
              <a:rPr lang="en-US" sz="2200" b="0" i="0" kern="0" dirty="0">
                <a:solidFill>
                  <a:srgbClr val="00B050"/>
                </a:solidFill>
                <a:effectLst/>
                <a:latin typeface="Times New Roman" panose="02020603050405020304" pitchFamily="18" charset="0"/>
                <a:cs typeface="Times New Roman" panose="02020603050405020304" pitchFamily="18" charset="0"/>
              </a:rPr>
              <a:t>:</a:t>
            </a:r>
            <a:endParaRPr lang="vi-VN" sz="2200" b="0" i="0" kern="0" dirty="0">
              <a:solidFill>
                <a:srgbClr val="00B050"/>
              </a:solidFill>
              <a:effectLst/>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2"/>
              </a:rPr>
              <a:t>https://youtu.be/o7lVXQ1aFIg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Xét</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xử</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sơ</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thẩm</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vụ</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khủng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bố</a:t>
            </a:r>
            <a:r>
              <a:rPr lang="en-GB" sz="1400" dirty="0">
                <a:latin typeface="Times New Roman" panose="02020603050405020304" pitchFamily="18" charset="0"/>
                <a:cs typeface="Times New Roman" panose="02020603050405020304" pitchFamily="18" charset="0"/>
              </a:rPr>
              <a:t> ở </a:t>
            </a:r>
            <a:r>
              <a:rPr lang="en-GB" sz="1400" dirty="0" err="1">
                <a:latin typeface="Times New Roman" panose="02020603050405020304" pitchFamily="18" charset="0"/>
                <a:cs typeface="Times New Roman" panose="02020603050405020304" pitchFamily="18" charset="0"/>
              </a:rPr>
              <a:t>Đăk</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Lăk</a:t>
            </a:r>
            <a:r>
              <a:rPr lang="en-GB" sz="1400" dirty="0">
                <a:latin typeface="Times New Roman" panose="02020603050405020304" pitchFamily="18" charset="0"/>
                <a:cs typeface="Times New Roman" panose="02020603050405020304" pitchFamily="18" charset="0"/>
              </a:rPr>
              <a:t>)</a:t>
            </a:r>
            <a:endParaRPr lang="vi-VN" sz="1400" dirty="0">
              <a:latin typeface="Times New Roman" panose="02020603050405020304" pitchFamily="18" charset="0"/>
              <a:cs typeface="Times New Roman" panose="02020603050405020304" pitchFamily="18" charset="0"/>
            </a:endParaRPr>
          </a:p>
          <a:p>
            <a:pPr algn="just"/>
            <a:endParaRPr lang="vi-VN"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3"/>
              </a:rPr>
              <a:t>https://youtu.be/TBXrFG8O_WY</a:t>
            </a:r>
            <a:r>
              <a:rPr lang="en-GB" sz="1400" dirty="0">
                <a:latin typeface="Times New Roman" panose="02020603050405020304" pitchFamily="18" charset="0"/>
                <a:cs typeface="Times New Roman" panose="02020603050405020304" pitchFamily="18" charset="0"/>
              </a:rPr>
              <a:t> (Ai </a:t>
            </a:r>
            <a:r>
              <a:rPr lang="en-GB" sz="1400" dirty="0" err="1">
                <a:latin typeface="Times New Roman" panose="02020603050405020304" pitchFamily="18" charset="0"/>
                <a:cs typeface="Times New Roman" panose="02020603050405020304" pitchFamily="18" charset="0"/>
              </a:rPr>
              <a:t>thực</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sự</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đứng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sau</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vụ</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khủng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bố</a:t>
            </a:r>
            <a:r>
              <a:rPr lang="en-GB" sz="1400" dirty="0">
                <a:latin typeface="Times New Roman" panose="02020603050405020304" pitchFamily="18" charset="0"/>
                <a:cs typeface="Times New Roman" panose="02020603050405020304" pitchFamily="18" charset="0"/>
              </a:rPr>
              <a:t> ở </a:t>
            </a:r>
            <a:r>
              <a:rPr lang="en-GB" sz="1400" dirty="0" err="1">
                <a:latin typeface="Times New Roman" panose="02020603050405020304" pitchFamily="18" charset="0"/>
                <a:cs typeface="Times New Roman" panose="02020603050405020304" pitchFamily="18" charset="0"/>
              </a:rPr>
              <a:t>Đăk</a:t>
            </a:r>
            <a:r>
              <a:rPr lang="en-GB" sz="1400" dirty="0">
                <a:latin typeface="Times New Roman" panose="02020603050405020304" pitchFamily="18" charset="0"/>
                <a:cs typeface="Times New Roman" panose="02020603050405020304" pitchFamily="18" charset="0"/>
              </a:rPr>
              <a:t> Lawk)</a:t>
            </a:r>
            <a:endParaRPr lang="en-GB" sz="1400" dirty="0">
              <a:latin typeface="Times New Roman" panose="02020603050405020304" pitchFamily="18" charset="0"/>
              <a:cs typeface="Times New Roman" panose="02020603050405020304" pitchFamily="18" charset="0"/>
            </a:endParaRPr>
          </a:p>
          <a:p>
            <a:pPr algn="just"/>
            <a:endParaRPr lang="en-GB"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4"/>
              </a:rPr>
              <a:t>https://youtu.be/Jf8OEJkXFw0</a:t>
            </a:r>
            <a:endParaRPr lang="en-GB" sz="1400" dirty="0">
              <a:latin typeface="Times New Roman" panose="02020603050405020304" pitchFamily="18" charset="0"/>
              <a:cs typeface="Times New Roman" panose="02020603050405020304" pitchFamily="18" charset="0"/>
            </a:endParaRPr>
          </a:p>
          <a:p>
            <a:pPr algn="just"/>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Diễn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tập</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chống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khủng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bố</a:t>
            </a:r>
            <a:r>
              <a:rPr lang="en-GB" sz="1400" dirty="0">
                <a:latin typeface="Times New Roman" panose="02020603050405020304" pitchFamily="18" charset="0"/>
                <a:cs typeface="Times New Roman" panose="02020603050405020304" pitchFamily="18" charset="0"/>
              </a:rPr>
              <a:t> ở </a:t>
            </a:r>
            <a:r>
              <a:rPr lang="en-GB" sz="1400" dirty="0" err="1">
                <a:latin typeface="Times New Roman" panose="02020603050405020304" pitchFamily="18" charset="0"/>
                <a:cs typeface="Times New Roman" panose="02020603050405020304" pitchFamily="18" charset="0"/>
              </a:rPr>
              <a:t>Điện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Biên</a:t>
            </a:r>
            <a:r>
              <a:rPr lang="en-GB" sz="1400" dirty="0">
                <a:latin typeface="Times New Roman" panose="02020603050405020304" pitchFamily="18" charset="0"/>
                <a:cs typeface="Times New Roman" panose="02020603050405020304" pitchFamily="18" charset="0"/>
              </a:rPr>
              <a:t>)</a:t>
            </a:r>
            <a:endParaRPr lang="en-GB" sz="1400" dirty="0">
              <a:latin typeface="Times New Roman" panose="02020603050405020304" pitchFamily="18" charset="0"/>
              <a:cs typeface="Times New Roman" panose="02020603050405020304" pitchFamily="18" charset="0"/>
            </a:endParaRPr>
          </a:p>
          <a:p>
            <a:pPr algn="just"/>
            <a:endParaRPr lang="en-GB" sz="1400" dirty="0">
              <a:latin typeface="Times New Roman" panose="02020603050405020304" pitchFamily="18" charset="0"/>
              <a:cs typeface="Times New Roman" panose="02020603050405020304" pitchFamily="18" charset="0"/>
            </a:endParaRPr>
          </a:p>
          <a:p>
            <a:pPr algn="just"/>
            <a:r>
              <a:rPr lang="vi-VN" sz="1400" dirty="0">
                <a:latin typeface="Times New Roman" panose="02020603050405020304" pitchFamily="18" charset="0"/>
                <a:cs typeface="Times New Roman" panose="02020603050405020304" pitchFamily="18" charset="0"/>
                <a:hlinkClick r:id="rId5"/>
              </a:rPr>
              <a:t>https://youtu.be/zhSKSWh-45o</a:t>
            </a:r>
            <a:endParaRPr lang="en-GB" sz="1400" dirty="0">
              <a:latin typeface="Times New Roman" panose="02020603050405020304" pitchFamily="18" charset="0"/>
              <a:cs typeface="Times New Roman" panose="02020603050405020304" pitchFamily="18" charset="0"/>
            </a:endParaRPr>
          </a:p>
          <a:p>
            <a:pPr algn="just"/>
            <a:r>
              <a:rPr lang="en-GB" sz="1400" dirty="0">
                <a:latin typeface="Times New Roman" panose="02020603050405020304" pitchFamily="18" charset="0"/>
                <a:cs typeface="Times New Roman" panose="02020603050405020304" pitchFamily="18" charset="0"/>
              </a:rPr>
              <a:t>(</a:t>
            </a:r>
            <a:r>
              <a:rPr lang="en-GB" sz="1400" dirty="0" err="1">
                <a:latin typeface="Times New Roman" panose="02020603050405020304" pitchFamily="18" charset="0"/>
                <a:cs typeface="Times New Roman" panose="02020603050405020304" pitchFamily="18" charset="0"/>
              </a:rPr>
              <a:t>Diễn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tập</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chống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khủng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bố</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tại</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Bà</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Rịa-Vũng</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Tàu</a:t>
            </a:r>
            <a:r>
              <a:rPr lang="en-GB" sz="1400" dirty="0">
                <a:latin typeface="Times New Roman" panose="02020603050405020304" pitchFamily="18" charset="0"/>
                <a:cs typeface="Times New Roman" panose="02020603050405020304" pitchFamily="18" charset="0"/>
              </a:rPr>
              <a:t>)</a:t>
            </a:r>
            <a:endParaRPr lang="vi-VN" sz="1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6"/>
          <a:stretch>
            <a:fillRect/>
          </a:stretch>
        </p:blipFill>
        <p:spPr>
          <a:xfrm>
            <a:off x="2766904" y="709912"/>
            <a:ext cx="9297698" cy="54522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76494"/>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Phát triển theo hướng đi lên, trở nên tốt hơn trước</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7329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5373422" y="259825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5422933" y="264776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Ế</a:t>
            </a:r>
            <a:endParaRPr lang="en-US" sz="4000" b="1" dirty="0">
              <a:solidFill>
                <a:srgbClr val="FF0000"/>
              </a:solidFill>
              <a:latin typeface="UTM Avo" panose="02040603050506020204" pitchFamily="18" charset="0"/>
            </a:endParaRPr>
          </a:p>
        </p:txBody>
      </p:sp>
      <p:sp>
        <p:nvSpPr>
          <p:cNvPr id="1029" name="Rectangle 1028"/>
          <p:cNvSpPr/>
          <p:nvPr/>
        </p:nvSpPr>
        <p:spPr>
          <a:xfrm>
            <a:off x="6191084" y="25982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6240595" y="2647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p:cNvSpPr/>
          <p:nvPr/>
        </p:nvSpPr>
        <p:spPr>
          <a:xfrm>
            <a:off x="5751714" y="47578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761435"/>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chiến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lược</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bản</a:t>
            </a:r>
            <a:r>
              <a:rPr lang="en-GB" sz="2400" dirty="0">
                <a:latin typeface="Arial" panose="020B0604020202020204" pitchFamily="34" charset="0"/>
                <a:cs typeface="Arial" panose="020B0604020202020204" pitchFamily="34" charset="0"/>
              </a:rPr>
              <a:t> do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hết</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pháp</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008746" y="25982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058257" y="2647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6" name="Rectangle 5"/>
          <p:cNvSpPr/>
          <p:nvPr/>
        </p:nvSpPr>
        <p:spPr>
          <a:xfrm>
            <a:off x="7826408" y="25982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7875919" y="2647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51" name="Rectangle 50"/>
          <p:cNvSpPr/>
          <p:nvPr/>
        </p:nvSpPr>
        <p:spPr>
          <a:xfrm>
            <a:off x="3738098" y="25982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3787609" y="2647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p:cNvSpPr/>
          <p:nvPr/>
        </p:nvSpPr>
        <p:spPr>
          <a:xfrm>
            <a:off x="4555760" y="259825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4605271" y="264776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3" grpId="0" animBg="1"/>
      <p:bldP spid="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213856"/>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67868"/>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charset="0"/>
              </a:rPr>
              <a:t>Những vấn đề về xây dựng lực lượng vũ trang và đấu tranh vũ trang (nói tổng quát)</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40461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6218813" y="302956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6268324" y="307907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p:cNvSpPr/>
          <p:nvPr/>
        </p:nvSpPr>
        <p:spPr>
          <a:xfrm>
            <a:off x="7036475" y="3029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085986" y="30790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S</a:t>
            </a:r>
            <a:endParaRPr lang="en-US" sz="4000" b="1" dirty="0">
              <a:solidFill>
                <a:schemeClr val="tx1"/>
              </a:solidFill>
              <a:latin typeface="UTM Avo" panose="02040603050506020204" pitchFamily="18" charset="0"/>
            </a:endParaRPr>
          </a:p>
        </p:txBody>
      </p:sp>
      <p:sp>
        <p:nvSpPr>
          <p:cNvPr id="1036" name="Oval 1035"/>
          <p:cNvSpPr/>
          <p:nvPr/>
        </p:nvSpPr>
        <p:spPr>
          <a:xfrm>
            <a:off x="5751714" y="484409"/>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690112" y="4057868"/>
            <a:ext cx="10765766"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dụng phá hoại về quốc phòng và an ninh của chiến lược “diễn biến hoà bình” là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một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bô</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tiện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quân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sư</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854137" y="3029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903648" y="30790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47" name="Rectangle 46"/>
          <p:cNvSpPr/>
          <p:nvPr/>
        </p:nvSpPr>
        <p:spPr>
          <a:xfrm>
            <a:off x="3765827" y="3029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3815338" y="30790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51" name="Rectangle 50"/>
          <p:cNvSpPr/>
          <p:nvPr/>
        </p:nvSpPr>
        <p:spPr>
          <a:xfrm>
            <a:off x="4583489" y="3029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4633000" y="30790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6" name="Rectangle 55"/>
          <p:cNvSpPr/>
          <p:nvPr/>
        </p:nvSpPr>
        <p:spPr>
          <a:xfrm>
            <a:off x="5401151" y="302956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450662" y="307907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50" grpId="0" animBg="1"/>
      <p:bldP spid="53"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09439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9242"/>
            <a:ext cx="8605902" cy="830997"/>
          </a:xfrm>
          <a:prstGeom prst="rect">
            <a:avLst/>
          </a:prstGeom>
          <a:noFill/>
        </p:spPr>
        <p:txBody>
          <a:bodyPr wrap="square" rtlCol="0">
            <a:spAutoFit/>
          </a:bodyPr>
          <a:lstStyle/>
          <a:p>
            <a:pPr algn="just"/>
            <a:r>
              <a:rPr lang="en-US" sz="2400" b="1">
                <a:latin typeface="Times New Roman" panose="02020603050405020304" pitchFamily="18" charset="0"/>
                <a:cs typeface="Times New Roman" panose="02020603050405020304" pitchFamily="18" charset="0"/>
              </a:rPr>
              <a:t>S</a:t>
            </a:r>
            <a:r>
              <a:rPr lang="en-GB" sz="2400" b="1">
                <a:latin typeface="Times New Roman" panose="02020603050405020304" pitchFamily="18" charset="0"/>
                <a:cs typeface="Times New Roman" panose="02020603050405020304" pitchFamily="18" charset="0"/>
              </a:rPr>
              <a:t>ự thiên về một phía nào đó trong hoạt động, trong quá trình phát triển</a:t>
            </a:r>
            <a:endParaRPr lang="vi-VN" sz="400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257967"/>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5796122" y="2882920"/>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5845633" y="2932431"/>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p:cNvSpPr/>
          <p:nvPr/>
        </p:nvSpPr>
        <p:spPr>
          <a:xfrm>
            <a:off x="6613784"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6663295"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p:cNvSpPr/>
          <p:nvPr/>
        </p:nvSpPr>
        <p:spPr>
          <a:xfrm>
            <a:off x="5751714" y="458530"/>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4002965"/>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văn hoá, giáo dục của chiến lược “diễn biến hoà bình” là thúc đẩy cải cách văn nghệ, báo chí, xuất bản, truyền thông, giáo dục, đào tạo theo </a:t>
            </a:r>
            <a:r>
              <a:rPr lang="vi-VN" sz="2400" dirty="0">
                <a:solidFill>
                  <a:srgbClr val="FF0000"/>
                </a:solidFill>
                <a:latin typeface="Arial" panose="020B0604020202020204" pitchFamily="34" charset="0"/>
                <a:cs typeface="Arial" panose="020B0604020202020204" pitchFamily="34" charset="0"/>
              </a:rPr>
              <a:t>khuynh hướng </a:t>
            </a:r>
            <a:r>
              <a:rPr lang="vi-VN" sz="2400" dirty="0">
                <a:latin typeface="Arial" panose="020B0604020202020204" pitchFamily="34" charset="0"/>
                <a:cs typeface="Arial" panose="020B0604020202020204" pitchFamily="34" charset="0"/>
              </a:rPr>
              <a:t>cực đoan, đối lập</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431446"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480957"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6" name="Rectangle 5"/>
          <p:cNvSpPr/>
          <p:nvPr/>
        </p:nvSpPr>
        <p:spPr>
          <a:xfrm>
            <a:off x="8249108"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8298619"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Ớ</a:t>
            </a:r>
            <a:endParaRPr lang="en-US" sz="4000" b="1" dirty="0">
              <a:solidFill>
                <a:schemeClr val="tx1"/>
              </a:solidFill>
              <a:latin typeface="UTM Avo" panose="02040603050506020204" pitchFamily="18" charset="0"/>
            </a:endParaRPr>
          </a:p>
        </p:txBody>
      </p:sp>
      <p:sp>
        <p:nvSpPr>
          <p:cNvPr id="45" name="Rectangle 44"/>
          <p:cNvSpPr/>
          <p:nvPr/>
        </p:nvSpPr>
        <p:spPr>
          <a:xfrm>
            <a:off x="2525474"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2574985"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p:cNvSpPr/>
          <p:nvPr/>
        </p:nvSpPr>
        <p:spPr>
          <a:xfrm>
            <a:off x="3343136"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3392647"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1" name="Rectangle 50"/>
          <p:cNvSpPr/>
          <p:nvPr/>
        </p:nvSpPr>
        <p:spPr>
          <a:xfrm>
            <a:off x="4160798"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4210309"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6" name="Rectangle 55"/>
          <p:cNvSpPr/>
          <p:nvPr/>
        </p:nvSpPr>
        <p:spPr>
          <a:xfrm>
            <a:off x="4978460"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027971"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8" name="Rectangle 7"/>
          <p:cNvSpPr/>
          <p:nvPr/>
        </p:nvSpPr>
        <p:spPr>
          <a:xfrm>
            <a:off x="1707812"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p:cNvSpPr/>
          <p:nvPr/>
        </p:nvSpPr>
        <p:spPr>
          <a:xfrm>
            <a:off x="1757323"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10" name="Rectangle 9"/>
          <p:cNvSpPr/>
          <p:nvPr/>
        </p:nvSpPr>
        <p:spPr>
          <a:xfrm>
            <a:off x="9066770"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p:cNvSpPr/>
          <p:nvPr/>
        </p:nvSpPr>
        <p:spPr>
          <a:xfrm>
            <a:off x="9116281"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p:cNvSpPr/>
          <p:nvPr/>
        </p:nvSpPr>
        <p:spPr>
          <a:xfrm>
            <a:off x="9884432" y="2882920"/>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9933943" y="2932431"/>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3" fill="hold" display="0">
                  <p:stCondLst>
                    <p:cond delay="indefinite"/>
                  </p:stCondLst>
                  <p:endCondLst>
                    <p:cond evt="onStopAudio" delay="0">
                      <p:tgtEl>
                        <p:sldTgt/>
                      </p:tgtEl>
                    </p:cond>
                  </p:endCondLst>
                </p:cTn>
                <p:tgtEl>
                  <p:spTgt spid="11"/>
                </p:tgtEl>
              </p:cMediaNode>
            </p:audio>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1000"/>
                            </p:stCondLst>
                            <p:childTnLst>
                              <p:par>
                                <p:cTn id="50" presetID="1" presetClass="entr" presetSubtype="0" fill="hold" grpId="0" nodeType="afterEffect">
                                  <p:stCondLst>
                                    <p:cond delay="0"/>
                                  </p:stCondLst>
                                  <p:childTnLst>
                                    <p:set>
                                      <p:cBhvr>
                                        <p:cTn id="51"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2000"/>
                            </p:stCondLst>
                            <p:childTnLst>
                              <p:par>
                                <p:cTn id="53" presetID="1" presetClass="entr" presetSubtype="0" fill="hold" grpId="0" nodeType="afterEffect">
                                  <p:stCondLst>
                                    <p:cond delay="0"/>
                                  </p:stCondLst>
                                  <p:childTnLst>
                                    <p:set>
                                      <p:cBhvr>
                                        <p:cTn id="54"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3000"/>
                            </p:stCondLst>
                            <p:childTnLst>
                              <p:par>
                                <p:cTn id="56" presetID="1" presetClass="entr" presetSubtype="0" fill="hold" grpId="0" nodeType="afterEffect">
                                  <p:stCondLst>
                                    <p:cond delay="0"/>
                                  </p:stCondLst>
                                  <p:childTnLst>
                                    <p:set>
                                      <p:cBhvr>
                                        <p:cTn id="57"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4000"/>
                            </p:stCondLst>
                            <p:childTnLst>
                              <p:par>
                                <p:cTn id="59" presetID="1" presetClass="entr" presetSubtype="0" fill="hold" grpId="0" nodeType="afterEffect">
                                  <p:stCondLst>
                                    <p:cond delay="0"/>
                                  </p:stCondLst>
                                  <p:childTnLst>
                                    <p:set>
                                      <p:cBhvr>
                                        <p:cTn id="60"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5000"/>
                            </p:stCondLst>
                            <p:childTnLst>
                              <p:par>
                                <p:cTn id="62" presetID="1" presetClass="entr" presetSubtype="0" fill="hold" grpId="0" nodeType="afterEffect">
                                  <p:stCondLst>
                                    <p:cond delay="0"/>
                                  </p:stCondLst>
                                  <p:childTnLst>
                                    <p:set>
                                      <p:cBhvr>
                                        <p:cTn id="63"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6000"/>
                            </p:stCondLst>
                            <p:childTnLst>
                              <p:par>
                                <p:cTn id="65" presetID="1" presetClass="entr" presetSubtype="0" fill="hold" grpId="0" nodeType="afterEffect">
                                  <p:stCondLst>
                                    <p:cond delay="0"/>
                                  </p:stCondLst>
                                  <p:childTnLst>
                                    <p:set>
                                      <p:cBhvr>
                                        <p:cTn id="66"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7000"/>
                            </p:stCondLst>
                            <p:childTnLst>
                              <p:par>
                                <p:cTn id="68" presetID="1" presetClass="entr" presetSubtype="0" fill="hold" grpId="0" nodeType="afterEffect">
                                  <p:stCondLst>
                                    <p:cond delay="0"/>
                                  </p:stCondLst>
                                  <p:childTnLst>
                                    <p:set>
                                      <p:cBhvr>
                                        <p:cTn id="69"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8000"/>
                            </p:stCondLst>
                            <p:childTnLst>
                              <p:par>
                                <p:cTn id="71" presetID="1" presetClass="entr" presetSubtype="0" fill="hold" grpId="0" nodeType="afterEffect">
                                  <p:stCondLst>
                                    <p:cond delay="0"/>
                                  </p:stCondLst>
                                  <p:childTnLst>
                                    <p:set>
                                      <p:cBhvr>
                                        <p:cTn id="72"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9000"/>
                            </p:stCondLst>
                            <p:childTnLst>
                              <p:par>
                                <p:cTn id="74" presetID="1" presetClass="entr" presetSubtype="0" fill="hold" grpId="0" nodeType="afterEffect">
                                  <p:stCondLst>
                                    <p:cond delay="0"/>
                                  </p:stCondLst>
                                  <p:childTnLst>
                                    <p:set>
                                      <p:cBhvr>
                                        <p:cTn id="75"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0000"/>
                            </p:stCondLst>
                            <p:childTnLst>
                              <p:par>
                                <p:cTn id="77" presetID="1" presetClass="entr" presetSubtype="0" fill="hold" grpId="0" nodeType="afterEffect">
                                  <p:stCondLst>
                                    <p:cond delay="0"/>
                                  </p:stCondLst>
                                  <p:childTnLst>
                                    <p:set>
                                      <p:cBhvr>
                                        <p:cTn id="78"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1000"/>
                            </p:stCondLst>
                            <p:childTnLst>
                              <p:par>
                                <p:cTn id="80" presetID="1" presetClass="entr" presetSubtype="0" fill="hold" grpId="0" nodeType="afterEffect">
                                  <p:stCondLst>
                                    <p:cond delay="0"/>
                                  </p:stCondLst>
                                  <p:childTnLst>
                                    <p:set>
                                      <p:cBhvr>
                                        <p:cTn id="81"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2000"/>
                            </p:stCondLst>
                            <p:childTnLst>
                              <p:par>
                                <p:cTn id="83" presetID="1" presetClass="entr" presetSubtype="0" fill="hold" grpId="0" nodeType="afterEffect">
                                  <p:stCondLst>
                                    <p:cond delay="0"/>
                                  </p:stCondLst>
                                  <p:childTnLst>
                                    <p:set>
                                      <p:cBhvr>
                                        <p:cTn id="84"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7" name="demgiay.wav"/>
                                        </p:tgtEl>
                                      </p:cMediaNode>
                                    </p:audio>
                                  </p:subTnLst>
                                </p:cTn>
                              </p:par>
                            </p:childTnLst>
                          </p:cTn>
                        </p:par>
                        <p:par>
                          <p:cTn id="85" fill="hold">
                            <p:stCondLst>
                              <p:cond delay="13000"/>
                            </p:stCondLst>
                            <p:childTnLst>
                              <p:par>
                                <p:cTn id="86" presetID="1" presetClass="entr" presetSubtype="0" fill="hold" grpId="0" nodeType="afterEffect">
                                  <p:stCondLst>
                                    <p:cond delay="0"/>
                                  </p:stCondLst>
                                  <p:childTnLst>
                                    <p:set>
                                      <p:cBhvr>
                                        <p:cTn id="87"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7" name="demgiay.wav"/>
                                        </p:tgtEl>
                                      </p:cMediaNode>
                                    </p:audio>
                                  </p:subTnLst>
                                </p:cTn>
                              </p:par>
                            </p:childTnLst>
                          </p:cTn>
                        </p:par>
                        <p:par>
                          <p:cTn id="88" fill="hold">
                            <p:stCondLst>
                              <p:cond delay="14000"/>
                            </p:stCondLst>
                            <p:childTnLst>
                              <p:par>
                                <p:cTn id="89" presetID="1" presetClass="entr" presetSubtype="0" fill="hold" grpId="0" nodeType="afterEffect">
                                  <p:stCondLst>
                                    <p:cond delay="0"/>
                                  </p:stCondLst>
                                  <p:childTnLst>
                                    <p:set>
                                      <p:cBhvr>
                                        <p:cTn id="90"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P spid="9"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9076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41990"/>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charset="0"/>
              </a:rPr>
              <a:t>Tổng thể nói chung những giá trị vật chất và tinh thần do con người sáng tạo ra trong quá trình lịch sử</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38736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7012440" y="301231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7061951" y="306183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1029" name="Rectangle 1028"/>
          <p:cNvSpPr/>
          <p:nvPr/>
        </p:nvSpPr>
        <p:spPr>
          <a:xfrm>
            <a:off x="7830102" y="3012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879613" y="30618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Á</a:t>
            </a:r>
            <a:endParaRPr lang="en-US" sz="4000" b="1" dirty="0">
              <a:solidFill>
                <a:schemeClr val="tx1"/>
              </a:solidFill>
              <a:latin typeface="UTM Avo" panose="02040603050506020204" pitchFamily="18" charset="0"/>
            </a:endParaRPr>
          </a:p>
        </p:txBody>
      </p:sp>
      <p:sp>
        <p:nvSpPr>
          <p:cNvPr id="1036" name="Oval 1035"/>
          <p:cNvSpPr/>
          <p:nvPr/>
        </p:nvSpPr>
        <p:spPr>
          <a:xfrm>
            <a:off x="5531390" y="461313"/>
            <a:ext cx="112921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10</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4180876"/>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a:t>
            </a:r>
            <a:r>
              <a:rPr lang="vi-VN" sz="2400" dirty="0">
                <a:solidFill>
                  <a:srgbClr val="FF0000"/>
                </a:solidFill>
                <a:latin typeface="Arial" panose="020B0604020202020204" pitchFamily="34" charset="0"/>
                <a:cs typeface="Arial" panose="020B0604020202020204" pitchFamily="34" charset="0"/>
              </a:rPr>
              <a:t>văn hoá</a:t>
            </a:r>
            <a:r>
              <a:rPr lang="vi-VN" sz="2400" dirty="0">
                <a:latin typeface="Arial" panose="020B0604020202020204" pitchFamily="34" charset="0"/>
                <a:cs typeface="Arial" panose="020B0604020202020204" pitchFamily="34" charset="0"/>
              </a:rPr>
              <a:t>, giáo dục của chiến lược “diễn biến hoà bình” là l</a:t>
            </a:r>
            <a:r>
              <a:rPr lang="en-GB" sz="2400" dirty="0" err="1">
                <a:latin typeface="Arial" panose="020B0604020202020204" pitchFamily="34" charset="0"/>
                <a:cs typeface="Arial" panose="020B0604020202020204" pitchFamily="34" charset="0"/>
              </a:rPr>
              <a:t>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5" name="Rectangle 44"/>
          <p:cNvSpPr/>
          <p:nvPr/>
        </p:nvSpPr>
        <p:spPr>
          <a:xfrm>
            <a:off x="3741792" y="3012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3791303" y="30618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47" name="Rectangle 46"/>
          <p:cNvSpPr/>
          <p:nvPr/>
        </p:nvSpPr>
        <p:spPr>
          <a:xfrm>
            <a:off x="4559454" y="3012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4608965" y="30618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Ă</a:t>
            </a:r>
            <a:endParaRPr lang="en-US" sz="4000" b="1" dirty="0">
              <a:solidFill>
                <a:schemeClr val="tx1"/>
              </a:solidFill>
              <a:latin typeface="UTM Avo" panose="02040603050506020204" pitchFamily="18" charset="0"/>
            </a:endParaRPr>
          </a:p>
        </p:txBody>
      </p:sp>
      <p:sp>
        <p:nvSpPr>
          <p:cNvPr id="51" name="Rectangle 50"/>
          <p:cNvSpPr/>
          <p:nvPr/>
        </p:nvSpPr>
        <p:spPr>
          <a:xfrm>
            <a:off x="5377116" y="3012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5426627" y="30618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p:cNvSpPr/>
          <p:nvPr/>
        </p:nvSpPr>
        <p:spPr>
          <a:xfrm>
            <a:off x="6194778" y="301231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6244289" y="306183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6" grpId="0" animBg="1"/>
      <p:bldP spid="50" grpId="0" animBg="1"/>
      <p:bldP spid="53"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0302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9242"/>
            <a:ext cx="8605902" cy="830997"/>
          </a:xfrm>
          <a:prstGeom prst="rect">
            <a:avLst/>
          </a:prstGeom>
          <a:noFill/>
        </p:spPr>
        <p:txBody>
          <a:bodyPr wrap="square" rtlCol="0">
            <a:spAutoFit/>
          </a:bodyPr>
          <a:lstStyle/>
          <a:p>
            <a:pPr algn="just"/>
            <a:r>
              <a:rPr lang="vi-VN" sz="2400" b="1">
                <a:effectLst/>
                <a:latin typeface="+mj-lt"/>
                <a:ea typeface="Calibri" panose="020F050202020403020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ổ chức kinh tế hoạt động trong lĩnh vực kinh doanh và quản lí các nghiệp vụ về tiền tệ, tín dụng</a:t>
            </a:r>
            <a:endParaRPr lang="vi-VN" sz="400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27521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7014932" y="2900171"/>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7064443" y="2949682"/>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À</a:t>
            </a:r>
            <a:endParaRPr lang="en-US" sz="4000" b="1" dirty="0">
              <a:solidFill>
                <a:srgbClr val="FF0000"/>
              </a:solidFill>
              <a:latin typeface="UTM Avo" panose="02040603050506020204" pitchFamily="18" charset="0"/>
            </a:endParaRPr>
          </a:p>
        </p:txBody>
      </p:sp>
      <p:sp>
        <p:nvSpPr>
          <p:cNvPr id="1029" name="Rectangle 1028"/>
          <p:cNvSpPr/>
          <p:nvPr/>
        </p:nvSpPr>
        <p:spPr>
          <a:xfrm>
            <a:off x="7832594"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882105"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p:cNvSpPr/>
          <p:nvPr/>
        </p:nvSpPr>
        <p:spPr>
          <a:xfrm>
            <a:off x="5542653" y="482083"/>
            <a:ext cx="109795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4169223"/>
            <a:ext cx="10513342"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kinh tế của chiến lược “diễn biến hoà bình” là tạo khủng hoảng </a:t>
            </a:r>
            <a:r>
              <a:rPr lang="vi-VN" sz="2400" dirty="0">
                <a:solidFill>
                  <a:srgbClr val="FF0000"/>
                </a:solidFill>
                <a:latin typeface="Arial" panose="020B0604020202020204" pitchFamily="34" charset="0"/>
                <a:cs typeface="Arial" panose="020B0604020202020204" pitchFamily="34" charset="0"/>
              </a:rPr>
              <a:t>ngân hàng</a:t>
            </a:r>
            <a:r>
              <a:rPr lang="vi-VN" sz="2400" dirty="0">
                <a:latin typeface="Arial" panose="020B0604020202020204" pitchFamily="34" charset="0"/>
                <a:cs typeface="Arial" panose="020B0604020202020204" pitchFamily="34" charset="0"/>
              </a:rPr>
              <a:t>, tài chính</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8650256"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8699767"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6" name="Rectangle 5"/>
          <p:cNvSpPr/>
          <p:nvPr/>
        </p:nvSpPr>
        <p:spPr>
          <a:xfrm>
            <a:off x="2926622"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2976133"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3" name="Rectangle 12"/>
          <p:cNvSpPr/>
          <p:nvPr/>
        </p:nvSpPr>
        <p:spPr>
          <a:xfrm>
            <a:off x="3744284"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3793795"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5" name="Rectangle 14"/>
          <p:cNvSpPr/>
          <p:nvPr/>
        </p:nvSpPr>
        <p:spPr>
          <a:xfrm>
            <a:off x="4561946"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4611457"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39" name="Rectangle 38"/>
          <p:cNvSpPr/>
          <p:nvPr/>
        </p:nvSpPr>
        <p:spPr>
          <a:xfrm>
            <a:off x="5379608"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p:cNvSpPr/>
          <p:nvPr/>
        </p:nvSpPr>
        <p:spPr>
          <a:xfrm>
            <a:off x="5429119"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p:cNvSpPr/>
          <p:nvPr/>
        </p:nvSpPr>
        <p:spPr>
          <a:xfrm>
            <a:off x="6197270" y="2900171"/>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6246781" y="2949682"/>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5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0616"/>
            <a:ext cx="8605902" cy="461665"/>
          </a:xfrm>
          <a:prstGeom prst="rect">
            <a:avLst/>
          </a:prstGeom>
          <a:noFill/>
        </p:spPr>
        <p:txBody>
          <a:bodyPr wrap="square" rtlCol="0">
            <a:spAutoFit/>
          </a:bodyPr>
          <a:lstStyle/>
          <a:p>
            <a:pPr algn="ctr"/>
            <a:r>
              <a:rPr lang="en-US" sz="2400" b="1">
                <a:latin typeface="Times New Roman" panose="02020603050405020304" pitchFamily="18" charset="0"/>
                <a:ea typeface="Calibri" panose="020F0502020204030204" charset="0"/>
                <a:cs typeface="Times New Roman" panose="02020603050405020304" pitchFamily="18" charset="0"/>
              </a:rPr>
              <a:t>Không công bằng</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4742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3285836" y="257237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3335347" y="262188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1029" name="Rectangle 1028"/>
          <p:cNvSpPr/>
          <p:nvPr/>
        </p:nvSpPr>
        <p:spPr>
          <a:xfrm>
            <a:off x="4103498" y="2572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4153009" y="26218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Ấ</a:t>
            </a:r>
            <a:endParaRPr lang="en-US" sz="4000" b="1" dirty="0">
              <a:solidFill>
                <a:schemeClr val="tx1"/>
              </a:solidFill>
              <a:latin typeface="UTM Avo" panose="02040603050506020204" pitchFamily="18" charset="0"/>
            </a:endParaRPr>
          </a:p>
        </p:txBody>
      </p:sp>
      <p:sp>
        <p:nvSpPr>
          <p:cNvPr id="1036" name="Oval 1035"/>
          <p:cNvSpPr/>
          <p:nvPr/>
        </p:nvSpPr>
        <p:spPr>
          <a:xfrm>
            <a:off x="5541314" y="473457"/>
            <a:ext cx="1109367"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75392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kinh tế của chiến lược “diễn biến hoà bình” là gây bức xúc, </a:t>
            </a:r>
            <a:r>
              <a:rPr lang="vi-VN" sz="2400" dirty="0">
                <a:solidFill>
                  <a:srgbClr val="FF0000"/>
                </a:solidFill>
                <a:latin typeface="Arial" panose="020B0604020202020204" pitchFamily="34" charset="0"/>
                <a:cs typeface="Arial" panose="020B0604020202020204" pitchFamily="34" charset="0"/>
              </a:rPr>
              <a:t>bất công </a:t>
            </a:r>
            <a:r>
              <a:rPr lang="vi-VN" sz="2400" dirty="0">
                <a:latin typeface="Arial" panose="020B0604020202020204" pitchFamily="34" charset="0"/>
                <a:cs typeface="Arial" panose="020B0604020202020204" pitchFamily="34" charset="0"/>
              </a:rPr>
              <a:t>trong các cơ sở kinh tế vốn nước ngoài hoặc liên doanh</a:t>
            </a:r>
            <a:r>
              <a:rPr lang="en-US"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4921160" y="2572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4970671" y="26218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p:cNvSpPr/>
          <p:nvPr/>
        </p:nvSpPr>
        <p:spPr>
          <a:xfrm>
            <a:off x="5738822" y="257237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5788333" y="262188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1" name="Rectangle 50"/>
          <p:cNvSpPr/>
          <p:nvPr/>
        </p:nvSpPr>
        <p:spPr>
          <a:xfrm>
            <a:off x="6556484" y="257413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6605995" y="262364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
        <p:nvSpPr>
          <p:cNvPr id="56" name="Rectangle 55"/>
          <p:cNvSpPr/>
          <p:nvPr/>
        </p:nvSpPr>
        <p:spPr>
          <a:xfrm>
            <a:off x="7374146" y="257413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7423657" y="262364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8" name="Rectangle 7"/>
          <p:cNvSpPr/>
          <p:nvPr/>
        </p:nvSpPr>
        <p:spPr>
          <a:xfrm>
            <a:off x="8191808" y="25723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p:cNvSpPr/>
          <p:nvPr/>
        </p:nvSpPr>
        <p:spPr>
          <a:xfrm>
            <a:off x="8241319" y="2621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3" grpId="0" animBg="1"/>
      <p:bldP spid="5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93748"/>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Thành hình và bắt đầu tồn tại như một thực thể</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00780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3320342" y="263275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3369853" y="268226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Ì</a:t>
            </a:r>
            <a:endParaRPr lang="en-US" sz="4000" b="1" dirty="0">
              <a:solidFill>
                <a:srgbClr val="FF0000"/>
              </a:solidFill>
              <a:latin typeface="UTM Avo" panose="02040603050506020204" pitchFamily="18" charset="0"/>
            </a:endParaRPr>
          </a:p>
        </p:txBody>
      </p:sp>
      <p:sp>
        <p:nvSpPr>
          <p:cNvPr id="1029" name="Rectangle 1028"/>
          <p:cNvSpPr/>
          <p:nvPr/>
        </p:nvSpPr>
        <p:spPr>
          <a:xfrm>
            <a:off x="4138004"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4187515"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p:cNvSpPr/>
          <p:nvPr/>
        </p:nvSpPr>
        <p:spPr>
          <a:xfrm>
            <a:off x="5504158" y="482083"/>
            <a:ext cx="1183680"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544430"/>
            <a:ext cx="10513342" cy="2308324"/>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kinh tế của chiến lược “diễn biến hoà bình” là </a:t>
            </a:r>
            <a:r>
              <a:rPr lang="en-GB" sz="2400" dirty="0" err="1">
                <a:solidFill>
                  <a:srgbClr val="FF0000"/>
                </a:solidFill>
                <a:latin typeface="Arial" panose="020B0604020202020204" pitchFamily="34" charset="0"/>
                <a:cs typeface="Arial" panose="020B0604020202020204" pitchFamily="34" charset="0"/>
              </a:rPr>
              <a:t>hình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thành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giữa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đưa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trừng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vốn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doanh</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4955666"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005177"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 name="Rectangle 5"/>
          <p:cNvSpPr/>
          <p:nvPr/>
        </p:nvSpPr>
        <p:spPr>
          <a:xfrm>
            <a:off x="5773328"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5822839"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3" name="Rectangle 12"/>
          <p:cNvSpPr/>
          <p:nvPr/>
        </p:nvSpPr>
        <p:spPr>
          <a:xfrm>
            <a:off x="6590990"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6640501"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p:cNvSpPr/>
          <p:nvPr/>
        </p:nvSpPr>
        <p:spPr>
          <a:xfrm>
            <a:off x="7408652"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7458163"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39" name="Rectangle 38"/>
          <p:cNvSpPr/>
          <p:nvPr/>
        </p:nvSpPr>
        <p:spPr>
          <a:xfrm>
            <a:off x="8226314"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p:cNvSpPr/>
          <p:nvPr/>
        </p:nvSpPr>
        <p:spPr>
          <a:xfrm>
            <a:off x="8275825"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1" name="Rectangle 40"/>
          <p:cNvSpPr/>
          <p:nvPr/>
        </p:nvSpPr>
        <p:spPr>
          <a:xfrm>
            <a:off x="9043976"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p:cNvSpPr/>
          <p:nvPr/>
        </p:nvSpPr>
        <p:spPr>
          <a:xfrm>
            <a:off x="9093487"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p:cNvSpPr/>
          <p:nvPr/>
        </p:nvSpPr>
        <p:spPr>
          <a:xfrm>
            <a:off x="2502680"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2552191"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42"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93748"/>
            <a:ext cx="8605902" cy="461665"/>
          </a:xfrm>
          <a:prstGeom prst="rect">
            <a:avLst/>
          </a:prstGeom>
          <a:noFill/>
        </p:spPr>
        <p:txBody>
          <a:bodyPr wrap="square" rtlCol="0">
            <a:spAutoFit/>
          </a:bodyPr>
          <a:lstStyle/>
          <a:p>
            <a:pPr algn="ctr"/>
            <a:r>
              <a:rPr lang="vi-VN" sz="2400" b="1">
                <a:effectLst/>
                <a:latin typeface="+mj-lt"/>
                <a:ea typeface="Calibri" panose="020F050202020403020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rình bày sai sự thật với dụng ý xấu</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64671"/>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6210186" y="2589624"/>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6259697" y="2639135"/>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p:cNvSpPr/>
          <p:nvPr/>
        </p:nvSpPr>
        <p:spPr>
          <a:xfrm>
            <a:off x="7027848"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077359"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36" name="Oval 1035"/>
          <p:cNvSpPr/>
          <p:nvPr/>
        </p:nvSpPr>
        <p:spPr>
          <a:xfrm>
            <a:off x="5508920" y="493363"/>
            <a:ext cx="117415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4439" y="3837054"/>
            <a:ext cx="10569925"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nội dung phá hoại về quốc phòng và an ninh của chiến lược “diễn biến hoà bình” là </a:t>
            </a:r>
            <a:r>
              <a:rPr lang="vi-VN" sz="2400" dirty="0">
                <a:solidFill>
                  <a:srgbClr val="FF0000"/>
                </a:solidFill>
                <a:latin typeface="Arial" panose="020B0604020202020204" pitchFamily="34" charset="0"/>
                <a:cs typeface="Arial" panose="020B0604020202020204" pitchFamily="34" charset="0"/>
              </a:rPr>
              <a:t>xuyên tạc </a:t>
            </a:r>
            <a:r>
              <a:rPr lang="vi-VN" sz="2400" dirty="0">
                <a:latin typeface="Arial" panose="020B0604020202020204" pitchFamily="34" charset="0"/>
                <a:cs typeface="Arial" panose="020B0604020202020204" pitchFamily="34" charset="0"/>
              </a:rPr>
              <a:t>để xoá bỏ hình ảnh “Bộ đội Cụ Hồ”, gây mâu thuẫn, chia rẽ quân với dân, quân đội với công an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845510"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895021"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6" name="Rectangle 5"/>
          <p:cNvSpPr/>
          <p:nvPr/>
        </p:nvSpPr>
        <p:spPr>
          <a:xfrm>
            <a:off x="8663172"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8712683"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5" name="Rectangle 44"/>
          <p:cNvSpPr/>
          <p:nvPr/>
        </p:nvSpPr>
        <p:spPr>
          <a:xfrm>
            <a:off x="2939538"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2989049"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X</a:t>
            </a:r>
            <a:endParaRPr lang="en-US" sz="4000" b="1" dirty="0">
              <a:solidFill>
                <a:schemeClr val="tx1"/>
              </a:solidFill>
              <a:latin typeface="UTM Avo" panose="02040603050506020204" pitchFamily="18" charset="0"/>
            </a:endParaRPr>
          </a:p>
        </p:txBody>
      </p:sp>
      <p:sp>
        <p:nvSpPr>
          <p:cNvPr id="47" name="Rectangle 46"/>
          <p:cNvSpPr/>
          <p:nvPr/>
        </p:nvSpPr>
        <p:spPr>
          <a:xfrm>
            <a:off x="3757200"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3806711"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1" name="Rectangle 50"/>
          <p:cNvSpPr/>
          <p:nvPr/>
        </p:nvSpPr>
        <p:spPr>
          <a:xfrm>
            <a:off x="4574862"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4624373"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56" name="Rectangle 55"/>
          <p:cNvSpPr/>
          <p:nvPr/>
        </p:nvSpPr>
        <p:spPr>
          <a:xfrm>
            <a:off x="5392524" y="25896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442035" y="26391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Ê</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6" grpId="0" animBg="1"/>
      <p:bldP spid="50" grpId="0" animBg="1"/>
      <p:bldP spid="53" grpId="0" animBg="1"/>
      <p:bldP spid="5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619305" y="1001820"/>
            <a:ext cx="8987895" cy="73985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27924" y="1154212"/>
            <a:ext cx="8944771" cy="461665"/>
          </a:xfrm>
          <a:prstGeom prst="rect">
            <a:avLst/>
          </a:prstGeom>
          <a:noFill/>
        </p:spPr>
        <p:txBody>
          <a:bodyPr wrap="square" rtlCol="0">
            <a:spAutoFit/>
          </a:bodyPr>
          <a:lstStyle/>
          <a:p>
            <a:pPr algn="ctr"/>
            <a:r>
              <a:rPr lang="en-GB" sz="2400" b="1">
                <a:solidFill>
                  <a:srgbClr val="000000"/>
                </a:solidFill>
                <a:latin typeface="Times New Roman" panose="02020603050405020304" pitchFamily="18" charset="0"/>
                <a:ea typeface="Calibri" panose="020F0502020204030204" charset="0"/>
                <a:cs typeface="Times New Roman" panose="02020603050405020304" pitchFamily="18" charset="0"/>
              </a:rPr>
              <a:t>Khoảng được giới hạn của một hoạt động, vấn đề hay một cái gì</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4742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4490650" y="257237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4540161" y="262188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H</a:t>
            </a:r>
            <a:endParaRPr lang="en-US" sz="4000" b="1" dirty="0">
              <a:solidFill>
                <a:srgbClr val="FF0000"/>
              </a:solidFill>
              <a:latin typeface="UTM Avo" panose="02040603050506020204" pitchFamily="18" charset="0"/>
            </a:endParaRPr>
          </a:p>
        </p:txBody>
      </p:sp>
      <p:sp>
        <p:nvSpPr>
          <p:cNvPr id="1029" name="Rectangle 1028"/>
          <p:cNvSpPr/>
          <p:nvPr/>
        </p:nvSpPr>
        <p:spPr>
          <a:xfrm>
            <a:off x="5308312" y="2572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5357823" y="26218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6" name="Oval 1035"/>
          <p:cNvSpPr/>
          <p:nvPr/>
        </p:nvSpPr>
        <p:spPr>
          <a:xfrm>
            <a:off x="5558133" y="461313"/>
            <a:ext cx="1080792"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805799"/>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Âm mưu của chiến lược “diễn biến hoà bình” là </a:t>
            </a:r>
            <a:r>
              <a:rPr lang="en-GB" sz="2400" dirty="0" err="1">
                <a:latin typeface="Arial" panose="020B0604020202020204" pitchFamily="34" charset="0"/>
                <a:cs typeface="Arial" panose="020B0604020202020204" pitchFamily="34" charset="0"/>
              </a:rPr>
              <a:t>xoá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bỏ</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trò</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lãnh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xoá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bỏ</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ta </a:t>
            </a:r>
            <a:r>
              <a:rPr lang="en-GB" sz="2400" dirty="0" err="1">
                <a:latin typeface="Arial" panose="020B0604020202020204" pitchFamily="34" charset="0"/>
                <a:cs typeface="Arial" panose="020B0604020202020204" pitchFamily="34" charset="0"/>
              </a:rPr>
              <a:t>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theo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bỏ</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phạm</a:t>
            </a:r>
            <a:r>
              <a:rPr lang="en-GB" sz="2400" dirty="0">
                <a:solidFill>
                  <a:srgbClr val="FF0000"/>
                </a:solidFill>
                <a:latin typeface="Arial" panose="020B0604020202020204" pitchFamily="34" charset="0"/>
                <a:cs typeface="Arial" panose="020B0604020202020204" pitchFamily="34" charset="0"/>
              </a:rPr>
              <a:t> vi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giới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6125974" y="2572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6175485" y="26218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6" name="Rectangle 5"/>
          <p:cNvSpPr/>
          <p:nvPr/>
        </p:nvSpPr>
        <p:spPr>
          <a:xfrm>
            <a:off x="6943636" y="2572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6993147" y="26218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V</a:t>
            </a:r>
            <a:endParaRPr lang="en-US" sz="4000" b="1" dirty="0">
              <a:solidFill>
                <a:schemeClr val="tx1"/>
              </a:solidFill>
              <a:latin typeface="UTM Avo" panose="02040603050506020204" pitchFamily="18" charset="0"/>
            </a:endParaRPr>
          </a:p>
        </p:txBody>
      </p:sp>
      <p:sp>
        <p:nvSpPr>
          <p:cNvPr id="43" name="Rectangle 42"/>
          <p:cNvSpPr/>
          <p:nvPr/>
        </p:nvSpPr>
        <p:spPr>
          <a:xfrm>
            <a:off x="7761298" y="2572324"/>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7810809" y="2621835"/>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6" name="Rectangle 55"/>
          <p:cNvSpPr/>
          <p:nvPr/>
        </p:nvSpPr>
        <p:spPr>
          <a:xfrm>
            <a:off x="3672988" y="257237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3722499" y="262188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4" grpId="0" animBg="1"/>
      <p:bldP spid="5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TextBox 8"/>
          <p:cNvSpPr txBox="1"/>
          <p:nvPr/>
        </p:nvSpPr>
        <p:spPr>
          <a:xfrm>
            <a:off x="5251597" y="296978"/>
            <a:ext cx="4204865"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10259" y="845823"/>
            <a:ext cx="2539819" cy="5991384"/>
          </a:xfrm>
          <a:prstGeom prst="rect">
            <a:avLst/>
          </a:prstGeom>
          <a:noFill/>
          <a:ln>
            <a:solidFill>
              <a:srgbClr val="00B050"/>
            </a:solidFill>
          </a:ln>
        </p:spPr>
        <p:txBody>
          <a:bodyPr wrap="square">
            <a:spAutoFit/>
          </a:bodyPr>
          <a:lstStyle/>
          <a:p>
            <a:pPr algn="just">
              <a:lnSpc>
                <a:spcPts val="28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en-GB" sz="2400" i="1" dirty="0">
                <a:solidFill>
                  <a:srgbClr val="FF0000"/>
                </a:solidFill>
                <a:effectLst/>
                <a:latin typeface="Times New Roman" panose="02020603050405020304" pitchFamily="18" charset="0"/>
                <a:ea typeface="Calibri" panose="020F0502020204030204" charset="0"/>
              </a:rPr>
              <a:t>“</a:t>
            </a:r>
            <a:r>
              <a:rPr lang="en-GB" sz="2400" i="1" dirty="0" err="1">
                <a:solidFill>
                  <a:srgbClr val="FF0000"/>
                </a:solidFill>
                <a:effectLst/>
                <a:latin typeface="Times New Roman" panose="02020603050405020304" pitchFamily="18" charset="0"/>
                <a:ea typeface="Calibri" panose="020F0502020204030204" charset="0"/>
              </a:rPr>
              <a:t>Diễn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hoa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bình</a:t>
            </a:r>
            <a:r>
              <a:rPr lang="en-GB" sz="2400" i="1" dirty="0">
                <a:solidFill>
                  <a:srgbClr val="FF0000"/>
                </a:solidFill>
                <a:effectLst/>
                <a:latin typeface="Times New Roman" panose="02020603050405020304" pitchFamily="18" charset="0"/>
                <a:ea typeface="Calibri" panose="020F0502020204030204" charset="0"/>
              </a:rPr>
              <a:t>” là </a:t>
            </a:r>
            <a:r>
              <a:rPr lang="en-GB" sz="2400" i="1" dirty="0" err="1">
                <a:solidFill>
                  <a:srgbClr val="FF0000"/>
                </a:solidFill>
                <a:effectLst/>
                <a:latin typeface="Times New Roman" panose="02020603050405020304" pitchFamily="18" charset="0"/>
                <a:ea typeface="Calibri" panose="020F0502020204030204" charset="0"/>
              </a:rPr>
              <a:t>chiến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lược</a:t>
            </a:r>
            <a:r>
              <a:rPr lang="en-GB" sz="2400" i="1" dirty="0">
                <a:solidFill>
                  <a:srgbClr val="FF0000"/>
                </a:solidFill>
                <a:effectLst/>
                <a:latin typeface="Times New Roman" panose="02020603050405020304" pitchFamily="18" charset="0"/>
                <a:ea typeface="Calibri" panose="020F0502020204030204" charset="0"/>
              </a:rPr>
              <a:t> cơ </a:t>
            </a:r>
            <a:r>
              <a:rPr lang="en-GB" sz="2400" i="1" dirty="0" err="1">
                <a:solidFill>
                  <a:srgbClr val="FF0000"/>
                </a:solidFill>
                <a:effectLst/>
                <a:latin typeface="Times New Roman" panose="02020603050405020304" pitchFamily="18" charset="0"/>
                <a:ea typeface="Calibri" panose="020F0502020204030204" charset="0"/>
              </a:rPr>
              <a:t>bản</a:t>
            </a:r>
            <a:r>
              <a:rPr lang="en-GB" sz="2400" i="1" dirty="0">
                <a:solidFill>
                  <a:srgbClr val="FF0000"/>
                </a:solidFill>
                <a:effectLst/>
                <a:latin typeface="Times New Roman" panose="02020603050405020304" pitchFamily="18" charset="0"/>
                <a:ea typeface="Calibri" panose="020F0502020204030204" charset="0"/>
              </a:rPr>
              <a:t> do chủ </a:t>
            </a:r>
            <a:r>
              <a:rPr lang="en-GB" sz="2400" i="1" dirty="0" err="1">
                <a:solidFill>
                  <a:srgbClr val="FF0000"/>
                </a:solidFill>
                <a:effectLst/>
                <a:latin typeface="Times New Roman" panose="02020603050405020304" pitchFamily="18" charset="0"/>
                <a:ea typeface="Calibri" panose="020F0502020204030204" charset="0"/>
              </a:rPr>
              <a:t>nghĩa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đê</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quốc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va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các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thê</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lực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phản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động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tiến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hành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nhằm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lật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đô</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chê</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đọ</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chính</a:t>
            </a:r>
            <a:r>
              <a:rPr lang="en-GB" sz="2400" i="1" dirty="0">
                <a:solidFill>
                  <a:srgbClr val="FF0000"/>
                </a:solidFill>
                <a:effectLst/>
                <a:latin typeface="Times New Roman" panose="02020603050405020304" pitchFamily="18" charset="0"/>
                <a:ea typeface="Calibri" panose="020F0502020204030204" charset="0"/>
              </a:rPr>
              <a:t> trị </a:t>
            </a:r>
            <a:r>
              <a:rPr lang="en-GB" sz="2400" i="1" dirty="0" err="1">
                <a:solidFill>
                  <a:srgbClr val="FF0000"/>
                </a:solidFill>
                <a:effectLst/>
                <a:latin typeface="Times New Roman" panose="02020603050405020304" pitchFamily="18" charset="0"/>
                <a:ea typeface="Calibri" panose="020F0502020204030204" charset="0"/>
              </a:rPr>
              <a:t>của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các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nước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tiến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bọ</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trước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hết</a:t>
            </a:r>
            <a:r>
              <a:rPr lang="en-GB" sz="2400" i="1" dirty="0">
                <a:solidFill>
                  <a:srgbClr val="FF0000"/>
                </a:solidFill>
                <a:effectLst/>
                <a:latin typeface="Times New Roman" panose="02020603050405020304" pitchFamily="18" charset="0"/>
                <a:ea typeface="Calibri" panose="020F0502020204030204" charset="0"/>
              </a:rPr>
              <a:t> là </a:t>
            </a:r>
            <a:r>
              <a:rPr lang="en-GB" sz="2400" i="1" dirty="0" err="1">
                <a:solidFill>
                  <a:srgbClr val="FF0000"/>
                </a:solidFill>
                <a:effectLst/>
                <a:latin typeface="Times New Roman" panose="02020603050405020304" pitchFamily="18" charset="0"/>
                <a:ea typeface="Calibri" panose="020F0502020204030204" charset="0"/>
              </a:rPr>
              <a:t>các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nước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xa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hội</a:t>
            </a:r>
            <a:r>
              <a:rPr lang="en-GB" sz="2400" i="1" dirty="0">
                <a:solidFill>
                  <a:srgbClr val="FF0000"/>
                </a:solidFill>
                <a:effectLst/>
                <a:latin typeface="Times New Roman" panose="02020603050405020304" pitchFamily="18" charset="0"/>
                <a:ea typeface="Calibri" panose="020F0502020204030204" charset="0"/>
              </a:rPr>
              <a:t> chủ </a:t>
            </a:r>
            <a:r>
              <a:rPr lang="en-GB" sz="2400" i="1" dirty="0" err="1">
                <a:solidFill>
                  <a:srgbClr val="FF0000"/>
                </a:solidFill>
                <a:effectLst/>
                <a:latin typeface="Times New Roman" panose="02020603050405020304" pitchFamily="18" charset="0"/>
                <a:ea typeface="Calibri" panose="020F0502020204030204" charset="0"/>
              </a:rPr>
              <a:t>nghĩa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tư</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bên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trong</a:t>
            </a:r>
            <a:r>
              <a:rPr lang="en-GB" sz="2400" i="1" dirty="0">
                <a:solidFill>
                  <a:srgbClr val="FF0000"/>
                </a:solidFill>
                <a:effectLst/>
                <a:latin typeface="Times New Roman" panose="02020603050405020304" pitchFamily="18" charset="0"/>
                <a:ea typeface="Calibri" panose="020F0502020204030204" charset="0"/>
              </a:rPr>
              <a:t>, chủ </a:t>
            </a:r>
            <a:r>
              <a:rPr lang="en-GB" sz="2400" i="1" dirty="0" err="1">
                <a:solidFill>
                  <a:srgbClr val="FF0000"/>
                </a:solidFill>
                <a:effectLst/>
                <a:latin typeface="Times New Roman" panose="02020603050405020304" pitchFamily="18" charset="0"/>
                <a:ea typeface="Calibri" panose="020F0502020204030204" charset="0"/>
              </a:rPr>
              <a:t>yếu</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bằng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các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biện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pháp</a:t>
            </a:r>
            <a:r>
              <a:rPr lang="en-GB" sz="2400" i="1" dirty="0">
                <a:solidFill>
                  <a:srgbClr val="FF0000"/>
                </a:solidFill>
                <a:effectLst/>
                <a:latin typeface="Times New Roman" panose="02020603050405020304" pitchFamily="18" charset="0"/>
                <a:ea typeface="Calibri" panose="020F0502020204030204" charset="0"/>
              </a:rPr>
              <a:t> phi </a:t>
            </a:r>
            <a:r>
              <a:rPr lang="en-GB" sz="2400" i="1" dirty="0" err="1">
                <a:solidFill>
                  <a:srgbClr val="FF0000"/>
                </a:solidFill>
                <a:effectLst/>
                <a:latin typeface="Times New Roman" panose="02020603050405020304" pitchFamily="18" charset="0"/>
                <a:ea typeface="Calibri" panose="020F0502020204030204" charset="0"/>
              </a:rPr>
              <a:t>quân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sư</a:t>
            </a:r>
            <a:r>
              <a:rPr lang="en-GB" sz="2400" i="1" dirty="0">
                <a:solidFill>
                  <a:srgbClr val="FF0000"/>
                </a:solidFill>
                <a:effectLst/>
                <a:latin typeface="Times New Roman" panose="02020603050405020304" pitchFamily="18" charset="0"/>
                <a:ea typeface="Calibri" panose="020F0502020204030204"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008671" y="855420"/>
            <a:ext cx="8759776" cy="5981787"/>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35429" y="35276"/>
            <a:ext cx="12192000" cy="6787448"/>
            <a:chOff x="226" y="5517"/>
            <a:chExt cx="14145" cy="10801"/>
          </a:xfrm>
        </p:grpSpPr>
        <p:sp>
          <p:nvSpPr>
            <p:cNvPr id="5" name="Line 3"/>
            <p:cNvSpPr>
              <a:spLocks noChangeShapeType="1"/>
            </p:cNvSpPr>
            <p:nvPr/>
          </p:nvSpPr>
          <p:spPr bwMode="auto">
            <a:xfrm>
              <a:off x="10772" y="15979"/>
              <a:ext cx="0" cy="0"/>
            </a:xfrm>
            <a:prstGeom prst="line">
              <a:avLst/>
            </a:prstGeom>
            <a:noFill/>
            <a:ln w="3175">
              <a:solidFill>
                <a:srgbClr val="231F2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6" name="Rectangle 4"/>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pic>
          <p:nvPicPr>
            <p:cNvPr id="102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p:cNvPicPr>
            <a:picLocks noChangeAspect="1"/>
          </p:cNvPicPr>
          <p:nvPr/>
        </p:nvPicPr>
        <p:blipFill>
          <a:blip r:embed="rId3" cstate="print"/>
          <a:stretch>
            <a:fillRect/>
          </a:stretch>
        </p:blipFill>
        <p:spPr>
          <a:xfrm>
            <a:off x="-35429" y="40848"/>
            <a:ext cx="675166" cy="676875"/>
          </a:xfrm>
          <a:prstGeom prst="rect">
            <a:avLst/>
          </a:prstGeom>
        </p:spPr>
      </p:pic>
      <p:sp>
        <p:nvSpPr>
          <p:cNvPr id="10" name="Rectangle 13"/>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grpSp>
        <p:nvGrpSpPr>
          <p:cNvPr id="11" name="Group 11"/>
          <p:cNvGrpSpPr/>
          <p:nvPr/>
        </p:nvGrpSpPr>
        <p:grpSpPr bwMode="auto">
          <a:xfrm>
            <a:off x="782541" y="141307"/>
            <a:ext cx="625171" cy="556555"/>
            <a:chOff x="0" y="0"/>
            <a:chExt cx="666" cy="559"/>
          </a:xfrm>
        </p:grpSpPr>
        <p:sp>
          <p:nvSpPr>
            <p:cNvPr id="12"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4" name="Rectangle 17"/>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6" name="Rectangle 22"/>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9" name="TextBox 18"/>
          <p:cNvSpPr txBox="1"/>
          <p:nvPr/>
        </p:nvSpPr>
        <p:spPr>
          <a:xfrm>
            <a:off x="3238229" y="977351"/>
            <a:ext cx="7889965" cy="646331"/>
          </a:xfrm>
          <a:prstGeom prst="rect">
            <a:avLst/>
          </a:prstGeom>
          <a:noFill/>
        </p:spPr>
        <p:txBody>
          <a:bodyPr wrap="square">
            <a:spAutoFit/>
          </a:bodyPr>
          <a:lstStyle/>
          <a:p>
            <a:pPr algn="ctr"/>
            <a:r>
              <a:rPr lang="en-GB" sz="2800" b="1" dirty="0" err="1">
                <a:solidFill>
                  <a:srgbClr val="00B050"/>
                </a:solidFill>
                <a:latin typeface="Times New Roman" panose="02020603050405020304" pitchFamily="18" charset="0"/>
                <a:cs typeface="Times New Roman" panose="02020603050405020304" pitchFamily="18" charset="0"/>
              </a:rPr>
              <a:t>Bài</a:t>
            </a:r>
            <a:r>
              <a:rPr lang="en-GB" sz="2800" b="1" dirty="0">
                <a:solidFill>
                  <a:srgbClr val="00B050"/>
                </a:solidFill>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4 (Tiết 1)</a:t>
            </a:r>
            <a:r>
              <a:rPr lang="en-GB" sz="3600" b="1" dirty="0">
                <a:solidFill>
                  <a:srgbClr val="FF0000"/>
                </a:solidFill>
                <a:latin typeface="Times New Roman" panose="02020603050405020304" pitchFamily="18" charset="0"/>
                <a:cs typeface="Times New Roman" panose="02020603050405020304" pitchFamily="18" charset="0"/>
              </a:rPr>
              <a:t> </a:t>
            </a:r>
            <a:endParaRPr lang="en-GB"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640523" y="1622517"/>
            <a:ext cx="9300754" cy="2196242"/>
          </a:xfrm>
          <a:prstGeom prst="rect">
            <a:avLst/>
          </a:prstGeom>
          <a:noFill/>
        </p:spPr>
        <p:txBody>
          <a:bodyPr wrap="square" lIns="91440" tIns="45720" rIns="91440" bIns="45720">
            <a:spAutoFit/>
          </a:bodyPr>
          <a:lstStyle/>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a:t>
            </a:r>
            <a:r>
              <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 HIỂU BIẾT VỀ </a:t>
            </a:r>
            <a:endPar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CHIẾN LƯỢC “DIỄN BIẾN HOÀ BÌNH”, </a:t>
            </a:r>
            <a:endPar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BẠO LOẠN LẬT ĐỔ CỦA CÁC THẾ LỰC THÙ ĐỊCH </a:t>
            </a:r>
            <a:endPar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CHỐNG PHÁ CÁCH MẠNG VIỆT NAM</a:t>
            </a:r>
            <a:endPar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5" name="Rectangle 2"/>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 II/1            </a:t>
            </a:r>
            <a:endParaRPr lang="en-US" sz="2400" b="1" dirty="0">
              <a:solidFill>
                <a:srgbClr val="FF0000"/>
              </a:solidFill>
              <a:latin typeface="TimesNewRomanPSMT"/>
            </a:endParaRP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1</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endPar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endParaRPr>
          </a:p>
        </p:txBody>
      </p:sp>
      <p:sp>
        <p:nvSpPr>
          <p:cNvPr id="7" name="TextBox 6"/>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US" sz="2000" b="1" dirty="0"/>
          </a:p>
        </p:txBody>
      </p:sp>
      <p:sp>
        <p:nvSpPr>
          <p:cNvPr id="10" name="TextBox 9"/>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a:latin typeface="TimesNewRomanPSMT"/>
              </a:rPr>
              <a:t>Tìm</a:t>
            </a:r>
            <a:r>
              <a:rPr lang="vi-VN" sz="2400">
                <a:effectLst/>
                <a:latin typeface="TimesNewRomanPSMT"/>
              </a:rPr>
              <a:t> </a:t>
            </a:r>
            <a:r>
              <a:rPr lang="en-US" sz="2400">
                <a:solidFill>
                  <a:srgbClr val="00A23A"/>
                </a:solidFill>
                <a:effectLst/>
                <a:latin typeface="TimesNewRomanPSMT"/>
              </a:rPr>
              <a:t>15 </a:t>
            </a:r>
            <a:r>
              <a:rPr lang="vi-VN" sz="2400">
                <a:effectLst/>
                <a:latin typeface="TimesNewRomanPSMT"/>
              </a:rPr>
              <a:t>từ </a:t>
            </a:r>
            <a:r>
              <a:rPr lang="vi-VN" sz="2400" dirty="0">
                <a:effectLst/>
                <a:latin typeface="TimesNewRomanPSMT"/>
              </a:rPr>
              <a:t>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a:solidFill>
                  <a:srgbClr val="00A23A"/>
                </a:solidFill>
                <a:effectLst/>
                <a:latin typeface="TimesNewRomanPSMT"/>
              </a:rPr>
              <a:t>mục I</a:t>
            </a:r>
            <a:r>
              <a:rPr lang="en-US" sz="2400">
                <a:solidFill>
                  <a:srgbClr val="00A23A"/>
                </a:solidFill>
                <a:effectLst/>
                <a:latin typeface="TimesNewRomanPSMT"/>
              </a:rPr>
              <a:t>, mục II/1</a:t>
            </a:r>
            <a:r>
              <a:rPr lang="vi-VN" sz="2400">
                <a:solidFill>
                  <a:srgbClr val="00A23A"/>
                </a:solidFill>
                <a:effectLst/>
                <a:latin typeface="TimesNewRomanPSMT"/>
              </a:rPr>
              <a:t> Bài </a:t>
            </a:r>
            <a:r>
              <a:rPr lang="en-GB" sz="2400">
                <a:solidFill>
                  <a:srgbClr val="00A23A"/>
                </a:solidFill>
                <a:latin typeface="TimesNewRomanPSMT"/>
              </a:rPr>
              <a:t>4</a:t>
            </a:r>
            <a:r>
              <a:rPr lang="vi-VN" sz="2400">
                <a:solidFill>
                  <a:srgbClr val="00A23A"/>
                </a:solidFill>
                <a:effectLst/>
                <a:latin typeface="TimesNewRomanPSMT"/>
              </a:rPr>
              <a:t>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en-GB" sz="2400" dirty="0">
              <a:latin typeface="TimesNewRomanPSMT"/>
            </a:endParaRP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US" sz="2000" b="1" dirty="0"/>
          </a:p>
        </p:txBody>
      </p:sp>
      <p:sp>
        <p:nvSpPr>
          <p:cNvPr id="14" name="TextBox 13"/>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anose="05000000000000000000"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15</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15</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endParaRPr lang="en-GB" sz="2200" dirty="0">
              <a:latin typeface="TimesNewRomanPSMT"/>
            </a:endParaRPr>
          </a:p>
          <a:p>
            <a:pPr marL="342900" indent="-342900" algn="just">
              <a:lnSpc>
                <a:spcPts val="2500"/>
              </a:lnSpc>
              <a:spcBef>
                <a:spcPts val="300"/>
              </a:spcBef>
              <a:spcAft>
                <a:spcPts val="300"/>
              </a:spcAft>
              <a:buFont typeface="Wingdings" panose="05000000000000000000"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endParaRPr lang="en-GB" sz="2200" dirty="0">
              <a:latin typeface="TimesNewRomanPSMT"/>
            </a:endParaRPr>
          </a:p>
        </p:txBody>
      </p:sp>
      <p:pic>
        <p:nvPicPr>
          <p:cNvPr id="4" name="Picture 3"/>
          <p:cNvPicPr>
            <a:picLocks noChangeAspect="1"/>
          </p:cNvPicPr>
          <p:nvPr/>
        </p:nvPicPr>
        <p:blipFill>
          <a:blip r:embed="rId2"/>
          <a:stretch>
            <a:fillRect/>
          </a:stretch>
        </p:blipFill>
        <p:spPr>
          <a:xfrm>
            <a:off x="4703055" y="2520924"/>
            <a:ext cx="3319511" cy="3768972"/>
          </a:xfrm>
          <a:prstGeom prst="rect">
            <a:avLst/>
          </a:prstGeom>
        </p:spPr>
      </p:pic>
      <p:pic>
        <p:nvPicPr>
          <p:cNvPr id="2" name="Picture 1"/>
          <p:cNvPicPr>
            <a:picLocks noChangeAspect="1"/>
          </p:cNvPicPr>
          <p:nvPr/>
        </p:nvPicPr>
        <p:blipFill>
          <a:blip r:embed="rId3"/>
          <a:stretch>
            <a:fillRect/>
          </a:stretch>
        </p:blipFill>
        <p:spPr>
          <a:xfrm>
            <a:off x="117512" y="2555145"/>
            <a:ext cx="4585543" cy="3734751"/>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heel(1)">
                                      <p:cBhvr>
                                        <p:cTn id="52" dur="2000"/>
                                        <p:tgtEl>
                                          <p:spTgt spid="4"/>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7" name="TextBox 6"/>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endParaRPr lang="vi-VN" sz="2400" b="1" dirty="0">
              <a:solidFill>
                <a:srgbClr val="FF000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p:cNvSpPr/>
          <p:nvPr/>
        </p:nvSpPr>
        <p:spPr>
          <a:xfrm>
            <a:off x="3333694" y="5205986"/>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p:cNvGrpSpPr/>
          <p:nvPr/>
        </p:nvGrpSpPr>
        <p:grpSpPr>
          <a:xfrm>
            <a:off x="3425140" y="864916"/>
            <a:ext cx="4692606" cy="4686919"/>
            <a:chOff x="2447360" y="931387"/>
            <a:chExt cx="4611716" cy="4606127"/>
          </a:xfrm>
        </p:grpSpPr>
        <p:grpSp>
          <p:nvGrpSpPr>
            <p:cNvPr id="109" name="Group 108"/>
            <p:cNvGrpSpPr/>
            <p:nvPr/>
          </p:nvGrpSpPr>
          <p:grpSpPr>
            <a:xfrm>
              <a:off x="2450535" y="931504"/>
              <a:ext cx="2290235" cy="2290237"/>
              <a:chOff x="2450535" y="871630"/>
              <a:chExt cx="2290235" cy="2290237"/>
            </a:xfrm>
          </p:grpSpPr>
          <p:sp>
            <p:nvSpPr>
              <p:cNvPr id="119" name="Freeform: Shape 118"/>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TextBox 119"/>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110" name="Group 109"/>
            <p:cNvGrpSpPr/>
            <p:nvPr/>
          </p:nvGrpSpPr>
          <p:grpSpPr>
            <a:xfrm>
              <a:off x="4768841" y="3247280"/>
              <a:ext cx="2290235" cy="2290234"/>
              <a:chOff x="4811893" y="3232992"/>
              <a:chExt cx="2290235" cy="2290234"/>
            </a:xfrm>
          </p:grpSpPr>
          <p:sp>
            <p:nvSpPr>
              <p:cNvPr id="117" name="Freeform: Shape 116"/>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8" name="TextBox 117"/>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111" name="Group 110"/>
            <p:cNvGrpSpPr/>
            <p:nvPr/>
          </p:nvGrpSpPr>
          <p:grpSpPr>
            <a:xfrm>
              <a:off x="4767430" y="931387"/>
              <a:ext cx="2290236" cy="2290237"/>
              <a:chOff x="4811894" y="871629"/>
              <a:chExt cx="2290236" cy="2290237"/>
            </a:xfrm>
          </p:grpSpPr>
          <p:sp>
            <p:nvSpPr>
              <p:cNvPr id="115" name="Freeform: Shape 114"/>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TextBox 115"/>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err="1">
                    <a:solidFill>
                      <a:schemeClr val="bg1"/>
                    </a:solidFill>
                    <a:latin typeface="Times New Roman" panose="02020603050405020304" pitchFamily="18" charset="0"/>
                    <a:cs typeface="Times New Roman" panose="02020603050405020304" pitchFamily="18" charset="0"/>
                  </a:rPr>
                  <a:t>Nhóm</a:t>
                </a:r>
                <a:r>
                  <a:rPr lang="en-US" sz="2200">
                    <a:solidFill>
                      <a:schemeClr val="bg1"/>
                    </a:solidFill>
                    <a:latin typeface="Times New Roman" panose="02020603050405020304" pitchFamily="18" charset="0"/>
                    <a:cs typeface="Times New Roman" panose="02020603050405020304" pitchFamily="18" charset="0"/>
                  </a:rPr>
                  <a:t> 1</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112" name="Group 111"/>
            <p:cNvGrpSpPr/>
            <p:nvPr/>
          </p:nvGrpSpPr>
          <p:grpSpPr>
            <a:xfrm>
              <a:off x="2447360" y="3247279"/>
              <a:ext cx="2290235" cy="2290235"/>
              <a:chOff x="2450535" y="3232990"/>
              <a:chExt cx="2290235" cy="2290235"/>
            </a:xfrm>
          </p:grpSpPr>
          <p:sp>
            <p:nvSpPr>
              <p:cNvPr id="113" name="Freeform: Shape 112"/>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TextBox 113"/>
              <p:cNvSpPr txBox="1"/>
              <p:nvPr/>
            </p:nvSpPr>
            <p:spPr>
              <a:xfrm rot="13750379">
                <a:off x="2669729" y="4301082"/>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endParaRPr lang="en-US" sz="2200">
                  <a:solidFill>
                    <a:schemeClr val="bg1"/>
                  </a:solidFill>
                  <a:latin typeface="Times New Roman" panose="02020603050405020304" pitchFamily="18" charset="0"/>
                  <a:cs typeface="Times New Roman" panose="02020603050405020304" pitchFamily="18" charset="0"/>
                </a:endParaRPr>
              </a:p>
            </p:txBody>
          </p:sp>
        </p:grpSp>
      </p:grpSp>
      <p:sp>
        <p:nvSpPr>
          <p:cNvPr id="20" name="Freeform: Shape 19"/>
          <p:cNvSpPr/>
          <p:nvPr/>
        </p:nvSpPr>
        <p:spPr>
          <a:xfrm>
            <a:off x="3285485" y="719822"/>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p:cNvSpPr/>
          <p:nvPr/>
        </p:nvSpPr>
        <p:spPr>
          <a:xfrm>
            <a:off x="8032672" y="250075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p:cNvSpPr/>
          <p:nvPr/>
        </p:nvSpPr>
        <p:spPr>
          <a:xfrm>
            <a:off x="8041280" y="3761701"/>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p:cNvSpPr/>
          <p:nvPr/>
        </p:nvSpPr>
        <p:spPr>
          <a:xfrm>
            <a:off x="7382337" y="484433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p:cNvSpPr/>
          <p:nvPr/>
        </p:nvSpPr>
        <p:spPr>
          <a:xfrm>
            <a:off x="6323311" y="545445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p:cNvSpPr/>
          <p:nvPr/>
        </p:nvSpPr>
        <p:spPr>
          <a:xfrm>
            <a:off x="5060573" y="544569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p:cNvSpPr/>
          <p:nvPr/>
        </p:nvSpPr>
        <p:spPr>
          <a:xfrm>
            <a:off x="4050533" y="486912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p:cNvSpPr/>
          <p:nvPr/>
        </p:nvSpPr>
        <p:spPr>
          <a:xfrm>
            <a:off x="3375905" y="375667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3375905" y="250075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p:cNvSpPr/>
          <p:nvPr/>
        </p:nvSpPr>
        <p:spPr>
          <a:xfrm>
            <a:off x="4055005" y="138605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p:cNvSpPr/>
          <p:nvPr/>
        </p:nvSpPr>
        <p:spPr>
          <a:xfrm>
            <a:off x="5060573" y="81525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p:cNvSpPr/>
          <p:nvPr/>
        </p:nvSpPr>
        <p:spPr>
          <a:xfrm>
            <a:off x="6278596" y="79888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p:cNvSpPr/>
          <p:nvPr/>
        </p:nvSpPr>
        <p:spPr>
          <a:xfrm>
            <a:off x="7382337" y="140554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76300" y="6248400"/>
            <a:ext cx="609600" cy="609600"/>
          </a:xfrm>
          <a:prstGeom prst="rect">
            <a:avLst/>
          </a:prstGeom>
        </p:spPr>
      </p:pic>
      <p:sp>
        <p:nvSpPr>
          <p:cNvPr id="23" name="TextBox 22">
            <a:hlinkClick r:id="rId4" action="ppaction://hlinksldjump"/>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a:solidFill>
                  <a:srgbClr val="FF0000"/>
                </a:solidFill>
                <a:latin typeface="Arial" panose="020B0604020202020204" pitchFamily="34" charset="0"/>
                <a:cs typeface="Arial" panose="020B0604020202020204" pitchFamily="34" charset="0"/>
              </a:rPr>
              <a:t>án </a:t>
            </a:r>
            <a:r>
              <a:rPr lang="en-US" sz="1400">
                <a:solidFill>
                  <a:srgbClr val="FF0000"/>
                </a:solidFill>
                <a:latin typeface="Arial" panose="020B0604020202020204" pitchFamily="34" charset="0"/>
                <a:cs typeface="Arial" panose="020B0604020202020204" pitchFamily="34" charset="0"/>
              </a:rPr>
              <a:t>15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6" name="Graphic 25" descr="Right pointing backhand index">
            <a:hlinkClick r:id="rId4" action="ppaction://hlinksldjump"/>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4734" y="6101248"/>
            <a:ext cx="264869" cy="264869"/>
          </a:xfrm>
          <a:prstGeom prst="rect">
            <a:avLst/>
          </a:prstGeom>
        </p:spPr>
      </p:pic>
      <p:pic>
        <p:nvPicPr>
          <p:cNvPr id="27" name="image4.png"/>
          <p:cNvPicPr>
            <a:picLocks noChangeAspect="1"/>
          </p:cNvPicPr>
          <p:nvPr/>
        </p:nvPicPr>
        <p:blipFill>
          <a:blip r:embed="rId7" cstate="print"/>
          <a:stretch>
            <a:fillRect/>
          </a:stretch>
        </p:blipFill>
        <p:spPr>
          <a:xfrm>
            <a:off x="117512" y="97702"/>
            <a:ext cx="625171" cy="612210"/>
          </a:xfrm>
          <a:prstGeom prst="rect">
            <a:avLst/>
          </a:prstGeom>
        </p:spPr>
      </p:pic>
      <p:grpSp>
        <p:nvGrpSpPr>
          <p:cNvPr id="63" name="Group 11"/>
          <p:cNvGrpSpPr/>
          <p:nvPr/>
        </p:nvGrpSpPr>
        <p:grpSpPr bwMode="auto">
          <a:xfrm>
            <a:off x="806095" y="167994"/>
            <a:ext cx="625171" cy="541918"/>
            <a:chOff x="0" y="0"/>
            <a:chExt cx="666" cy="559"/>
          </a:xfrm>
        </p:grpSpPr>
        <p:sp>
          <p:nvSpPr>
            <p:cNvPr id="6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07" name="Group 106"/>
          <p:cNvGrpSpPr/>
          <p:nvPr/>
        </p:nvGrpSpPr>
        <p:grpSpPr>
          <a:xfrm>
            <a:off x="3829098" y="1268267"/>
            <a:ext cx="3884690" cy="3880217"/>
            <a:chOff x="3811442" y="1038247"/>
            <a:chExt cx="3884690" cy="3880217"/>
          </a:xfrm>
        </p:grpSpPr>
        <p:sp>
          <p:nvSpPr>
            <p:cNvPr id="70" name="Freeform: Shape 69">
              <a:hlinkClick r:id="rId8" action="ppaction://hlinksldjump"/>
            </p:cNvPr>
            <p:cNvSpPr/>
            <p:nvPr/>
          </p:nvSpPr>
          <p:spPr>
            <a:xfrm>
              <a:off x="5008113" y="1112973"/>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4472C4"/>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Shape 77">
              <a:hlinkClick r:id="rId9" action="ppaction://hlinksldjump"/>
            </p:cNvPr>
            <p:cNvSpPr/>
            <p:nvPr/>
          </p:nvSpPr>
          <p:spPr>
            <a:xfrm rot="1434055">
              <a:off x="5432866" y="1038247"/>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ED7D3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hlinkClick r:id="rId10" action="ppaction://hlinksldjump"/>
            </p:cNvPr>
            <p:cNvSpPr/>
            <p:nvPr/>
          </p:nvSpPr>
          <p:spPr>
            <a:xfrm rot="2888818">
              <a:off x="5850404" y="1142955"/>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A5A5A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Shape 79">
              <a:hlinkClick r:id="rId11" action="ppaction://hlinksldjump"/>
            </p:cNvPr>
            <p:cNvSpPr/>
            <p:nvPr/>
          </p:nvSpPr>
          <p:spPr>
            <a:xfrm rot="11526379">
              <a:off x="5560353" y="3092345"/>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Shape 80">
              <a:hlinkClick r:id="rId12" action="ppaction://hlinksldjump"/>
            </p:cNvPr>
            <p:cNvSpPr/>
            <p:nvPr/>
          </p:nvSpPr>
          <p:spPr>
            <a:xfrm rot="8628561">
              <a:off x="6264580" y="2626444"/>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5B9BD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hlinkClick r:id="rId13" action="ppaction://hlinksldjump"/>
            </p:cNvPr>
            <p:cNvSpPr/>
            <p:nvPr/>
          </p:nvSpPr>
          <p:spPr>
            <a:xfrm rot="10081405">
              <a:off x="5960776" y="2936195"/>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70AD4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Shape 82">
              <a:hlinkClick r:id="rId14" action="ppaction://hlinksldjump"/>
            </p:cNvPr>
            <p:cNvSpPr/>
            <p:nvPr/>
          </p:nvSpPr>
          <p:spPr>
            <a:xfrm rot="7194861">
              <a:off x="6413485" y="2224547"/>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264478"/>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hlinkClick r:id="rId15" action="ppaction://hlinksldjump"/>
            </p:cNvPr>
            <p:cNvSpPr/>
            <p:nvPr/>
          </p:nvSpPr>
          <p:spPr>
            <a:xfrm rot="5751635">
              <a:off x="6390307" y="1793271"/>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9E480E"/>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hlinkClick r:id="rId16" action="ppaction://hlinksldjump"/>
            </p:cNvPr>
            <p:cNvSpPr/>
            <p:nvPr/>
          </p:nvSpPr>
          <p:spPr>
            <a:xfrm rot="4319064">
              <a:off x="6187612" y="1409559"/>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63636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hlinkClick r:id="rId17" action="ppaction://hlinksldjump"/>
            </p:cNvPr>
            <p:cNvSpPr/>
            <p:nvPr/>
          </p:nvSpPr>
          <p:spPr>
            <a:xfrm rot="17285031">
              <a:off x="4354914" y="2138468"/>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9973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hlinkClick r:id="rId18" action="ppaction://hlinksldjump"/>
            </p:cNvPr>
            <p:cNvSpPr/>
            <p:nvPr/>
          </p:nvSpPr>
          <p:spPr>
            <a:xfrm rot="20154753">
              <a:off x="4649245" y="1347950"/>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255E9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hlinkClick r:id="rId19" action="ppaction://hlinksldjump"/>
            </p:cNvPr>
            <p:cNvSpPr/>
            <p:nvPr/>
          </p:nvSpPr>
          <p:spPr>
            <a:xfrm rot="18708723">
              <a:off x="4414442" y="1713417"/>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43682B"/>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hlinkClick r:id="rId20" action="ppaction://hlinksldjump"/>
            </p:cNvPr>
            <p:cNvSpPr/>
            <p:nvPr/>
          </p:nvSpPr>
          <p:spPr>
            <a:xfrm rot="15836046">
              <a:off x="4467699" y="2553713"/>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698ED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hlinkClick r:id="rId21" action="ppaction://hlinksldjump"/>
            </p:cNvPr>
            <p:cNvSpPr/>
            <p:nvPr/>
          </p:nvSpPr>
          <p:spPr>
            <a:xfrm rot="14398472">
              <a:off x="4743407" y="2883467"/>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F1975A"/>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hlinkClick r:id="rId22" action="ppaction://hlinksldjump"/>
            </p:cNvPr>
            <p:cNvSpPr/>
            <p:nvPr/>
          </p:nvSpPr>
          <p:spPr>
            <a:xfrm rot="12953115">
              <a:off x="5128404" y="3075221"/>
              <a:ext cx="739176" cy="1826119"/>
            </a:xfrm>
            <a:custGeom>
              <a:avLst/>
              <a:gdLst>
                <a:gd name="connsiteX0" fmla="*/ 0 w 713056"/>
                <a:gd name="connsiteY0" fmla="*/ 152371 h 1761404"/>
                <a:gd name="connsiteX1" fmla="*/ 157369 w 713056"/>
                <a:gd name="connsiteY1" fmla="*/ 91931 h 1761404"/>
                <a:gd name="connsiteX2" fmla="*/ 703738 w 713056"/>
                <a:gd name="connsiteY2" fmla="*/ 0 h 1761404"/>
                <a:gd name="connsiteX3" fmla="*/ 713056 w 713056"/>
                <a:gd name="connsiteY3" fmla="*/ 296 h 1761404"/>
                <a:gd name="connsiteX4" fmla="*/ 713056 w 713056"/>
                <a:gd name="connsiteY4" fmla="*/ 1761404 h 1761404"/>
                <a:gd name="connsiteX5" fmla="*/ 0 w 713056"/>
                <a:gd name="connsiteY5" fmla="*/ 152371 h 176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056" h="1761404">
                  <a:moveTo>
                    <a:pt x="0" y="152371"/>
                  </a:moveTo>
                  <a:lnTo>
                    <a:pt x="157369" y="91931"/>
                  </a:lnTo>
                  <a:cubicBezTo>
                    <a:pt x="337573" y="33024"/>
                    <a:pt x="521556" y="3098"/>
                    <a:pt x="703738" y="0"/>
                  </a:cubicBezTo>
                  <a:lnTo>
                    <a:pt x="713056" y="296"/>
                  </a:lnTo>
                  <a:lnTo>
                    <a:pt x="713056" y="1761404"/>
                  </a:lnTo>
                  <a:lnTo>
                    <a:pt x="0" y="152371"/>
                  </a:lnTo>
                  <a:close/>
                </a:path>
              </a:pathLst>
            </a:custGeom>
            <a:solidFill>
              <a:srgbClr val="B7B7B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TextBox 91">
              <a:hlinkClick r:id="rId9" action="ppaction://hlinksldjump"/>
            </p:cNvPr>
            <p:cNvSpPr txBox="1"/>
            <p:nvPr/>
          </p:nvSpPr>
          <p:spPr>
            <a:xfrm rot="6226526">
              <a:off x="5636912" y="1427599"/>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3" name="TextBox 92">
              <a:hlinkClick r:id="rId10" action="ppaction://hlinksldjump"/>
            </p:cNvPr>
            <p:cNvSpPr txBox="1"/>
            <p:nvPr/>
          </p:nvSpPr>
          <p:spPr>
            <a:xfrm rot="7622990">
              <a:off x="6106596" y="1708996"/>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2</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4" name="TextBox 93">
              <a:hlinkClick r:id="rId16" action="ppaction://hlinksldjump"/>
            </p:cNvPr>
            <p:cNvSpPr txBox="1"/>
            <p:nvPr/>
          </p:nvSpPr>
          <p:spPr>
            <a:xfrm rot="8805359">
              <a:off x="6433259" y="2139795"/>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3</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5" name="TextBox 94">
              <a:hlinkClick r:id="rId15" action="ppaction://hlinksldjump"/>
            </p:cNvPr>
            <p:cNvSpPr txBox="1"/>
            <p:nvPr/>
          </p:nvSpPr>
          <p:spPr>
            <a:xfrm rot="10800000">
              <a:off x="6620811" y="2646141"/>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4</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6" name="TextBox 95">
              <a:hlinkClick r:id="rId14" action="ppaction://hlinksldjump"/>
            </p:cNvPr>
            <p:cNvSpPr txBox="1"/>
            <p:nvPr/>
          </p:nvSpPr>
          <p:spPr>
            <a:xfrm rot="11968751">
              <a:off x="6539184" y="3170411"/>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5</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7" name="TextBox 96">
              <a:hlinkClick r:id="rId12" action="ppaction://hlinksldjump"/>
            </p:cNvPr>
            <p:cNvSpPr txBox="1"/>
            <p:nvPr/>
          </p:nvSpPr>
          <p:spPr>
            <a:xfrm rot="13118272">
              <a:off x="6274509" y="3638071"/>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6</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8" name="TextBox 97">
              <a:hlinkClick r:id="rId13" action="ppaction://hlinksldjump"/>
            </p:cNvPr>
            <p:cNvSpPr txBox="1"/>
            <p:nvPr/>
          </p:nvSpPr>
          <p:spPr>
            <a:xfrm rot="14593263">
              <a:off x="5832428" y="3912593"/>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7</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9" name="TextBox 98">
              <a:hlinkClick r:id="rId11" action="ppaction://hlinksldjump"/>
            </p:cNvPr>
            <p:cNvSpPr txBox="1"/>
            <p:nvPr/>
          </p:nvSpPr>
          <p:spPr>
            <a:xfrm rot="16200000">
              <a:off x="5326475" y="4005994"/>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8</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0" name="TextBox 99">
              <a:hlinkClick r:id="rId22" action="ppaction://hlinksldjump"/>
            </p:cNvPr>
            <p:cNvSpPr txBox="1"/>
            <p:nvPr/>
          </p:nvSpPr>
          <p:spPr>
            <a:xfrm rot="17315082">
              <a:off x="4808245" y="3881221"/>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9</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1" name="TextBox 100">
              <a:hlinkClick r:id="rId21" action="ppaction://hlinksldjump"/>
            </p:cNvPr>
            <p:cNvSpPr txBox="1"/>
            <p:nvPr/>
          </p:nvSpPr>
          <p:spPr>
            <a:xfrm rot="19039599">
              <a:off x="4335189" y="3581082"/>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10</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2" name="TextBox 101">
              <a:hlinkClick r:id="rId20" action="ppaction://hlinksldjump"/>
            </p:cNvPr>
            <p:cNvSpPr txBox="1"/>
            <p:nvPr/>
          </p:nvSpPr>
          <p:spPr>
            <a:xfrm rot="20622212">
              <a:off x="4069021" y="3135041"/>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11</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3" name="TextBox 102">
              <a:hlinkClick r:id="rId17" action="ppaction://hlinksldjump"/>
            </p:cNvPr>
            <p:cNvSpPr txBox="1"/>
            <p:nvPr/>
          </p:nvSpPr>
          <p:spPr>
            <a:xfrm rot="298867">
              <a:off x="4006453" y="2630220"/>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12</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4" name="TextBox 103">
              <a:hlinkClick r:id="rId19" action="ppaction://hlinksldjump"/>
            </p:cNvPr>
            <p:cNvSpPr txBox="1"/>
            <p:nvPr/>
          </p:nvSpPr>
          <p:spPr>
            <a:xfrm rot="1736245">
              <a:off x="4139499" y="2122888"/>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13</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5" name="TextBox 104">
              <a:hlinkClick r:id="rId18" action="ppaction://hlinksldjump"/>
            </p:cNvPr>
            <p:cNvSpPr txBox="1"/>
            <p:nvPr/>
          </p:nvSpPr>
          <p:spPr>
            <a:xfrm rot="3289659">
              <a:off x="4499804" y="1712380"/>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14</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6" name="TextBox 105">
              <a:hlinkClick r:id="rId8" action="ppaction://hlinksldjump"/>
            </p:cNvPr>
            <p:cNvSpPr txBox="1"/>
            <p:nvPr/>
          </p:nvSpPr>
          <p:spPr>
            <a:xfrm rot="4768953">
              <a:off x="4999706" y="1488721"/>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15</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5696345" y="4691747"/>
            <a:ext cx="167643" cy="1016627"/>
            <a:chOff x="6020022" y="4597691"/>
            <a:chExt cx="167643" cy="1016627"/>
          </a:xfrm>
        </p:grpSpPr>
        <p:sp>
          <p:nvSpPr>
            <p:cNvPr id="57" name="Freeform: Shape 56"/>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Oval 40"/>
          <p:cNvSpPr/>
          <p:nvPr/>
        </p:nvSpPr>
        <p:spPr>
          <a:xfrm>
            <a:off x="5659569" y="3087734"/>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108"/>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107"/>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108"/>
                                        </p:tgtEl>
                                        <p:attrNameLst>
                                          <p:attrName>r</p:attrName>
                                        </p:attrNameLst>
                                      </p:cBhvr>
                                    </p:animRot>
                                  </p:childTnLst>
                                </p:cTn>
                              </p:par>
                              <p:par>
                                <p:cTn id="42" presetID="8" presetClass="emph" presetSubtype="0" decel="50000" fill="hold" nodeType="withEffect">
                                  <p:stCondLst>
                                    <p:cond delay="0"/>
                                  </p:stCondLst>
                                  <p:childTnLst>
                                    <p:animRot by="21600000">
                                      <p:cBhvr>
                                        <p:cTn id="43" dur="1000" fill="hold"/>
                                        <p:tgtEl>
                                          <p:spTgt spid="107"/>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464992"/>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99912" y="859464"/>
            <a:ext cx="9233107"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charset="0"/>
              </a:rPr>
              <a:t>Tôn trọng và thực hiện quyền mọi người tham gia bàn bạc và quyết định các công việc chung</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44116" y="2264854"/>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rgbClr val="FF0000"/>
                </a:solidFill>
                <a:latin typeface="Times New Roman" panose="02020603050405020304" pitchFamily="18" charset="0"/>
                <a:cs typeface="Times New Roman" panose="02020603050405020304" pitchFamily="18" charset="0"/>
              </a:rPr>
              <a:t>D</a:t>
            </a:r>
            <a:r>
              <a:rPr lang="en-GB" sz="3600" b="1">
                <a:solidFill>
                  <a:schemeClr val="tx1"/>
                </a:solidFill>
                <a:latin typeface="Times New Roman" panose="02020603050405020304" pitchFamily="18" charset="0"/>
                <a:cs typeface="Times New Roman" panose="02020603050405020304" pitchFamily="18" charset="0"/>
              </a:rPr>
              <a:t>ÂN CHỦ</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59794" y="3667892"/>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tư tưởng của chiến lược “diễn biến hoà bình” là </a:t>
            </a:r>
            <a:r>
              <a:rPr lang="en-GB" sz="2400" dirty="0" err="1">
                <a:latin typeface="Arial" panose="020B0604020202020204" pitchFamily="34" charset="0"/>
                <a:cs typeface="Arial" panose="020B0604020202020204" pitchFamily="34" charset="0"/>
              </a:rPr>
              <a:t>lợi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lợi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dân</a:t>
            </a:r>
            <a:r>
              <a:rPr lang="en-GB" sz="2400" dirty="0">
                <a:solidFill>
                  <a:srgbClr val="FF0000"/>
                </a:solidFill>
                <a:latin typeface="Arial" panose="020B0604020202020204" pitchFamily="34" charset="0"/>
                <a:cs typeface="Arial" panose="020B0604020202020204" pitchFamily="34" charset="0"/>
              </a:rPr>
              <a:t> chủ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70229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68535" y="816333"/>
            <a:ext cx="9498479" cy="138036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dirty="0" err="1">
                <a:solidFill>
                  <a:schemeClr val="tx1"/>
                </a:solidFill>
                <a:effectLst/>
                <a:latin typeface="Times New Roman" panose="02020603050405020304" pitchFamily="18" charset="0"/>
                <a:ea typeface="Calibri" panose="020F0502020204030204" charset="0"/>
              </a:rPr>
              <a:t>Phương</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châm</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và</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kế</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hoạch</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có</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tính</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chất</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toàn</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cục</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xác</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định</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mục</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tiêu</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chủ</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yếu</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và</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sự</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sắp</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xếp</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lực</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lượng</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trong</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suốt</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cả</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một</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thời</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kì</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của</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cuộc</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đấu</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tranh</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xã</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hội</a:t>
            </a:r>
            <a:r>
              <a:rPr lang="en-GB" sz="2400" b="1" dirty="0">
                <a:solidFill>
                  <a:schemeClr val="tx1"/>
                </a:solidFill>
                <a:effectLst/>
                <a:latin typeface="Times New Roman" panose="02020603050405020304" pitchFamily="18" charset="0"/>
                <a:ea typeface="Calibri" panose="020F0502020204030204" charset="0"/>
              </a:rPr>
              <a:t> - </a:t>
            </a:r>
            <a:r>
              <a:rPr lang="en-GB" sz="2400" b="1" dirty="0" err="1">
                <a:solidFill>
                  <a:schemeClr val="tx1"/>
                </a:solidFill>
                <a:effectLst/>
                <a:latin typeface="Times New Roman" panose="02020603050405020304" pitchFamily="18" charset="0"/>
                <a:ea typeface="Calibri" panose="020F0502020204030204" charset="0"/>
              </a:rPr>
              <a:t>chính</a:t>
            </a:r>
            <a:r>
              <a:rPr lang="en-GB" sz="2400" b="1" dirty="0">
                <a:solidFill>
                  <a:schemeClr val="tx1"/>
                </a:solidFill>
                <a:effectLst/>
                <a:latin typeface="Times New Roman" panose="02020603050405020304" pitchFamily="18" charset="0"/>
                <a:ea typeface="Calibri" panose="020F0502020204030204" charset="0"/>
              </a:rPr>
              <a:t> </a:t>
            </a:r>
            <a:r>
              <a:rPr lang="en-GB" sz="2400" b="1" dirty="0" err="1">
                <a:solidFill>
                  <a:schemeClr val="tx1"/>
                </a:solidFill>
                <a:effectLst/>
                <a:latin typeface="Times New Roman" panose="02020603050405020304" pitchFamily="18" charset="0"/>
                <a:ea typeface="Calibri" panose="020F0502020204030204" charset="0"/>
              </a:rPr>
              <a:t>trị</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45425" y="2560347"/>
            <a:ext cx="5144698"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CH</a:t>
            </a:r>
            <a:r>
              <a:rPr lang="en-GB" sz="3200" b="1">
                <a:solidFill>
                  <a:srgbClr val="FF0000"/>
                </a:solidFill>
                <a:latin typeface="Times New Roman" panose="02020603050405020304" pitchFamily="18" charset="0"/>
                <a:cs typeface="Times New Roman" panose="02020603050405020304" pitchFamily="18" charset="0"/>
              </a:rPr>
              <a:t>I</a:t>
            </a:r>
            <a:r>
              <a:rPr lang="en-GB" sz="3200" b="1">
                <a:solidFill>
                  <a:schemeClr val="tx1"/>
                </a:solidFill>
                <a:latin typeface="Times New Roman" panose="02020603050405020304" pitchFamily="18" charset="0"/>
                <a:cs typeface="Times New Roman" panose="02020603050405020304" pitchFamily="18" charset="0"/>
              </a:rPr>
              <a:t>ẾN LƯỢC</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61103" y="3863836"/>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là </a:t>
            </a:r>
            <a:r>
              <a:rPr lang="en-GB" sz="2400" dirty="0" err="1">
                <a:solidFill>
                  <a:srgbClr val="FF0000"/>
                </a:solidFill>
                <a:latin typeface="Arial" panose="020B0604020202020204" pitchFamily="34" charset="0"/>
                <a:cs typeface="Arial" panose="020B0604020202020204" pitchFamily="34" charset="0"/>
              </a:rPr>
              <a:t>chiến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lược</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cơ </a:t>
            </a:r>
            <a:r>
              <a:rPr lang="en-GB" sz="2400" dirty="0" err="1">
                <a:latin typeface="Arial" panose="020B0604020202020204" pitchFamily="34" charset="0"/>
                <a:cs typeface="Arial" panose="020B0604020202020204" pitchFamily="34" charset="0"/>
              </a:rPr>
              <a:t>bản</a:t>
            </a:r>
            <a:r>
              <a:rPr lang="en-GB" sz="2400" dirty="0">
                <a:latin typeface="Arial" panose="020B0604020202020204" pitchFamily="34" charset="0"/>
                <a:cs typeface="Arial" panose="020B0604020202020204" pitchFamily="34" charset="0"/>
              </a:rPr>
              <a:t> do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hết</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pháp</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16808" y="242401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45412" y="839844"/>
            <a:ext cx="9134410"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charset="0"/>
              </a:rPr>
              <a:t>Luyện tập tổng hợp, có giả định tình huống hai bên giao chiến (thường dùng đối với lực lượng vũ trang)</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40268" y="2272015"/>
            <a:ext cx="5144698"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DI</a:t>
            </a:r>
            <a:r>
              <a:rPr lang="en-US" sz="3200" b="1">
                <a:solidFill>
                  <a:srgbClr val="FF0000"/>
                </a:solidFill>
                <a:latin typeface="Times New Roman" panose="02020603050405020304" pitchFamily="18" charset="0"/>
                <a:cs typeface="Times New Roman" panose="02020603050405020304" pitchFamily="18" charset="0"/>
              </a:rPr>
              <a:t>Ễ</a:t>
            </a:r>
            <a:r>
              <a:rPr lang="en-US" sz="3200" b="1">
                <a:solidFill>
                  <a:schemeClr val="tx1"/>
                </a:solidFill>
                <a:latin typeface="Times New Roman" panose="02020603050405020304" pitchFamily="18" charset="0"/>
                <a:cs typeface="Times New Roman" panose="02020603050405020304" pitchFamily="18" charset="0"/>
              </a:rPr>
              <a:t>N TẬP</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618443" y="3662414"/>
            <a:ext cx="10840229"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quốc phòng và an ninh của chiến lược “diễn biến hoà bình” là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cuộc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diễn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một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bô</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43431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51862" y="836726"/>
            <a:ext cx="9121511"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Có tính chất chống lại cách mạng, chống lại sự tiến bộ</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40268" y="2244062"/>
            <a:ext cx="5144698"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PHẢ</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 ĐỘNG</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55946" y="3600737"/>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văn hoá, giáo dục của chiến lược “diễn biến hoà bình” là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sai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nóng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vấn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phẩm</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phản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đồi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truỵ</a:t>
            </a:r>
            <a:r>
              <a:rPr lang="vi-VN" sz="2400" dirty="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17130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2671946" y="761145"/>
            <a:ext cx="6662058" cy="843358"/>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a:solidFill>
                  <a:schemeClr val="tx1"/>
                </a:solidFill>
                <a:latin typeface="Times New Roman" panose="02020603050405020304" pitchFamily="18" charset="0"/>
                <a:ea typeface="Calibri" panose="020F0502020204030204" charset="0"/>
                <a:cs typeface="Times New Roman" panose="02020603050405020304" pitchFamily="18" charset="0"/>
              </a:rPr>
              <a:t>Các loại hình thông tin tuyên truyền như báo, tạp chí,…(nói khái quát)</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4260777" y="2051092"/>
            <a:ext cx="3703680"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B</a:t>
            </a:r>
            <a:r>
              <a:rPr lang="en-US" sz="3200" b="1">
                <a:solidFill>
                  <a:schemeClr val="tx1"/>
                </a:solidFill>
                <a:latin typeface="Times New Roman" panose="02020603050405020304" pitchFamily="18" charset="0"/>
                <a:cs typeface="Times New Roman" panose="02020603050405020304" pitchFamily="18" charset="0"/>
              </a:rPr>
              <a:t>ÁO CHÍ</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104" name="Picture 1103"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106" name="Oval 110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107" name="Oval 110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108" name="Oval 110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109" name="Oval 110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110" name="Oval 110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111" name="Oval 111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112" name="Oval 111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113" name="Oval 111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114" name="Oval 111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115" name="Oval 1114"/>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16" name="Oval 1115"/>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17" name="Oval 1116"/>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18" name="Oval 111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19" name="Oval 111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20" name="Oval 111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21" name="TextBox 1120"/>
          <p:cNvSpPr txBox="1"/>
          <p:nvPr/>
        </p:nvSpPr>
        <p:spPr>
          <a:xfrm>
            <a:off x="831734" y="3825915"/>
            <a:ext cx="10176231"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văn hoá, giáo dục của chiến lược “diễn biến hoà bình” là </a:t>
            </a:r>
            <a:r>
              <a:rPr lang="en-GB" sz="2400" dirty="0" err="1">
                <a:latin typeface="Arial" panose="020B0604020202020204" pitchFamily="34" charset="0"/>
                <a:cs typeface="Arial" panose="020B0604020202020204" pitchFamily="34" charset="0"/>
              </a:rPr>
              <a:t>thúc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đẩy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nghệ</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báo</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xuất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bản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đào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theo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khuynh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hướng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lập</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4245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36786" y="812537"/>
            <a:ext cx="9151663"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charset="0"/>
              </a:rPr>
              <a:t>Hợp với quy luật khách quan của sự vật là luôn luôn vận động và phát triển</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40268" y="2156824"/>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a:t>
            </a:r>
            <a:r>
              <a:rPr lang="en-US" sz="3200" b="1">
                <a:solidFill>
                  <a:srgbClr val="FF0000"/>
                </a:solidFill>
                <a:latin typeface="Times New Roman" panose="02020603050405020304" pitchFamily="18" charset="0"/>
                <a:cs typeface="Times New Roman" panose="02020603050405020304" pitchFamily="18" charset="0"/>
              </a:rPr>
              <a:t>I</a:t>
            </a:r>
            <a:r>
              <a:rPr lang="en-US" sz="3200" b="1">
                <a:solidFill>
                  <a:schemeClr val="tx1"/>
                </a:solidFill>
                <a:latin typeface="Times New Roman" panose="02020603050405020304" pitchFamily="18" charset="0"/>
                <a:cs typeface="Times New Roman" panose="02020603050405020304" pitchFamily="18" charset="0"/>
              </a:rPr>
              <a:t>ỆN CHỨNG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104" name="Picture 1103"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106" name="Oval 110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107" name="Oval 110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108" name="Oval 110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109" name="Oval 110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110" name="Oval 110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111" name="Oval 111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112" name="Oval 111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113" name="Oval 111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114" name="Oval 111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115" name="Oval 1114"/>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16" name="Oval 1115"/>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17" name="Oval 1116"/>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18" name="Oval 111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19" name="Oval 111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20" name="Oval 111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21" name="TextBox 1120"/>
          <p:cNvSpPr txBox="1"/>
          <p:nvPr/>
        </p:nvSpPr>
        <p:spPr>
          <a:xfrm>
            <a:off x="855946" y="3458063"/>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err="1">
                <a:latin typeface="Arial" panose="020B0604020202020204" pitchFamily="34" charset="0"/>
                <a:cs typeface="Arial" panose="020B0604020202020204" pitchFamily="34" charset="0"/>
              </a:rPr>
              <a:t>Giữa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mối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hẹ</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biện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chứng</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tác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nhau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suy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tạo</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sơ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thời</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7030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807929" y="836761"/>
            <a:ext cx="8576143" cy="100496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Phát triển theo hướng đi lên, trở nên tốt hơn trước</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135073"/>
            <a:ext cx="5144698"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TI</a:t>
            </a:r>
            <a:r>
              <a:rPr lang="en-US" sz="3200" b="1">
                <a:solidFill>
                  <a:srgbClr val="FF0000"/>
                </a:solidFill>
                <a:latin typeface="Times New Roman" panose="02020603050405020304" pitchFamily="18" charset="0"/>
                <a:cs typeface="Times New Roman" panose="02020603050405020304" pitchFamily="18" charset="0"/>
              </a:rPr>
              <a:t>Ế</a:t>
            </a:r>
            <a:r>
              <a:rPr lang="en-US" sz="3200" b="1">
                <a:solidFill>
                  <a:schemeClr val="tx1"/>
                </a:solidFill>
                <a:latin typeface="Times New Roman" panose="02020603050405020304" pitchFamily="18" charset="0"/>
                <a:cs typeface="Times New Roman" panose="02020603050405020304" pitchFamily="18" charset="0"/>
              </a:rPr>
              <a:t>N BỘ</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39329" y="3322307"/>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bình</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chiến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lược</a:t>
            </a:r>
            <a:r>
              <a:rPr lang="en-GB" sz="2400" dirty="0">
                <a:latin typeface="Arial" panose="020B0604020202020204" pitchFamily="34" charset="0"/>
                <a:cs typeface="Arial" panose="020B0604020202020204" pitchFamily="34" charset="0"/>
              </a:rPr>
              <a:t> cơ </a:t>
            </a:r>
            <a:r>
              <a:rPr lang="en-GB" sz="2400" dirty="0" err="1">
                <a:latin typeface="Arial" panose="020B0604020202020204" pitchFamily="34" charset="0"/>
                <a:cs typeface="Arial" panose="020B0604020202020204" pitchFamily="34" charset="0"/>
              </a:rPr>
              <a:t>bản</a:t>
            </a:r>
            <a:r>
              <a:rPr lang="en-GB" sz="2400" dirty="0">
                <a:latin typeface="Arial" panose="020B0604020202020204" pitchFamily="34" charset="0"/>
                <a:cs typeface="Arial" panose="020B0604020202020204" pitchFamily="34" charset="0"/>
              </a:rPr>
              <a:t> do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hành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chê</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đọ</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chính</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tiến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hết</a:t>
            </a:r>
            <a:r>
              <a:rPr lang="en-GB" sz="2400" dirty="0">
                <a:latin typeface="Arial" panose="020B0604020202020204" pitchFamily="34" charset="0"/>
                <a:cs typeface="Arial" panose="020B0604020202020204" pitchFamily="34" charset="0"/>
              </a:rPr>
              <a:t> là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nước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hội</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nghĩa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chủ </a:t>
            </a:r>
            <a:r>
              <a:rPr lang="en-GB" sz="2400" dirty="0" err="1">
                <a:latin typeface="Arial" panose="020B0604020202020204" pitchFamily="34" charset="0"/>
                <a:cs typeface="Arial" panose="020B0604020202020204" pitchFamily="34" charset="0"/>
              </a:rPr>
              <a:t>yếu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bằng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biện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pháp</a:t>
            </a:r>
            <a:r>
              <a:rPr lang="en-GB" sz="2400" dirty="0">
                <a:latin typeface="Arial" panose="020B0604020202020204" pitchFamily="34" charset="0"/>
                <a:cs typeface="Arial" panose="020B0604020202020204" pitchFamily="34" charset="0"/>
              </a:rPr>
              <a:t> phi </a:t>
            </a:r>
            <a:r>
              <a:rPr lang="en-GB" sz="2400" dirty="0" err="1">
                <a:latin typeface="Arial" panose="020B0604020202020204" pitchFamily="34" charset="0"/>
                <a:cs typeface="Arial" panose="020B0604020202020204" pitchFamily="34" charset="0"/>
              </a:rPr>
              <a:t>quân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 name="TextBox 2"/>
          <p:cNvSpPr txBox="1"/>
          <p:nvPr/>
        </p:nvSpPr>
        <p:spPr>
          <a:xfrm>
            <a:off x="230797" y="972622"/>
            <a:ext cx="3409386" cy="5431936"/>
          </a:xfrm>
          <a:prstGeom prst="rect">
            <a:avLst/>
          </a:prstGeom>
          <a:solidFill>
            <a:schemeClr val="accent6">
              <a:lumMod val="40000"/>
              <a:lumOff val="60000"/>
            </a:schemeClr>
          </a:solidFill>
          <a:ln>
            <a:solidFill>
              <a:srgbClr val="00A23A"/>
            </a:solidFill>
          </a:ln>
        </p:spPr>
        <p:txBody>
          <a:bodyPr wrap="square">
            <a:spAutoFit/>
          </a:bodyPr>
          <a:lstStyle/>
          <a:p>
            <a:pPr algn="just">
              <a:lnSpc>
                <a:spcPts val="2880"/>
              </a:lnSpc>
              <a:spcBef>
                <a:spcPts val="600"/>
              </a:spcBef>
              <a:spcAft>
                <a:spcPts val="600"/>
              </a:spcAft>
            </a:pPr>
            <a:r>
              <a:rPr lang="en-GB" sz="2400" b="1" i="0" dirty="0" err="1">
                <a:solidFill>
                  <a:srgbClr val="0070C0"/>
                </a:solidFill>
                <a:effectLst/>
                <a:latin typeface="Times New Roman" panose="02020603050405020304" pitchFamily="18" charset="0"/>
                <a:cs typeface="Times New Roman" panose="02020603050405020304" pitchFamily="18" charset="0"/>
              </a:rPr>
              <a:t>Mở</a:t>
            </a:r>
            <a:r>
              <a:rPr lang="en-GB" sz="2400" b="1" i="0" dirty="0">
                <a:solidFill>
                  <a:srgbClr val="0070C0"/>
                </a:solidFill>
                <a:effectLst/>
                <a:latin typeface="Times New Roman" panose="02020603050405020304" pitchFamily="18" charset="0"/>
                <a:cs typeface="Times New Roman" panose="02020603050405020304" pitchFamily="18" charset="0"/>
              </a:rPr>
              <a:t> </a:t>
            </a:r>
            <a:r>
              <a:rPr lang="en-GB" sz="2400" b="1" i="0" dirty="0" err="1">
                <a:solidFill>
                  <a:srgbClr val="0070C0"/>
                </a:solidFill>
                <a:effectLst/>
                <a:latin typeface="Times New Roman" panose="02020603050405020304" pitchFamily="18" charset="0"/>
                <a:cs typeface="Times New Roman" panose="02020603050405020304" pitchFamily="18" charset="0"/>
              </a:rPr>
              <a:t>đầu</a:t>
            </a:r>
            <a:endParaRPr lang="en-GB" sz="2400" b="1" i="0" dirty="0">
              <a:solidFill>
                <a:srgbClr val="0070C0"/>
              </a:solidFill>
              <a:effectLst/>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Bạn A cho rằng chiến lược “diễn biến hoà bình”, bạo loạn lật đổ của các thế lực thù địch là vấn đề rất phức tạp. Để góp phần phòng, chống âm mưu thủ đoạn “diễn biến hoà bình”, bạo loạn lật đổ, học sinh chưa thể làm gì khác ngoài việc học tập theo chương trình giáo dục phổ thông. Em có đồng ý với bạn A không? Vì sao?</a:t>
            </a:r>
            <a:endParaRPr lang="en-GB"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779521" y="972622"/>
            <a:ext cx="8181682" cy="4670532"/>
          </a:xfrm>
          <a:prstGeom prst="rect">
            <a:avLst/>
          </a:prstGeom>
        </p:spPr>
      </p:pic>
      <p:sp>
        <p:nvSpPr>
          <p:cNvPr id="13" name="TextBox 12"/>
          <p:cNvSpPr txBox="1"/>
          <p:nvPr/>
        </p:nvSpPr>
        <p:spPr>
          <a:xfrm>
            <a:off x="6479177" y="5885378"/>
            <a:ext cx="3509554" cy="646331"/>
          </a:xfrm>
          <a:prstGeom prst="rect">
            <a:avLst/>
          </a:prstGeom>
          <a:noFill/>
        </p:spPr>
        <p:txBody>
          <a:bodyPr wrap="square">
            <a:spAutoFit/>
          </a:bodyPr>
          <a:lstStyle/>
          <a:p>
            <a:pPr algn="ctr"/>
            <a:r>
              <a:rPr lang="en-US" dirty="0">
                <a:hlinkClick r:id="rId3"/>
              </a:rPr>
              <a:t>https://youtu.be/QpXRnovxAU0</a:t>
            </a:r>
            <a:endParaRPr lang="vi-VN" dirty="0"/>
          </a:p>
          <a:p>
            <a:r>
              <a:rPr lang="vi-VN" dirty="0"/>
              <a:t>(Truyền hình Công an nhân dân)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3190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87325" y="819473"/>
            <a:ext cx="922762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charset="0"/>
              </a:rPr>
              <a:t>Những vấn đề về xây dựng lực lượng vũ trang và đấu tranh vũ trang (nói tổng quát)</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8790" y="2181998"/>
            <a:ext cx="5144698"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QUÂ</a:t>
            </a:r>
            <a:r>
              <a:rPr lang="en-US" sz="3200" b="1">
                <a:solidFill>
                  <a:srgbClr val="FF0000"/>
                </a:solidFill>
                <a:latin typeface="Times New Roman" panose="02020603050405020304" pitchFamily="18" charset="0"/>
                <a:cs typeface="Times New Roman" panose="02020603050405020304" pitchFamily="18" charset="0"/>
              </a:rPr>
              <a:t>N </a:t>
            </a:r>
            <a:r>
              <a:rPr lang="en-US" sz="3200" b="1">
                <a:solidFill>
                  <a:schemeClr val="tx1"/>
                </a:solidFill>
                <a:latin typeface="Times New Roman" panose="02020603050405020304" pitchFamily="18" charset="0"/>
                <a:cs typeface="Times New Roman" panose="02020603050405020304" pitchFamily="18" charset="0"/>
              </a:rPr>
              <a:t>SỰ</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742910" y="3604557"/>
            <a:ext cx="10716459"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dụng phá hoại về quốc phòng và an ninh của chiến lược “diễn biến hoà bình” là </a:t>
            </a:r>
            <a:r>
              <a:rPr lang="en-GB" sz="2400" dirty="0" err="1">
                <a:latin typeface="Arial" panose="020B0604020202020204" pitchFamily="34" charset="0"/>
                <a:cs typeface="Arial" panose="020B0604020202020204" pitchFamily="34" charset="0"/>
              </a:rPr>
              <a:t>tô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cuộc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tham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một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sô</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quốc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bô</a:t>
            </a:r>
            <a:r>
              <a:rPr lang="en-GB" sz="2400" dirty="0">
                <a:latin typeface="Arial" panose="020B0604020202020204" pitchFamily="34" charset="0"/>
                <a:cs typeface="Arial" panose="020B0604020202020204" pitchFamily="34" charset="0"/>
              </a:rPr>
              <a:t>́ trí </a:t>
            </a:r>
            <a:r>
              <a:rPr lang="en-GB" sz="2400" dirty="0" err="1">
                <a:latin typeface="Arial" panose="020B0604020202020204" pitchFamily="34" charset="0"/>
                <a:cs typeface="Arial" panose="020B0604020202020204" pitchFamily="34" charset="0"/>
              </a:rPr>
              <a:t>lực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phương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tiện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quân</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sư</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tại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gây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sức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ép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Việt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0796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900052" y="823356"/>
            <a:ext cx="8791765"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Times New Roman" panose="02020603050405020304" pitchFamily="18" charset="0"/>
                <a:cs typeface="Times New Roman" panose="02020603050405020304" pitchFamily="18" charset="0"/>
              </a:rPr>
              <a:t>S</a:t>
            </a:r>
            <a:r>
              <a:rPr lang="en-GB" sz="2400" b="1" dirty="0" err="1">
                <a:solidFill>
                  <a:schemeClr val="tx1"/>
                </a:solidFill>
                <a:latin typeface="Times New Roman" panose="02020603050405020304" pitchFamily="18" charset="0"/>
                <a:cs typeface="Times New Roman" panose="02020603050405020304" pitchFamily="18" charset="0"/>
              </a:rPr>
              <a:t>ự</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thiên</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về</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một</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phía</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nào</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đó</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trong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hoạt</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động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trong</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quá</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trình</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phát</a:t>
            </a:r>
            <a:r>
              <a:rPr lang="en-GB" sz="2400" b="1" dirty="0">
                <a:solidFill>
                  <a:schemeClr val="tx1"/>
                </a:solidFill>
                <a:latin typeface="Times New Roman" panose="02020603050405020304" pitchFamily="18" charset="0"/>
                <a:cs typeface="Times New Roman" panose="02020603050405020304" pitchFamily="18" charset="0"/>
              </a:rPr>
              <a:t> </a:t>
            </a:r>
            <a:r>
              <a:rPr lang="en-GB" sz="2400" b="1" dirty="0" err="1">
                <a:solidFill>
                  <a:schemeClr val="tx1"/>
                </a:solidFill>
                <a:latin typeface="Times New Roman" panose="02020603050405020304" pitchFamily="18" charset="0"/>
                <a:cs typeface="Times New Roman" panose="02020603050405020304" pitchFamily="18" charset="0"/>
              </a:rPr>
              <a:t>triển</a:t>
            </a:r>
            <a:endParaRPr lang="vi-VN" sz="400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40268" y="2041518"/>
            <a:ext cx="5144698"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KHUYN</a:t>
            </a:r>
            <a:r>
              <a:rPr lang="en-US" sz="3200" b="1">
                <a:solidFill>
                  <a:srgbClr val="FF0000"/>
                </a:solidFill>
                <a:latin typeface="Times New Roman" panose="02020603050405020304" pitchFamily="18" charset="0"/>
                <a:cs typeface="Times New Roman" panose="02020603050405020304" pitchFamily="18" charset="0"/>
              </a:rPr>
              <a:t>H </a:t>
            </a:r>
            <a:r>
              <a:rPr lang="en-US" sz="3200" b="1">
                <a:solidFill>
                  <a:schemeClr val="tx1"/>
                </a:solidFill>
                <a:latin typeface="Times New Roman" panose="02020603050405020304" pitchFamily="18" charset="0"/>
                <a:cs typeface="Times New Roman" panose="02020603050405020304" pitchFamily="18" charset="0"/>
              </a:rPr>
              <a:t>HƯỚNG</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39071" y="3507528"/>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văn hoá, giáo dục của chiến lược “diễn biến hoà bình” là thúc đẩy cải cách văn nghệ, báo chí, xuất bản, truyền thông, giáo dục, đào tạo theo </a:t>
            </a:r>
            <a:r>
              <a:rPr lang="vi-VN" sz="2400" dirty="0">
                <a:solidFill>
                  <a:srgbClr val="FF0000"/>
                </a:solidFill>
                <a:cs typeface="Arial" panose="020B0604020202020204" pitchFamily="34" charset="0"/>
              </a:rPr>
              <a:t>khuynh hướng </a:t>
            </a:r>
            <a:r>
              <a:rPr lang="vi-VN" sz="2400" dirty="0">
                <a:cs typeface="Arial" panose="020B0604020202020204" pitchFamily="34" charset="0"/>
              </a:rPr>
              <a:t>cực đoan, đối lập.</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5419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25766" y="781830"/>
            <a:ext cx="9443677"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charset="0"/>
              </a:rPr>
              <a:t>Tổng thể nói chung những giá trị vật chất và tinh thần do con người sáng tạo ra trong quá trình lịch sử</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75255" y="2168567"/>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VĂN H</a:t>
            </a:r>
            <a:r>
              <a:rPr lang="en-GB" sz="3200" b="1">
                <a:solidFill>
                  <a:srgbClr val="FF0000"/>
                </a:solidFill>
                <a:latin typeface="Times New Roman" panose="02020603050405020304" pitchFamily="18" charset="0"/>
                <a:cs typeface="Times New Roman" panose="02020603050405020304" pitchFamily="18" charset="0"/>
              </a:rPr>
              <a:t>O</a:t>
            </a:r>
            <a:r>
              <a:rPr lang="en-GB" sz="3200" b="1">
                <a:solidFill>
                  <a:schemeClr val="tx1"/>
                </a:solidFill>
                <a:latin typeface="Times New Roman" panose="02020603050405020304" pitchFamily="18" charset="0"/>
                <a:cs typeface="Times New Roman" panose="02020603050405020304" pitchFamily="18" charset="0"/>
              </a:rPr>
              <a:t>Á</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90933" y="3528357"/>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a:t>
            </a:r>
            <a:r>
              <a:rPr lang="vi-VN" sz="2400" dirty="0">
                <a:solidFill>
                  <a:srgbClr val="FF0000"/>
                </a:solidFill>
                <a:cs typeface="Arial" panose="020B0604020202020204" pitchFamily="34" charset="0"/>
              </a:rPr>
              <a:t>văn hoá</a:t>
            </a:r>
            <a:r>
              <a:rPr lang="vi-VN" sz="2400" dirty="0">
                <a:cs typeface="Arial" panose="020B0604020202020204" pitchFamily="34" charset="0"/>
              </a:rPr>
              <a:t>, giáo dục của chiến lược “diễn biến hoà bình” là l</a:t>
            </a:r>
            <a:r>
              <a:rPr lang="en-GB" sz="2400" dirty="0" err="1">
                <a:latin typeface="Arial" panose="020B0604020202020204" pitchFamily="34" charset="0"/>
                <a:cs typeface="Arial" panose="020B0604020202020204" pitchFamily="34" charset="0"/>
              </a:rPr>
              <a:t>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hệ</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đích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văn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5163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32857" y="793258"/>
            <a:ext cx="9159520"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ổ chức kinh tế hoạt động trong lĩnh vực kinh doanh và quản lí các nghiệp vụ về tiền tệ, tín dụng</a:t>
            </a:r>
            <a:endParaRPr lang="vi-VN" sz="400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40268" y="2166006"/>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NGÂN H</a:t>
            </a:r>
            <a:r>
              <a:rPr lang="en-GB" sz="3200" b="1">
                <a:solidFill>
                  <a:srgbClr val="FF0000"/>
                </a:solidFill>
                <a:latin typeface="Times New Roman" panose="02020603050405020304" pitchFamily="18" charset="0"/>
                <a:cs typeface="Times New Roman" panose="02020603050405020304" pitchFamily="18" charset="0"/>
              </a:rPr>
              <a:t>À</a:t>
            </a:r>
            <a:r>
              <a:rPr lang="en-GB" sz="3200" b="1">
                <a:solidFill>
                  <a:schemeClr val="tx1"/>
                </a:solidFill>
                <a:latin typeface="Times New Roman" panose="02020603050405020304" pitchFamily="18" charset="0"/>
                <a:cs typeface="Times New Roman" panose="02020603050405020304" pitchFamily="18" charset="0"/>
              </a:rPr>
              <a:t>NG</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6" name="TextBox 1105"/>
          <p:cNvSpPr txBox="1"/>
          <p:nvPr/>
        </p:nvSpPr>
        <p:spPr>
          <a:xfrm>
            <a:off x="855946" y="3456968"/>
            <a:ext cx="10513342"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kinh tế của chiến lược “diễn biến hoà bình” là tạo khủng hoảng </a:t>
            </a:r>
            <a:r>
              <a:rPr lang="vi-VN" sz="2400" dirty="0">
                <a:solidFill>
                  <a:srgbClr val="FF0000"/>
                </a:solidFill>
                <a:cs typeface="Arial" panose="020B0604020202020204" pitchFamily="34" charset="0"/>
              </a:rPr>
              <a:t>ngân hàng</a:t>
            </a:r>
            <a:r>
              <a:rPr lang="vi-VN" sz="2400" dirty="0">
                <a:cs typeface="Arial" panose="020B0604020202020204" pitchFamily="34" charset="0"/>
              </a:rPr>
              <a:t>, tài chính</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6"/>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6703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2374901" y="802253"/>
            <a:ext cx="7777046" cy="92452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Calibri" panose="020F0502020204030204" charset="0"/>
                <a:cs typeface="Times New Roman" panose="02020603050405020304" pitchFamily="18" charset="0"/>
              </a:rPr>
              <a:t>Không công bằng</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918857" y="2022908"/>
            <a:ext cx="4500748" cy="102704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B</a:t>
            </a:r>
            <a:r>
              <a:rPr lang="en-US" sz="3200" b="1">
                <a:solidFill>
                  <a:schemeClr val="tx1"/>
                </a:solidFill>
                <a:latin typeface="Times New Roman" panose="02020603050405020304" pitchFamily="18" charset="0"/>
                <a:cs typeface="Times New Roman" panose="02020603050405020304" pitchFamily="18" charset="0"/>
              </a:rPr>
              <a:t>ẤT CÔNG</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26032" y="3459244"/>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kinh tế của chiến lược “diễn biến hoà bình” là gây bức xúc, </a:t>
            </a:r>
            <a:r>
              <a:rPr lang="vi-VN" sz="2400" dirty="0">
                <a:solidFill>
                  <a:srgbClr val="FF0000"/>
                </a:solidFill>
                <a:cs typeface="Arial" panose="020B0604020202020204" pitchFamily="34" charset="0"/>
              </a:rPr>
              <a:t>bất công </a:t>
            </a:r>
            <a:r>
              <a:rPr lang="vi-VN" sz="2400" dirty="0">
                <a:cs typeface="Arial" panose="020B0604020202020204" pitchFamily="34" charset="0"/>
              </a:rPr>
              <a:t>trong các cơ sở kinh tế vốn nước ngoài hoặc liên doanh</a:t>
            </a:r>
            <a:r>
              <a:rPr lang="en-US"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0401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13</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649083" y="788482"/>
            <a:ext cx="8893834" cy="99099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Thành hình và bắt đầu tồn tại như một thực thể</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116917"/>
            <a:ext cx="5144698" cy="103459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H</a:t>
            </a:r>
            <a:r>
              <a:rPr lang="en-GB" sz="3200" b="1">
                <a:solidFill>
                  <a:srgbClr val="FF0000"/>
                </a:solidFill>
                <a:latin typeface="Times New Roman" panose="02020603050405020304" pitchFamily="18" charset="0"/>
                <a:cs typeface="Times New Roman" panose="02020603050405020304" pitchFamily="18" charset="0"/>
              </a:rPr>
              <a:t>Ì</a:t>
            </a:r>
            <a:r>
              <a:rPr lang="en-GB" sz="3200" b="1">
                <a:solidFill>
                  <a:schemeClr val="tx1"/>
                </a:solidFill>
                <a:latin typeface="Times New Roman" panose="02020603050405020304" pitchFamily="18" charset="0"/>
                <a:cs typeface="Times New Roman" panose="02020603050405020304" pitchFamily="18" charset="0"/>
              </a:rPr>
              <a:t>NH THÀNH</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39329" y="3406337"/>
            <a:ext cx="10513342" cy="2308324"/>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II/1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nội dung phá hoại về kinh tế của chiến lược “diễn biến hoà bình” là </a:t>
            </a:r>
            <a:r>
              <a:rPr lang="en-GB" sz="2400" dirty="0" err="1">
                <a:solidFill>
                  <a:srgbClr val="FF0000"/>
                </a:solidFill>
                <a:latin typeface="Arial" panose="020B0604020202020204" pitchFamily="34" charset="0"/>
                <a:cs typeface="Arial" panose="020B0604020202020204" pitchFamily="34" charset="0"/>
              </a:rPr>
              <a:t>hình</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thành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giữa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Việt</a:t>
            </a:r>
            <a:r>
              <a:rPr lang="en-GB" sz="2400" dirty="0">
                <a:latin typeface="Arial" panose="020B0604020202020204" pitchFamily="34" charset="0"/>
                <a:cs typeface="Arial" panose="020B0604020202020204" pitchFamily="34" charset="0"/>
              </a:rPr>
              <a:t> Nam; </a:t>
            </a:r>
            <a:r>
              <a:rPr lang="en-GB" sz="2400" dirty="0" err="1">
                <a:latin typeface="Arial" panose="020B0604020202020204" pitchFamily="34" charset="0"/>
                <a:cs typeface="Arial" panose="020B0604020202020204" pitchFamily="34" charset="0"/>
              </a:rPr>
              <a:t>đưa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trừng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xúc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bất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công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vốn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doanh</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17735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14</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679121" y="799084"/>
            <a:ext cx="9005979"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effectLst/>
                <a:latin typeface="+mj-lt"/>
                <a:ea typeface="Calibri" panose="020F050202020403020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rình bày sai sự thật với dụng ý xấu</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09761" y="2043232"/>
            <a:ext cx="5144698" cy="928650"/>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XUYÊ</a:t>
            </a:r>
            <a:r>
              <a:rPr lang="en-GB" sz="3200" b="1">
                <a:solidFill>
                  <a:srgbClr val="FF0000"/>
                </a:solidFill>
                <a:latin typeface="Times New Roman" panose="02020603050405020304" pitchFamily="18" charset="0"/>
                <a:cs typeface="Times New Roman" panose="02020603050405020304" pitchFamily="18" charset="0"/>
              </a:rPr>
              <a:t>N </a:t>
            </a:r>
            <a:r>
              <a:rPr lang="en-GB" sz="3200" b="1">
                <a:solidFill>
                  <a:schemeClr val="tx1"/>
                </a:solidFill>
                <a:latin typeface="Times New Roman" panose="02020603050405020304" pitchFamily="18" charset="0"/>
                <a:cs typeface="Times New Roman" panose="02020603050405020304" pitchFamily="18" charset="0"/>
              </a:rPr>
              <a:t>TẠC</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74362" y="3374356"/>
            <a:ext cx="10391745" cy="1938992"/>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II/1 Bài 4 SGK: </a:t>
            </a:r>
            <a:r>
              <a:rPr lang="en-GB" sz="2400">
                <a:latin typeface="Arial" panose="020B0604020202020204" pitchFamily="34" charset="0"/>
                <a:cs typeface="Arial" panose="020B0604020202020204" pitchFamily="34" charset="0"/>
              </a:rPr>
              <a:t>“</a:t>
            </a:r>
            <a:r>
              <a:rPr lang="vi-VN" sz="2400">
                <a:cs typeface="Arial" panose="020B0604020202020204" pitchFamily="34" charset="0"/>
              </a:rPr>
              <a:t>Một trong những thủ đoạn bạo loạn lật đổ của các thế lực phản động là l</a:t>
            </a:r>
            <a:r>
              <a:rPr lang="en-GB" sz="2400">
                <a:latin typeface="Arial" panose="020B0604020202020204" pitchFamily="34" charset="0"/>
                <a:cs typeface="Arial" panose="020B0604020202020204" pitchFamily="34" charset="0"/>
              </a:rPr>
              <a:t>ợi dụng ưu thế truyền tin nhanh, rộng rãi của các phương tiện thông tin đại chúng, đặc biệt là các trang mạng xã hội để đưa tin, </a:t>
            </a:r>
            <a:r>
              <a:rPr lang="en-GB" sz="2400">
                <a:solidFill>
                  <a:srgbClr val="FF0000"/>
                </a:solidFill>
                <a:latin typeface="Arial" panose="020B0604020202020204" pitchFamily="34" charset="0"/>
                <a:cs typeface="Arial" panose="020B0604020202020204" pitchFamily="34" charset="0"/>
              </a:rPr>
              <a:t>xuyên tạc</a:t>
            </a:r>
            <a:r>
              <a:rPr lang="en-GB" sz="2400">
                <a:latin typeface="Arial" panose="020B0604020202020204" pitchFamily="34" charset="0"/>
                <a:cs typeface="Arial" panose="020B0604020202020204" pitchFamily="34" charset="0"/>
              </a:rPr>
              <a:t>, bóp méo sự thật nhằm gây bức xúc xã hội khi bạo loạn lật đổ vừa xảy ra.</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18704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15</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89725" y="781506"/>
            <a:ext cx="9307132" cy="957151"/>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rgbClr val="000000"/>
                </a:solidFill>
                <a:latin typeface="Times New Roman" panose="02020603050405020304" pitchFamily="18" charset="0"/>
                <a:ea typeface="Calibri" panose="020F0502020204030204" charset="0"/>
                <a:cs typeface="Times New Roman" panose="02020603050405020304" pitchFamily="18" charset="0"/>
              </a:rPr>
              <a:t>Khoảng được giới hạn của một hoạt động, vấn đề hay một cái gì</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70942" y="2053309"/>
            <a:ext cx="5144698" cy="92787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P</a:t>
            </a:r>
            <a:r>
              <a:rPr lang="en-GB" sz="3200" b="1">
                <a:solidFill>
                  <a:srgbClr val="FF0000"/>
                </a:solidFill>
                <a:latin typeface="Times New Roman" panose="02020603050405020304" pitchFamily="18" charset="0"/>
                <a:cs typeface="Times New Roman" panose="02020603050405020304" pitchFamily="18" charset="0"/>
              </a:rPr>
              <a:t>H</a:t>
            </a:r>
            <a:r>
              <a:rPr lang="en-GB" sz="3200" b="1">
                <a:solidFill>
                  <a:schemeClr val="tx1"/>
                </a:solidFill>
                <a:latin typeface="Times New Roman" panose="02020603050405020304" pitchFamily="18" charset="0"/>
                <a:cs typeface="Times New Roman" panose="02020603050405020304" pitchFamily="18" charset="0"/>
              </a:rPr>
              <a:t>ẠM VI</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86620" y="3453018"/>
            <a:ext cx="10513342" cy="1569660"/>
          </a:xfrm>
          <a:prstGeom prst="rect">
            <a:avLst/>
          </a:prstGeom>
          <a:solidFill>
            <a:schemeClr val="accent4">
              <a:lumMod val="20000"/>
              <a:lumOff val="80000"/>
            </a:schemeClr>
          </a:solidFill>
        </p:spPr>
        <p:txBody>
          <a:bodyPr wrap="square">
            <a:spAutoFit/>
          </a:bodyPr>
          <a:lstStyle/>
          <a:p>
            <a:pPr algn="just"/>
            <a:r>
              <a:rPr lang="en-GB" sz="2400">
                <a:solidFill>
                  <a:srgbClr val="00B050"/>
                </a:solidFill>
                <a:latin typeface="Arial" panose="020B0604020202020204" pitchFamily="34" charset="0"/>
                <a:cs typeface="Arial" panose="020B0604020202020204" pitchFamily="34" charset="0"/>
              </a:rPr>
              <a:t>Mục II/1 Bài 4 SGK: </a:t>
            </a:r>
            <a:r>
              <a:rPr lang="en-GB" sz="2400">
                <a:latin typeface="Arial" panose="020B0604020202020204" pitchFamily="34" charset="0"/>
                <a:cs typeface="Arial" panose="020B0604020202020204" pitchFamily="34" charset="0"/>
              </a:rPr>
              <a:t>“</a:t>
            </a:r>
            <a:r>
              <a:rPr lang="vi-VN" sz="2400">
                <a:cs typeface="Arial" panose="020B0604020202020204" pitchFamily="34" charset="0"/>
              </a:rPr>
              <a:t>Âm mưu của chiến lược “diễn biến hoà bình” là </a:t>
            </a:r>
            <a:r>
              <a:rPr lang="en-GB" sz="2400">
                <a:latin typeface="Arial" panose="020B0604020202020204" pitchFamily="34" charset="0"/>
                <a:cs typeface="Arial" panose="020B0604020202020204" pitchFamily="34" charset="0"/>
              </a:rPr>
              <a:t>xoá bỏ vai trò lãnh đạo của Đảng Cộng sản Việt Nam, xoá bỏ chế độ xã hội chủ nghĩa và lái nước ta đi theo quỹ đạo tư bản chủ nghĩa, tiến tới xoá bỏ hoàn toàn chế độ xã hội chủ nghĩa trên </a:t>
            </a:r>
            <a:r>
              <a:rPr lang="en-GB" sz="2400">
                <a:solidFill>
                  <a:srgbClr val="FF0000"/>
                </a:solidFill>
                <a:latin typeface="Arial" panose="020B0604020202020204" pitchFamily="34" charset="0"/>
                <a:cs typeface="Arial" panose="020B0604020202020204" pitchFamily="34" charset="0"/>
              </a:rPr>
              <a:t>phạm vi </a:t>
            </a:r>
            <a:r>
              <a:rPr lang="en-GB" sz="2400">
                <a:latin typeface="Arial" panose="020B0604020202020204" pitchFamily="34" charset="0"/>
                <a:cs typeface="Arial" panose="020B0604020202020204" pitchFamily="34" charset="0"/>
              </a:rPr>
              <a:t>toàn thế giới.</a:t>
            </a:r>
            <a:r>
              <a:rPr lang="en-GB" sz="2400">
                <a:solidFill>
                  <a:srgbClr val="242021"/>
                </a:solidFill>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9" name="TextBox 8"/>
          <p:cNvSpPr txBox="1"/>
          <p:nvPr/>
        </p:nvSpPr>
        <p:spPr>
          <a:xfrm>
            <a:off x="5251600" y="296978"/>
            <a:ext cx="4204865"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1”</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10259" y="964573"/>
            <a:ext cx="2539819" cy="5786199"/>
          </a:xfrm>
          <a:prstGeom prst="rect">
            <a:avLst/>
          </a:prstGeom>
          <a:noFill/>
          <a:ln>
            <a:solidFill>
              <a:srgbClr val="00B050"/>
            </a:solidFill>
          </a:ln>
        </p:spPr>
        <p:txBody>
          <a:bodyPr wrap="square">
            <a:spAutoFit/>
          </a:bodyPr>
          <a:lstStyle/>
          <a:p>
            <a:pPr algn="just">
              <a:lnSpc>
                <a:spcPts val="27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lnSpc>
                <a:spcPts val="2700"/>
              </a:lnSpc>
              <a:spcBef>
                <a:spcPts val="600"/>
              </a:spcBef>
              <a:spcAft>
                <a:spcPts val="600"/>
              </a:spcAft>
            </a:pPr>
            <a:r>
              <a:rPr lang="en-GB" sz="2400" i="1" dirty="0">
                <a:solidFill>
                  <a:srgbClr val="FF0000"/>
                </a:solidFill>
                <a:effectLst/>
                <a:latin typeface="Times New Roman" panose="02020603050405020304" pitchFamily="18" charset="0"/>
                <a:ea typeface="Calibri" panose="020F0502020204030204" charset="0"/>
              </a:rPr>
              <a:t>“</a:t>
            </a:r>
            <a:r>
              <a:rPr lang="en-GB" sz="2400" i="1" dirty="0" err="1">
                <a:solidFill>
                  <a:srgbClr val="FF0000"/>
                </a:solidFill>
                <a:effectLst/>
                <a:latin typeface="Times New Roman" panose="02020603050405020304" pitchFamily="18" charset="0"/>
                <a:ea typeface="Calibri" panose="020F0502020204030204" charset="0"/>
              </a:rPr>
              <a:t>Diễn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hoa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bình</a:t>
            </a:r>
            <a:r>
              <a:rPr lang="en-GB" sz="2400" i="1" dirty="0">
                <a:solidFill>
                  <a:srgbClr val="FF0000"/>
                </a:solidFill>
                <a:effectLst/>
                <a:latin typeface="Times New Roman" panose="02020603050405020304" pitchFamily="18" charset="0"/>
                <a:ea typeface="Calibri" panose="020F0502020204030204" charset="0"/>
              </a:rPr>
              <a:t>” là </a:t>
            </a:r>
            <a:r>
              <a:rPr lang="en-GB" sz="2400" i="1" dirty="0" err="1">
                <a:solidFill>
                  <a:srgbClr val="FF0000"/>
                </a:solidFill>
                <a:effectLst/>
                <a:latin typeface="Times New Roman" panose="02020603050405020304" pitchFamily="18" charset="0"/>
                <a:ea typeface="Calibri" panose="020F0502020204030204" charset="0"/>
              </a:rPr>
              <a:t>chiến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lược</a:t>
            </a:r>
            <a:r>
              <a:rPr lang="en-GB" sz="2400" i="1" dirty="0">
                <a:solidFill>
                  <a:srgbClr val="FF0000"/>
                </a:solidFill>
                <a:effectLst/>
                <a:latin typeface="Times New Roman" panose="02020603050405020304" pitchFamily="18" charset="0"/>
                <a:ea typeface="Calibri" panose="020F0502020204030204" charset="0"/>
              </a:rPr>
              <a:t> cơ </a:t>
            </a:r>
            <a:r>
              <a:rPr lang="en-GB" sz="2400" i="1" dirty="0" err="1">
                <a:solidFill>
                  <a:srgbClr val="FF0000"/>
                </a:solidFill>
                <a:effectLst/>
                <a:latin typeface="Times New Roman" panose="02020603050405020304" pitchFamily="18" charset="0"/>
                <a:ea typeface="Calibri" panose="020F0502020204030204" charset="0"/>
              </a:rPr>
              <a:t>bản</a:t>
            </a:r>
            <a:r>
              <a:rPr lang="en-GB" sz="2400" i="1" dirty="0">
                <a:solidFill>
                  <a:srgbClr val="FF0000"/>
                </a:solidFill>
                <a:effectLst/>
                <a:latin typeface="Times New Roman" panose="02020603050405020304" pitchFamily="18" charset="0"/>
                <a:ea typeface="Calibri" panose="020F0502020204030204" charset="0"/>
              </a:rPr>
              <a:t> do chủ </a:t>
            </a:r>
            <a:r>
              <a:rPr lang="en-GB" sz="2400" i="1" dirty="0" err="1">
                <a:solidFill>
                  <a:srgbClr val="FF0000"/>
                </a:solidFill>
                <a:effectLst/>
                <a:latin typeface="Times New Roman" panose="02020603050405020304" pitchFamily="18" charset="0"/>
                <a:ea typeface="Calibri" panose="020F0502020204030204" charset="0"/>
              </a:rPr>
              <a:t>nghĩa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đê</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quốc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va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các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thê</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lực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phản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động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tiến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hành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nhằm</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lật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đô</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chê</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đọ</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chính</a:t>
            </a:r>
            <a:r>
              <a:rPr lang="en-GB" sz="2400" i="1" dirty="0">
                <a:solidFill>
                  <a:srgbClr val="FF0000"/>
                </a:solidFill>
                <a:effectLst/>
                <a:latin typeface="Times New Roman" panose="02020603050405020304" pitchFamily="18" charset="0"/>
                <a:ea typeface="Calibri" panose="020F0502020204030204" charset="0"/>
              </a:rPr>
              <a:t> trị </a:t>
            </a:r>
            <a:r>
              <a:rPr lang="en-GB" sz="2400" i="1" dirty="0" err="1">
                <a:solidFill>
                  <a:srgbClr val="FF0000"/>
                </a:solidFill>
                <a:effectLst/>
                <a:latin typeface="Times New Roman" panose="02020603050405020304" pitchFamily="18" charset="0"/>
                <a:ea typeface="Calibri" panose="020F0502020204030204" charset="0"/>
              </a:rPr>
              <a:t>của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các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nước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tiến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bọ</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trước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hết</a:t>
            </a:r>
            <a:r>
              <a:rPr lang="en-GB" sz="2400" i="1" dirty="0">
                <a:solidFill>
                  <a:srgbClr val="FF0000"/>
                </a:solidFill>
                <a:effectLst/>
                <a:latin typeface="Times New Roman" panose="02020603050405020304" pitchFamily="18" charset="0"/>
                <a:ea typeface="Calibri" panose="020F0502020204030204" charset="0"/>
              </a:rPr>
              <a:t> là </a:t>
            </a:r>
            <a:r>
              <a:rPr lang="en-GB" sz="2400" i="1" dirty="0" err="1">
                <a:solidFill>
                  <a:srgbClr val="FF0000"/>
                </a:solidFill>
                <a:effectLst/>
                <a:latin typeface="Times New Roman" panose="02020603050405020304" pitchFamily="18" charset="0"/>
                <a:ea typeface="Calibri" panose="020F0502020204030204" charset="0"/>
              </a:rPr>
              <a:t>các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nước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xa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hội</a:t>
            </a:r>
            <a:r>
              <a:rPr lang="en-GB" sz="2400" i="1" dirty="0">
                <a:solidFill>
                  <a:srgbClr val="FF0000"/>
                </a:solidFill>
                <a:effectLst/>
                <a:latin typeface="Times New Roman" panose="02020603050405020304" pitchFamily="18" charset="0"/>
                <a:ea typeface="Calibri" panose="020F0502020204030204" charset="0"/>
              </a:rPr>
              <a:t> chủ </a:t>
            </a:r>
            <a:r>
              <a:rPr lang="en-GB" sz="2400" i="1" dirty="0" err="1">
                <a:solidFill>
                  <a:srgbClr val="FF0000"/>
                </a:solidFill>
                <a:effectLst/>
                <a:latin typeface="Times New Roman" panose="02020603050405020304" pitchFamily="18" charset="0"/>
                <a:ea typeface="Calibri" panose="020F0502020204030204" charset="0"/>
              </a:rPr>
              <a:t>nghĩa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tư</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bên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trong</a:t>
            </a:r>
            <a:r>
              <a:rPr lang="en-GB" sz="2400" i="1" dirty="0">
                <a:solidFill>
                  <a:srgbClr val="FF0000"/>
                </a:solidFill>
                <a:effectLst/>
                <a:latin typeface="Times New Roman" panose="02020603050405020304" pitchFamily="18" charset="0"/>
                <a:ea typeface="Calibri" panose="020F0502020204030204" charset="0"/>
              </a:rPr>
              <a:t>, chủ </a:t>
            </a:r>
            <a:r>
              <a:rPr lang="en-GB" sz="2400" i="1" dirty="0" err="1">
                <a:solidFill>
                  <a:srgbClr val="FF0000"/>
                </a:solidFill>
                <a:effectLst/>
                <a:latin typeface="Times New Roman" panose="02020603050405020304" pitchFamily="18" charset="0"/>
                <a:ea typeface="Calibri" panose="020F0502020204030204" charset="0"/>
              </a:rPr>
              <a:t>yếu</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bằng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các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biện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pháp</a:t>
            </a:r>
            <a:r>
              <a:rPr lang="en-GB" sz="2400" i="1" dirty="0">
                <a:solidFill>
                  <a:srgbClr val="FF0000"/>
                </a:solidFill>
                <a:effectLst/>
                <a:latin typeface="Times New Roman" panose="02020603050405020304" pitchFamily="18" charset="0"/>
                <a:ea typeface="Calibri" panose="020F0502020204030204" charset="0"/>
              </a:rPr>
              <a:t> phi </a:t>
            </a:r>
            <a:r>
              <a:rPr lang="en-GB" sz="2400" i="1" dirty="0" err="1">
                <a:solidFill>
                  <a:srgbClr val="FF0000"/>
                </a:solidFill>
                <a:effectLst/>
                <a:latin typeface="Times New Roman" panose="02020603050405020304" pitchFamily="18" charset="0"/>
                <a:ea typeface="Calibri" panose="020F0502020204030204" charset="0"/>
              </a:rPr>
              <a:t>quân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sư</a:t>
            </a:r>
            <a:r>
              <a:rPr lang="en-GB" sz="2400" i="1" dirty="0">
                <a:solidFill>
                  <a:srgbClr val="FF0000"/>
                </a:solidFill>
                <a:effectLst/>
                <a:latin typeface="Times New Roman" panose="02020603050405020304" pitchFamily="18" charset="0"/>
                <a:ea typeface="Calibri" panose="020F0502020204030204"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008671" y="986043"/>
            <a:ext cx="8759776" cy="5782892"/>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35429" y="35276"/>
            <a:ext cx="12192000" cy="6787448"/>
            <a:chOff x="226" y="5517"/>
            <a:chExt cx="14145" cy="10801"/>
          </a:xfrm>
        </p:grpSpPr>
        <p:sp>
          <p:nvSpPr>
            <p:cNvPr id="5" name="Line 3"/>
            <p:cNvSpPr>
              <a:spLocks noChangeShapeType="1"/>
            </p:cNvSpPr>
            <p:nvPr/>
          </p:nvSpPr>
          <p:spPr bwMode="auto">
            <a:xfrm>
              <a:off x="10772" y="15979"/>
              <a:ext cx="0" cy="0"/>
            </a:xfrm>
            <a:prstGeom prst="line">
              <a:avLst/>
            </a:prstGeom>
            <a:noFill/>
            <a:ln w="3175">
              <a:solidFill>
                <a:srgbClr val="231F2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dirty="0"/>
            </a:p>
          </p:txBody>
        </p:sp>
        <p:sp>
          <p:nvSpPr>
            <p:cNvPr id="6" name="Rectangle 4"/>
            <p:cNvSpPr>
              <a:spLocks noChangeArrowheads="1"/>
            </p:cNvSpPr>
            <p:nvPr/>
          </p:nvSpPr>
          <p:spPr bwMode="auto">
            <a:xfrm>
              <a:off x="9521" y="15950"/>
              <a:ext cx="1250" cy="56"/>
            </a:xfrm>
            <a:prstGeom prst="rect">
              <a:avLst/>
            </a:prstGeom>
            <a:solidFill>
              <a:srgbClr val="E239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dirty="0"/>
            </a:p>
          </p:txBody>
        </p:sp>
        <p:pic>
          <p:nvPicPr>
            <p:cNvPr id="102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6" y="5517"/>
              <a:ext cx="14145" cy="1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 y="8562"/>
              <a:ext cx="5103" cy="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image4.png"/>
          <p:cNvPicPr>
            <a:picLocks noChangeAspect="1"/>
          </p:cNvPicPr>
          <p:nvPr/>
        </p:nvPicPr>
        <p:blipFill>
          <a:blip r:embed="rId3" cstate="print"/>
          <a:stretch>
            <a:fillRect/>
          </a:stretch>
        </p:blipFill>
        <p:spPr>
          <a:xfrm>
            <a:off x="-35429" y="40848"/>
            <a:ext cx="675166" cy="676875"/>
          </a:xfrm>
          <a:prstGeom prst="rect">
            <a:avLst/>
          </a:prstGeom>
        </p:spPr>
      </p:pic>
      <p:sp>
        <p:nvSpPr>
          <p:cNvPr id="10" name="Rectangle 13"/>
          <p:cNvSpPr>
            <a:spLocks noChangeArrowheads="1"/>
          </p:cNvSpPr>
          <p:nvPr/>
        </p:nvSpPr>
        <p:spPr bwMode="auto">
          <a:xfrm>
            <a:off x="152401" y="-322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grpSp>
        <p:nvGrpSpPr>
          <p:cNvPr id="11" name="Group 11"/>
          <p:cNvGrpSpPr/>
          <p:nvPr/>
        </p:nvGrpSpPr>
        <p:grpSpPr bwMode="auto">
          <a:xfrm>
            <a:off x="782541" y="141307"/>
            <a:ext cx="625171" cy="556555"/>
            <a:chOff x="0" y="0"/>
            <a:chExt cx="666" cy="559"/>
          </a:xfrm>
        </p:grpSpPr>
        <p:sp>
          <p:nvSpPr>
            <p:cNvPr id="12"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4" name="Rectangle 17"/>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6" name="Rectangle 22"/>
          <p:cNvSpPr>
            <a:spLocks noChangeArrowheads="1"/>
          </p:cNvSpPr>
          <p:nvPr/>
        </p:nvSpPr>
        <p:spPr bwMode="auto">
          <a:xfrm>
            <a:off x="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dirty="0"/>
          </a:p>
        </p:txBody>
      </p:sp>
      <p:sp>
        <p:nvSpPr>
          <p:cNvPr id="19" name="TextBox 18"/>
          <p:cNvSpPr txBox="1"/>
          <p:nvPr/>
        </p:nvSpPr>
        <p:spPr>
          <a:xfrm>
            <a:off x="3238229" y="977351"/>
            <a:ext cx="7889965" cy="646331"/>
          </a:xfrm>
          <a:prstGeom prst="rect">
            <a:avLst/>
          </a:prstGeom>
          <a:noFill/>
        </p:spPr>
        <p:txBody>
          <a:bodyPr wrap="square">
            <a:spAutoFit/>
          </a:bodyPr>
          <a:lstStyle/>
          <a:p>
            <a:pPr algn="ctr"/>
            <a:r>
              <a:rPr lang="en-GB" sz="2800" b="1" dirty="0" err="1">
                <a:solidFill>
                  <a:srgbClr val="00B050"/>
                </a:solidFill>
                <a:latin typeface="Times New Roman" panose="02020603050405020304" pitchFamily="18" charset="0"/>
                <a:cs typeface="Times New Roman" panose="02020603050405020304" pitchFamily="18" charset="0"/>
              </a:rPr>
              <a:t>Bài</a:t>
            </a:r>
            <a:r>
              <a:rPr lang="en-GB" sz="2800" b="1" dirty="0">
                <a:solidFill>
                  <a:srgbClr val="00B050"/>
                </a:solidFill>
                <a:latin typeface="Times New Roman" panose="02020603050405020304" pitchFamily="18" charset="0"/>
                <a:cs typeface="Times New Roman" panose="02020603050405020304" pitchFamily="18" charset="0"/>
              </a:rPr>
              <a:t> </a:t>
            </a:r>
            <a:r>
              <a:rPr lang="vi-VN" sz="2800" b="1" dirty="0">
                <a:solidFill>
                  <a:srgbClr val="00B050"/>
                </a:solidFill>
                <a:latin typeface="Times New Roman" panose="02020603050405020304" pitchFamily="18" charset="0"/>
                <a:cs typeface="Times New Roman" panose="02020603050405020304" pitchFamily="18" charset="0"/>
              </a:rPr>
              <a:t>4</a:t>
            </a:r>
            <a:r>
              <a:rPr lang="en-GB" sz="2800" b="1" dirty="0">
                <a:solidFill>
                  <a:srgbClr val="00B050"/>
                </a:solidFill>
                <a:latin typeface="Times New Roman" panose="02020603050405020304" pitchFamily="18" charset="0"/>
                <a:cs typeface="Times New Roman" panose="02020603050405020304" pitchFamily="18" charset="0"/>
              </a:rPr>
              <a:t> (</a:t>
            </a:r>
            <a:r>
              <a:rPr lang="en-GB" sz="2800" b="1" dirty="0" err="1">
                <a:solidFill>
                  <a:srgbClr val="00B050"/>
                </a:solidFill>
                <a:latin typeface="Times New Roman" panose="02020603050405020304" pitchFamily="18" charset="0"/>
                <a:cs typeface="Times New Roman" panose="02020603050405020304" pitchFamily="18" charset="0"/>
              </a:rPr>
              <a:t>Tiết</a:t>
            </a:r>
            <a:r>
              <a:rPr lang="en-GB" sz="2800" b="1" dirty="0">
                <a:solidFill>
                  <a:srgbClr val="00B050"/>
                </a:solidFill>
                <a:latin typeface="Times New Roman" panose="02020603050405020304" pitchFamily="18" charset="0"/>
                <a:cs typeface="Times New Roman" panose="02020603050405020304" pitchFamily="18" charset="0"/>
              </a:rPr>
              <a:t> 2)</a:t>
            </a:r>
            <a:r>
              <a:rPr lang="en-GB" sz="3600" b="1" dirty="0">
                <a:solidFill>
                  <a:srgbClr val="FF0000"/>
                </a:solidFill>
                <a:latin typeface="Times New Roman" panose="02020603050405020304" pitchFamily="18" charset="0"/>
                <a:cs typeface="Times New Roman" panose="02020603050405020304" pitchFamily="18" charset="0"/>
              </a:rPr>
              <a:t> </a:t>
            </a:r>
            <a:endParaRPr lang="en-GB"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0888606" y="51793"/>
            <a:ext cx="1310640" cy="369332"/>
          </a:xfrm>
          <a:prstGeom prst="rect">
            <a:avLst/>
          </a:prstGeom>
          <a:no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LỚP 12</a:t>
            </a:r>
            <a:endParaRPr lang="vi-VN" sz="1800"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640523" y="1622517"/>
            <a:ext cx="9300754" cy="2196242"/>
          </a:xfrm>
          <a:prstGeom prst="rect">
            <a:avLst/>
          </a:prstGeom>
          <a:noFill/>
        </p:spPr>
        <p:txBody>
          <a:bodyPr wrap="square" lIns="91440" tIns="45720" rIns="91440" bIns="45720">
            <a:spAutoFit/>
          </a:bodyPr>
          <a:lstStyle/>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MỘT</a:t>
            </a:r>
            <a:r>
              <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SỐ HIỂU BIẾT VỀ </a:t>
            </a:r>
            <a:endPar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CHIẾN LƯỢC “DIỄN BIẾN HOÀ BÌNH”, </a:t>
            </a:r>
            <a:endPar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BẠO LOẠN LẬT ĐỔ CỦA CÁC THẾ LỰC THÙ ĐỊCH </a:t>
            </a:r>
            <a:endPar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a:p>
            <a:pPr algn="ctr">
              <a:lnSpc>
                <a:spcPts val="4200"/>
              </a:lnSpc>
            </a:pPr>
            <a:r>
              <a:rPr lang="vi-VN"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CHỐNG PHÁ CÁCH MẠNG VIỆT NAM</a:t>
            </a:r>
            <a:endParaRPr lang="en-GB" sz="2800" b="1" dirty="0">
              <a:ln w="6600">
                <a:solidFill>
                  <a:schemeClr val="accent2"/>
                </a:solidFill>
                <a:prstDash val="solid"/>
              </a:ln>
              <a:solidFill>
                <a:srgbClr val="7030A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
        <p:nvSpPr>
          <p:cNvPr id="15" name="Rectangle 2"/>
          <p:cNvSpPr>
            <a:spLocks noChangeArrowheads="1"/>
          </p:cNvSpPr>
          <p:nvPr/>
        </p:nvSpPr>
        <p:spPr bwMode="auto">
          <a:xfrm>
            <a:off x="4352925" y="3741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1)">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p:cNvSpPr txBox="1"/>
          <p:nvPr/>
        </p:nvSpPr>
        <p:spPr>
          <a:xfrm>
            <a:off x="1630396" y="167994"/>
            <a:ext cx="9288972"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 </a:t>
            </a:r>
            <a:r>
              <a:rPr lang="vi-VN" sz="2400" b="1" dirty="0">
                <a:solidFill>
                  <a:srgbClr val="00B050"/>
                </a:solidFill>
                <a:latin typeface="Times New Roman" panose="02020603050405020304" pitchFamily="18" charset="0"/>
                <a:cs typeface="Times New Roman" panose="02020603050405020304" pitchFamily="18" charset="0"/>
              </a:rPr>
              <a:t>KHÁI NIỆM VÀ MỐI QUAN HỆ GIỮA CHIẾN LƯỢC “DIỄN BIẾN HOÀ BÌNH” VÀ BẠO LOẠN LẬT ĐỔ</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35507" y="1025253"/>
            <a:ext cx="9399194" cy="461665"/>
          </a:xfrm>
          <a:prstGeom prst="rect">
            <a:avLst/>
          </a:prstGeom>
          <a:noFill/>
        </p:spPr>
        <p:txBody>
          <a:bodyPr wrap="square">
            <a:spAutoFit/>
          </a:bodyPr>
          <a:lstStyle/>
          <a:p>
            <a:pPr marL="457200" indent="-457200" algn="just">
              <a:buAutoNum type="arabicPeriod"/>
            </a:pPr>
            <a:r>
              <a:rPr lang="vi-VN" sz="2400" b="1" dirty="0">
                <a:solidFill>
                  <a:srgbClr val="00B050"/>
                </a:solidFill>
                <a:latin typeface="Times New Roman" panose="02020603050405020304" pitchFamily="18" charset="0"/>
                <a:cs typeface="Times New Roman" panose="02020603050405020304" pitchFamily="18" charset="0"/>
              </a:rPr>
              <a:t>Khái niệm</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630395" y="1607213"/>
            <a:ext cx="9304306" cy="461665"/>
          </a:xfrm>
          <a:prstGeom prst="rect">
            <a:avLst/>
          </a:prstGeom>
          <a:solidFill>
            <a:schemeClr val="accent4">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Thế nào là chiến lược “diễn biến hoà bình”, bạo loạn lật đổ?</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582951" y="3802044"/>
            <a:ext cx="9336417" cy="2764539"/>
          </a:xfrm>
          <a:prstGeom prst="rect">
            <a:avLst/>
          </a:prstGeom>
          <a:noFill/>
          <a:ln>
            <a:solidFill>
              <a:srgbClr val="00B050"/>
            </a:solidFill>
          </a:ln>
        </p:spPr>
        <p:txBody>
          <a:bodyPr wrap="square">
            <a:spAutoFit/>
          </a:bodyPr>
          <a:lstStyle/>
          <a:p>
            <a:pPr algn="ctr">
              <a:lnSpc>
                <a:spcPts val="288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4.1</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Nhiệm vụ </a:t>
            </a:r>
            <a:r>
              <a:rPr lang="vi-VN" sz="2400" dirty="0">
                <a:solidFill>
                  <a:srgbClr val="00B050"/>
                </a:solidFill>
                <a:latin typeface="Times New Roman" panose="02020603050405020304" pitchFamily="18" charset="0"/>
                <a:cs typeface="Times New Roman" panose="02020603050405020304" pitchFamily="18" charset="0"/>
              </a:rPr>
              <a:t>(HS làm việc theo cặp):</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latin typeface="Times New Roman" panose="02020603050405020304" pitchFamily="18" charset="0"/>
                <a:cs typeface="Times New Roman" panose="02020603050405020304" pitchFamily="18" charset="0"/>
              </a:rPr>
              <a:t>Đọc Khám phá 1, 2 thông tin mục I (trang 35, 36 SGK) và vẽ lược đồ tư duy (trên giấy A4) </a:t>
            </a:r>
            <a:r>
              <a:rPr lang="vi-VN" sz="2400" i="1" dirty="0">
                <a:latin typeface="Times New Roman" panose="02020603050405020304" pitchFamily="18" charset="0"/>
                <a:cs typeface="Times New Roman" panose="02020603050405020304" pitchFamily="18" charset="0"/>
              </a:rPr>
              <a:t>Khái niệm và mối quan hệ giữa chiến lược “diễn biến hoà bình” và bạo loạn lật đổ.</a:t>
            </a:r>
            <a:endParaRPr lang="vi-VN" sz="2400" i="1" dirty="0">
              <a:latin typeface="Times New Roman" panose="02020603050405020304" pitchFamily="18" charset="0"/>
              <a:cs typeface="Times New Roman" panose="02020603050405020304" pitchFamily="18" charset="0"/>
            </a:endParaRPr>
          </a:p>
          <a:p>
            <a:pPr marL="342900" indent="-342900" algn="just">
              <a:lnSpc>
                <a:spcPts val="288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535506" y="2191227"/>
            <a:ext cx="9463419" cy="461665"/>
          </a:xfrm>
          <a:prstGeom prst="rect">
            <a:avLst/>
          </a:prstGeom>
          <a:noFill/>
        </p:spPr>
        <p:txBody>
          <a:bodyPr wrap="square">
            <a:spAutoFit/>
          </a:bodyPr>
          <a:lstStyle/>
          <a:p>
            <a:r>
              <a:rPr lang="vi-VN" sz="2400" b="1" dirty="0">
                <a:solidFill>
                  <a:srgbClr val="00B050"/>
                </a:solidFill>
                <a:latin typeface="Times New Roman" panose="02020603050405020304" pitchFamily="18" charset="0"/>
                <a:cs typeface="Times New Roman" panose="02020603050405020304" pitchFamily="18" charset="0"/>
              </a:rPr>
              <a:t>2. Mối quan hệ giữa chiến lược “diễn biến hoà bình” và bạo loạn lật đổ</a:t>
            </a:r>
            <a:endParaRPr lang="en-US" sz="2400" b="1" dirty="0">
              <a:solidFill>
                <a:srgbClr val="00B05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582951" y="2735469"/>
            <a:ext cx="9304306" cy="830997"/>
          </a:xfrm>
          <a:prstGeom prst="rect">
            <a:avLst/>
          </a:prstGeom>
          <a:solidFill>
            <a:schemeClr val="accent4">
              <a:lumMod val="20000"/>
              <a:lumOff val="80000"/>
            </a:schemeClr>
          </a:solidFill>
          <a:ln>
            <a:solidFill>
              <a:srgbClr val="00B050"/>
            </a:solidFill>
          </a:ln>
        </p:spPr>
        <p:txBody>
          <a:bodyPr wrap="square">
            <a:spAutoFit/>
          </a:bodyPr>
          <a:lstStyle/>
          <a:p>
            <a:pPr algn="just"/>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Chiến lược “diễn biến hoà bình” và bạo loạn lật đổ có mối quan hệ với nhau như thế nào? </a:t>
            </a:r>
            <a:endParaRPr lang="en-GB"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10" grpId="0"/>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p:cNvSpPr txBox="1"/>
          <p:nvPr/>
        </p:nvSpPr>
        <p:spPr>
          <a:xfrm>
            <a:off x="7825839" y="542925"/>
            <a:ext cx="4126647" cy="6158096"/>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vi-VN" sz="2400" b="1" i="1" dirty="0">
                <a:solidFill>
                  <a:srgbClr val="00B050"/>
                </a:solidFill>
                <a:latin typeface="Times New Roman" panose="02020603050405020304" pitchFamily="18" charset="0"/>
                <a:cs typeface="Times New Roman" panose="02020603050405020304" pitchFamily="18" charset="0"/>
              </a:rPr>
              <a:t>Trò chơi “Nghe nhạc, giữ bóng và trả từ khoá”</a:t>
            </a:r>
            <a:endParaRPr lang="en-GB" sz="2400" dirty="0">
              <a:solidFill>
                <a:srgbClr val="00B050"/>
              </a:solidFill>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en-GB" sz="2400" spc="-90" dirty="0" err="1">
                <a:latin typeface="Times New Roman" panose="02020603050405020304" pitchFamily="18" charset="0"/>
                <a:cs typeface="Times New Roman" panose="02020603050405020304" pitchFamily="18" charset="0"/>
              </a:rPr>
              <a:t>Một</a:t>
            </a:r>
            <a:r>
              <a:rPr lang="en-GB" sz="2400" spc="-90" dirty="0">
                <a:latin typeface="Times New Roman" panose="02020603050405020304" pitchFamily="18" charset="0"/>
                <a:cs typeface="Times New Roman" panose="02020603050405020304" pitchFamily="18" charset="0"/>
              </a:rPr>
              <a:t> </a:t>
            </a:r>
            <a:r>
              <a:rPr lang="vi-VN" sz="2400" spc="-90" dirty="0">
                <a:latin typeface="Times New Roman" panose="02020603050405020304" pitchFamily="18" charset="0"/>
                <a:cs typeface="Times New Roman" panose="02020603050405020304" pitchFamily="18" charset="0"/>
              </a:rPr>
              <a:t>bài hát về Quân đội/Công an giữ gìn an ninh và trật tự, an toàn xã hội. GV cho chạy/dừng ở 1 số thời điểm.</a:t>
            </a:r>
            <a:endParaRPr lang="en-GB" sz="2400" spc="-90" dirty="0">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HS liên tục chuyền tay nhau 1 quả bóng nhựa trong lúc bài hát đang chạy. Kh</a:t>
            </a:r>
            <a:r>
              <a:rPr lang="en-GB" sz="24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bài hát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dừng</a:t>
            </a:r>
            <a:r>
              <a:rPr lang="vi-VN" sz="2400" dirty="0">
                <a:latin typeface="Times New Roman" panose="02020603050405020304" pitchFamily="18" charset="0"/>
                <a:cs typeface="Times New Roman" panose="02020603050405020304" pitchFamily="18" charset="0"/>
              </a:rPr>
              <a:t>, bóng ở tay HS nào thì HS đó đọc 1 từ trong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I, </a:t>
            </a:r>
            <a:r>
              <a:rPr lang="en-GB" sz="2400" dirty="0" err="1">
                <a:latin typeface="Times New Roman" panose="02020603050405020304" pitchFamily="18" charset="0"/>
                <a:cs typeface="Times New Roman" panose="02020603050405020304" pitchFamily="18" charset="0"/>
              </a:rPr>
              <a:t>mục</a:t>
            </a:r>
            <a:r>
              <a:rPr lang="en-GB" sz="2400" dirty="0">
                <a:latin typeface="Times New Roman" panose="02020603050405020304" pitchFamily="18" charset="0"/>
                <a:cs typeface="Times New Roman" panose="02020603050405020304" pitchFamily="18" charset="0"/>
              </a:rPr>
              <a:t> II/1.</a:t>
            </a:r>
            <a:endParaRPr lang="en-GB" sz="2400" dirty="0">
              <a:latin typeface="Times New Roman" panose="02020603050405020304" pitchFamily="18" charset="0"/>
              <a:cs typeface="Times New Roman" panose="02020603050405020304" pitchFamily="18" charset="0"/>
            </a:endParaRPr>
          </a:p>
          <a:p>
            <a:pPr marL="342900" lvl="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Nếu từ khoá được chấp nhận thì bài hát tiếp tục chạy và HS tiếp tục chuyền bóng</a:t>
            </a:r>
            <a:r>
              <a:rPr lang="en-GB"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cs typeface="Times New Roman" panose="02020603050405020304" pitchFamily="18" charset="0"/>
            </a:endParaRPr>
          </a:p>
          <a:p>
            <a:pPr marL="342900" indent="-342900" algn="just">
              <a:lnSpc>
                <a:spcPts val="2500"/>
              </a:lnSpc>
              <a:spcBef>
                <a:spcPts val="600"/>
              </a:spcBef>
              <a:spcAft>
                <a:spcPts val="600"/>
              </a:spcAft>
              <a:buFont typeface="Wingdings" panose="05000000000000000000" pitchFamily="2" charset="2"/>
              <a:buChar char="Ø"/>
            </a:pPr>
            <a:r>
              <a:rPr lang="vi-VN" sz="2400" dirty="0">
                <a:latin typeface="Times New Roman" panose="02020603050405020304" pitchFamily="18" charset="0"/>
                <a:cs typeface="Times New Roman" panose="02020603050405020304" pitchFamily="18" charset="0"/>
              </a:rPr>
              <a:t>1 HS ghi lại các từ khoá được chấp nhận lên bảng</a:t>
            </a:r>
            <a:r>
              <a:rPr lang="en-GB" sz="2400" dirty="0">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charset="0"/>
              <a:cs typeface="Times New Roman" panose="02020603050405020304" pitchFamily="18" charset="0"/>
            </a:endParaRPr>
          </a:p>
        </p:txBody>
      </p:sp>
      <p:sp>
        <p:nvSpPr>
          <p:cNvPr id="3" name="TextBox 2"/>
          <p:cNvSpPr txBox="1"/>
          <p:nvPr/>
        </p:nvSpPr>
        <p:spPr>
          <a:xfrm>
            <a:off x="12110484" y="999460"/>
            <a:ext cx="184731" cy="369332"/>
          </a:xfrm>
          <a:prstGeom prst="rect">
            <a:avLst/>
          </a:prstGeom>
          <a:noFill/>
        </p:spPr>
        <p:txBody>
          <a:bodyPr wrap="none" rtlCol="0">
            <a:spAutoFit/>
          </a:bodyPr>
          <a:lstStyle/>
          <a:p>
            <a:endParaRPr lang="en-US" dirty="0"/>
          </a:p>
        </p:txBody>
      </p:sp>
      <p:pic>
        <p:nvPicPr>
          <p:cNvPr id="9" name="image4.png"/>
          <p:cNvPicPr>
            <a:picLocks noChangeAspect="1"/>
          </p:cNvPicPr>
          <p:nvPr/>
        </p:nvPicPr>
        <p:blipFill>
          <a:blip r:embed="rId1" cstate="print"/>
          <a:stretch>
            <a:fillRect/>
          </a:stretch>
        </p:blipFill>
        <p:spPr>
          <a:xfrm>
            <a:off x="25259" y="-5836"/>
            <a:ext cx="590190" cy="559401"/>
          </a:xfrm>
          <a:prstGeom prst="rect">
            <a:avLst/>
          </a:prstGeom>
        </p:spPr>
      </p:pic>
      <p:grpSp>
        <p:nvGrpSpPr>
          <p:cNvPr id="10" name="Group 11"/>
          <p:cNvGrpSpPr/>
          <p:nvPr/>
        </p:nvGrpSpPr>
        <p:grpSpPr bwMode="auto">
          <a:xfrm>
            <a:off x="641575" y="51793"/>
            <a:ext cx="590189" cy="495737"/>
            <a:chOff x="0" y="0"/>
            <a:chExt cx="666" cy="559"/>
          </a:xfrm>
        </p:grpSpPr>
        <p:sp>
          <p:nvSpPr>
            <p:cNvPr id="11"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13" name="TextBox 12"/>
          <p:cNvSpPr txBox="1"/>
          <p:nvPr/>
        </p:nvSpPr>
        <p:spPr>
          <a:xfrm>
            <a:off x="1562986" y="135635"/>
            <a:ext cx="1977656" cy="523220"/>
          </a:xfrm>
          <a:prstGeom prst="rect">
            <a:avLst/>
          </a:prstGeom>
          <a:noFill/>
        </p:spPr>
        <p:txBody>
          <a:bodyPr wrap="square">
            <a:spAutoFit/>
          </a:bodyPr>
          <a:lstStyle/>
          <a:p>
            <a:r>
              <a:rPr lang="vi-VN" sz="2800" spc="-90" dirty="0">
                <a:solidFill>
                  <a:srgbClr val="00B050"/>
                </a:solidFill>
                <a:latin typeface="Times New Roman" panose="02020603050405020304" pitchFamily="18" charset="0"/>
                <a:cs typeface="Times New Roman" panose="02020603050405020304" pitchFamily="18" charset="0"/>
              </a:rPr>
              <a:t>Khởi động </a:t>
            </a:r>
            <a:endParaRPr lang="en-US" sz="2800" dirty="0">
              <a:solidFill>
                <a:srgbClr val="00B050"/>
              </a:solidFill>
            </a:endParaRPr>
          </a:p>
        </p:txBody>
      </p:sp>
      <p:sp>
        <p:nvSpPr>
          <p:cNvPr id="5" name="TextBox 4"/>
          <p:cNvSpPr txBox="1"/>
          <p:nvPr/>
        </p:nvSpPr>
        <p:spPr>
          <a:xfrm>
            <a:off x="2364179" y="5755753"/>
            <a:ext cx="3731821" cy="646331"/>
          </a:xfrm>
          <a:prstGeom prst="rect">
            <a:avLst/>
          </a:prstGeom>
          <a:noFill/>
        </p:spPr>
        <p:txBody>
          <a:bodyPr wrap="square">
            <a:spAutoFit/>
          </a:bodyPr>
          <a:lstStyle/>
          <a:p>
            <a:r>
              <a:rPr lang="en-US" dirty="0">
                <a:hlinkClick r:id="rId2"/>
              </a:rPr>
              <a:t>https://youtu.be/SEtiCZrZiCg</a:t>
            </a:r>
            <a:endParaRPr lang="en-US" dirty="0"/>
          </a:p>
          <a:p>
            <a:r>
              <a:rPr lang="en-US" dirty="0"/>
              <a:t>(Bài hát Giữ cho cuộc sống bình yên)</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87" y="1258508"/>
            <a:ext cx="7511454" cy="40831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circle(in)">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circle(in)">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4">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p:cNvSpPr txBox="1"/>
          <p:nvPr/>
        </p:nvSpPr>
        <p:spPr>
          <a:xfrm>
            <a:off x="1977585" y="109747"/>
            <a:ext cx="9722981" cy="769441"/>
          </a:xfrm>
          <a:prstGeom prst="rect">
            <a:avLst/>
          </a:prstGeom>
          <a:noFill/>
        </p:spPr>
        <p:txBody>
          <a:bodyPr wrap="square">
            <a:spAutoFit/>
          </a:bodyPr>
          <a:lstStyle/>
          <a:p>
            <a:pPr algn="just"/>
            <a:r>
              <a:rPr lang="en-GB" sz="2200" b="1" i="0" dirty="0">
                <a:solidFill>
                  <a:srgbClr val="00B050"/>
                </a:solidFill>
                <a:effectLst/>
                <a:latin typeface="Times New Roman" panose="02020603050405020304" pitchFamily="18" charset="0"/>
                <a:cs typeface="Times New Roman" panose="02020603050405020304" pitchFamily="18" charset="0"/>
              </a:rPr>
              <a:t>II. </a:t>
            </a:r>
            <a:r>
              <a:rPr lang="vi-VN" sz="2200" b="1" dirty="0">
                <a:solidFill>
                  <a:srgbClr val="00B050"/>
                </a:solidFill>
                <a:latin typeface="Times New Roman" panose="02020603050405020304" pitchFamily="18" charset="0"/>
                <a:cs typeface="Times New Roman" panose="02020603050405020304" pitchFamily="18" charset="0"/>
              </a:rPr>
              <a:t>ÂM MƯU, THỦ ĐOẠN THỰC HIỆN CHIẾN LƯỢC “DBHB”, BLLĐ CỦA CÁC THẾ LỰC THÙ ĐỊCH ĐỐI VỚI CÁCH MẠNG VIỆT NAM</a:t>
            </a:r>
            <a:endParaRPr lang="en-GB" sz="2200" b="1"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77585" y="920628"/>
            <a:ext cx="8534667" cy="461665"/>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vi-VN" sz="2400" b="1" dirty="0">
                <a:solidFill>
                  <a:srgbClr val="00B050"/>
                </a:solidFill>
                <a:latin typeface="Times New Roman" panose="02020603050405020304" pitchFamily="18" charset="0"/>
                <a:cs typeface="Times New Roman" panose="02020603050405020304" pitchFamily="18" charset="0"/>
              </a:rPr>
              <a:t>Âm mưu, thủ đoạn thực hiện bạo loạn lật đổ</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72198" y="1701455"/>
            <a:ext cx="2301320" cy="3200556"/>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endParaRPr lang="vi-VN"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4</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thế lực thù địch đối với cách mạng Việt Nam thực hiện bạo loạn lật đổ với âm mưu, thủ đoạn nào? </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915161" y="1701455"/>
            <a:ext cx="8785405" cy="4824398"/>
          </a:xfrm>
          <a:prstGeom prst="rect">
            <a:avLst/>
          </a:prstGeom>
          <a:noFill/>
          <a:ln>
            <a:solidFill>
              <a:srgbClr val="00B050"/>
            </a:solidFill>
          </a:ln>
        </p:spPr>
        <p:txBody>
          <a:bodyPr wrap="square">
            <a:spAutoFit/>
          </a:bodyPr>
          <a:lstStyle/>
          <a:p>
            <a:pPr algn="ctr">
              <a:lnSpc>
                <a:spcPts val="2700"/>
              </a:lnSpc>
              <a:spcBef>
                <a:spcPts val="400"/>
              </a:spcBef>
              <a:spcAft>
                <a:spcPts val="4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3</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700"/>
              </a:lnSpc>
              <a:spcBef>
                <a:spcPts val="400"/>
              </a:spcBef>
              <a:spcAft>
                <a:spcPts val="4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theo 4 nhóm hoặc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vi-VN" sz="2400" dirty="0">
                <a:solidFill>
                  <a:srgbClr val="00B050"/>
                </a:solidFill>
                <a:latin typeface="Times New Roman" panose="02020603050405020304" pitchFamily="18" charset="0"/>
                <a:cs typeface="Times New Roman" panose="02020603050405020304" pitchFamily="18" charset="0"/>
              </a:rPr>
              <a:t> ở 4 khu vực</a:t>
            </a:r>
            <a:r>
              <a:rPr lang="en-US"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700"/>
              </a:lnSpc>
              <a:spcBef>
                <a:spcPts val="400"/>
              </a:spcBef>
              <a:spcAft>
                <a:spcPts val="400"/>
              </a:spcAft>
            </a:pPr>
            <a:r>
              <a:rPr lang="en-US" sz="2400" dirty="0">
                <a:solidFill>
                  <a:srgbClr val="00B050"/>
                </a:solidFill>
                <a:latin typeface="Times New Roman" panose="02020603050405020304" pitchFamily="18" charset="0"/>
                <a:cs typeface="Times New Roman" panose="02020603050405020304" pitchFamily="18" charset="0"/>
              </a:rPr>
              <a:t>-</a:t>
            </a:r>
            <a:r>
              <a:rPr lang="vi-VN"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Khám phá </a:t>
            </a:r>
            <a:r>
              <a:rPr lang="en-GB" sz="2400" dirty="0">
                <a:latin typeface="Times New Roman" panose="02020603050405020304" pitchFamily="18" charset="0"/>
                <a:cs typeface="Times New Roman" panose="02020603050405020304" pitchFamily="18" charset="0"/>
              </a:rPr>
              <a:t>4</a:t>
            </a:r>
            <a:r>
              <a:rPr lang="vi-VN" sz="2400" dirty="0">
                <a:latin typeface="Times New Roman" panose="02020603050405020304" pitchFamily="18" charset="0"/>
                <a:cs typeface="Times New Roman" panose="02020603050405020304" pitchFamily="18" charset="0"/>
              </a:rPr>
              <a:t>, thông tin mục II/</a:t>
            </a:r>
            <a:r>
              <a:rPr lang="en-GB" sz="2400" dirty="0">
                <a:latin typeface="Times New Roman" panose="02020603050405020304" pitchFamily="18" charset="0"/>
                <a:cs typeface="Times New Roman" panose="02020603050405020304" pitchFamily="18" charset="0"/>
              </a:rPr>
              <a:t>2</a:t>
            </a:r>
            <a:r>
              <a:rPr lang="vi-VN" sz="2400" dirty="0">
                <a:latin typeface="Times New Roman" panose="02020603050405020304" pitchFamily="18" charset="0"/>
                <a:cs typeface="Times New Roman" panose="02020603050405020304" pitchFamily="18" charset="0"/>
              </a:rPr>
              <a:t> SGK.</a:t>
            </a:r>
            <a:endParaRPr lang="en-US" sz="2400" dirty="0">
              <a:solidFill>
                <a:srgbClr val="00B050"/>
              </a:solidFill>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r>
              <a:rPr lang="vi-VN" sz="2400" dirty="0">
                <a:latin typeface="Times New Roman" panose="02020603050405020304" pitchFamily="18" charset="0"/>
                <a:cs typeface="Times New Roman" panose="02020603050405020304" pitchFamily="18" charset="0"/>
              </a:rPr>
              <a:t>- Làm bài tập </a:t>
            </a:r>
            <a:r>
              <a:rPr lang="en-GB" sz="2400" dirty="0">
                <a:latin typeface="Times New Roman" panose="02020603050405020304" pitchFamily="18" charset="0"/>
                <a:cs typeface="Times New Roman" panose="02020603050405020304" pitchFamily="18" charset="0"/>
              </a:rPr>
              <a:t>2; </a:t>
            </a:r>
            <a:r>
              <a:rPr lang="vi-VN" sz="2400" dirty="0">
                <a:latin typeface="Times New Roman" panose="02020603050405020304" pitchFamily="18" charset="0"/>
                <a:cs typeface="Times New Roman" panose="02020603050405020304" pitchFamily="18" charset="0"/>
              </a:rPr>
              <a:t>vẽ LĐTD </a:t>
            </a:r>
            <a:r>
              <a:rPr lang="vi-VN" sz="2400" i="1" dirty="0">
                <a:latin typeface="Times New Roman" panose="02020603050405020304" pitchFamily="18" charset="0"/>
                <a:cs typeface="Times New Roman" panose="02020603050405020304" pitchFamily="18" charset="0"/>
              </a:rPr>
              <a:t>Thủ đoạn thực hiện </a:t>
            </a:r>
            <a:r>
              <a:rPr lang="en-GB" sz="2400" i="1" dirty="0" err="1">
                <a:latin typeface="Times New Roman" panose="02020603050405020304" pitchFamily="18" charset="0"/>
                <a:cs typeface="Times New Roman" panose="02020603050405020304" pitchFamily="18" charset="0"/>
              </a:rPr>
              <a:t>bạo</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loạn</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lật</a:t>
            </a:r>
            <a:r>
              <a:rPr lang="en-GB" sz="2400" i="1" dirty="0">
                <a:latin typeface="Times New Roman" panose="02020603050405020304" pitchFamily="18" charset="0"/>
                <a:cs typeface="Times New Roman" panose="02020603050405020304" pitchFamily="18" charset="0"/>
              </a:rPr>
              <a:t> </a:t>
            </a:r>
            <a:r>
              <a:rPr lang="en-GB" sz="2400" i="1" dirty="0" err="1">
                <a:latin typeface="Times New Roman" panose="02020603050405020304" pitchFamily="18" charset="0"/>
                <a:cs typeface="Times New Roman" panose="02020603050405020304" pitchFamily="18" charset="0"/>
              </a:rPr>
              <a:t>đổ</a:t>
            </a:r>
            <a:r>
              <a:rPr lang="en-GB" sz="2400" i="1"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thù</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địch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đối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cách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Việt</a:t>
            </a:r>
            <a:r>
              <a:rPr lang="en-GB" sz="2400" dirty="0">
                <a:latin typeface="Times New Roman" panose="02020603050405020304" pitchFamily="18" charset="0"/>
                <a:cs typeface="Times New Roman" panose="02020603050405020304" pitchFamily="18" charset="0"/>
              </a:rPr>
              <a:t> Nam.</a:t>
            </a:r>
            <a:r>
              <a:rPr lang="vi-VN"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a:p>
            <a:pPr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342900" indent="-342900" algn="just">
              <a:lnSpc>
                <a:spcPts val="2700"/>
              </a:lnSpc>
              <a:spcBef>
                <a:spcPts val="400"/>
              </a:spcBef>
              <a:spcAft>
                <a:spcPts val="4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3195687" y="3808428"/>
            <a:ext cx="8257880" cy="2128943"/>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par>
                                <p:cTn id="32" presetID="55"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0.70"/>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20930" y="9423"/>
            <a:ext cx="516670" cy="505959"/>
          </a:xfrm>
          <a:prstGeom prst="rect">
            <a:avLst/>
          </a:prstGeom>
        </p:spPr>
      </p:pic>
      <p:grpSp>
        <p:nvGrpSpPr>
          <p:cNvPr id="42" name="Group 11"/>
          <p:cNvGrpSpPr/>
          <p:nvPr/>
        </p:nvGrpSpPr>
        <p:grpSpPr bwMode="auto">
          <a:xfrm>
            <a:off x="565986" y="39471"/>
            <a:ext cx="568337" cy="492653"/>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4" name="Picture 3"/>
          <p:cNvPicPr>
            <a:picLocks noChangeAspect="1"/>
          </p:cNvPicPr>
          <p:nvPr/>
        </p:nvPicPr>
        <p:blipFill>
          <a:blip r:embed="rId2"/>
          <a:stretch>
            <a:fillRect/>
          </a:stretch>
        </p:blipFill>
        <p:spPr>
          <a:xfrm>
            <a:off x="1162709" y="119095"/>
            <a:ext cx="10224870" cy="682188"/>
          </a:xfrm>
          <a:prstGeom prst="rect">
            <a:avLst/>
          </a:prstGeom>
        </p:spPr>
      </p:pic>
      <p:pic>
        <p:nvPicPr>
          <p:cNvPr id="8" name="Picture 7"/>
          <p:cNvPicPr>
            <a:picLocks noChangeAspect="1"/>
          </p:cNvPicPr>
          <p:nvPr/>
        </p:nvPicPr>
        <p:blipFill>
          <a:blip r:embed="rId3"/>
          <a:stretch>
            <a:fillRect/>
          </a:stretch>
        </p:blipFill>
        <p:spPr>
          <a:xfrm>
            <a:off x="1475273" y="774239"/>
            <a:ext cx="304843" cy="4725059"/>
          </a:xfrm>
          <a:prstGeom prst="rect">
            <a:avLst/>
          </a:prstGeom>
        </p:spPr>
      </p:pic>
      <p:pic>
        <p:nvPicPr>
          <p:cNvPr id="12" name="Picture 11"/>
          <p:cNvPicPr>
            <a:picLocks noChangeAspect="1"/>
          </p:cNvPicPr>
          <p:nvPr/>
        </p:nvPicPr>
        <p:blipFill>
          <a:blip r:embed="rId4"/>
          <a:stretch>
            <a:fillRect/>
          </a:stretch>
        </p:blipFill>
        <p:spPr>
          <a:xfrm>
            <a:off x="1780116" y="1114229"/>
            <a:ext cx="1390844" cy="2800741"/>
          </a:xfrm>
          <a:prstGeom prst="rect">
            <a:avLst/>
          </a:prstGeom>
        </p:spPr>
      </p:pic>
      <p:pic>
        <p:nvPicPr>
          <p:cNvPr id="16" name="Picture 15"/>
          <p:cNvPicPr>
            <a:picLocks noChangeAspect="1"/>
          </p:cNvPicPr>
          <p:nvPr/>
        </p:nvPicPr>
        <p:blipFill>
          <a:blip r:embed="rId5"/>
          <a:stretch>
            <a:fillRect/>
          </a:stretch>
        </p:blipFill>
        <p:spPr>
          <a:xfrm>
            <a:off x="1780116" y="4360535"/>
            <a:ext cx="1209844" cy="2133898"/>
          </a:xfrm>
          <a:prstGeom prst="rect">
            <a:avLst/>
          </a:prstGeom>
        </p:spPr>
      </p:pic>
      <p:pic>
        <p:nvPicPr>
          <p:cNvPr id="20" name="Picture 19"/>
          <p:cNvPicPr>
            <a:picLocks noChangeAspect="1"/>
          </p:cNvPicPr>
          <p:nvPr/>
        </p:nvPicPr>
        <p:blipFill>
          <a:blip r:embed="rId6"/>
          <a:stretch>
            <a:fillRect/>
          </a:stretch>
        </p:blipFill>
        <p:spPr>
          <a:xfrm>
            <a:off x="3170960" y="928267"/>
            <a:ext cx="5277587" cy="409632"/>
          </a:xfrm>
          <a:prstGeom prst="rect">
            <a:avLst/>
          </a:prstGeom>
        </p:spPr>
      </p:pic>
      <p:pic>
        <p:nvPicPr>
          <p:cNvPr id="24" name="Picture 23"/>
          <p:cNvPicPr>
            <a:picLocks noChangeAspect="1"/>
          </p:cNvPicPr>
          <p:nvPr/>
        </p:nvPicPr>
        <p:blipFill>
          <a:blip r:embed="rId7"/>
          <a:stretch>
            <a:fillRect/>
          </a:stretch>
        </p:blipFill>
        <p:spPr>
          <a:xfrm>
            <a:off x="3170960" y="1344967"/>
            <a:ext cx="7933815" cy="743054"/>
          </a:xfrm>
          <a:prstGeom prst="rect">
            <a:avLst/>
          </a:prstGeom>
        </p:spPr>
      </p:pic>
      <p:pic>
        <p:nvPicPr>
          <p:cNvPr id="27" name="Picture 26"/>
          <p:cNvPicPr>
            <a:picLocks noChangeAspect="1"/>
          </p:cNvPicPr>
          <p:nvPr/>
        </p:nvPicPr>
        <p:blipFill>
          <a:blip r:embed="rId8"/>
          <a:stretch>
            <a:fillRect/>
          </a:stretch>
        </p:blipFill>
        <p:spPr>
          <a:xfrm>
            <a:off x="3190012" y="2099637"/>
            <a:ext cx="7914763" cy="724001"/>
          </a:xfrm>
          <a:prstGeom prst="rect">
            <a:avLst/>
          </a:prstGeom>
        </p:spPr>
      </p:pic>
      <p:pic>
        <p:nvPicPr>
          <p:cNvPr id="29" name="Picture 28"/>
          <p:cNvPicPr>
            <a:picLocks noChangeAspect="1"/>
          </p:cNvPicPr>
          <p:nvPr/>
        </p:nvPicPr>
        <p:blipFill>
          <a:blip r:embed="rId9"/>
          <a:stretch>
            <a:fillRect/>
          </a:stretch>
        </p:blipFill>
        <p:spPr>
          <a:xfrm>
            <a:off x="3170960" y="2835254"/>
            <a:ext cx="7933814" cy="419158"/>
          </a:xfrm>
          <a:prstGeom prst="rect">
            <a:avLst/>
          </a:prstGeom>
        </p:spPr>
      </p:pic>
      <p:pic>
        <p:nvPicPr>
          <p:cNvPr id="31" name="Picture 30"/>
          <p:cNvPicPr>
            <a:picLocks noChangeAspect="1"/>
          </p:cNvPicPr>
          <p:nvPr/>
        </p:nvPicPr>
        <p:blipFill>
          <a:blip r:embed="rId10"/>
          <a:stretch>
            <a:fillRect/>
          </a:stretch>
        </p:blipFill>
        <p:spPr>
          <a:xfrm>
            <a:off x="3190012" y="3278049"/>
            <a:ext cx="7914762" cy="409632"/>
          </a:xfrm>
          <a:prstGeom prst="rect">
            <a:avLst/>
          </a:prstGeom>
        </p:spPr>
      </p:pic>
      <p:pic>
        <p:nvPicPr>
          <p:cNvPr id="33" name="Picture 32"/>
          <p:cNvPicPr>
            <a:picLocks noChangeAspect="1"/>
          </p:cNvPicPr>
          <p:nvPr/>
        </p:nvPicPr>
        <p:blipFill>
          <a:blip r:embed="rId11"/>
          <a:stretch>
            <a:fillRect/>
          </a:stretch>
        </p:blipFill>
        <p:spPr>
          <a:xfrm>
            <a:off x="3190012" y="3705391"/>
            <a:ext cx="6837986" cy="419158"/>
          </a:xfrm>
          <a:prstGeom prst="rect">
            <a:avLst/>
          </a:prstGeom>
        </p:spPr>
      </p:pic>
      <p:pic>
        <p:nvPicPr>
          <p:cNvPr id="35" name="Picture 34"/>
          <p:cNvPicPr>
            <a:picLocks noChangeAspect="1"/>
          </p:cNvPicPr>
          <p:nvPr/>
        </p:nvPicPr>
        <p:blipFill>
          <a:blip r:embed="rId12"/>
          <a:stretch>
            <a:fillRect/>
          </a:stretch>
        </p:blipFill>
        <p:spPr>
          <a:xfrm>
            <a:off x="3007093" y="4186284"/>
            <a:ext cx="7020905" cy="438211"/>
          </a:xfrm>
          <a:prstGeom prst="rect">
            <a:avLst/>
          </a:prstGeom>
        </p:spPr>
      </p:pic>
      <p:pic>
        <p:nvPicPr>
          <p:cNvPr id="37" name="Picture 36"/>
          <p:cNvPicPr>
            <a:picLocks noChangeAspect="1"/>
          </p:cNvPicPr>
          <p:nvPr/>
        </p:nvPicPr>
        <p:blipFill>
          <a:blip r:embed="rId13"/>
          <a:stretch>
            <a:fillRect/>
          </a:stretch>
        </p:blipFill>
        <p:spPr>
          <a:xfrm>
            <a:off x="3001220" y="4624495"/>
            <a:ext cx="8103554" cy="724001"/>
          </a:xfrm>
          <a:prstGeom prst="rect">
            <a:avLst/>
          </a:prstGeom>
        </p:spPr>
      </p:pic>
      <p:pic>
        <p:nvPicPr>
          <p:cNvPr id="39" name="Picture 38"/>
          <p:cNvPicPr>
            <a:picLocks noChangeAspect="1"/>
          </p:cNvPicPr>
          <p:nvPr/>
        </p:nvPicPr>
        <p:blipFill>
          <a:blip r:embed="rId14"/>
          <a:stretch>
            <a:fillRect/>
          </a:stretch>
        </p:blipFill>
        <p:spPr>
          <a:xfrm>
            <a:off x="3004972" y="5362301"/>
            <a:ext cx="8099802" cy="724001"/>
          </a:xfrm>
          <a:prstGeom prst="rect">
            <a:avLst/>
          </a:prstGeom>
        </p:spPr>
      </p:pic>
      <p:pic>
        <p:nvPicPr>
          <p:cNvPr id="43" name="Picture 42"/>
          <p:cNvPicPr>
            <a:picLocks noChangeAspect="1"/>
          </p:cNvPicPr>
          <p:nvPr/>
        </p:nvPicPr>
        <p:blipFill>
          <a:blip r:embed="rId15"/>
          <a:stretch>
            <a:fillRect/>
          </a:stretch>
        </p:blipFill>
        <p:spPr>
          <a:xfrm>
            <a:off x="3001220" y="6090680"/>
            <a:ext cx="8099802" cy="7335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edge">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fltVal val="0"/>
                                          </p:val>
                                        </p:tav>
                                        <p:tav tm="100000">
                                          <p:val>
                                            <p:strVal val="#ppt_w"/>
                                          </p:val>
                                        </p:tav>
                                      </p:tavLst>
                                    </p:anim>
                                    <p:anim calcmode="lin" valueType="num">
                                      <p:cBhvr>
                                        <p:cTn id="25" dur="1000" fill="hold"/>
                                        <p:tgtEl>
                                          <p:spTgt spid="20"/>
                                        </p:tgtEl>
                                        <p:attrNameLst>
                                          <p:attrName>ppt_h</p:attrName>
                                        </p:attrNameLst>
                                      </p:cBhvr>
                                      <p:tavLst>
                                        <p:tav tm="0">
                                          <p:val>
                                            <p:fltVal val="0"/>
                                          </p:val>
                                        </p:tav>
                                        <p:tav tm="100000">
                                          <p:val>
                                            <p:strVal val="#ppt_h"/>
                                          </p:val>
                                        </p:tav>
                                      </p:tavLst>
                                    </p:anim>
                                    <p:anim calcmode="lin" valueType="num">
                                      <p:cBhvr>
                                        <p:cTn id="26" dur="1000" fill="hold"/>
                                        <p:tgtEl>
                                          <p:spTgt spid="20"/>
                                        </p:tgtEl>
                                        <p:attrNameLst>
                                          <p:attrName>style.rotation</p:attrName>
                                        </p:attrNameLst>
                                      </p:cBhvr>
                                      <p:tavLst>
                                        <p:tav tm="0">
                                          <p:val>
                                            <p:fltVal val="90"/>
                                          </p:val>
                                        </p:tav>
                                        <p:tav tm="100000">
                                          <p:val>
                                            <p:fltVal val="0"/>
                                          </p:val>
                                        </p:tav>
                                      </p:tavLst>
                                    </p:anim>
                                    <p:animEffect transition="in" filter="fade">
                                      <p:cBhvr>
                                        <p:cTn id="27" dur="1000"/>
                                        <p:tgtEl>
                                          <p:spTgt spid="20"/>
                                        </p:tgtEl>
                                      </p:cBhvr>
                                    </p:animEffect>
                                  </p:childTnLst>
                                </p:cTn>
                              </p:par>
                              <p:par>
                                <p:cTn id="28" presetID="31"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fltVal val="0"/>
                                          </p:val>
                                        </p:tav>
                                        <p:tav tm="100000">
                                          <p:val>
                                            <p:strVal val="#ppt_w"/>
                                          </p:val>
                                        </p:tav>
                                      </p:tavLst>
                                    </p:anim>
                                    <p:anim calcmode="lin" valueType="num">
                                      <p:cBhvr>
                                        <p:cTn id="31" dur="1000" fill="hold"/>
                                        <p:tgtEl>
                                          <p:spTgt spid="24"/>
                                        </p:tgtEl>
                                        <p:attrNameLst>
                                          <p:attrName>ppt_h</p:attrName>
                                        </p:attrNameLst>
                                      </p:cBhvr>
                                      <p:tavLst>
                                        <p:tav tm="0">
                                          <p:val>
                                            <p:fltVal val="0"/>
                                          </p:val>
                                        </p:tav>
                                        <p:tav tm="100000">
                                          <p:val>
                                            <p:strVal val="#ppt_h"/>
                                          </p:val>
                                        </p:tav>
                                      </p:tavLst>
                                    </p:anim>
                                    <p:anim calcmode="lin" valueType="num">
                                      <p:cBhvr>
                                        <p:cTn id="32" dur="1000" fill="hold"/>
                                        <p:tgtEl>
                                          <p:spTgt spid="24"/>
                                        </p:tgtEl>
                                        <p:attrNameLst>
                                          <p:attrName>style.rotation</p:attrName>
                                        </p:attrNameLst>
                                      </p:cBhvr>
                                      <p:tavLst>
                                        <p:tav tm="0">
                                          <p:val>
                                            <p:fltVal val="90"/>
                                          </p:val>
                                        </p:tav>
                                        <p:tav tm="100000">
                                          <p:val>
                                            <p:fltVal val="0"/>
                                          </p:val>
                                        </p:tav>
                                      </p:tavLst>
                                    </p:anim>
                                    <p:animEffect transition="in" filter="fade">
                                      <p:cBhvr>
                                        <p:cTn id="33" dur="10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childTnLst>
                                </p:cTn>
                              </p:par>
                              <p:par>
                                <p:cTn id="41" presetID="53" presetClass="entr" presetSubtype="16"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1000" fill="hold"/>
                                        <p:tgtEl>
                                          <p:spTgt spid="31"/>
                                        </p:tgtEl>
                                        <p:attrNameLst>
                                          <p:attrName>ppt_w</p:attrName>
                                        </p:attrNameLst>
                                      </p:cBhvr>
                                      <p:tavLst>
                                        <p:tav tm="0">
                                          <p:val>
                                            <p:fltVal val="0"/>
                                          </p:val>
                                        </p:tav>
                                        <p:tav tm="100000">
                                          <p:val>
                                            <p:strVal val="#ppt_w"/>
                                          </p:val>
                                        </p:tav>
                                      </p:tavLst>
                                    </p:anim>
                                    <p:anim calcmode="lin" valueType="num">
                                      <p:cBhvr>
                                        <p:cTn id="51" dur="1000" fill="hold"/>
                                        <p:tgtEl>
                                          <p:spTgt spid="31"/>
                                        </p:tgtEl>
                                        <p:attrNameLst>
                                          <p:attrName>ppt_h</p:attrName>
                                        </p:attrNameLst>
                                      </p:cBhvr>
                                      <p:tavLst>
                                        <p:tav tm="0">
                                          <p:val>
                                            <p:fltVal val="0"/>
                                          </p:val>
                                        </p:tav>
                                        <p:tav tm="100000">
                                          <p:val>
                                            <p:strVal val="#ppt_h"/>
                                          </p:val>
                                        </p:tav>
                                      </p:tavLst>
                                    </p:anim>
                                    <p:anim calcmode="lin" valueType="num">
                                      <p:cBhvr>
                                        <p:cTn id="52" dur="1000" fill="hold"/>
                                        <p:tgtEl>
                                          <p:spTgt spid="31"/>
                                        </p:tgtEl>
                                        <p:attrNameLst>
                                          <p:attrName>style.rotation</p:attrName>
                                        </p:attrNameLst>
                                      </p:cBhvr>
                                      <p:tavLst>
                                        <p:tav tm="0">
                                          <p:val>
                                            <p:fltVal val="90"/>
                                          </p:val>
                                        </p:tav>
                                        <p:tav tm="100000">
                                          <p:val>
                                            <p:fltVal val="0"/>
                                          </p:val>
                                        </p:tav>
                                      </p:tavLst>
                                    </p:anim>
                                    <p:animEffect transition="in" filter="fade">
                                      <p:cBhvr>
                                        <p:cTn id="53" dur="1000"/>
                                        <p:tgtEl>
                                          <p:spTgt spid="31"/>
                                        </p:tgtEl>
                                      </p:cBhvr>
                                    </p:animEffect>
                                  </p:childTnLst>
                                </p:cTn>
                              </p:par>
                              <p:par>
                                <p:cTn id="54" presetID="3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p:cTn id="56" dur="1000" fill="hold"/>
                                        <p:tgtEl>
                                          <p:spTgt spid="33"/>
                                        </p:tgtEl>
                                        <p:attrNameLst>
                                          <p:attrName>ppt_w</p:attrName>
                                        </p:attrNameLst>
                                      </p:cBhvr>
                                      <p:tavLst>
                                        <p:tav tm="0">
                                          <p:val>
                                            <p:fltVal val="0"/>
                                          </p:val>
                                        </p:tav>
                                        <p:tav tm="100000">
                                          <p:val>
                                            <p:strVal val="#ppt_w"/>
                                          </p:val>
                                        </p:tav>
                                      </p:tavLst>
                                    </p:anim>
                                    <p:anim calcmode="lin" valueType="num">
                                      <p:cBhvr>
                                        <p:cTn id="57" dur="1000" fill="hold"/>
                                        <p:tgtEl>
                                          <p:spTgt spid="33"/>
                                        </p:tgtEl>
                                        <p:attrNameLst>
                                          <p:attrName>ppt_h</p:attrName>
                                        </p:attrNameLst>
                                      </p:cBhvr>
                                      <p:tavLst>
                                        <p:tav tm="0">
                                          <p:val>
                                            <p:fltVal val="0"/>
                                          </p:val>
                                        </p:tav>
                                        <p:tav tm="100000">
                                          <p:val>
                                            <p:strVal val="#ppt_h"/>
                                          </p:val>
                                        </p:tav>
                                      </p:tavLst>
                                    </p:anim>
                                    <p:anim calcmode="lin" valueType="num">
                                      <p:cBhvr>
                                        <p:cTn id="58" dur="1000" fill="hold"/>
                                        <p:tgtEl>
                                          <p:spTgt spid="33"/>
                                        </p:tgtEl>
                                        <p:attrNameLst>
                                          <p:attrName>style.rotation</p:attrName>
                                        </p:attrNameLst>
                                      </p:cBhvr>
                                      <p:tavLst>
                                        <p:tav tm="0">
                                          <p:val>
                                            <p:fltVal val="90"/>
                                          </p:val>
                                        </p:tav>
                                        <p:tav tm="100000">
                                          <p:val>
                                            <p:fltVal val="0"/>
                                          </p:val>
                                        </p:tav>
                                      </p:tavLst>
                                    </p:anim>
                                    <p:animEffect transition="in" filter="fade">
                                      <p:cBhvr>
                                        <p:cTn id="59" dur="1000"/>
                                        <p:tgtEl>
                                          <p:spTgt spid="33"/>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animEffect transition="in" filter="fade">
                                      <p:cBhvr>
                                        <p:cTn id="85" dur="500"/>
                                        <p:tgtEl>
                                          <p:spTgt spid="39"/>
                                        </p:tgtEl>
                                      </p:cBhvr>
                                    </p:animEffect>
                                  </p:childTnLst>
                                </p:cTn>
                              </p:par>
                              <p:par>
                                <p:cTn id="86" presetID="53" presetClass="entr" presetSubtype="16" fill="hold" nodeType="with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0" name="TextBox 9"/>
          <p:cNvSpPr txBox="1"/>
          <p:nvPr/>
        </p:nvSpPr>
        <p:spPr>
          <a:xfrm>
            <a:off x="1748782" y="248928"/>
            <a:ext cx="9637123" cy="784830"/>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r>
              <a:rPr lang="en-US" sz="2400" dirty="0">
                <a:solidFill>
                  <a:srgbClr val="FF0000"/>
                </a:solidFill>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so sánh âm mưu, thủ đoạn của chiến lược “diễn biến hoà bình” và bạo loạn lật đổ. </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742683" y="1194561"/>
            <a:ext cx="10643222" cy="5521704"/>
          </a:xfrm>
          <a:prstGeom prst="rect">
            <a:avLst/>
          </a:prstGeom>
          <a:noFill/>
        </p:spPr>
        <p:txBody>
          <a:bodyPr wrap="square">
            <a:spAutoFit/>
          </a:bodyPr>
          <a:lstStyle/>
          <a:p>
            <a:pPr>
              <a:lnSpc>
                <a:spcPts val="2880"/>
              </a:lnSpc>
              <a:spcBef>
                <a:spcPts val="400"/>
              </a:spcBef>
              <a:spcAft>
                <a:spcPts val="400"/>
              </a:spcAft>
            </a:pPr>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endParaRPr lang="en-US" sz="2400" b="1" dirty="0">
              <a:solidFill>
                <a:srgbClr val="00B050"/>
              </a:solidFill>
              <a:latin typeface="Times New Roman" panose="02020603050405020304" pitchFamily="18" charset="0"/>
              <a:cs typeface="Times New Roman" panose="02020603050405020304" pitchFamily="18" charset="0"/>
            </a:endParaRPr>
          </a:p>
          <a:p>
            <a:pPr algn="just">
              <a:lnSpc>
                <a:spcPts val="2880"/>
              </a:lnSpc>
              <a:spcBef>
                <a:spcPts val="400"/>
              </a:spcBef>
              <a:spcAft>
                <a:spcPts val="400"/>
              </a:spcAft>
            </a:pP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Về</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âm</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mưu</a:t>
            </a:r>
            <a:r>
              <a:rPr lang="en-GB" sz="2400" dirty="0">
                <a:solidFill>
                  <a:srgbClr val="FF0000"/>
                </a:solidFill>
                <a:latin typeface="Times New Roman" panose="02020603050405020304" pitchFamily="18" charset="0"/>
                <a:cs typeface="Times New Roman" panose="02020603050405020304" pitchFamily="18" charset="0"/>
              </a:rPr>
              <a:t>:</a:t>
            </a:r>
            <a:endParaRPr lang="en-GB" sz="2400" dirty="0">
              <a:solidFill>
                <a:srgbClr val="FF0000"/>
              </a:solidFill>
              <a:latin typeface="Times New Roman" panose="02020603050405020304" pitchFamily="18" charset="0"/>
              <a:cs typeface="Times New Roman" panose="02020603050405020304" pitchFamily="18" charset="0"/>
            </a:endParaRPr>
          </a:p>
          <a:p>
            <a:pPr algn="just">
              <a:lnSpc>
                <a:spcPts val="2880"/>
              </a:lnSpc>
              <a:spcBef>
                <a:spcPts val="400"/>
              </a:spcBef>
              <a:spcAft>
                <a:spcPts val="400"/>
              </a:spcAft>
            </a:pPr>
            <a:r>
              <a:rPr lang="en-GB" sz="2400" dirty="0">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Điểm giống nhau</a:t>
            </a:r>
            <a:r>
              <a:rPr lang="vi-VN" sz="2400" dirty="0">
                <a:latin typeface="Times New Roman" panose="02020603050405020304" pitchFamily="18" charset="0"/>
                <a:cs typeface="Times New Roman" panose="02020603050405020304" pitchFamily="18" charset="0"/>
              </a:rPr>
              <a:t>: Xoá bỏ vai trò lãnh đạo của Đảng Cộng sản Việt Nam, xoá bỏ chế độ xã hội chủ nghĩa, lật đổ chính quyền ở địa phương hay Trung ương.</a:t>
            </a:r>
            <a:endParaRPr lang="vi-VN" sz="2400" dirty="0">
              <a:latin typeface="Times New Roman" panose="02020603050405020304" pitchFamily="18" charset="0"/>
              <a:cs typeface="Times New Roman" panose="02020603050405020304" pitchFamily="18" charset="0"/>
            </a:endParaRPr>
          </a:p>
          <a:p>
            <a:pPr algn="just">
              <a:lnSpc>
                <a:spcPts val="2880"/>
              </a:lnSpc>
              <a:spcBef>
                <a:spcPts val="400"/>
              </a:spcBef>
              <a:spcAft>
                <a:spcPts val="400"/>
              </a:spcAft>
            </a:pPr>
            <a:r>
              <a:rPr lang="vi-VN" sz="2400" dirty="0">
                <a:latin typeface="Times New Roman" panose="02020603050405020304" pitchFamily="18" charset="0"/>
                <a:cs typeface="Times New Roman" panose="02020603050405020304" pitchFamily="18" charset="0"/>
              </a:rPr>
              <a:t>+ </a:t>
            </a:r>
            <a:r>
              <a:rPr lang="vi-VN" sz="2400" dirty="0">
                <a:solidFill>
                  <a:srgbClr val="00A23A"/>
                </a:solidFill>
                <a:latin typeface="Times New Roman" panose="02020603050405020304" pitchFamily="18" charset="0"/>
                <a:cs typeface="Times New Roman" panose="02020603050405020304" pitchFamily="18" charset="0"/>
              </a:rPr>
              <a:t>Điểm </a:t>
            </a:r>
            <a:r>
              <a:rPr lang="vi-VN" sz="2400" dirty="0">
                <a:solidFill>
                  <a:srgbClr val="00B050"/>
                </a:solidFill>
                <a:latin typeface="Times New Roman" panose="02020603050405020304" pitchFamily="18" charset="0"/>
                <a:cs typeface="Times New Roman" panose="02020603050405020304" pitchFamily="18" charset="0"/>
              </a:rPr>
              <a:t>khác nhau: </a:t>
            </a:r>
            <a:r>
              <a:rPr lang="en-GB" sz="2400" dirty="0">
                <a:latin typeface="Times New Roman" panose="02020603050405020304" pitchFamily="18" charset="0"/>
                <a:cs typeface="Times New Roman" panose="02020603050405020304" pitchFamily="18" charset="0"/>
              </a:rPr>
              <a:t>“DBHB”</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thêm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âm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mưu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tiến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xoá</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bỏ</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hoàn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toàn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xã</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hội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chủ</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nghĩa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phạm</a:t>
            </a:r>
            <a:r>
              <a:rPr lang="en-GB" sz="2400" dirty="0">
                <a:latin typeface="Times New Roman" panose="02020603050405020304" pitchFamily="18" charset="0"/>
                <a:cs typeface="Times New Roman" panose="02020603050405020304" pitchFamily="18" charset="0"/>
              </a:rPr>
              <a:t> vi </a:t>
            </a:r>
            <a:r>
              <a:rPr lang="en-GB" sz="2400" dirty="0" err="1">
                <a:latin typeface="Times New Roman" panose="02020603050405020304" pitchFamily="18" charset="0"/>
                <a:cs typeface="Times New Roman" panose="02020603050405020304" pitchFamily="18" charset="0"/>
              </a:rPr>
              <a:t>toàn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thế</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giới</a:t>
            </a:r>
            <a:r>
              <a:rPr lang="en-GB"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a:p>
            <a:pPr algn="just">
              <a:lnSpc>
                <a:spcPts val="2880"/>
              </a:lnSpc>
              <a:spcBef>
                <a:spcPts val="400"/>
              </a:spcBef>
              <a:spcAft>
                <a:spcPts val="400"/>
              </a:spcAft>
            </a:pP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Về</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thủ</a:t>
            </a:r>
            <a:r>
              <a:rPr lang="en-GB" sz="2400" dirty="0">
                <a:solidFill>
                  <a:srgbClr val="FF0000"/>
                </a:solidFill>
                <a:latin typeface="Times New Roman" panose="02020603050405020304" pitchFamily="18" charset="0"/>
                <a:cs typeface="Times New Roman" panose="02020603050405020304" pitchFamily="18" charset="0"/>
              </a:rPr>
              <a:t> </a:t>
            </a:r>
            <a:r>
              <a:rPr lang="en-GB" sz="2400" dirty="0" err="1">
                <a:solidFill>
                  <a:srgbClr val="FF0000"/>
                </a:solidFill>
                <a:latin typeface="Times New Roman" panose="02020603050405020304" pitchFamily="18" charset="0"/>
                <a:cs typeface="Times New Roman" panose="02020603050405020304" pitchFamily="18" charset="0"/>
              </a:rPr>
              <a:t>đoạn</a:t>
            </a:r>
            <a:r>
              <a:rPr lang="en-GB" sz="2400" dirty="0">
                <a:solidFill>
                  <a:srgbClr val="FF0000"/>
                </a:solidFill>
                <a:latin typeface="Times New Roman" panose="02020603050405020304" pitchFamily="18" charset="0"/>
                <a:cs typeface="Times New Roman" panose="02020603050405020304" pitchFamily="18" charset="0"/>
              </a:rPr>
              <a:t>:</a:t>
            </a:r>
            <a:endParaRPr lang="vi-VN" sz="2400" dirty="0">
              <a:solidFill>
                <a:srgbClr val="FF0000"/>
              </a:solidFill>
              <a:latin typeface="Times New Roman" panose="02020603050405020304" pitchFamily="18" charset="0"/>
              <a:cs typeface="Times New Roman" panose="02020603050405020304" pitchFamily="18" charset="0"/>
            </a:endParaRPr>
          </a:p>
          <a:p>
            <a:pPr algn="just">
              <a:lnSpc>
                <a:spcPts val="2880"/>
              </a:lnSpc>
              <a:spcBef>
                <a:spcPts val="400"/>
              </a:spcBef>
              <a:spcAft>
                <a:spcPts val="400"/>
              </a:spcAft>
            </a:pPr>
            <a:r>
              <a:rPr lang="en-GB" sz="2400" dirty="0">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Điểm giống nhau</a:t>
            </a:r>
            <a:r>
              <a:rPr lang="vi-VN" sz="2400" dirty="0">
                <a:latin typeface="Times New Roman" panose="02020603050405020304" pitchFamily="18" charset="0"/>
                <a:cs typeface="Times New Roman" panose="02020603050405020304" pitchFamily="18" charset="0"/>
              </a:rPr>
              <a:t>: Lợi dụng các phương tiện thông tin đại chúng, đặc biệt là các trang mạng xã hội và internet để bôi nhọ, xuyên tạc lãnh đạo Đảng, Nhà nước; thông tin sai sự thật, làm nóng các vấn đề xã hội,...; </a:t>
            </a:r>
            <a:endParaRPr lang="vi-VN" sz="2400" dirty="0">
              <a:latin typeface="Times New Roman" panose="02020603050405020304" pitchFamily="18" charset="0"/>
              <a:cs typeface="Times New Roman" panose="02020603050405020304" pitchFamily="18" charset="0"/>
            </a:endParaRPr>
          </a:p>
          <a:p>
            <a:pPr algn="just">
              <a:lnSpc>
                <a:spcPts val="2880"/>
              </a:lnSpc>
              <a:spcBef>
                <a:spcPts val="400"/>
              </a:spcBef>
              <a:spcAft>
                <a:spcPts val="400"/>
              </a:spcAft>
            </a:pPr>
            <a:r>
              <a:rPr lang="vi-VN" sz="2400" dirty="0">
                <a:solidFill>
                  <a:srgbClr val="00B050"/>
                </a:solidFill>
                <a:latin typeface="Times New Roman" panose="02020603050405020304" pitchFamily="18" charset="0"/>
                <a:cs typeface="Times New Roman" panose="02020603050405020304" pitchFamily="18" charset="0"/>
              </a:rPr>
              <a:t>+ Điểm khác nhau: </a:t>
            </a:r>
            <a:r>
              <a:rPr lang="vi-VN" sz="2400" dirty="0">
                <a:latin typeface="Times New Roman" panose="02020603050405020304" pitchFamily="18" charset="0"/>
                <a:cs typeface="Times New Roman" panose="02020603050405020304" pitchFamily="18" charset="0"/>
              </a:rPr>
              <a:t>thủ đoạn của chiến lược “</a:t>
            </a:r>
            <a:r>
              <a:rPr lang="en-GB" sz="2400" dirty="0">
                <a:latin typeface="Times New Roman" panose="02020603050405020304" pitchFamily="18" charset="0"/>
                <a:cs typeface="Times New Roman" panose="02020603050405020304" pitchFamily="18" charset="0"/>
              </a:rPr>
              <a:t>DBHB</a:t>
            </a:r>
            <a:r>
              <a:rPr lang="vi-VN" sz="2400" dirty="0">
                <a:latin typeface="Times New Roman" panose="02020603050405020304" pitchFamily="18" charset="0"/>
                <a:cs typeface="Times New Roman" panose="02020603050405020304" pitchFamily="18" charset="0"/>
              </a:rPr>
              <a:t>” có tính chất phá hoại tổng hợp, phạm vi rộng và có tính lâu dài, thủ đoạn </a:t>
            </a:r>
            <a:r>
              <a:rPr lang="en-GB" sz="2400" dirty="0">
                <a:latin typeface="Times New Roman" panose="02020603050405020304" pitchFamily="18" charset="0"/>
                <a:cs typeface="Times New Roman" panose="02020603050405020304" pitchFamily="18" charset="0"/>
              </a:rPr>
              <a:t>BLLĐ</a:t>
            </a:r>
            <a:r>
              <a:rPr lang="vi-VN" sz="2400" dirty="0">
                <a:latin typeface="Times New Roman" panose="02020603050405020304" pitchFamily="18" charset="0"/>
                <a:cs typeface="Times New Roman" panose="02020603050405020304" pitchFamily="18" charset="0"/>
              </a:rPr>
              <a:t> thực hiện theo kế hoạch cụ thể, chi tiết và lợi dụng thời cơ. </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xEl>
                                              <p:pRg st="1" end="1"/>
                                            </p:txEl>
                                          </p:spTgt>
                                        </p:tgtEl>
                                        <p:attrNameLst>
                                          <p:attrName>style.visibility</p:attrName>
                                        </p:attrNameLst>
                                      </p:cBhvr>
                                      <p:to>
                                        <p:strVal val="visible"/>
                                      </p:to>
                                    </p:set>
                                    <p:anim calcmode="lin" valueType="num">
                                      <p:cBhvr additive="base">
                                        <p:cTn id="18"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animEffect transition="in" filter="circle(in)">
                                      <p:cBhvr>
                                        <p:cTn id="24" dur="2000"/>
                                        <p:tgtEl>
                                          <p:spTgt spid="16">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animEffect transition="in" filter="circle(in)">
                                      <p:cBhvr>
                                        <p:cTn id="27" dur="2000"/>
                                        <p:tgtEl>
                                          <p:spTgt spid="1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6">
                                            <p:txEl>
                                              <p:pRg st="4" end="4"/>
                                            </p:txEl>
                                          </p:spTgt>
                                        </p:tgtEl>
                                        <p:attrNameLst>
                                          <p:attrName>style.visibility</p:attrName>
                                        </p:attrNameLst>
                                      </p:cBhvr>
                                      <p:to>
                                        <p:strVal val="visible"/>
                                      </p:to>
                                    </p:set>
                                    <p:animEffect transition="in" filter="barn(inVertical)">
                                      <p:cBhvr>
                                        <p:cTn id="32" dur="500"/>
                                        <p:tgtEl>
                                          <p:spTgt spid="1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p:cTn id="37" dur="5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16">
                                            <p:txEl>
                                              <p:pRg st="5" end="5"/>
                                            </p:txEl>
                                          </p:spTgt>
                                        </p:tgtEl>
                                        <p:attrNameLst>
                                          <p:attrName>ppt_h</p:attrName>
                                        </p:attrNameLst>
                                      </p:cBhvr>
                                      <p:tavLst>
                                        <p:tav tm="0">
                                          <p:val>
                                            <p:fltVal val="0"/>
                                          </p:val>
                                        </p:tav>
                                        <p:tav tm="100000">
                                          <p:val>
                                            <p:strVal val="#ppt_h"/>
                                          </p:val>
                                        </p:tav>
                                      </p:tavLst>
                                    </p:anim>
                                    <p:anim calcmode="lin" valueType="num">
                                      <p:cBhvr>
                                        <p:cTn id="39" dur="500" fill="hold"/>
                                        <p:tgtEl>
                                          <p:spTgt spid="16">
                                            <p:txEl>
                                              <p:pRg st="5" end="5"/>
                                            </p:txEl>
                                          </p:spTgt>
                                        </p:tgtEl>
                                        <p:attrNameLst>
                                          <p:attrName>style.rotation</p:attrName>
                                        </p:attrNameLst>
                                      </p:cBhvr>
                                      <p:tavLst>
                                        <p:tav tm="0">
                                          <p:val>
                                            <p:fltVal val="360"/>
                                          </p:val>
                                        </p:tav>
                                        <p:tav tm="100000">
                                          <p:val>
                                            <p:fltVal val="0"/>
                                          </p:val>
                                        </p:tav>
                                      </p:tavLst>
                                    </p:anim>
                                    <p:animEffect transition="in" filter="fade">
                                      <p:cBhvr>
                                        <p:cTn id="40" dur="500"/>
                                        <p:tgtEl>
                                          <p:spTgt spid="16">
                                            <p:txEl>
                                              <p:pRg st="5" end="5"/>
                                            </p:txEl>
                                          </p:spTgt>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16">
                                            <p:txEl>
                                              <p:pRg st="6" end="6"/>
                                            </p:txEl>
                                          </p:spTgt>
                                        </p:tgtEl>
                                        <p:attrNameLst>
                                          <p:attrName>style.visibility</p:attrName>
                                        </p:attrNameLst>
                                      </p:cBhvr>
                                      <p:to>
                                        <p:strVal val="visible"/>
                                      </p:to>
                                    </p:set>
                                    <p:anim calcmode="lin" valueType="num">
                                      <p:cBhvr>
                                        <p:cTn id="43" dur="5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16">
                                            <p:txEl>
                                              <p:pRg st="6" end="6"/>
                                            </p:txEl>
                                          </p:spTgt>
                                        </p:tgtEl>
                                        <p:attrNameLst>
                                          <p:attrName>ppt_h</p:attrName>
                                        </p:attrNameLst>
                                      </p:cBhvr>
                                      <p:tavLst>
                                        <p:tav tm="0">
                                          <p:val>
                                            <p:fltVal val="0"/>
                                          </p:val>
                                        </p:tav>
                                        <p:tav tm="100000">
                                          <p:val>
                                            <p:strVal val="#ppt_h"/>
                                          </p:val>
                                        </p:tav>
                                      </p:tavLst>
                                    </p:anim>
                                    <p:anim calcmode="lin" valueType="num">
                                      <p:cBhvr>
                                        <p:cTn id="45" dur="500" fill="hold"/>
                                        <p:tgtEl>
                                          <p:spTgt spid="16">
                                            <p:txEl>
                                              <p:pRg st="6" end="6"/>
                                            </p:txEl>
                                          </p:spTgt>
                                        </p:tgtEl>
                                        <p:attrNameLst>
                                          <p:attrName>style.rotation</p:attrName>
                                        </p:attrNameLst>
                                      </p:cBhvr>
                                      <p:tavLst>
                                        <p:tav tm="0">
                                          <p:val>
                                            <p:fltVal val="360"/>
                                          </p:val>
                                        </p:tav>
                                        <p:tav tm="100000">
                                          <p:val>
                                            <p:fltVal val="0"/>
                                          </p:val>
                                        </p:tav>
                                      </p:tavLst>
                                    </p:anim>
                                    <p:animEffect transition="in" filter="fade">
                                      <p:cBhvr>
                                        <p:cTn id="46"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3830053" y="167994"/>
            <a:ext cx="7896862"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a:t>
            </a:r>
            <a:r>
              <a:rPr lang="en-US" sz="2400" b="1" dirty="0">
                <a:solidFill>
                  <a:srgbClr val="FF0000"/>
                </a:solidFill>
                <a:latin typeface="TimesNewRomanPSMT"/>
              </a:rPr>
              <a:t>II/2              </a:t>
            </a:r>
            <a:endParaRPr lang="en-US" sz="2400" b="1" dirty="0">
              <a:solidFill>
                <a:srgbClr val="FF0000"/>
              </a:solidFill>
              <a:latin typeface="TimesNewRomanPSMT"/>
            </a:endParaRP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2</a:t>
            </a:r>
            <a:r>
              <a:rPr lang="en-GB" sz="2800" b="1" dirty="0">
                <a:ln w="22225">
                  <a:solidFill>
                    <a:srgbClr val="7030A0"/>
                  </a:solidFill>
                  <a:prstDash val="solid"/>
                </a:ln>
                <a:solidFill>
                  <a:schemeClr val="accent2">
                    <a:lumMod val="40000"/>
                    <a:lumOff val="60000"/>
                  </a:schemeClr>
                </a:solidFill>
                <a:latin typeface="TimesNewRomanPSMT"/>
              </a:rPr>
              <a:t>” </a:t>
            </a:r>
            <a:endParaRPr lang="en-GB" sz="2800" b="1" dirty="0">
              <a:ln w="22225">
                <a:solidFill>
                  <a:srgbClr val="7030A0"/>
                </a:solidFill>
                <a:prstDash val="solid"/>
              </a:ln>
              <a:solidFill>
                <a:schemeClr val="accent2">
                  <a:lumMod val="40000"/>
                  <a:lumOff val="60000"/>
                </a:schemeClr>
              </a:solidFill>
              <a:latin typeface="TimesNewRomanPSMT"/>
            </a:endParaRPr>
          </a:p>
        </p:txBody>
      </p:sp>
      <p:sp>
        <p:nvSpPr>
          <p:cNvPr id="7" name="TextBox 6"/>
          <p:cNvSpPr txBox="1"/>
          <p:nvPr/>
        </p:nvSpPr>
        <p:spPr>
          <a:xfrm>
            <a:off x="6995238" y="6289896"/>
            <a:ext cx="1516357" cy="400110"/>
          </a:xfrm>
          <a:prstGeom prst="rect">
            <a:avLst/>
          </a:prstGeom>
          <a:noFill/>
        </p:spPr>
        <p:txBody>
          <a:bodyPr wrap="square">
            <a:spAutoFit/>
          </a:bodyPr>
          <a:lstStyle/>
          <a:p>
            <a:pPr algn="r"/>
            <a:r>
              <a:rPr lang="vi-VN" sz="2000" b="1" dirty="0">
                <a:latin typeface="TimesNewRomanPSMT"/>
              </a:rPr>
              <a:t>Bảng ô chữ</a:t>
            </a:r>
            <a:endParaRPr lang="en-US" sz="2000" b="1" dirty="0"/>
          </a:p>
        </p:txBody>
      </p:sp>
      <p:sp>
        <p:nvSpPr>
          <p:cNvPr id="10" name="TextBox 9"/>
          <p:cNvSpPr txBox="1"/>
          <p:nvPr/>
        </p:nvSpPr>
        <p:spPr>
          <a:xfrm>
            <a:off x="880745" y="1081064"/>
            <a:ext cx="2686293" cy="5213928"/>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3280"/>
              </a:lnSpc>
              <a:spcBef>
                <a:spcPts val="300"/>
              </a:spcBef>
              <a:spcAft>
                <a:spcPts val="300"/>
              </a:spcAft>
              <a:buFont typeface="+mj-lt"/>
              <a:buAutoNum type="arabicPeriod"/>
            </a:pPr>
            <a:r>
              <a:rPr lang="vi-VN" sz="2400" dirty="0">
                <a:latin typeface="TimesNewRomanPSMT"/>
              </a:rPr>
              <a:t> Tìm</a:t>
            </a:r>
            <a:r>
              <a:rPr lang="vi-VN" sz="2400" dirty="0">
                <a:effectLst/>
                <a:latin typeface="TimesNewRomanPSMT"/>
              </a:rPr>
              <a:t> </a:t>
            </a:r>
            <a:r>
              <a:rPr lang="en-US" sz="2400" dirty="0">
                <a:solidFill>
                  <a:srgbClr val="00A23A"/>
                </a:solidFill>
                <a:effectLst/>
                <a:latin typeface="TimesNewRomanPSMT"/>
              </a:rPr>
              <a:t>12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a:t>
            </a:r>
            <a:r>
              <a:rPr lang="en-US" sz="2400" dirty="0">
                <a:solidFill>
                  <a:srgbClr val="00A23A"/>
                </a:solidFill>
                <a:latin typeface="TimesNewRomanPSMT"/>
              </a:rPr>
              <a:t> </a:t>
            </a:r>
            <a:r>
              <a:rPr lang="en-US" sz="2400" dirty="0" err="1">
                <a:solidFill>
                  <a:srgbClr val="00A23A"/>
                </a:solidFill>
                <a:latin typeface="TimesNewRomanPSMT"/>
              </a:rPr>
              <a:t>mục</a:t>
            </a:r>
            <a:r>
              <a:rPr lang="en-US" sz="2400" dirty="0">
                <a:solidFill>
                  <a:srgbClr val="00A23A"/>
                </a:solidFill>
                <a:latin typeface="TimesNewRomanPSMT"/>
              </a:rPr>
              <a:t> II/2</a:t>
            </a:r>
            <a:r>
              <a:rPr lang="vi-VN" sz="2400" dirty="0">
                <a:solidFill>
                  <a:srgbClr val="00A23A"/>
                </a:solidFill>
                <a:effectLst/>
                <a:latin typeface="TimesNewRomanPSMT"/>
              </a:rPr>
              <a:t> 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en-GB" sz="2400" dirty="0">
              <a:latin typeface="TimesNewRomanPSMT"/>
            </a:endParaRPr>
          </a:p>
          <a:p>
            <a:pPr marL="269875" indent="-269875" algn="just">
              <a:lnSpc>
                <a:spcPts val="3280"/>
              </a:lnSpc>
              <a:spcBef>
                <a:spcPts val="300"/>
              </a:spcBef>
              <a:spcAft>
                <a:spcPts val="300"/>
              </a:spcAft>
              <a:buFont typeface="+mj-lt"/>
              <a:buAutoNum type="arabicPeriod"/>
            </a:pPr>
            <a:r>
              <a:rPr lang="en-GB" sz="2400" dirty="0">
                <a:effectLst/>
                <a:latin typeface="TimesNewRomanPSMT"/>
              </a:rPr>
              <a:t> </a:t>
            </a: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3" name="Picture 2"/>
          <p:cNvPicPr>
            <a:picLocks noChangeAspect="1"/>
          </p:cNvPicPr>
          <p:nvPr/>
        </p:nvPicPr>
        <p:blipFill>
          <a:blip r:embed="rId2"/>
          <a:stretch>
            <a:fillRect/>
          </a:stretch>
        </p:blipFill>
        <p:spPr>
          <a:xfrm>
            <a:off x="3830053" y="1081064"/>
            <a:ext cx="7846726" cy="5208832"/>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fltVal val="0"/>
                                          </p:val>
                                        </p:tav>
                                        <p:tav tm="100000">
                                          <p:val>
                                            <p:strVal val="#ppt_w"/>
                                          </p:val>
                                        </p:tav>
                                      </p:tavLst>
                                    </p:anim>
                                    <p:anim calcmode="lin" valueType="num">
                                      <p:cBhvr>
                                        <p:cTn id="45" dur="1000" fill="hold"/>
                                        <p:tgtEl>
                                          <p:spTgt spid="3"/>
                                        </p:tgtEl>
                                        <p:attrNameLst>
                                          <p:attrName>ppt_h</p:attrName>
                                        </p:attrNameLst>
                                      </p:cBhvr>
                                      <p:tavLst>
                                        <p:tav tm="0">
                                          <p:val>
                                            <p:fltVal val="0"/>
                                          </p:val>
                                        </p:tav>
                                        <p:tav tm="100000">
                                          <p:val>
                                            <p:strVal val="#ppt_h"/>
                                          </p:val>
                                        </p:tav>
                                      </p:tavLst>
                                    </p:anim>
                                    <p:anim calcmode="lin" valueType="num">
                                      <p:cBhvr>
                                        <p:cTn id="46" dur="1000" fill="hold"/>
                                        <p:tgtEl>
                                          <p:spTgt spid="3"/>
                                        </p:tgtEl>
                                        <p:attrNameLst>
                                          <p:attrName>style.rotation</p:attrName>
                                        </p:attrNameLst>
                                      </p:cBhvr>
                                      <p:tavLst>
                                        <p:tav tm="0">
                                          <p:val>
                                            <p:fltVal val="90"/>
                                          </p:val>
                                        </p:tav>
                                        <p:tav tm="100000">
                                          <p:val>
                                            <p:fltVal val="0"/>
                                          </p:val>
                                        </p:tav>
                                      </p:tavLst>
                                    </p:anim>
                                    <p:animEffect transition="in" filter="fade">
                                      <p:cBhvr>
                                        <p:cTn id="4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 name="TextBox 5"/>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endParaRPr lang="vi-VN" sz="2400" b="1" dirty="0">
              <a:solidFill>
                <a:srgbClr val="FF000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a:latin typeface="TimesNewRomanPSMT"/>
              </a:rPr>
              <a:t>: mỗi đội </a:t>
            </a:r>
            <a:r>
              <a:rPr lang="en-GB" sz="2400" err="1">
                <a:latin typeface="TimesNewRomanPSMT"/>
              </a:rPr>
              <a:t>tìm</a:t>
            </a:r>
            <a:r>
              <a:rPr lang="en-GB" sz="2400">
                <a:solidFill>
                  <a:srgbClr val="00B050"/>
                </a:solidFill>
                <a:latin typeface="TimesNewRomanPSMT"/>
              </a:rPr>
              <a:t> 3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5" name="Group 11"/>
          <p:cNvGrpSpPr/>
          <p:nvPr/>
        </p:nvGrpSpPr>
        <p:grpSpPr bwMode="auto">
          <a:xfrm>
            <a:off x="806095" y="167994"/>
            <a:ext cx="625171" cy="541918"/>
            <a:chOff x="0" y="0"/>
            <a:chExt cx="666" cy="559"/>
          </a:xfrm>
        </p:grpSpPr>
        <p:sp>
          <p:nvSpPr>
            <p:cNvPr id="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1" name="TextBox 10"/>
          <p:cNvSpPr txBox="1"/>
          <p:nvPr/>
        </p:nvSpPr>
        <p:spPr>
          <a:xfrm>
            <a:off x="4497043"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endPar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endParaRPr>
          </a:p>
        </p:txBody>
      </p:sp>
      <p:sp>
        <p:nvSpPr>
          <p:cNvPr id="1442" name="Câu 1">
            <a:hlinkClick r:id="rId2" action="ppaction://hlinksldjump"/>
          </p:cNvPr>
          <p:cNvSpPr/>
          <p:nvPr/>
        </p:nvSpPr>
        <p:spPr>
          <a:xfrm>
            <a:off x="2386533" y="1193961"/>
            <a:ext cx="717200" cy="37142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dirty="0">
                <a:latin typeface="UTM Avo" panose="02040603050506020204" pitchFamily="18" charset="0"/>
              </a:rPr>
              <a:t>1</a:t>
            </a:r>
            <a:endParaRPr lang="en-US" b="1" dirty="0">
              <a:latin typeface="UTM Avo" panose="02040603050506020204" pitchFamily="18" charset="0"/>
            </a:endParaRPr>
          </a:p>
        </p:txBody>
      </p:sp>
      <p:sp>
        <p:nvSpPr>
          <p:cNvPr id="1443" name="Câu 2">
            <a:hlinkClick r:id="rId3" action="ppaction://hlinksldjump"/>
          </p:cNvPr>
          <p:cNvSpPr/>
          <p:nvPr/>
        </p:nvSpPr>
        <p:spPr>
          <a:xfrm>
            <a:off x="2386533" y="1610109"/>
            <a:ext cx="717200" cy="36933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2</a:t>
            </a:r>
            <a:endParaRPr lang="en-US" b="1" dirty="0">
              <a:latin typeface="UTM Avo" panose="02040603050506020204" pitchFamily="18" charset="0"/>
            </a:endParaRPr>
          </a:p>
        </p:txBody>
      </p:sp>
      <p:sp>
        <p:nvSpPr>
          <p:cNvPr id="1444" name="Câu 3">
            <a:hlinkClick r:id="rId4" action="ppaction://hlinksldjump"/>
          </p:cNvPr>
          <p:cNvSpPr/>
          <p:nvPr/>
        </p:nvSpPr>
        <p:spPr>
          <a:xfrm>
            <a:off x="2386533" y="2024163"/>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3</a:t>
            </a:r>
            <a:endParaRPr lang="en-US" b="1" dirty="0">
              <a:latin typeface="UTM Avo" panose="02040603050506020204" pitchFamily="18" charset="0"/>
            </a:endParaRPr>
          </a:p>
        </p:txBody>
      </p:sp>
      <p:sp>
        <p:nvSpPr>
          <p:cNvPr id="1452" name="Câu 4">
            <a:hlinkClick r:id="rId5" action="ppaction://hlinksldjump"/>
          </p:cNvPr>
          <p:cNvSpPr/>
          <p:nvPr/>
        </p:nvSpPr>
        <p:spPr>
          <a:xfrm>
            <a:off x="2386533" y="2438218"/>
            <a:ext cx="717200" cy="37142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4</a:t>
            </a:r>
            <a:endParaRPr lang="en-US" b="1" dirty="0">
              <a:latin typeface="UTM Avo" panose="02040603050506020204" pitchFamily="18" charset="0"/>
            </a:endParaRPr>
          </a:p>
        </p:txBody>
      </p:sp>
      <p:sp>
        <p:nvSpPr>
          <p:cNvPr id="1453" name="Câu 5">
            <a:hlinkClick r:id="rId6" action="ppaction://hlinksldjump"/>
          </p:cNvPr>
          <p:cNvSpPr/>
          <p:nvPr/>
        </p:nvSpPr>
        <p:spPr>
          <a:xfrm>
            <a:off x="2386533" y="2854366"/>
            <a:ext cx="717200" cy="36933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5</a:t>
            </a:r>
            <a:endParaRPr lang="en-US" b="1" dirty="0">
              <a:latin typeface="UTM Avo" panose="02040603050506020204" pitchFamily="18" charset="0"/>
            </a:endParaRPr>
          </a:p>
        </p:txBody>
      </p:sp>
      <p:sp>
        <p:nvSpPr>
          <p:cNvPr id="1456" name="Câu 6">
            <a:hlinkClick r:id="rId7" action="ppaction://hlinksldjump"/>
          </p:cNvPr>
          <p:cNvSpPr/>
          <p:nvPr/>
        </p:nvSpPr>
        <p:spPr>
          <a:xfrm>
            <a:off x="2386533" y="3268420"/>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6</a:t>
            </a:r>
            <a:endParaRPr lang="en-US" b="1" dirty="0">
              <a:latin typeface="UTM Avo" panose="02040603050506020204" pitchFamily="18" charset="0"/>
            </a:endParaRPr>
          </a:p>
        </p:txBody>
      </p:sp>
      <p:sp>
        <p:nvSpPr>
          <p:cNvPr id="1462" name="Câu 7">
            <a:hlinkClick r:id="rId8" action="ppaction://hlinksldjump"/>
          </p:cNvPr>
          <p:cNvSpPr/>
          <p:nvPr/>
        </p:nvSpPr>
        <p:spPr>
          <a:xfrm>
            <a:off x="2386533" y="3682475"/>
            <a:ext cx="717200" cy="37142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7</a:t>
            </a:r>
            <a:endParaRPr lang="en-US" b="1" dirty="0">
              <a:latin typeface="UTM Avo" panose="02040603050506020204" pitchFamily="18" charset="0"/>
            </a:endParaRPr>
          </a:p>
        </p:txBody>
      </p:sp>
      <p:sp>
        <p:nvSpPr>
          <p:cNvPr id="1463" name="Câu 8">
            <a:hlinkClick r:id="rId9" action="ppaction://hlinksldjump"/>
          </p:cNvPr>
          <p:cNvSpPr/>
          <p:nvPr/>
        </p:nvSpPr>
        <p:spPr>
          <a:xfrm>
            <a:off x="2386533" y="4098623"/>
            <a:ext cx="717200" cy="36933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8</a:t>
            </a:r>
            <a:endParaRPr lang="en-US" b="1" dirty="0">
              <a:latin typeface="UTM Avo" panose="02040603050506020204" pitchFamily="18" charset="0"/>
            </a:endParaRPr>
          </a:p>
        </p:txBody>
      </p:sp>
      <p:sp>
        <p:nvSpPr>
          <p:cNvPr id="1466" name="Câu 9">
            <a:hlinkClick r:id="rId10" action="ppaction://hlinksldjump"/>
          </p:cNvPr>
          <p:cNvSpPr/>
          <p:nvPr/>
        </p:nvSpPr>
        <p:spPr>
          <a:xfrm>
            <a:off x="2386533" y="4512677"/>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9</a:t>
            </a:r>
            <a:endParaRPr lang="en-US" b="1" dirty="0">
              <a:latin typeface="UTM Avo" panose="02040603050506020204" pitchFamily="18" charset="0"/>
            </a:endParaRPr>
          </a:p>
        </p:txBody>
      </p:sp>
      <p:sp>
        <p:nvSpPr>
          <p:cNvPr id="1874" name="Câu 10">
            <a:hlinkClick r:id="rId11" action="ppaction://hlinksldjump"/>
          </p:cNvPr>
          <p:cNvSpPr/>
          <p:nvPr/>
        </p:nvSpPr>
        <p:spPr>
          <a:xfrm>
            <a:off x="2386533" y="4926732"/>
            <a:ext cx="717200" cy="371425"/>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10</a:t>
            </a:r>
            <a:endParaRPr lang="en-US" b="1" dirty="0">
              <a:latin typeface="UTM Avo" panose="02040603050506020204" pitchFamily="18" charset="0"/>
            </a:endParaRPr>
          </a:p>
        </p:txBody>
      </p:sp>
      <p:sp>
        <p:nvSpPr>
          <p:cNvPr id="1880" name="Câu 11">
            <a:hlinkClick r:id="rId12" action="ppaction://hlinksldjump"/>
          </p:cNvPr>
          <p:cNvSpPr/>
          <p:nvPr/>
        </p:nvSpPr>
        <p:spPr>
          <a:xfrm>
            <a:off x="2386533" y="5342880"/>
            <a:ext cx="717200" cy="36933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11</a:t>
            </a:r>
            <a:endParaRPr lang="en-US" b="1" dirty="0">
              <a:latin typeface="UTM Avo" panose="02040603050506020204" pitchFamily="18" charset="0"/>
            </a:endParaRPr>
          </a:p>
        </p:txBody>
      </p:sp>
      <p:sp>
        <p:nvSpPr>
          <p:cNvPr id="1898" name="Câu 12">
            <a:hlinkClick r:id="rId13" action="ppaction://hlinksldjump"/>
          </p:cNvPr>
          <p:cNvSpPr/>
          <p:nvPr/>
        </p:nvSpPr>
        <p:spPr>
          <a:xfrm>
            <a:off x="2386533" y="5756937"/>
            <a:ext cx="717200" cy="36933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latin typeface="UTM Avo" panose="02040603050506020204" pitchFamily="18" charset="0"/>
              </a:rPr>
              <a:t>12</a:t>
            </a:r>
            <a:endParaRPr lang="en-US" b="1" dirty="0">
              <a:latin typeface="UTM Avo" panose="02040603050506020204" pitchFamily="18" charset="0"/>
            </a:endParaRPr>
          </a:p>
        </p:txBody>
      </p:sp>
      <p:sp>
        <p:nvSpPr>
          <p:cNvPr id="12" name="TextBox 11">
            <a:hlinkClick r:id="rId14" action="ppaction://hlinksldjump"/>
          </p:cNvPr>
          <p:cNvSpPr txBox="1"/>
          <p:nvPr/>
        </p:nvSpPr>
        <p:spPr>
          <a:xfrm>
            <a:off x="8938604" y="6201940"/>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endParaRPr lang="en-US" sz="1400" dirty="0">
              <a:solidFill>
                <a:srgbClr val="FF0000"/>
              </a:solidFill>
              <a:latin typeface="Times New Roman" panose="02020603050405020304" pitchFamily="18" charset="0"/>
              <a:cs typeface="Times New Roman" panose="02020603050405020304" pitchFamily="18" charset="0"/>
            </a:endParaRPr>
          </a:p>
        </p:txBody>
      </p:sp>
      <p:pic>
        <p:nvPicPr>
          <p:cNvPr id="13" name="Graphic 12" descr="Right pointing backhand index with solid fill">
            <a:hlinkClick r:id="rId14" action="ppaction://hlinksldjump"/>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519978" y="6201940"/>
            <a:ext cx="320492" cy="357234"/>
          </a:xfrm>
          <a:prstGeom prst="rect">
            <a:avLst/>
          </a:prstGeom>
        </p:spPr>
      </p:pic>
      <p:sp>
        <p:nvSpPr>
          <p:cNvPr id="7" name="Rectangle 6"/>
          <p:cNvSpPr/>
          <p:nvPr/>
        </p:nvSpPr>
        <p:spPr>
          <a:xfrm>
            <a:off x="5681019" y="120138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35" name="TextBox 1934"/>
          <p:cNvSpPr txBox="1"/>
          <p:nvPr/>
        </p:nvSpPr>
        <p:spPr>
          <a:xfrm>
            <a:off x="5717473" y="1148840"/>
            <a:ext cx="337607" cy="461665"/>
          </a:xfrm>
          <a:prstGeom prst="rect">
            <a:avLst/>
          </a:prstGeom>
          <a:noFill/>
        </p:spPr>
        <p:txBody>
          <a:bodyPr wrap="square" rtlCol="0">
            <a:spAutoFit/>
          </a:bodyPr>
          <a:lstStyle/>
          <a:p>
            <a:pPr algn="ctr"/>
            <a:r>
              <a:rPr lang="en-US" sz="2400" b="1">
                <a:solidFill>
                  <a:srgbClr val="FF0000"/>
                </a:solidFill>
              </a:rPr>
              <a:t>B</a:t>
            </a:r>
            <a:endParaRPr lang="en-US" sz="2400" b="1" dirty="0">
              <a:solidFill>
                <a:srgbClr val="FF0000"/>
              </a:solidFill>
            </a:endParaRPr>
          </a:p>
        </p:txBody>
      </p:sp>
      <p:sp>
        <p:nvSpPr>
          <p:cNvPr id="29" name="Rectangle 28"/>
          <p:cNvSpPr/>
          <p:nvPr/>
        </p:nvSpPr>
        <p:spPr>
          <a:xfrm>
            <a:off x="6152011" y="12013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0" name="TextBox 29"/>
          <p:cNvSpPr txBox="1"/>
          <p:nvPr/>
        </p:nvSpPr>
        <p:spPr>
          <a:xfrm>
            <a:off x="6215584" y="1148840"/>
            <a:ext cx="283369" cy="461665"/>
          </a:xfrm>
          <a:prstGeom prst="rect">
            <a:avLst/>
          </a:prstGeom>
          <a:noFill/>
        </p:spPr>
        <p:txBody>
          <a:bodyPr wrap="square" rtlCol="0">
            <a:spAutoFit/>
          </a:bodyPr>
          <a:lstStyle/>
          <a:p>
            <a:pPr algn="ctr"/>
            <a:r>
              <a:rPr lang="en-US" sz="2400" b="1"/>
              <a:t>U</a:t>
            </a:r>
            <a:endParaRPr lang="en-US" sz="2400" b="1" dirty="0"/>
          </a:p>
        </p:txBody>
      </p:sp>
      <p:sp>
        <p:nvSpPr>
          <p:cNvPr id="31" name="Rectangle 30"/>
          <p:cNvSpPr/>
          <p:nvPr/>
        </p:nvSpPr>
        <p:spPr>
          <a:xfrm>
            <a:off x="6625117" y="12013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2" name="TextBox 31"/>
          <p:cNvSpPr txBox="1"/>
          <p:nvPr/>
        </p:nvSpPr>
        <p:spPr>
          <a:xfrm>
            <a:off x="6688690" y="1148840"/>
            <a:ext cx="283369" cy="461665"/>
          </a:xfrm>
          <a:prstGeom prst="rect">
            <a:avLst/>
          </a:prstGeom>
          <a:noFill/>
        </p:spPr>
        <p:txBody>
          <a:bodyPr wrap="square" rtlCol="0">
            <a:spAutoFit/>
          </a:bodyPr>
          <a:lstStyle/>
          <a:p>
            <a:pPr algn="ctr"/>
            <a:r>
              <a:rPr lang="en-US" sz="2400" b="1"/>
              <a:t>Ộ</a:t>
            </a:r>
            <a:endParaRPr lang="en-US" sz="2400" b="1" dirty="0"/>
          </a:p>
        </p:txBody>
      </p:sp>
      <p:sp>
        <p:nvSpPr>
          <p:cNvPr id="33" name="Rectangle 32"/>
          <p:cNvSpPr/>
          <p:nvPr/>
        </p:nvSpPr>
        <p:spPr>
          <a:xfrm>
            <a:off x="7097710" y="12013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4" name="TextBox 33"/>
          <p:cNvSpPr txBox="1"/>
          <p:nvPr/>
        </p:nvSpPr>
        <p:spPr>
          <a:xfrm>
            <a:off x="7161283" y="1148840"/>
            <a:ext cx="283369" cy="461665"/>
          </a:xfrm>
          <a:prstGeom prst="rect">
            <a:avLst/>
          </a:prstGeom>
          <a:noFill/>
        </p:spPr>
        <p:txBody>
          <a:bodyPr wrap="square" rtlCol="0">
            <a:spAutoFit/>
          </a:bodyPr>
          <a:lstStyle/>
          <a:p>
            <a:pPr algn="ctr"/>
            <a:r>
              <a:rPr lang="en-US" sz="2400" b="1"/>
              <a:t>C</a:t>
            </a:r>
            <a:endParaRPr lang="en-US" sz="2400" b="1" dirty="0"/>
          </a:p>
        </p:txBody>
      </p:sp>
      <p:sp>
        <p:nvSpPr>
          <p:cNvPr id="35" name="Rectangle 34"/>
          <p:cNvSpPr/>
          <p:nvPr/>
        </p:nvSpPr>
        <p:spPr>
          <a:xfrm>
            <a:off x="4733206" y="1201377"/>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6" name="TextBox 35"/>
          <p:cNvSpPr txBox="1"/>
          <p:nvPr/>
        </p:nvSpPr>
        <p:spPr>
          <a:xfrm>
            <a:off x="4796779" y="1148836"/>
            <a:ext cx="283369" cy="461665"/>
          </a:xfrm>
          <a:prstGeom prst="rect">
            <a:avLst/>
          </a:prstGeom>
          <a:noFill/>
        </p:spPr>
        <p:txBody>
          <a:bodyPr wrap="square" rtlCol="0">
            <a:spAutoFit/>
          </a:bodyPr>
          <a:lstStyle/>
          <a:p>
            <a:pPr algn="ctr"/>
            <a:r>
              <a:rPr lang="en-US" sz="2400" b="1"/>
              <a:t>É</a:t>
            </a:r>
            <a:endParaRPr lang="en-US" sz="2400" b="1" dirty="0"/>
          </a:p>
        </p:txBody>
      </p:sp>
      <p:sp>
        <p:nvSpPr>
          <p:cNvPr id="37" name="Rectangle 36"/>
          <p:cNvSpPr/>
          <p:nvPr/>
        </p:nvSpPr>
        <p:spPr>
          <a:xfrm>
            <a:off x="5207293" y="1201377"/>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8" name="TextBox 37"/>
          <p:cNvSpPr txBox="1"/>
          <p:nvPr/>
        </p:nvSpPr>
        <p:spPr>
          <a:xfrm>
            <a:off x="5270866" y="1148836"/>
            <a:ext cx="283369" cy="461665"/>
          </a:xfrm>
          <a:prstGeom prst="rect">
            <a:avLst/>
          </a:prstGeom>
          <a:noFill/>
        </p:spPr>
        <p:txBody>
          <a:bodyPr wrap="square" rtlCol="0">
            <a:spAutoFit/>
          </a:bodyPr>
          <a:lstStyle/>
          <a:p>
            <a:pPr algn="ctr"/>
            <a:r>
              <a:rPr lang="en-US" sz="2400" b="1"/>
              <a:t>P</a:t>
            </a:r>
            <a:endParaRPr lang="en-US" sz="2400" b="1" dirty="0"/>
          </a:p>
        </p:txBody>
      </p:sp>
      <p:sp>
        <p:nvSpPr>
          <p:cNvPr id="48" name="Rectangle 47"/>
          <p:cNvSpPr/>
          <p:nvPr/>
        </p:nvSpPr>
        <p:spPr>
          <a:xfrm>
            <a:off x="5681019" y="1615906"/>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50" name="TextBox 49"/>
          <p:cNvSpPr txBox="1"/>
          <p:nvPr/>
        </p:nvSpPr>
        <p:spPr>
          <a:xfrm>
            <a:off x="5717473" y="1563365"/>
            <a:ext cx="337607" cy="461665"/>
          </a:xfrm>
          <a:prstGeom prst="rect">
            <a:avLst/>
          </a:prstGeom>
          <a:noFill/>
        </p:spPr>
        <p:txBody>
          <a:bodyPr wrap="square" rtlCol="0">
            <a:spAutoFit/>
          </a:bodyPr>
          <a:lstStyle/>
          <a:p>
            <a:pPr algn="ctr"/>
            <a:r>
              <a:rPr lang="en-US" sz="2400" b="1">
                <a:solidFill>
                  <a:srgbClr val="FF0000"/>
                </a:solidFill>
              </a:rPr>
              <a:t>Ạ</a:t>
            </a:r>
            <a:endParaRPr lang="en-US" sz="2400" b="1" dirty="0">
              <a:solidFill>
                <a:srgbClr val="FF0000"/>
              </a:solidFill>
            </a:endParaRPr>
          </a:p>
        </p:txBody>
      </p:sp>
      <p:sp>
        <p:nvSpPr>
          <p:cNvPr id="55" name="Rectangle 54"/>
          <p:cNvSpPr/>
          <p:nvPr/>
        </p:nvSpPr>
        <p:spPr>
          <a:xfrm>
            <a:off x="3315021"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6" name="TextBox 55"/>
          <p:cNvSpPr txBox="1"/>
          <p:nvPr/>
        </p:nvSpPr>
        <p:spPr>
          <a:xfrm>
            <a:off x="3378594" y="1563365"/>
            <a:ext cx="283369" cy="461665"/>
          </a:xfrm>
          <a:prstGeom prst="rect">
            <a:avLst/>
          </a:prstGeom>
          <a:noFill/>
        </p:spPr>
        <p:txBody>
          <a:bodyPr wrap="square" rtlCol="0">
            <a:spAutoFit/>
          </a:bodyPr>
          <a:lstStyle/>
          <a:p>
            <a:pPr algn="ctr"/>
            <a:r>
              <a:rPr lang="en-US" sz="2400" b="1"/>
              <a:t>R</a:t>
            </a:r>
            <a:endParaRPr lang="en-US" sz="2400" b="1" dirty="0"/>
          </a:p>
        </p:txBody>
      </p:sp>
      <p:sp>
        <p:nvSpPr>
          <p:cNvPr id="57" name="Rectangle 56"/>
          <p:cNvSpPr/>
          <p:nvPr/>
        </p:nvSpPr>
        <p:spPr>
          <a:xfrm>
            <a:off x="3789108"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58" name="TextBox 57"/>
          <p:cNvSpPr txBox="1"/>
          <p:nvPr/>
        </p:nvSpPr>
        <p:spPr>
          <a:xfrm>
            <a:off x="3852681" y="1563365"/>
            <a:ext cx="283369" cy="461665"/>
          </a:xfrm>
          <a:prstGeom prst="rect">
            <a:avLst/>
          </a:prstGeom>
          <a:noFill/>
        </p:spPr>
        <p:txBody>
          <a:bodyPr wrap="square" rtlCol="0">
            <a:spAutoFit/>
          </a:bodyPr>
          <a:lstStyle/>
          <a:p>
            <a:pPr algn="ctr"/>
            <a:r>
              <a:rPr lang="en-US" sz="2400" b="1"/>
              <a:t>Ố</a:t>
            </a:r>
            <a:endParaRPr lang="en-US" sz="2400" b="1" dirty="0"/>
          </a:p>
        </p:txBody>
      </p:sp>
      <p:sp>
        <p:nvSpPr>
          <p:cNvPr id="59" name="Rectangle 58"/>
          <p:cNvSpPr/>
          <p:nvPr/>
        </p:nvSpPr>
        <p:spPr>
          <a:xfrm>
            <a:off x="4262214"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0" name="TextBox 59"/>
          <p:cNvSpPr txBox="1"/>
          <p:nvPr/>
        </p:nvSpPr>
        <p:spPr>
          <a:xfrm>
            <a:off x="4325787" y="1563365"/>
            <a:ext cx="283369" cy="461665"/>
          </a:xfrm>
          <a:prstGeom prst="rect">
            <a:avLst/>
          </a:prstGeom>
          <a:noFill/>
        </p:spPr>
        <p:txBody>
          <a:bodyPr wrap="square" rtlCol="0">
            <a:spAutoFit/>
          </a:bodyPr>
          <a:lstStyle/>
          <a:p>
            <a:pPr algn="ctr"/>
            <a:r>
              <a:rPr lang="en-US" sz="2400" b="1"/>
              <a:t>I</a:t>
            </a:r>
            <a:endParaRPr lang="en-US" sz="2400" b="1" dirty="0"/>
          </a:p>
        </p:txBody>
      </p:sp>
      <p:sp>
        <p:nvSpPr>
          <p:cNvPr id="61" name="Rectangle 60"/>
          <p:cNvSpPr/>
          <p:nvPr/>
        </p:nvSpPr>
        <p:spPr>
          <a:xfrm>
            <a:off x="4734807"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62" name="TextBox 61"/>
          <p:cNvSpPr txBox="1"/>
          <p:nvPr/>
        </p:nvSpPr>
        <p:spPr>
          <a:xfrm>
            <a:off x="4798380" y="1563365"/>
            <a:ext cx="283369" cy="461665"/>
          </a:xfrm>
          <a:prstGeom prst="rect">
            <a:avLst/>
          </a:prstGeom>
          <a:noFill/>
        </p:spPr>
        <p:txBody>
          <a:bodyPr wrap="square" rtlCol="0">
            <a:spAutoFit/>
          </a:bodyPr>
          <a:lstStyle/>
          <a:p>
            <a:pPr algn="ctr"/>
            <a:r>
              <a:rPr lang="en-US" sz="2400" b="1"/>
              <a:t>L</a:t>
            </a:r>
            <a:endParaRPr lang="en-US" sz="2400" b="1" dirty="0"/>
          </a:p>
        </p:txBody>
      </p:sp>
      <p:sp>
        <p:nvSpPr>
          <p:cNvPr id="63" name="Rectangle 62"/>
          <p:cNvSpPr/>
          <p:nvPr/>
        </p:nvSpPr>
        <p:spPr>
          <a:xfrm>
            <a:off x="5207913"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8" name="TextBox 1407"/>
          <p:cNvSpPr txBox="1"/>
          <p:nvPr/>
        </p:nvSpPr>
        <p:spPr>
          <a:xfrm>
            <a:off x="5271486" y="1563365"/>
            <a:ext cx="283369" cy="461665"/>
          </a:xfrm>
          <a:prstGeom prst="rect">
            <a:avLst/>
          </a:prstGeom>
          <a:noFill/>
        </p:spPr>
        <p:txBody>
          <a:bodyPr wrap="square" rtlCol="0">
            <a:spAutoFit/>
          </a:bodyPr>
          <a:lstStyle/>
          <a:p>
            <a:pPr algn="ctr"/>
            <a:r>
              <a:rPr lang="en-US" sz="2400" b="1"/>
              <a:t>O</a:t>
            </a:r>
            <a:endParaRPr lang="en-US" sz="2400" b="1" dirty="0"/>
          </a:p>
        </p:txBody>
      </p:sp>
      <p:sp>
        <p:nvSpPr>
          <p:cNvPr id="1409" name="Rectangle 1408"/>
          <p:cNvSpPr/>
          <p:nvPr/>
        </p:nvSpPr>
        <p:spPr>
          <a:xfrm>
            <a:off x="6152011" y="16159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0" name="TextBox 1409"/>
          <p:cNvSpPr txBox="1"/>
          <p:nvPr/>
        </p:nvSpPr>
        <p:spPr>
          <a:xfrm>
            <a:off x="6215584" y="1563365"/>
            <a:ext cx="283369" cy="461665"/>
          </a:xfrm>
          <a:prstGeom prst="rect">
            <a:avLst/>
          </a:prstGeom>
          <a:noFill/>
        </p:spPr>
        <p:txBody>
          <a:bodyPr wrap="square" rtlCol="0">
            <a:spAutoFit/>
          </a:bodyPr>
          <a:lstStyle/>
          <a:p>
            <a:pPr algn="ctr"/>
            <a:r>
              <a:rPr lang="en-US" sz="2400" b="1"/>
              <a:t>N</a:t>
            </a:r>
            <a:endParaRPr lang="en-US" sz="2400" b="1" dirty="0"/>
          </a:p>
        </p:txBody>
      </p:sp>
      <p:sp>
        <p:nvSpPr>
          <p:cNvPr id="1427" name="Rectangle 1426"/>
          <p:cNvSpPr/>
          <p:nvPr/>
        </p:nvSpPr>
        <p:spPr>
          <a:xfrm>
            <a:off x="5681019" y="203043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429" name="TextBox 1428"/>
          <p:cNvSpPr txBox="1"/>
          <p:nvPr/>
        </p:nvSpPr>
        <p:spPr>
          <a:xfrm>
            <a:off x="5717473" y="1977890"/>
            <a:ext cx="337607" cy="461665"/>
          </a:xfrm>
          <a:prstGeom prst="rect">
            <a:avLst/>
          </a:prstGeom>
          <a:noFill/>
        </p:spPr>
        <p:txBody>
          <a:bodyPr wrap="square" rtlCol="0">
            <a:spAutoFit/>
          </a:bodyPr>
          <a:lstStyle/>
          <a:p>
            <a:pPr algn="ctr"/>
            <a:r>
              <a:rPr lang="en-US" sz="2400" b="1">
                <a:solidFill>
                  <a:srgbClr val="FF0000"/>
                </a:solidFill>
              </a:rPr>
              <a:t>O</a:t>
            </a:r>
            <a:endParaRPr lang="en-US" sz="2400" b="1" dirty="0">
              <a:solidFill>
                <a:srgbClr val="FF0000"/>
              </a:solidFill>
            </a:endParaRPr>
          </a:p>
        </p:txBody>
      </p:sp>
      <p:sp>
        <p:nvSpPr>
          <p:cNvPr id="1438" name="Rectangle 1437"/>
          <p:cNvSpPr/>
          <p:nvPr/>
        </p:nvSpPr>
        <p:spPr>
          <a:xfrm>
            <a:off x="4262214" y="20304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39" name="TextBox 1438"/>
          <p:cNvSpPr txBox="1"/>
          <p:nvPr/>
        </p:nvSpPr>
        <p:spPr>
          <a:xfrm>
            <a:off x="4325787" y="1977890"/>
            <a:ext cx="283369" cy="461665"/>
          </a:xfrm>
          <a:prstGeom prst="rect">
            <a:avLst/>
          </a:prstGeom>
          <a:noFill/>
        </p:spPr>
        <p:txBody>
          <a:bodyPr wrap="square" rtlCol="0">
            <a:spAutoFit/>
          </a:bodyPr>
          <a:lstStyle/>
          <a:p>
            <a:pPr algn="ctr"/>
            <a:r>
              <a:rPr lang="en-US" sz="2400" b="1"/>
              <a:t>A</a:t>
            </a:r>
            <a:endParaRPr lang="en-US" sz="2400" b="1" dirty="0"/>
          </a:p>
        </p:txBody>
      </p:sp>
      <p:sp>
        <p:nvSpPr>
          <p:cNvPr id="1440" name="Rectangle 1439"/>
          <p:cNvSpPr/>
          <p:nvPr/>
        </p:nvSpPr>
        <p:spPr>
          <a:xfrm>
            <a:off x="4734807" y="20304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1" name="TextBox 1440"/>
          <p:cNvSpPr txBox="1"/>
          <p:nvPr/>
        </p:nvSpPr>
        <p:spPr>
          <a:xfrm>
            <a:off x="4798380" y="1977890"/>
            <a:ext cx="283369" cy="461665"/>
          </a:xfrm>
          <a:prstGeom prst="rect">
            <a:avLst/>
          </a:prstGeom>
          <a:noFill/>
        </p:spPr>
        <p:txBody>
          <a:bodyPr wrap="square" rtlCol="0">
            <a:spAutoFit/>
          </a:bodyPr>
          <a:lstStyle/>
          <a:p>
            <a:pPr algn="ctr"/>
            <a:r>
              <a:rPr lang="en-US" sz="2400" b="1"/>
              <a:t>N</a:t>
            </a:r>
            <a:endParaRPr lang="en-US" sz="2400" b="1" dirty="0"/>
          </a:p>
        </p:txBody>
      </p:sp>
      <p:sp>
        <p:nvSpPr>
          <p:cNvPr id="1445" name="Rectangle 1444"/>
          <p:cNvSpPr/>
          <p:nvPr/>
        </p:nvSpPr>
        <p:spPr>
          <a:xfrm>
            <a:off x="5207913" y="20304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6" name="TextBox 1445"/>
          <p:cNvSpPr txBox="1"/>
          <p:nvPr/>
        </p:nvSpPr>
        <p:spPr>
          <a:xfrm>
            <a:off x="5271486" y="1977890"/>
            <a:ext cx="283369" cy="461665"/>
          </a:xfrm>
          <a:prstGeom prst="rect">
            <a:avLst/>
          </a:prstGeom>
          <a:noFill/>
        </p:spPr>
        <p:txBody>
          <a:bodyPr wrap="square" rtlCol="0">
            <a:spAutoFit/>
          </a:bodyPr>
          <a:lstStyle/>
          <a:p>
            <a:pPr algn="ctr"/>
            <a:r>
              <a:rPr lang="en-US" sz="2400" b="1"/>
              <a:t>T</a:t>
            </a:r>
            <a:endParaRPr lang="en-US" sz="2400" b="1" dirty="0"/>
          </a:p>
        </p:txBody>
      </p:sp>
      <p:sp>
        <p:nvSpPr>
          <p:cNvPr id="1447" name="Rectangle 1446"/>
          <p:cNvSpPr/>
          <p:nvPr/>
        </p:nvSpPr>
        <p:spPr>
          <a:xfrm>
            <a:off x="6152011" y="20304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8" name="TextBox 1447"/>
          <p:cNvSpPr txBox="1"/>
          <p:nvPr/>
        </p:nvSpPr>
        <p:spPr>
          <a:xfrm>
            <a:off x="6215584" y="1977890"/>
            <a:ext cx="283369" cy="461665"/>
          </a:xfrm>
          <a:prstGeom prst="rect">
            <a:avLst/>
          </a:prstGeom>
          <a:noFill/>
        </p:spPr>
        <p:txBody>
          <a:bodyPr wrap="square" rtlCol="0">
            <a:spAutoFit/>
          </a:bodyPr>
          <a:lstStyle/>
          <a:p>
            <a:pPr algn="ctr"/>
            <a:r>
              <a:rPr lang="en-US" sz="2400" b="1"/>
              <a:t>À</a:t>
            </a:r>
            <a:endParaRPr lang="en-US" sz="2400" b="1" dirty="0"/>
          </a:p>
        </p:txBody>
      </p:sp>
      <p:sp>
        <p:nvSpPr>
          <p:cNvPr id="1449" name="Rectangle 1448"/>
          <p:cNvSpPr/>
          <p:nvPr/>
        </p:nvSpPr>
        <p:spPr>
          <a:xfrm>
            <a:off x="6625117" y="20304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50" name="TextBox 1449"/>
          <p:cNvSpPr txBox="1"/>
          <p:nvPr/>
        </p:nvSpPr>
        <p:spPr>
          <a:xfrm>
            <a:off x="6688690" y="1977890"/>
            <a:ext cx="283369" cy="461665"/>
          </a:xfrm>
          <a:prstGeom prst="rect">
            <a:avLst/>
          </a:prstGeom>
          <a:noFill/>
        </p:spPr>
        <p:txBody>
          <a:bodyPr wrap="square" rtlCol="0">
            <a:spAutoFit/>
          </a:bodyPr>
          <a:lstStyle/>
          <a:p>
            <a:pPr algn="ctr"/>
            <a:r>
              <a:rPr lang="en-US" sz="2400" b="1"/>
              <a:t>N</a:t>
            </a:r>
            <a:endParaRPr lang="en-US" sz="2400" b="1" dirty="0"/>
          </a:p>
        </p:txBody>
      </p:sp>
      <p:sp>
        <p:nvSpPr>
          <p:cNvPr id="1471" name="Rectangle 1470"/>
          <p:cNvSpPr/>
          <p:nvPr/>
        </p:nvSpPr>
        <p:spPr>
          <a:xfrm>
            <a:off x="5681019" y="2444956"/>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305" name="TextBox 2304"/>
          <p:cNvSpPr txBox="1"/>
          <p:nvPr/>
        </p:nvSpPr>
        <p:spPr>
          <a:xfrm>
            <a:off x="5717473" y="2392415"/>
            <a:ext cx="337607" cy="461665"/>
          </a:xfrm>
          <a:prstGeom prst="rect">
            <a:avLst/>
          </a:prstGeom>
          <a:noFill/>
        </p:spPr>
        <p:txBody>
          <a:bodyPr wrap="square" rtlCol="0">
            <a:spAutoFit/>
          </a:bodyPr>
          <a:lstStyle/>
          <a:p>
            <a:pPr algn="ctr"/>
            <a:r>
              <a:rPr lang="en-US" sz="2400" b="1">
                <a:solidFill>
                  <a:srgbClr val="FF0000"/>
                </a:solidFill>
              </a:rPr>
              <a:t>L</a:t>
            </a:r>
            <a:endParaRPr lang="en-US" sz="2400" b="1" dirty="0">
              <a:solidFill>
                <a:srgbClr val="FF0000"/>
              </a:solidFill>
            </a:endParaRPr>
          </a:p>
        </p:txBody>
      </p:sp>
      <p:sp>
        <p:nvSpPr>
          <p:cNvPr id="2314" name="Rectangle 2313"/>
          <p:cNvSpPr/>
          <p:nvPr/>
        </p:nvSpPr>
        <p:spPr>
          <a:xfrm>
            <a:off x="4262214" y="24449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5" name="TextBox 2314"/>
          <p:cNvSpPr txBox="1"/>
          <p:nvPr/>
        </p:nvSpPr>
        <p:spPr>
          <a:xfrm>
            <a:off x="4325787" y="2392415"/>
            <a:ext cx="283369" cy="461665"/>
          </a:xfrm>
          <a:prstGeom prst="rect">
            <a:avLst/>
          </a:prstGeom>
          <a:noFill/>
        </p:spPr>
        <p:txBody>
          <a:bodyPr wrap="square" rtlCol="0">
            <a:spAutoFit/>
          </a:bodyPr>
          <a:lstStyle/>
          <a:p>
            <a:pPr algn="ctr"/>
            <a:r>
              <a:rPr lang="en-US" sz="2400" b="1"/>
              <a:t>T</a:t>
            </a:r>
            <a:endParaRPr lang="en-US" sz="2400" b="1" dirty="0"/>
          </a:p>
        </p:txBody>
      </p:sp>
      <p:sp>
        <p:nvSpPr>
          <p:cNvPr id="2316" name="Rectangle 2315"/>
          <p:cNvSpPr/>
          <p:nvPr/>
        </p:nvSpPr>
        <p:spPr>
          <a:xfrm>
            <a:off x="4734807" y="24449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7" name="TextBox 2316"/>
          <p:cNvSpPr txBox="1"/>
          <p:nvPr/>
        </p:nvSpPr>
        <p:spPr>
          <a:xfrm>
            <a:off x="4798380" y="2392415"/>
            <a:ext cx="283369" cy="461665"/>
          </a:xfrm>
          <a:prstGeom prst="rect">
            <a:avLst/>
          </a:prstGeom>
          <a:noFill/>
        </p:spPr>
        <p:txBody>
          <a:bodyPr wrap="square" rtlCol="0">
            <a:spAutoFit/>
          </a:bodyPr>
          <a:lstStyle/>
          <a:p>
            <a:pPr algn="ctr"/>
            <a:r>
              <a:rPr lang="en-US" sz="2400" b="1"/>
              <a:t>H</a:t>
            </a:r>
            <a:endParaRPr lang="en-US" sz="2400" b="1" dirty="0"/>
          </a:p>
        </p:txBody>
      </p:sp>
      <p:sp>
        <p:nvSpPr>
          <p:cNvPr id="2318" name="Rectangle 2317"/>
          <p:cNvSpPr/>
          <p:nvPr/>
        </p:nvSpPr>
        <p:spPr>
          <a:xfrm>
            <a:off x="5207913" y="24449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19" name="TextBox 2318"/>
          <p:cNvSpPr txBox="1"/>
          <p:nvPr/>
        </p:nvSpPr>
        <p:spPr>
          <a:xfrm>
            <a:off x="5271486" y="2392415"/>
            <a:ext cx="283369" cy="461665"/>
          </a:xfrm>
          <a:prstGeom prst="rect">
            <a:avLst/>
          </a:prstGeom>
          <a:noFill/>
        </p:spPr>
        <p:txBody>
          <a:bodyPr wrap="square" rtlCol="0">
            <a:spAutoFit/>
          </a:bodyPr>
          <a:lstStyle/>
          <a:p>
            <a:pPr algn="ctr"/>
            <a:r>
              <a:rPr lang="en-US" sz="2400" b="1"/>
              <a:t>Ế</a:t>
            </a:r>
            <a:endParaRPr lang="en-US" sz="2400" b="1" dirty="0"/>
          </a:p>
        </p:txBody>
      </p:sp>
      <p:sp>
        <p:nvSpPr>
          <p:cNvPr id="2320" name="Rectangle 2319"/>
          <p:cNvSpPr/>
          <p:nvPr/>
        </p:nvSpPr>
        <p:spPr>
          <a:xfrm>
            <a:off x="6152011" y="24449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21" name="TextBox 2320"/>
          <p:cNvSpPr txBox="1"/>
          <p:nvPr/>
        </p:nvSpPr>
        <p:spPr>
          <a:xfrm>
            <a:off x="6215584" y="2392415"/>
            <a:ext cx="283369" cy="461665"/>
          </a:xfrm>
          <a:prstGeom prst="rect">
            <a:avLst/>
          </a:prstGeom>
          <a:noFill/>
        </p:spPr>
        <p:txBody>
          <a:bodyPr wrap="square" rtlCol="0">
            <a:spAutoFit/>
          </a:bodyPr>
          <a:lstStyle/>
          <a:p>
            <a:pPr algn="ctr"/>
            <a:r>
              <a:rPr lang="en-US" sz="2400" b="1"/>
              <a:t>Ự</a:t>
            </a:r>
            <a:endParaRPr lang="en-US" sz="2400" b="1" dirty="0"/>
          </a:p>
        </p:txBody>
      </p:sp>
      <p:sp>
        <p:nvSpPr>
          <p:cNvPr id="2322" name="Rectangle 2321"/>
          <p:cNvSpPr/>
          <p:nvPr/>
        </p:nvSpPr>
        <p:spPr>
          <a:xfrm>
            <a:off x="6625117" y="24449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323" name="TextBox 2322"/>
          <p:cNvSpPr txBox="1"/>
          <p:nvPr/>
        </p:nvSpPr>
        <p:spPr>
          <a:xfrm>
            <a:off x="6688690" y="2392415"/>
            <a:ext cx="283369" cy="461665"/>
          </a:xfrm>
          <a:prstGeom prst="rect">
            <a:avLst/>
          </a:prstGeom>
          <a:noFill/>
        </p:spPr>
        <p:txBody>
          <a:bodyPr wrap="square" rtlCol="0">
            <a:spAutoFit/>
          </a:bodyPr>
          <a:lstStyle/>
          <a:p>
            <a:pPr algn="ctr"/>
            <a:r>
              <a:rPr lang="en-US" sz="2400" b="1"/>
              <a:t>C</a:t>
            </a:r>
            <a:endParaRPr lang="en-US" sz="2400" b="1" dirty="0"/>
          </a:p>
        </p:txBody>
      </p:sp>
      <p:sp>
        <p:nvSpPr>
          <p:cNvPr id="1858" name="Rectangle 1857"/>
          <p:cNvSpPr/>
          <p:nvPr/>
        </p:nvSpPr>
        <p:spPr>
          <a:xfrm>
            <a:off x="5681019" y="285948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60" name="TextBox 1859"/>
          <p:cNvSpPr txBox="1"/>
          <p:nvPr/>
        </p:nvSpPr>
        <p:spPr>
          <a:xfrm>
            <a:off x="5717473" y="2806940"/>
            <a:ext cx="337607" cy="461665"/>
          </a:xfrm>
          <a:prstGeom prst="rect">
            <a:avLst/>
          </a:prstGeom>
          <a:noFill/>
        </p:spPr>
        <p:txBody>
          <a:bodyPr wrap="square" rtlCol="0">
            <a:spAutoFit/>
          </a:bodyPr>
          <a:lstStyle/>
          <a:p>
            <a:pPr algn="ctr"/>
            <a:r>
              <a:rPr lang="en-US" sz="2400" b="1">
                <a:solidFill>
                  <a:srgbClr val="FF0000"/>
                </a:solidFill>
              </a:rPr>
              <a:t>O</a:t>
            </a:r>
            <a:endParaRPr lang="en-US" sz="2400" b="1" dirty="0">
              <a:solidFill>
                <a:srgbClr val="FF0000"/>
              </a:solidFill>
            </a:endParaRPr>
          </a:p>
        </p:txBody>
      </p:sp>
      <p:sp>
        <p:nvSpPr>
          <p:cNvPr id="1873" name="Rectangle 1872"/>
          <p:cNvSpPr/>
          <p:nvPr/>
        </p:nvSpPr>
        <p:spPr>
          <a:xfrm>
            <a:off x="5207913" y="28594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5" name="TextBox 1874"/>
          <p:cNvSpPr txBox="1"/>
          <p:nvPr/>
        </p:nvSpPr>
        <p:spPr>
          <a:xfrm>
            <a:off x="5271486" y="2806940"/>
            <a:ext cx="283369" cy="461665"/>
          </a:xfrm>
          <a:prstGeom prst="rect">
            <a:avLst/>
          </a:prstGeom>
          <a:noFill/>
        </p:spPr>
        <p:txBody>
          <a:bodyPr wrap="square" rtlCol="0">
            <a:spAutoFit/>
          </a:bodyPr>
          <a:lstStyle/>
          <a:p>
            <a:pPr algn="ctr"/>
            <a:r>
              <a:rPr lang="en-US" sz="2400" b="1"/>
              <a:t>H</a:t>
            </a:r>
            <a:endParaRPr lang="en-US" sz="2400" b="1" dirty="0"/>
          </a:p>
        </p:txBody>
      </p:sp>
      <p:sp>
        <p:nvSpPr>
          <p:cNvPr id="1876" name="Rectangle 1875"/>
          <p:cNvSpPr/>
          <p:nvPr/>
        </p:nvSpPr>
        <p:spPr>
          <a:xfrm>
            <a:off x="6152011" y="28594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7" name="TextBox 1876"/>
          <p:cNvSpPr txBox="1"/>
          <p:nvPr/>
        </p:nvSpPr>
        <p:spPr>
          <a:xfrm>
            <a:off x="6215584" y="2806940"/>
            <a:ext cx="283369" cy="461665"/>
          </a:xfrm>
          <a:prstGeom prst="rect">
            <a:avLst/>
          </a:prstGeom>
          <a:noFill/>
        </p:spPr>
        <p:txBody>
          <a:bodyPr wrap="square" rtlCol="0">
            <a:spAutoFit/>
          </a:bodyPr>
          <a:lstStyle/>
          <a:p>
            <a:pPr algn="ctr"/>
            <a:r>
              <a:rPr lang="en-US" sz="2400" b="1"/>
              <a:t>Ạ</a:t>
            </a:r>
            <a:endParaRPr lang="en-US" sz="2400" b="1" dirty="0"/>
          </a:p>
        </p:txBody>
      </p:sp>
      <p:sp>
        <p:nvSpPr>
          <p:cNvPr id="1895" name="Rectangle 1894"/>
          <p:cNvSpPr/>
          <p:nvPr/>
        </p:nvSpPr>
        <p:spPr>
          <a:xfrm>
            <a:off x="5681019" y="3274006"/>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897" name="TextBox 1896"/>
          <p:cNvSpPr txBox="1"/>
          <p:nvPr/>
        </p:nvSpPr>
        <p:spPr>
          <a:xfrm>
            <a:off x="5717473" y="3221465"/>
            <a:ext cx="337607" cy="461665"/>
          </a:xfrm>
          <a:prstGeom prst="rect">
            <a:avLst/>
          </a:prstGeom>
          <a:noFill/>
        </p:spPr>
        <p:txBody>
          <a:bodyPr wrap="square" rtlCol="0">
            <a:spAutoFit/>
          </a:bodyPr>
          <a:lstStyle/>
          <a:p>
            <a:pPr algn="ctr"/>
            <a:r>
              <a:rPr lang="en-US" sz="2400" b="1">
                <a:solidFill>
                  <a:srgbClr val="FF0000"/>
                </a:solidFill>
              </a:rPr>
              <a:t>Ạ</a:t>
            </a:r>
            <a:endParaRPr lang="en-US" sz="2400" b="1" dirty="0">
              <a:solidFill>
                <a:srgbClr val="FF0000"/>
              </a:solidFill>
            </a:endParaRPr>
          </a:p>
        </p:txBody>
      </p:sp>
      <p:sp>
        <p:nvSpPr>
          <p:cNvPr id="1909" name="Rectangle 1908"/>
          <p:cNvSpPr/>
          <p:nvPr/>
        </p:nvSpPr>
        <p:spPr>
          <a:xfrm>
            <a:off x="3315021"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0" name="TextBox 1909"/>
          <p:cNvSpPr txBox="1"/>
          <p:nvPr/>
        </p:nvSpPr>
        <p:spPr>
          <a:xfrm>
            <a:off x="3378594" y="3221465"/>
            <a:ext cx="283369" cy="461665"/>
          </a:xfrm>
          <a:prstGeom prst="rect">
            <a:avLst/>
          </a:prstGeom>
          <a:noFill/>
        </p:spPr>
        <p:txBody>
          <a:bodyPr wrap="square" rtlCol="0">
            <a:spAutoFit/>
          </a:bodyPr>
          <a:lstStyle/>
          <a:p>
            <a:pPr algn="ctr"/>
            <a:r>
              <a:rPr lang="en-US" sz="2400" b="1"/>
              <a:t>P</a:t>
            </a:r>
            <a:endParaRPr lang="en-US" sz="2400" b="1" dirty="0"/>
          </a:p>
        </p:txBody>
      </p:sp>
      <p:sp>
        <p:nvSpPr>
          <p:cNvPr id="1911" name="Rectangle 1910"/>
          <p:cNvSpPr/>
          <p:nvPr/>
        </p:nvSpPr>
        <p:spPr>
          <a:xfrm>
            <a:off x="3789108"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2" name="TextBox 1911"/>
          <p:cNvSpPr txBox="1"/>
          <p:nvPr/>
        </p:nvSpPr>
        <p:spPr>
          <a:xfrm>
            <a:off x="3852681" y="3221465"/>
            <a:ext cx="283369" cy="461665"/>
          </a:xfrm>
          <a:prstGeom prst="rect">
            <a:avLst/>
          </a:prstGeom>
          <a:noFill/>
        </p:spPr>
        <p:txBody>
          <a:bodyPr wrap="square" rtlCol="0">
            <a:spAutoFit/>
          </a:bodyPr>
          <a:lstStyle/>
          <a:p>
            <a:pPr algn="ctr"/>
            <a:r>
              <a:rPr lang="en-US" sz="2400" b="1"/>
              <a:t>H</a:t>
            </a:r>
            <a:endParaRPr lang="en-US" sz="2400" b="1" dirty="0"/>
          </a:p>
        </p:txBody>
      </p:sp>
      <p:sp>
        <p:nvSpPr>
          <p:cNvPr id="1913" name="Rectangle 1912"/>
          <p:cNvSpPr/>
          <p:nvPr/>
        </p:nvSpPr>
        <p:spPr>
          <a:xfrm>
            <a:off x="4262214"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4" name="TextBox 1913"/>
          <p:cNvSpPr txBox="1"/>
          <p:nvPr/>
        </p:nvSpPr>
        <p:spPr>
          <a:xfrm>
            <a:off x="4325787" y="3221465"/>
            <a:ext cx="283369" cy="461665"/>
          </a:xfrm>
          <a:prstGeom prst="rect">
            <a:avLst/>
          </a:prstGeom>
          <a:noFill/>
        </p:spPr>
        <p:txBody>
          <a:bodyPr wrap="square" rtlCol="0">
            <a:spAutoFit/>
          </a:bodyPr>
          <a:lstStyle/>
          <a:p>
            <a:pPr algn="ctr"/>
            <a:r>
              <a:rPr lang="en-US" sz="2400" b="1"/>
              <a:t>Ứ</a:t>
            </a:r>
            <a:endParaRPr lang="en-US" sz="2400" b="1" dirty="0"/>
          </a:p>
        </p:txBody>
      </p:sp>
      <p:sp>
        <p:nvSpPr>
          <p:cNvPr id="1915" name="Rectangle 1914"/>
          <p:cNvSpPr/>
          <p:nvPr/>
        </p:nvSpPr>
        <p:spPr>
          <a:xfrm>
            <a:off x="4734807"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6" name="TextBox 1915"/>
          <p:cNvSpPr txBox="1"/>
          <p:nvPr/>
        </p:nvSpPr>
        <p:spPr>
          <a:xfrm>
            <a:off x="4798380" y="3221465"/>
            <a:ext cx="283369" cy="461665"/>
          </a:xfrm>
          <a:prstGeom prst="rect">
            <a:avLst/>
          </a:prstGeom>
          <a:noFill/>
        </p:spPr>
        <p:txBody>
          <a:bodyPr wrap="square" rtlCol="0">
            <a:spAutoFit/>
          </a:bodyPr>
          <a:lstStyle/>
          <a:p>
            <a:pPr algn="ctr"/>
            <a:r>
              <a:rPr lang="en-US" sz="2400" b="1"/>
              <a:t>C</a:t>
            </a:r>
            <a:endParaRPr lang="en-US" sz="2400" b="1" dirty="0"/>
          </a:p>
        </p:txBody>
      </p:sp>
      <p:sp>
        <p:nvSpPr>
          <p:cNvPr id="1917" name="Rectangle 1916"/>
          <p:cNvSpPr/>
          <p:nvPr/>
        </p:nvSpPr>
        <p:spPr>
          <a:xfrm>
            <a:off x="5207913"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8" name="TextBox 1917"/>
          <p:cNvSpPr txBox="1"/>
          <p:nvPr/>
        </p:nvSpPr>
        <p:spPr>
          <a:xfrm>
            <a:off x="5271486" y="3221465"/>
            <a:ext cx="283369" cy="461665"/>
          </a:xfrm>
          <a:prstGeom prst="rect">
            <a:avLst/>
          </a:prstGeom>
          <a:noFill/>
        </p:spPr>
        <p:txBody>
          <a:bodyPr wrap="square" rtlCol="0">
            <a:spAutoFit/>
          </a:bodyPr>
          <a:lstStyle/>
          <a:p>
            <a:pPr algn="ctr"/>
            <a:r>
              <a:rPr lang="en-US" sz="2400" b="1"/>
              <a:t>T</a:t>
            </a:r>
            <a:endParaRPr lang="en-US" sz="2400" b="1" dirty="0"/>
          </a:p>
        </p:txBody>
      </p:sp>
      <p:sp>
        <p:nvSpPr>
          <p:cNvPr id="1919" name="Rectangle 1918"/>
          <p:cNvSpPr/>
          <p:nvPr/>
        </p:nvSpPr>
        <p:spPr>
          <a:xfrm>
            <a:off x="6152011" y="32740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0" name="TextBox 1919"/>
          <p:cNvSpPr txBox="1"/>
          <p:nvPr/>
        </p:nvSpPr>
        <p:spPr>
          <a:xfrm>
            <a:off x="6215584" y="3221465"/>
            <a:ext cx="283369" cy="461665"/>
          </a:xfrm>
          <a:prstGeom prst="rect">
            <a:avLst/>
          </a:prstGeom>
          <a:noFill/>
        </p:spPr>
        <p:txBody>
          <a:bodyPr wrap="square" rtlCol="0">
            <a:spAutoFit/>
          </a:bodyPr>
          <a:lstStyle/>
          <a:p>
            <a:pPr algn="ctr"/>
            <a:r>
              <a:rPr lang="en-US" sz="2400" b="1"/>
              <a:t>P</a:t>
            </a:r>
            <a:endParaRPr lang="en-US" sz="2400" b="1" dirty="0"/>
          </a:p>
        </p:txBody>
      </p:sp>
      <p:sp>
        <p:nvSpPr>
          <p:cNvPr id="1942" name="Rectangle 1941"/>
          <p:cNvSpPr/>
          <p:nvPr/>
        </p:nvSpPr>
        <p:spPr>
          <a:xfrm>
            <a:off x="5681019" y="368853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44" name="TextBox 1943"/>
          <p:cNvSpPr txBox="1"/>
          <p:nvPr/>
        </p:nvSpPr>
        <p:spPr>
          <a:xfrm>
            <a:off x="5717473" y="3635990"/>
            <a:ext cx="337607" cy="461665"/>
          </a:xfrm>
          <a:prstGeom prst="rect">
            <a:avLst/>
          </a:prstGeom>
          <a:noFill/>
        </p:spPr>
        <p:txBody>
          <a:bodyPr wrap="square" rtlCol="0">
            <a:spAutoFit/>
          </a:bodyPr>
          <a:lstStyle/>
          <a:p>
            <a:pPr algn="ctr"/>
            <a:r>
              <a:rPr lang="en-US" sz="2400" b="1">
                <a:solidFill>
                  <a:srgbClr val="FF0000"/>
                </a:solidFill>
              </a:rPr>
              <a:t>N</a:t>
            </a:r>
            <a:endParaRPr lang="en-US" sz="2400" b="1" dirty="0">
              <a:solidFill>
                <a:srgbClr val="FF0000"/>
              </a:solidFill>
            </a:endParaRPr>
          </a:p>
        </p:txBody>
      </p:sp>
      <p:sp>
        <p:nvSpPr>
          <p:cNvPr id="1951" name="Rectangle 1950"/>
          <p:cNvSpPr/>
          <p:nvPr/>
        </p:nvSpPr>
        <p:spPr>
          <a:xfrm>
            <a:off x="7570816" y="3691229"/>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2" name="TextBox 1951"/>
          <p:cNvSpPr txBox="1"/>
          <p:nvPr/>
        </p:nvSpPr>
        <p:spPr>
          <a:xfrm>
            <a:off x="7634389" y="3638688"/>
            <a:ext cx="283369" cy="461665"/>
          </a:xfrm>
          <a:prstGeom prst="rect">
            <a:avLst/>
          </a:prstGeom>
          <a:noFill/>
        </p:spPr>
        <p:txBody>
          <a:bodyPr wrap="square" rtlCol="0">
            <a:spAutoFit/>
          </a:bodyPr>
          <a:lstStyle/>
          <a:p>
            <a:pPr algn="ctr"/>
            <a:r>
              <a:rPr lang="en-US" sz="2400" b="1"/>
              <a:t>Ữ</a:t>
            </a:r>
            <a:endParaRPr lang="en-US" sz="2400" b="1" dirty="0"/>
          </a:p>
        </p:txBody>
      </p:sp>
      <p:sp>
        <p:nvSpPr>
          <p:cNvPr id="1955" name="Rectangle 1954"/>
          <p:cNvSpPr/>
          <p:nvPr/>
        </p:nvSpPr>
        <p:spPr>
          <a:xfrm>
            <a:off x="4734807" y="36885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6" name="TextBox 1955"/>
          <p:cNvSpPr txBox="1"/>
          <p:nvPr/>
        </p:nvSpPr>
        <p:spPr>
          <a:xfrm>
            <a:off x="4798380" y="3635990"/>
            <a:ext cx="283369" cy="461665"/>
          </a:xfrm>
          <a:prstGeom prst="rect">
            <a:avLst/>
          </a:prstGeom>
          <a:noFill/>
        </p:spPr>
        <p:txBody>
          <a:bodyPr wrap="square" rtlCol="0">
            <a:spAutoFit/>
          </a:bodyPr>
          <a:lstStyle/>
          <a:p>
            <a:pPr algn="ctr"/>
            <a:r>
              <a:rPr lang="en-US" sz="2400" b="1"/>
              <a:t>T</a:t>
            </a:r>
            <a:endParaRPr lang="en-US" sz="2400" b="1" dirty="0"/>
          </a:p>
        </p:txBody>
      </p:sp>
      <p:sp>
        <p:nvSpPr>
          <p:cNvPr id="1957" name="Rectangle 1956"/>
          <p:cNvSpPr/>
          <p:nvPr/>
        </p:nvSpPr>
        <p:spPr>
          <a:xfrm>
            <a:off x="5207913" y="36885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58" name="TextBox 1957"/>
          <p:cNvSpPr txBox="1"/>
          <p:nvPr/>
        </p:nvSpPr>
        <p:spPr>
          <a:xfrm>
            <a:off x="5271486" y="3635990"/>
            <a:ext cx="283369" cy="461665"/>
          </a:xfrm>
          <a:prstGeom prst="rect">
            <a:avLst/>
          </a:prstGeom>
          <a:noFill/>
        </p:spPr>
        <p:txBody>
          <a:bodyPr wrap="square" rtlCol="0">
            <a:spAutoFit/>
          </a:bodyPr>
          <a:lstStyle/>
          <a:p>
            <a:pPr algn="ctr"/>
            <a:r>
              <a:rPr lang="en-US" sz="2400" b="1"/>
              <a:t>À</a:t>
            </a:r>
            <a:endParaRPr lang="en-US" sz="2400" b="1" dirty="0"/>
          </a:p>
        </p:txBody>
      </p:sp>
      <p:sp>
        <p:nvSpPr>
          <p:cNvPr id="1959" name="Rectangle 1958"/>
          <p:cNvSpPr/>
          <p:nvPr/>
        </p:nvSpPr>
        <p:spPr>
          <a:xfrm>
            <a:off x="6152011" y="36885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0" name="TextBox 1959"/>
          <p:cNvSpPr txBox="1"/>
          <p:nvPr/>
        </p:nvSpPr>
        <p:spPr>
          <a:xfrm>
            <a:off x="6215584" y="3635990"/>
            <a:ext cx="283369" cy="461665"/>
          </a:xfrm>
          <a:prstGeom prst="rect">
            <a:avLst/>
          </a:prstGeom>
          <a:noFill/>
        </p:spPr>
        <p:txBody>
          <a:bodyPr wrap="square" rtlCol="0">
            <a:spAutoFit/>
          </a:bodyPr>
          <a:lstStyle/>
          <a:p>
            <a:pPr algn="ctr"/>
            <a:r>
              <a:rPr lang="en-US" sz="2400" b="1"/>
              <a:t>G</a:t>
            </a:r>
            <a:endParaRPr lang="en-US" sz="2400" b="1" dirty="0"/>
          </a:p>
        </p:txBody>
      </p:sp>
      <p:sp>
        <p:nvSpPr>
          <p:cNvPr id="1961" name="Rectangle 1960"/>
          <p:cNvSpPr/>
          <p:nvPr/>
        </p:nvSpPr>
        <p:spPr>
          <a:xfrm>
            <a:off x="6625117" y="36885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2" name="TextBox 1961"/>
          <p:cNvSpPr txBox="1"/>
          <p:nvPr/>
        </p:nvSpPr>
        <p:spPr>
          <a:xfrm>
            <a:off x="6688690" y="3635990"/>
            <a:ext cx="283369" cy="461665"/>
          </a:xfrm>
          <a:prstGeom prst="rect">
            <a:avLst/>
          </a:prstGeom>
          <a:noFill/>
        </p:spPr>
        <p:txBody>
          <a:bodyPr wrap="square" rtlCol="0">
            <a:spAutoFit/>
          </a:bodyPr>
          <a:lstStyle/>
          <a:p>
            <a:pPr algn="ctr"/>
            <a:r>
              <a:rPr lang="en-US" sz="2400" b="1"/>
              <a:t>T</a:t>
            </a:r>
            <a:endParaRPr lang="en-US" sz="2400" b="1" dirty="0"/>
          </a:p>
        </p:txBody>
      </p:sp>
      <p:sp>
        <p:nvSpPr>
          <p:cNvPr id="1963" name="Rectangle 1962"/>
          <p:cNvSpPr/>
          <p:nvPr/>
        </p:nvSpPr>
        <p:spPr>
          <a:xfrm>
            <a:off x="7097710" y="36885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64" name="TextBox 1963"/>
          <p:cNvSpPr txBox="1"/>
          <p:nvPr/>
        </p:nvSpPr>
        <p:spPr>
          <a:xfrm>
            <a:off x="7161283" y="3635990"/>
            <a:ext cx="283369" cy="461665"/>
          </a:xfrm>
          <a:prstGeom prst="rect">
            <a:avLst/>
          </a:prstGeom>
          <a:noFill/>
        </p:spPr>
        <p:txBody>
          <a:bodyPr wrap="square" rtlCol="0">
            <a:spAutoFit/>
          </a:bodyPr>
          <a:lstStyle/>
          <a:p>
            <a:pPr algn="ctr"/>
            <a:r>
              <a:rPr lang="en-US" sz="2400" b="1"/>
              <a:t>R</a:t>
            </a:r>
            <a:endParaRPr lang="en-US" sz="2400" b="1" dirty="0"/>
          </a:p>
        </p:txBody>
      </p:sp>
      <p:sp>
        <p:nvSpPr>
          <p:cNvPr id="1977" name="Rectangle 1976"/>
          <p:cNvSpPr/>
          <p:nvPr/>
        </p:nvSpPr>
        <p:spPr>
          <a:xfrm>
            <a:off x="5681019" y="4103056"/>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1979" name="TextBox 1978"/>
          <p:cNvSpPr txBox="1"/>
          <p:nvPr/>
        </p:nvSpPr>
        <p:spPr>
          <a:xfrm>
            <a:off x="5717473" y="4050515"/>
            <a:ext cx="337607" cy="461665"/>
          </a:xfrm>
          <a:prstGeom prst="rect">
            <a:avLst/>
          </a:prstGeom>
          <a:noFill/>
        </p:spPr>
        <p:txBody>
          <a:bodyPr wrap="square" rtlCol="0">
            <a:spAutoFit/>
          </a:bodyPr>
          <a:lstStyle/>
          <a:p>
            <a:pPr algn="ctr"/>
            <a:r>
              <a:rPr lang="en-US" sz="2400" b="1">
                <a:solidFill>
                  <a:srgbClr val="FF0000"/>
                </a:solidFill>
              </a:rPr>
              <a:t>L</a:t>
            </a:r>
            <a:endParaRPr lang="en-US" sz="2400" b="1" dirty="0">
              <a:solidFill>
                <a:srgbClr val="FF0000"/>
              </a:solidFill>
            </a:endParaRPr>
          </a:p>
        </p:txBody>
      </p:sp>
      <p:sp>
        <p:nvSpPr>
          <p:cNvPr id="2401" name="Rectangle 2400"/>
          <p:cNvSpPr/>
          <p:nvPr/>
        </p:nvSpPr>
        <p:spPr>
          <a:xfrm>
            <a:off x="6152011" y="41030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2" name="TextBox 2401"/>
          <p:cNvSpPr txBox="1"/>
          <p:nvPr/>
        </p:nvSpPr>
        <p:spPr>
          <a:xfrm>
            <a:off x="6215584" y="4050515"/>
            <a:ext cx="283369" cy="461665"/>
          </a:xfrm>
          <a:prstGeom prst="rect">
            <a:avLst/>
          </a:prstGeom>
          <a:noFill/>
        </p:spPr>
        <p:txBody>
          <a:bodyPr wrap="square" rtlCol="0">
            <a:spAutoFit/>
          </a:bodyPr>
          <a:lstStyle/>
          <a:p>
            <a:pPr algn="ctr"/>
            <a:r>
              <a:rPr lang="en-US" sz="2400" b="1"/>
              <a:t>Ừ</a:t>
            </a:r>
            <a:endParaRPr lang="en-US" sz="2400" b="1" dirty="0"/>
          </a:p>
        </p:txBody>
      </p:sp>
      <p:sp>
        <p:nvSpPr>
          <p:cNvPr id="2404" name="Rectangle 2403"/>
          <p:cNvSpPr/>
          <p:nvPr/>
        </p:nvSpPr>
        <p:spPr>
          <a:xfrm>
            <a:off x="6625117" y="41030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5" name="TextBox 2404"/>
          <p:cNvSpPr txBox="1"/>
          <p:nvPr/>
        </p:nvSpPr>
        <p:spPr>
          <a:xfrm>
            <a:off x="6688690" y="4050515"/>
            <a:ext cx="283369" cy="461665"/>
          </a:xfrm>
          <a:prstGeom prst="rect">
            <a:avLst/>
          </a:prstGeom>
          <a:noFill/>
        </p:spPr>
        <p:txBody>
          <a:bodyPr wrap="square" rtlCol="0">
            <a:spAutoFit/>
          </a:bodyPr>
          <a:lstStyle/>
          <a:p>
            <a:pPr algn="ctr"/>
            <a:r>
              <a:rPr lang="en-US" sz="2400" b="1"/>
              <a:t>A</a:t>
            </a:r>
            <a:endParaRPr lang="en-US" sz="2400" b="1" dirty="0"/>
          </a:p>
        </p:txBody>
      </p:sp>
      <p:sp>
        <p:nvSpPr>
          <p:cNvPr id="2406" name="Rectangle 2405"/>
          <p:cNvSpPr/>
          <p:nvPr/>
        </p:nvSpPr>
        <p:spPr>
          <a:xfrm>
            <a:off x="7097710" y="41030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07" name="TextBox 2406"/>
          <p:cNvSpPr txBox="1"/>
          <p:nvPr/>
        </p:nvSpPr>
        <p:spPr>
          <a:xfrm>
            <a:off x="7161283" y="4050515"/>
            <a:ext cx="283369" cy="461665"/>
          </a:xfrm>
          <a:prstGeom prst="rect">
            <a:avLst/>
          </a:prstGeom>
          <a:noFill/>
        </p:spPr>
        <p:txBody>
          <a:bodyPr wrap="square" rtlCol="0">
            <a:spAutoFit/>
          </a:bodyPr>
          <a:lstStyle/>
          <a:p>
            <a:pPr algn="ctr"/>
            <a:r>
              <a:rPr lang="en-US" sz="2400" b="1"/>
              <a:t>B</a:t>
            </a:r>
            <a:endParaRPr lang="en-US" sz="2400" b="1" dirty="0"/>
          </a:p>
        </p:txBody>
      </p:sp>
      <p:sp>
        <p:nvSpPr>
          <p:cNvPr id="2411" name="Rectangle 2410"/>
          <p:cNvSpPr/>
          <p:nvPr/>
        </p:nvSpPr>
        <p:spPr>
          <a:xfrm>
            <a:off x="7570816" y="41030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12" name="TextBox 2411"/>
          <p:cNvSpPr txBox="1"/>
          <p:nvPr/>
        </p:nvSpPr>
        <p:spPr>
          <a:xfrm>
            <a:off x="7634389" y="4050515"/>
            <a:ext cx="283369" cy="461665"/>
          </a:xfrm>
          <a:prstGeom prst="rect">
            <a:avLst/>
          </a:prstGeom>
          <a:noFill/>
        </p:spPr>
        <p:txBody>
          <a:bodyPr wrap="square" rtlCol="0">
            <a:spAutoFit/>
          </a:bodyPr>
          <a:lstStyle/>
          <a:p>
            <a:pPr algn="ctr"/>
            <a:r>
              <a:rPr lang="en-US" sz="2400" b="1"/>
              <a:t>Ị</a:t>
            </a:r>
            <a:endParaRPr lang="en-US" sz="2400" b="1" dirty="0"/>
          </a:p>
        </p:txBody>
      </p:sp>
      <p:sp>
        <p:nvSpPr>
          <p:cNvPr id="2413" name="Rectangle 2412"/>
          <p:cNvSpPr/>
          <p:nvPr/>
        </p:nvSpPr>
        <p:spPr>
          <a:xfrm>
            <a:off x="8044903" y="410305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17" name="TextBox 2416"/>
          <p:cNvSpPr txBox="1"/>
          <p:nvPr/>
        </p:nvSpPr>
        <p:spPr>
          <a:xfrm>
            <a:off x="8108476" y="4050515"/>
            <a:ext cx="283369" cy="461665"/>
          </a:xfrm>
          <a:prstGeom prst="rect">
            <a:avLst/>
          </a:prstGeom>
          <a:noFill/>
        </p:spPr>
        <p:txBody>
          <a:bodyPr wrap="square" rtlCol="0">
            <a:spAutoFit/>
          </a:bodyPr>
          <a:lstStyle/>
          <a:p>
            <a:pPr algn="ctr"/>
            <a:r>
              <a:rPr lang="en-US" sz="2400" b="1"/>
              <a:t>P</a:t>
            </a:r>
            <a:endParaRPr lang="en-US" sz="2400" b="1" dirty="0"/>
          </a:p>
        </p:txBody>
      </p:sp>
      <p:sp>
        <p:nvSpPr>
          <p:cNvPr id="2446" name="Rectangle 2445"/>
          <p:cNvSpPr/>
          <p:nvPr/>
        </p:nvSpPr>
        <p:spPr>
          <a:xfrm>
            <a:off x="5681019" y="451758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472" name="TextBox 2471"/>
          <p:cNvSpPr txBox="1"/>
          <p:nvPr/>
        </p:nvSpPr>
        <p:spPr>
          <a:xfrm>
            <a:off x="5717473" y="4465040"/>
            <a:ext cx="337607" cy="461665"/>
          </a:xfrm>
          <a:prstGeom prst="rect">
            <a:avLst/>
          </a:prstGeom>
          <a:noFill/>
        </p:spPr>
        <p:txBody>
          <a:bodyPr wrap="square" rtlCol="0">
            <a:spAutoFit/>
          </a:bodyPr>
          <a:lstStyle/>
          <a:p>
            <a:pPr algn="ctr"/>
            <a:r>
              <a:rPr lang="en-US" sz="2400" b="1">
                <a:solidFill>
                  <a:srgbClr val="FF0000"/>
                </a:solidFill>
              </a:rPr>
              <a:t>Ậ</a:t>
            </a:r>
            <a:endParaRPr lang="en-US" sz="2400" b="1" dirty="0">
              <a:solidFill>
                <a:srgbClr val="FF0000"/>
              </a:solidFill>
            </a:endParaRPr>
          </a:p>
        </p:txBody>
      </p:sp>
      <p:sp>
        <p:nvSpPr>
          <p:cNvPr id="2579" name="Rectangle 2578"/>
          <p:cNvSpPr/>
          <p:nvPr/>
        </p:nvSpPr>
        <p:spPr>
          <a:xfrm>
            <a:off x="5207913" y="45175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0" name="TextBox 2579"/>
          <p:cNvSpPr txBox="1"/>
          <p:nvPr/>
        </p:nvSpPr>
        <p:spPr>
          <a:xfrm>
            <a:off x="5271486" y="4465040"/>
            <a:ext cx="283369" cy="461665"/>
          </a:xfrm>
          <a:prstGeom prst="rect">
            <a:avLst/>
          </a:prstGeom>
          <a:noFill/>
        </p:spPr>
        <p:txBody>
          <a:bodyPr wrap="square" rtlCol="0">
            <a:spAutoFit/>
          </a:bodyPr>
          <a:lstStyle/>
          <a:p>
            <a:pPr algn="ctr"/>
            <a:r>
              <a:rPr lang="en-US" sz="2400" b="1"/>
              <a:t>T</a:t>
            </a:r>
            <a:endParaRPr lang="en-US" sz="2400" b="1" dirty="0"/>
          </a:p>
        </p:txBody>
      </p:sp>
      <p:sp>
        <p:nvSpPr>
          <p:cNvPr id="2581" name="Rectangle 2580"/>
          <p:cNvSpPr/>
          <p:nvPr/>
        </p:nvSpPr>
        <p:spPr>
          <a:xfrm>
            <a:off x="6152011" y="45175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2" name="TextBox 2581"/>
          <p:cNvSpPr txBox="1"/>
          <p:nvPr/>
        </p:nvSpPr>
        <p:spPr>
          <a:xfrm>
            <a:off x="6215584" y="4465040"/>
            <a:ext cx="283369" cy="461665"/>
          </a:xfrm>
          <a:prstGeom prst="rect">
            <a:avLst/>
          </a:prstGeom>
          <a:noFill/>
        </p:spPr>
        <p:txBody>
          <a:bodyPr wrap="square" rtlCol="0">
            <a:spAutoFit/>
          </a:bodyPr>
          <a:lstStyle/>
          <a:p>
            <a:pPr algn="ctr"/>
            <a:r>
              <a:rPr lang="en-US" sz="2400" b="1"/>
              <a:t>P</a:t>
            </a:r>
            <a:endParaRPr lang="en-US" sz="2400" b="1" dirty="0"/>
          </a:p>
        </p:txBody>
      </p:sp>
      <p:sp>
        <p:nvSpPr>
          <p:cNvPr id="2583" name="Rectangle 2582"/>
          <p:cNvSpPr/>
          <p:nvPr/>
        </p:nvSpPr>
        <p:spPr>
          <a:xfrm>
            <a:off x="6625117" y="45175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4" name="TextBox 2583"/>
          <p:cNvSpPr txBox="1"/>
          <p:nvPr/>
        </p:nvSpPr>
        <p:spPr>
          <a:xfrm>
            <a:off x="6688690" y="4465040"/>
            <a:ext cx="283369" cy="461665"/>
          </a:xfrm>
          <a:prstGeom prst="rect">
            <a:avLst/>
          </a:prstGeom>
          <a:noFill/>
        </p:spPr>
        <p:txBody>
          <a:bodyPr wrap="square" rtlCol="0">
            <a:spAutoFit/>
          </a:bodyPr>
          <a:lstStyle/>
          <a:p>
            <a:pPr algn="ctr"/>
            <a:r>
              <a:rPr lang="en-US" sz="2400" b="1"/>
              <a:t>T</a:t>
            </a:r>
            <a:endParaRPr lang="en-US" sz="2400" b="1" dirty="0"/>
          </a:p>
        </p:txBody>
      </p:sp>
      <p:sp>
        <p:nvSpPr>
          <p:cNvPr id="2585" name="Rectangle 2584"/>
          <p:cNvSpPr/>
          <p:nvPr/>
        </p:nvSpPr>
        <p:spPr>
          <a:xfrm>
            <a:off x="7097710" y="45175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6" name="TextBox 2585"/>
          <p:cNvSpPr txBox="1"/>
          <p:nvPr/>
        </p:nvSpPr>
        <p:spPr>
          <a:xfrm>
            <a:off x="7161283" y="4465040"/>
            <a:ext cx="283369" cy="461665"/>
          </a:xfrm>
          <a:prstGeom prst="rect">
            <a:avLst/>
          </a:prstGeom>
          <a:noFill/>
        </p:spPr>
        <p:txBody>
          <a:bodyPr wrap="square" rtlCol="0">
            <a:spAutoFit/>
          </a:bodyPr>
          <a:lstStyle/>
          <a:p>
            <a:pPr algn="ctr"/>
            <a:r>
              <a:rPr lang="en-US" sz="2400" b="1"/>
              <a:t>R</a:t>
            </a:r>
            <a:endParaRPr lang="en-US" sz="2400" b="1" dirty="0"/>
          </a:p>
        </p:txBody>
      </p:sp>
      <p:sp>
        <p:nvSpPr>
          <p:cNvPr id="2587" name="Rectangle 2586"/>
          <p:cNvSpPr/>
          <p:nvPr/>
        </p:nvSpPr>
        <p:spPr>
          <a:xfrm>
            <a:off x="7570816" y="451758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588" name="TextBox 2587"/>
          <p:cNvSpPr txBox="1"/>
          <p:nvPr/>
        </p:nvSpPr>
        <p:spPr>
          <a:xfrm>
            <a:off x="7634389" y="4465040"/>
            <a:ext cx="283369" cy="461665"/>
          </a:xfrm>
          <a:prstGeom prst="rect">
            <a:avLst/>
          </a:prstGeom>
          <a:noFill/>
        </p:spPr>
        <p:txBody>
          <a:bodyPr wrap="square" rtlCol="0">
            <a:spAutoFit/>
          </a:bodyPr>
          <a:lstStyle/>
          <a:p>
            <a:pPr algn="ctr"/>
            <a:r>
              <a:rPr lang="en-US" sz="2400" b="1"/>
              <a:t>U</a:t>
            </a:r>
            <a:endParaRPr lang="en-US" sz="2400" b="1" dirty="0"/>
          </a:p>
        </p:txBody>
      </p:sp>
      <p:sp>
        <p:nvSpPr>
          <p:cNvPr id="2599" name="Rectangle 2598"/>
          <p:cNvSpPr/>
          <p:nvPr/>
        </p:nvSpPr>
        <p:spPr>
          <a:xfrm>
            <a:off x="5681019" y="4932106"/>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01" name="TextBox 2600"/>
          <p:cNvSpPr txBox="1"/>
          <p:nvPr/>
        </p:nvSpPr>
        <p:spPr>
          <a:xfrm>
            <a:off x="5717473" y="4879565"/>
            <a:ext cx="337607" cy="461665"/>
          </a:xfrm>
          <a:prstGeom prst="rect">
            <a:avLst/>
          </a:prstGeom>
          <a:noFill/>
        </p:spPr>
        <p:txBody>
          <a:bodyPr wrap="square" rtlCol="0">
            <a:spAutoFit/>
          </a:bodyPr>
          <a:lstStyle/>
          <a:p>
            <a:pPr algn="ctr"/>
            <a:r>
              <a:rPr lang="en-US" sz="2400" b="1">
                <a:solidFill>
                  <a:srgbClr val="FF0000"/>
                </a:solidFill>
              </a:rPr>
              <a:t>T</a:t>
            </a:r>
            <a:endParaRPr lang="en-US" sz="2400" b="1" dirty="0">
              <a:solidFill>
                <a:srgbClr val="FF0000"/>
              </a:solidFill>
            </a:endParaRPr>
          </a:p>
        </p:txBody>
      </p:sp>
      <p:sp>
        <p:nvSpPr>
          <p:cNvPr id="2616" name="Rectangle 2615"/>
          <p:cNvSpPr/>
          <p:nvPr/>
        </p:nvSpPr>
        <p:spPr>
          <a:xfrm>
            <a:off x="6152011"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17" name="TextBox 2616"/>
          <p:cNvSpPr txBox="1"/>
          <p:nvPr/>
        </p:nvSpPr>
        <p:spPr>
          <a:xfrm>
            <a:off x="6215584" y="4879565"/>
            <a:ext cx="283369" cy="461665"/>
          </a:xfrm>
          <a:prstGeom prst="rect">
            <a:avLst/>
          </a:prstGeom>
          <a:noFill/>
        </p:spPr>
        <p:txBody>
          <a:bodyPr wrap="square" rtlCol="0">
            <a:spAutoFit/>
          </a:bodyPr>
          <a:lstStyle/>
          <a:p>
            <a:pPr algn="ctr"/>
            <a:r>
              <a:rPr lang="en-US" sz="2400" b="1"/>
              <a:t>H</a:t>
            </a:r>
            <a:endParaRPr lang="en-US" sz="2400" b="1" dirty="0"/>
          </a:p>
        </p:txBody>
      </p:sp>
      <p:sp>
        <p:nvSpPr>
          <p:cNvPr id="2618" name="Rectangle 2617"/>
          <p:cNvSpPr/>
          <p:nvPr/>
        </p:nvSpPr>
        <p:spPr>
          <a:xfrm>
            <a:off x="6625117"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19" name="TextBox 2618"/>
          <p:cNvSpPr txBox="1"/>
          <p:nvPr/>
        </p:nvSpPr>
        <p:spPr>
          <a:xfrm>
            <a:off x="6688690" y="4879565"/>
            <a:ext cx="283369" cy="461665"/>
          </a:xfrm>
          <a:prstGeom prst="rect">
            <a:avLst/>
          </a:prstGeom>
          <a:noFill/>
        </p:spPr>
        <p:txBody>
          <a:bodyPr wrap="square" rtlCol="0">
            <a:spAutoFit/>
          </a:bodyPr>
          <a:lstStyle/>
          <a:p>
            <a:pPr algn="ctr"/>
            <a:r>
              <a:rPr lang="en-US" sz="2400" b="1"/>
              <a:t>Ù</a:t>
            </a:r>
            <a:endParaRPr lang="en-US" sz="2400" b="1" dirty="0"/>
          </a:p>
        </p:txBody>
      </p:sp>
      <p:sp>
        <p:nvSpPr>
          <p:cNvPr id="2620" name="Rectangle 2619"/>
          <p:cNvSpPr/>
          <p:nvPr/>
        </p:nvSpPr>
        <p:spPr>
          <a:xfrm>
            <a:off x="7097710"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21" name="TextBox 2620"/>
          <p:cNvSpPr txBox="1"/>
          <p:nvPr/>
        </p:nvSpPr>
        <p:spPr>
          <a:xfrm>
            <a:off x="7161283" y="4879565"/>
            <a:ext cx="283369" cy="461665"/>
          </a:xfrm>
          <a:prstGeom prst="rect">
            <a:avLst/>
          </a:prstGeom>
          <a:noFill/>
        </p:spPr>
        <p:txBody>
          <a:bodyPr wrap="square" rtlCol="0">
            <a:spAutoFit/>
          </a:bodyPr>
          <a:lstStyle/>
          <a:p>
            <a:pPr algn="ctr"/>
            <a:r>
              <a:rPr lang="en-US" sz="2400" b="1"/>
              <a:t>Đ</a:t>
            </a:r>
            <a:endParaRPr lang="en-US" sz="2400" b="1" dirty="0"/>
          </a:p>
        </p:txBody>
      </p:sp>
      <p:sp>
        <p:nvSpPr>
          <p:cNvPr id="2622" name="Rectangle 2621"/>
          <p:cNvSpPr/>
          <p:nvPr/>
        </p:nvSpPr>
        <p:spPr>
          <a:xfrm>
            <a:off x="7570816"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23" name="TextBox 2622"/>
          <p:cNvSpPr txBox="1"/>
          <p:nvPr/>
        </p:nvSpPr>
        <p:spPr>
          <a:xfrm>
            <a:off x="7634389" y="4879565"/>
            <a:ext cx="283369" cy="461665"/>
          </a:xfrm>
          <a:prstGeom prst="rect">
            <a:avLst/>
          </a:prstGeom>
          <a:noFill/>
        </p:spPr>
        <p:txBody>
          <a:bodyPr wrap="square" rtlCol="0">
            <a:spAutoFit/>
          </a:bodyPr>
          <a:lstStyle/>
          <a:p>
            <a:pPr algn="ctr"/>
            <a:r>
              <a:rPr lang="en-US" sz="2400" b="1"/>
              <a:t>Ị</a:t>
            </a:r>
            <a:endParaRPr lang="en-US" sz="2400" b="1" dirty="0"/>
          </a:p>
        </p:txBody>
      </p:sp>
      <p:sp>
        <p:nvSpPr>
          <p:cNvPr id="2624" name="Rectangle 2623"/>
          <p:cNvSpPr/>
          <p:nvPr/>
        </p:nvSpPr>
        <p:spPr>
          <a:xfrm>
            <a:off x="8044903"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25" name="TextBox 2624"/>
          <p:cNvSpPr txBox="1"/>
          <p:nvPr/>
        </p:nvSpPr>
        <p:spPr>
          <a:xfrm>
            <a:off x="8108476" y="4879565"/>
            <a:ext cx="283369" cy="461665"/>
          </a:xfrm>
          <a:prstGeom prst="rect">
            <a:avLst/>
          </a:prstGeom>
          <a:noFill/>
        </p:spPr>
        <p:txBody>
          <a:bodyPr wrap="square" rtlCol="0">
            <a:spAutoFit/>
          </a:bodyPr>
          <a:lstStyle/>
          <a:p>
            <a:pPr algn="ctr"/>
            <a:r>
              <a:rPr lang="en-US" sz="2400" b="1"/>
              <a:t>C</a:t>
            </a:r>
            <a:endParaRPr lang="en-US" sz="2400" b="1" dirty="0"/>
          </a:p>
        </p:txBody>
      </p:sp>
      <p:sp>
        <p:nvSpPr>
          <p:cNvPr id="2626" name="Rectangle 2625"/>
          <p:cNvSpPr/>
          <p:nvPr/>
        </p:nvSpPr>
        <p:spPr>
          <a:xfrm>
            <a:off x="8518009" y="493210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27" name="TextBox 2626"/>
          <p:cNvSpPr txBox="1"/>
          <p:nvPr/>
        </p:nvSpPr>
        <p:spPr>
          <a:xfrm>
            <a:off x="8581582" y="4879565"/>
            <a:ext cx="283369" cy="461665"/>
          </a:xfrm>
          <a:prstGeom prst="rect">
            <a:avLst/>
          </a:prstGeom>
          <a:noFill/>
        </p:spPr>
        <p:txBody>
          <a:bodyPr wrap="square" rtlCol="0">
            <a:spAutoFit/>
          </a:bodyPr>
          <a:lstStyle/>
          <a:p>
            <a:pPr algn="ctr"/>
            <a:r>
              <a:rPr lang="en-US" sz="2400" b="1"/>
              <a:t>H</a:t>
            </a:r>
            <a:endParaRPr lang="en-US" sz="2400" b="1" dirty="0"/>
          </a:p>
        </p:txBody>
      </p:sp>
      <p:sp>
        <p:nvSpPr>
          <p:cNvPr id="2634" name="Rectangle 2633"/>
          <p:cNvSpPr/>
          <p:nvPr/>
        </p:nvSpPr>
        <p:spPr>
          <a:xfrm>
            <a:off x="5681019" y="5346631"/>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36" name="TextBox 2635"/>
          <p:cNvSpPr txBox="1"/>
          <p:nvPr/>
        </p:nvSpPr>
        <p:spPr>
          <a:xfrm>
            <a:off x="5717473" y="5294090"/>
            <a:ext cx="337607" cy="461665"/>
          </a:xfrm>
          <a:prstGeom prst="rect">
            <a:avLst/>
          </a:prstGeom>
          <a:noFill/>
        </p:spPr>
        <p:txBody>
          <a:bodyPr wrap="square" rtlCol="0">
            <a:spAutoFit/>
          </a:bodyPr>
          <a:lstStyle/>
          <a:p>
            <a:pPr algn="ctr"/>
            <a:r>
              <a:rPr lang="en-US" sz="2400" b="1">
                <a:solidFill>
                  <a:srgbClr val="FF0000"/>
                </a:solidFill>
              </a:rPr>
              <a:t>Đ</a:t>
            </a:r>
            <a:endParaRPr lang="en-US" sz="2400" b="1" dirty="0">
              <a:solidFill>
                <a:srgbClr val="FF0000"/>
              </a:solidFill>
            </a:endParaRPr>
          </a:p>
        </p:txBody>
      </p:sp>
      <p:sp>
        <p:nvSpPr>
          <p:cNvPr id="2651" name="Rectangle 2650"/>
          <p:cNvSpPr/>
          <p:nvPr/>
        </p:nvSpPr>
        <p:spPr>
          <a:xfrm>
            <a:off x="6152011"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52" name="TextBox 2651"/>
          <p:cNvSpPr txBox="1"/>
          <p:nvPr/>
        </p:nvSpPr>
        <p:spPr>
          <a:xfrm>
            <a:off x="6215584" y="5294090"/>
            <a:ext cx="283369" cy="461665"/>
          </a:xfrm>
          <a:prstGeom prst="rect">
            <a:avLst/>
          </a:prstGeom>
          <a:noFill/>
        </p:spPr>
        <p:txBody>
          <a:bodyPr wrap="square" rtlCol="0">
            <a:spAutoFit/>
          </a:bodyPr>
          <a:lstStyle/>
          <a:p>
            <a:pPr algn="ctr"/>
            <a:r>
              <a:rPr lang="en-US" sz="2400" b="1"/>
              <a:t>Ị</a:t>
            </a:r>
            <a:endParaRPr lang="en-US" sz="2400" b="1" dirty="0"/>
          </a:p>
        </p:txBody>
      </p:sp>
      <p:sp>
        <p:nvSpPr>
          <p:cNvPr id="2653" name="Rectangle 2652"/>
          <p:cNvSpPr/>
          <p:nvPr/>
        </p:nvSpPr>
        <p:spPr>
          <a:xfrm>
            <a:off x="6625117"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54" name="TextBox 2653"/>
          <p:cNvSpPr txBox="1"/>
          <p:nvPr/>
        </p:nvSpPr>
        <p:spPr>
          <a:xfrm>
            <a:off x="6688690" y="5294090"/>
            <a:ext cx="283369" cy="461665"/>
          </a:xfrm>
          <a:prstGeom prst="rect">
            <a:avLst/>
          </a:prstGeom>
          <a:noFill/>
        </p:spPr>
        <p:txBody>
          <a:bodyPr wrap="square" rtlCol="0">
            <a:spAutoFit/>
          </a:bodyPr>
          <a:lstStyle/>
          <a:p>
            <a:pPr algn="ctr"/>
            <a:r>
              <a:rPr lang="en-US" sz="2400" b="1"/>
              <a:t>A</a:t>
            </a:r>
            <a:endParaRPr lang="en-US" sz="2400" b="1" dirty="0"/>
          </a:p>
        </p:txBody>
      </p:sp>
      <p:sp>
        <p:nvSpPr>
          <p:cNvPr id="2655" name="Rectangle 2654"/>
          <p:cNvSpPr/>
          <p:nvPr/>
        </p:nvSpPr>
        <p:spPr>
          <a:xfrm>
            <a:off x="7097710"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56" name="TextBox 2655"/>
          <p:cNvSpPr txBox="1"/>
          <p:nvPr/>
        </p:nvSpPr>
        <p:spPr>
          <a:xfrm>
            <a:off x="7161283" y="5294090"/>
            <a:ext cx="283369" cy="461665"/>
          </a:xfrm>
          <a:prstGeom prst="rect">
            <a:avLst/>
          </a:prstGeom>
          <a:noFill/>
        </p:spPr>
        <p:txBody>
          <a:bodyPr wrap="square" rtlCol="0">
            <a:spAutoFit/>
          </a:bodyPr>
          <a:lstStyle/>
          <a:p>
            <a:pPr algn="ctr"/>
            <a:r>
              <a:rPr lang="en-US" sz="2400" b="1"/>
              <a:t>P</a:t>
            </a:r>
            <a:endParaRPr lang="en-US" sz="2400" b="1" dirty="0"/>
          </a:p>
        </p:txBody>
      </p:sp>
      <p:sp>
        <p:nvSpPr>
          <p:cNvPr id="2657" name="Rectangle 2656"/>
          <p:cNvSpPr/>
          <p:nvPr/>
        </p:nvSpPr>
        <p:spPr>
          <a:xfrm>
            <a:off x="7570816"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58" name="TextBox 2657"/>
          <p:cNvSpPr txBox="1"/>
          <p:nvPr/>
        </p:nvSpPr>
        <p:spPr>
          <a:xfrm>
            <a:off x="7634389" y="5294090"/>
            <a:ext cx="283369" cy="461665"/>
          </a:xfrm>
          <a:prstGeom prst="rect">
            <a:avLst/>
          </a:prstGeom>
          <a:noFill/>
        </p:spPr>
        <p:txBody>
          <a:bodyPr wrap="square" rtlCol="0">
            <a:spAutoFit/>
          </a:bodyPr>
          <a:lstStyle/>
          <a:p>
            <a:pPr algn="ctr"/>
            <a:r>
              <a:rPr lang="en-US" sz="2400" b="1"/>
              <a:t>H</a:t>
            </a:r>
            <a:endParaRPr lang="en-US" sz="2400" b="1" dirty="0"/>
          </a:p>
        </p:txBody>
      </p:sp>
      <p:sp>
        <p:nvSpPr>
          <p:cNvPr id="2659" name="Rectangle 2658"/>
          <p:cNvSpPr/>
          <p:nvPr/>
        </p:nvSpPr>
        <p:spPr>
          <a:xfrm>
            <a:off x="8044903"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60" name="TextBox 2659"/>
          <p:cNvSpPr txBox="1"/>
          <p:nvPr/>
        </p:nvSpPr>
        <p:spPr>
          <a:xfrm>
            <a:off x="8108476" y="5294090"/>
            <a:ext cx="283369" cy="461665"/>
          </a:xfrm>
          <a:prstGeom prst="rect">
            <a:avLst/>
          </a:prstGeom>
          <a:noFill/>
        </p:spPr>
        <p:txBody>
          <a:bodyPr wrap="square" rtlCol="0">
            <a:spAutoFit/>
          </a:bodyPr>
          <a:lstStyle/>
          <a:p>
            <a:pPr algn="ctr"/>
            <a:r>
              <a:rPr lang="en-US" sz="2400" b="1"/>
              <a:t>Ư</a:t>
            </a:r>
            <a:endParaRPr lang="en-US" sz="2400" b="1" dirty="0"/>
          </a:p>
        </p:txBody>
      </p:sp>
      <p:sp>
        <p:nvSpPr>
          <p:cNvPr id="2661" name="Rectangle 2660"/>
          <p:cNvSpPr/>
          <p:nvPr/>
        </p:nvSpPr>
        <p:spPr>
          <a:xfrm>
            <a:off x="8518009"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62" name="TextBox 2661"/>
          <p:cNvSpPr txBox="1"/>
          <p:nvPr/>
        </p:nvSpPr>
        <p:spPr>
          <a:xfrm>
            <a:off x="8581582" y="5294090"/>
            <a:ext cx="283369" cy="461665"/>
          </a:xfrm>
          <a:prstGeom prst="rect">
            <a:avLst/>
          </a:prstGeom>
          <a:noFill/>
        </p:spPr>
        <p:txBody>
          <a:bodyPr wrap="square" rtlCol="0">
            <a:spAutoFit/>
          </a:bodyPr>
          <a:lstStyle/>
          <a:p>
            <a:pPr algn="ctr"/>
            <a:r>
              <a:rPr lang="en-US" sz="2400" b="1"/>
              <a:t>Ơ</a:t>
            </a:r>
            <a:endParaRPr lang="en-US" sz="2400" b="1" dirty="0"/>
          </a:p>
        </p:txBody>
      </p:sp>
      <p:sp>
        <p:nvSpPr>
          <p:cNvPr id="2663" name="Rectangle 2662"/>
          <p:cNvSpPr/>
          <p:nvPr/>
        </p:nvSpPr>
        <p:spPr>
          <a:xfrm>
            <a:off x="8990602"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64" name="TextBox 2663"/>
          <p:cNvSpPr txBox="1"/>
          <p:nvPr/>
        </p:nvSpPr>
        <p:spPr>
          <a:xfrm>
            <a:off x="9054175" y="5294090"/>
            <a:ext cx="283369" cy="461665"/>
          </a:xfrm>
          <a:prstGeom prst="rect">
            <a:avLst/>
          </a:prstGeom>
          <a:noFill/>
        </p:spPr>
        <p:txBody>
          <a:bodyPr wrap="square" rtlCol="0">
            <a:spAutoFit/>
          </a:bodyPr>
          <a:lstStyle/>
          <a:p>
            <a:pPr algn="ctr"/>
            <a:r>
              <a:rPr lang="en-US" sz="2400" b="1"/>
              <a:t>N</a:t>
            </a:r>
            <a:endParaRPr lang="en-US" sz="2400" b="1" dirty="0"/>
          </a:p>
        </p:txBody>
      </p:sp>
      <p:sp>
        <p:nvSpPr>
          <p:cNvPr id="2665" name="Rectangle 2664"/>
          <p:cNvSpPr/>
          <p:nvPr/>
        </p:nvSpPr>
        <p:spPr>
          <a:xfrm>
            <a:off x="9463708" y="5346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66" name="TextBox 2665"/>
          <p:cNvSpPr txBox="1"/>
          <p:nvPr/>
        </p:nvSpPr>
        <p:spPr>
          <a:xfrm>
            <a:off x="9527281" y="5294090"/>
            <a:ext cx="283369" cy="461665"/>
          </a:xfrm>
          <a:prstGeom prst="rect">
            <a:avLst/>
          </a:prstGeom>
          <a:noFill/>
        </p:spPr>
        <p:txBody>
          <a:bodyPr wrap="square" rtlCol="0">
            <a:spAutoFit/>
          </a:bodyPr>
          <a:lstStyle/>
          <a:p>
            <a:pPr algn="ctr"/>
            <a:r>
              <a:rPr lang="en-US" sz="2400" b="1"/>
              <a:t>G</a:t>
            </a:r>
            <a:endParaRPr lang="en-US" sz="2400" b="1" dirty="0"/>
          </a:p>
        </p:txBody>
      </p:sp>
      <p:sp>
        <p:nvSpPr>
          <p:cNvPr id="2669" name="Rectangle 2668"/>
          <p:cNvSpPr/>
          <p:nvPr/>
        </p:nvSpPr>
        <p:spPr>
          <a:xfrm>
            <a:off x="5681019" y="5761160"/>
            <a:ext cx="410514" cy="356582"/>
          </a:xfrm>
          <a:prstGeom prst="rect">
            <a:avLst/>
          </a:prstGeom>
          <a:solidFill>
            <a:srgbClr val="FFC000"/>
          </a:solid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a:solidFill>
                <a:schemeClr val="tx1"/>
              </a:solidFill>
            </a:endParaRPr>
          </a:p>
        </p:txBody>
      </p:sp>
      <p:sp>
        <p:nvSpPr>
          <p:cNvPr id="2671" name="TextBox 2670"/>
          <p:cNvSpPr txBox="1"/>
          <p:nvPr/>
        </p:nvSpPr>
        <p:spPr>
          <a:xfrm>
            <a:off x="5717473" y="5734497"/>
            <a:ext cx="337607" cy="461665"/>
          </a:xfrm>
          <a:prstGeom prst="rect">
            <a:avLst/>
          </a:prstGeom>
          <a:noFill/>
        </p:spPr>
        <p:txBody>
          <a:bodyPr wrap="square" rtlCol="0">
            <a:spAutoFit/>
          </a:bodyPr>
          <a:lstStyle/>
          <a:p>
            <a:pPr algn="ctr"/>
            <a:r>
              <a:rPr lang="en-US" sz="2400" b="1">
                <a:solidFill>
                  <a:srgbClr val="FF0000"/>
                </a:solidFill>
              </a:rPr>
              <a:t>Ổ</a:t>
            </a:r>
            <a:endParaRPr lang="en-US" sz="2400" b="1" dirty="0">
              <a:solidFill>
                <a:srgbClr val="FF0000"/>
              </a:solidFill>
            </a:endParaRPr>
          </a:p>
        </p:txBody>
      </p:sp>
      <p:sp>
        <p:nvSpPr>
          <p:cNvPr id="2684" name="Rectangle 2683"/>
          <p:cNvSpPr/>
          <p:nvPr/>
        </p:nvSpPr>
        <p:spPr>
          <a:xfrm>
            <a:off x="5207913" y="576116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85" name="TextBox 2684"/>
          <p:cNvSpPr txBox="1"/>
          <p:nvPr/>
        </p:nvSpPr>
        <p:spPr>
          <a:xfrm>
            <a:off x="5271486" y="5708619"/>
            <a:ext cx="283369" cy="461665"/>
          </a:xfrm>
          <a:prstGeom prst="rect">
            <a:avLst/>
          </a:prstGeom>
          <a:noFill/>
        </p:spPr>
        <p:txBody>
          <a:bodyPr wrap="square" rtlCol="0">
            <a:spAutoFit/>
          </a:bodyPr>
          <a:lstStyle/>
          <a:p>
            <a:pPr algn="ctr"/>
            <a:r>
              <a:rPr lang="en-US" sz="2400" b="1"/>
              <a:t>H</a:t>
            </a:r>
            <a:endParaRPr lang="en-US" sz="2400" b="1" dirty="0"/>
          </a:p>
        </p:txBody>
      </p:sp>
      <p:sp>
        <p:nvSpPr>
          <p:cNvPr id="2686" name="Rectangle 2685"/>
          <p:cNvSpPr/>
          <p:nvPr/>
        </p:nvSpPr>
        <p:spPr>
          <a:xfrm>
            <a:off x="6152011" y="576116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87" name="TextBox 2686"/>
          <p:cNvSpPr txBox="1"/>
          <p:nvPr/>
        </p:nvSpPr>
        <p:spPr>
          <a:xfrm>
            <a:off x="6215584" y="5708619"/>
            <a:ext cx="283369" cy="461665"/>
          </a:xfrm>
          <a:prstGeom prst="rect">
            <a:avLst/>
          </a:prstGeom>
          <a:noFill/>
        </p:spPr>
        <p:txBody>
          <a:bodyPr wrap="square" rtlCol="0">
            <a:spAutoFit/>
          </a:bodyPr>
          <a:lstStyle/>
          <a:p>
            <a:pPr algn="ctr"/>
            <a:r>
              <a:rPr lang="en-US" sz="2400" b="1"/>
              <a:t>I</a:t>
            </a:r>
            <a:endParaRPr lang="en-US" sz="2400" b="1" dirty="0"/>
          </a:p>
        </p:txBody>
      </p:sp>
      <p:sp>
        <p:nvSpPr>
          <p:cNvPr id="2688" name="Rectangle 2687"/>
          <p:cNvSpPr/>
          <p:nvPr/>
        </p:nvSpPr>
        <p:spPr>
          <a:xfrm>
            <a:off x="6625117" y="576116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89" name="TextBox 2688"/>
          <p:cNvSpPr txBox="1"/>
          <p:nvPr/>
        </p:nvSpPr>
        <p:spPr>
          <a:xfrm>
            <a:off x="6688690" y="5708619"/>
            <a:ext cx="283369" cy="461665"/>
          </a:xfrm>
          <a:prstGeom prst="rect">
            <a:avLst/>
          </a:prstGeom>
          <a:noFill/>
        </p:spPr>
        <p:txBody>
          <a:bodyPr wrap="square" rtlCol="0">
            <a:spAutoFit/>
          </a:bodyPr>
          <a:lstStyle/>
          <a:p>
            <a:pPr algn="ctr"/>
            <a:r>
              <a:rPr lang="en-US" sz="2400" b="1"/>
              <a:t>P</a:t>
            </a:r>
            <a:endParaRPr lang="en-US" sz="2400" b="1" dirty="0"/>
          </a:p>
        </p:txBody>
      </p:sp>
      <p:sp>
        <p:nvSpPr>
          <p:cNvPr id="2690" name="Rectangle 2689"/>
          <p:cNvSpPr/>
          <p:nvPr/>
        </p:nvSpPr>
        <p:spPr>
          <a:xfrm>
            <a:off x="7097710" y="576116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91" name="TextBox 2690"/>
          <p:cNvSpPr txBox="1"/>
          <p:nvPr/>
        </p:nvSpPr>
        <p:spPr>
          <a:xfrm>
            <a:off x="7161283" y="5708619"/>
            <a:ext cx="283369" cy="461665"/>
          </a:xfrm>
          <a:prstGeom prst="rect">
            <a:avLst/>
          </a:prstGeom>
          <a:noFill/>
        </p:spPr>
        <p:txBody>
          <a:bodyPr wrap="square" rtlCol="0">
            <a:spAutoFit/>
          </a:bodyPr>
          <a:lstStyle/>
          <a:p>
            <a:pPr algn="ctr"/>
            <a:r>
              <a:rPr lang="en-US" sz="2400" b="1"/>
              <a:t>H</a:t>
            </a:r>
            <a:endParaRPr lang="en-US" sz="2400" b="1" dirty="0"/>
          </a:p>
        </p:txBody>
      </p:sp>
      <p:sp>
        <p:nvSpPr>
          <p:cNvPr id="2692" name="Rectangle 2691"/>
          <p:cNvSpPr/>
          <p:nvPr/>
        </p:nvSpPr>
        <p:spPr>
          <a:xfrm>
            <a:off x="7570816" y="576116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93" name="TextBox 2692"/>
          <p:cNvSpPr txBox="1"/>
          <p:nvPr/>
        </p:nvSpPr>
        <p:spPr>
          <a:xfrm>
            <a:off x="7634389" y="5708619"/>
            <a:ext cx="283369" cy="461665"/>
          </a:xfrm>
          <a:prstGeom prst="rect">
            <a:avLst/>
          </a:prstGeom>
          <a:noFill/>
        </p:spPr>
        <p:txBody>
          <a:bodyPr wrap="square" rtlCol="0">
            <a:spAutoFit/>
          </a:bodyPr>
          <a:lstStyle/>
          <a:p>
            <a:pPr algn="ctr"/>
            <a:r>
              <a:rPr lang="en-US" sz="2400" b="1"/>
              <a:t>Ồ</a:t>
            </a:r>
            <a:endParaRPr lang="en-US" sz="2400" b="1" dirty="0"/>
          </a:p>
        </p:txBody>
      </p:sp>
      <p:sp>
        <p:nvSpPr>
          <p:cNvPr id="2" name="Rectangle 1"/>
          <p:cNvSpPr/>
          <p:nvPr/>
        </p:nvSpPr>
        <p:spPr>
          <a:xfrm>
            <a:off x="4733206" y="2859480"/>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 name="TextBox 3"/>
          <p:cNvSpPr txBox="1"/>
          <p:nvPr/>
        </p:nvSpPr>
        <p:spPr>
          <a:xfrm>
            <a:off x="4796779" y="2806939"/>
            <a:ext cx="283369" cy="461665"/>
          </a:xfrm>
          <a:prstGeom prst="rect">
            <a:avLst/>
          </a:prstGeom>
          <a:noFill/>
        </p:spPr>
        <p:txBody>
          <a:bodyPr wrap="square" rtlCol="0">
            <a:spAutoFit/>
          </a:bodyPr>
          <a:lstStyle/>
          <a:p>
            <a:pPr algn="ctr"/>
            <a:r>
              <a:rPr lang="en-US" sz="2400" b="1"/>
              <a:t>Ế</a:t>
            </a:r>
            <a:endParaRPr lang="en-US" sz="2400" b="1" dirty="0"/>
          </a:p>
        </p:txBody>
      </p:sp>
      <p:sp>
        <p:nvSpPr>
          <p:cNvPr id="8" name="Rectangle 7"/>
          <p:cNvSpPr/>
          <p:nvPr/>
        </p:nvSpPr>
        <p:spPr>
          <a:xfrm>
            <a:off x="4261500" y="2861145"/>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9" name="TextBox 8"/>
          <p:cNvSpPr txBox="1"/>
          <p:nvPr/>
        </p:nvSpPr>
        <p:spPr>
          <a:xfrm>
            <a:off x="4325073" y="2808604"/>
            <a:ext cx="283369" cy="461665"/>
          </a:xfrm>
          <a:prstGeom prst="rect">
            <a:avLst/>
          </a:prstGeom>
          <a:noFill/>
        </p:spPr>
        <p:txBody>
          <a:bodyPr wrap="square" rtlCol="0">
            <a:spAutoFit/>
          </a:bodyPr>
          <a:lstStyle/>
          <a:p>
            <a:pPr algn="ctr"/>
            <a:r>
              <a:rPr lang="en-US" sz="2400" b="1"/>
              <a:t>K</a:t>
            </a:r>
            <a:endParaRPr lang="en-US" sz="2400" b="1" dirty="0"/>
          </a:p>
        </p:txBody>
      </p:sp>
      <p:sp>
        <p:nvSpPr>
          <p:cNvPr id="10" name="Rectangle 9"/>
          <p:cNvSpPr/>
          <p:nvPr/>
        </p:nvSpPr>
        <p:spPr>
          <a:xfrm>
            <a:off x="7094709" y="2857631"/>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 name="TextBox 13"/>
          <p:cNvSpPr txBox="1"/>
          <p:nvPr/>
        </p:nvSpPr>
        <p:spPr>
          <a:xfrm>
            <a:off x="7158282" y="2805090"/>
            <a:ext cx="283369" cy="461665"/>
          </a:xfrm>
          <a:prstGeom prst="rect">
            <a:avLst/>
          </a:prstGeom>
          <a:noFill/>
        </p:spPr>
        <p:txBody>
          <a:bodyPr wrap="square" rtlCol="0">
            <a:spAutoFit/>
          </a:bodyPr>
          <a:lstStyle/>
          <a:p>
            <a:pPr algn="ctr"/>
            <a:r>
              <a:rPr lang="en-US" sz="2400" b="1"/>
              <a:t>H</a:t>
            </a:r>
            <a:endParaRPr lang="en-US" sz="2400" b="1" dirty="0"/>
          </a:p>
        </p:txBody>
      </p:sp>
      <p:sp>
        <p:nvSpPr>
          <p:cNvPr id="15" name="Rectangle 14"/>
          <p:cNvSpPr/>
          <p:nvPr/>
        </p:nvSpPr>
        <p:spPr>
          <a:xfrm>
            <a:off x="6623003" y="2859296"/>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6" name="TextBox 15"/>
          <p:cNvSpPr txBox="1"/>
          <p:nvPr/>
        </p:nvSpPr>
        <p:spPr>
          <a:xfrm>
            <a:off x="6686576" y="2806755"/>
            <a:ext cx="283369" cy="461665"/>
          </a:xfrm>
          <a:prstGeom prst="rect">
            <a:avLst/>
          </a:prstGeom>
          <a:noFill/>
        </p:spPr>
        <p:txBody>
          <a:bodyPr wrap="square" rtlCol="0">
            <a:spAutoFit/>
          </a:bodyPr>
          <a:lstStyle/>
          <a:p>
            <a:pPr algn="ctr"/>
            <a:r>
              <a:rPr lang="en-US" sz="2400" b="1"/>
              <a:t>C</a:t>
            </a:r>
            <a:endParaRPr lang="en-US" sz="2400" b="1" dirty="0"/>
          </a:p>
        </p:txBody>
      </p:sp>
      <p:sp>
        <p:nvSpPr>
          <p:cNvPr id="17" name="Rectangle 16"/>
          <p:cNvSpPr/>
          <p:nvPr/>
        </p:nvSpPr>
        <p:spPr>
          <a:xfrm>
            <a:off x="8043922" y="4517292"/>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 name="TextBox 17"/>
          <p:cNvSpPr txBox="1"/>
          <p:nvPr/>
        </p:nvSpPr>
        <p:spPr>
          <a:xfrm>
            <a:off x="8107495" y="4464751"/>
            <a:ext cx="283369" cy="461665"/>
          </a:xfrm>
          <a:prstGeom prst="rect">
            <a:avLst/>
          </a:prstGeom>
          <a:noFill/>
        </p:spPr>
        <p:txBody>
          <a:bodyPr wrap="square" rtlCol="0">
            <a:spAutoFit/>
          </a:bodyPr>
          <a:lstStyle/>
          <a:p>
            <a:pPr algn="ctr"/>
            <a:r>
              <a:rPr lang="en-US" sz="2400" b="1"/>
              <a:t>N</a:t>
            </a:r>
            <a:endParaRPr lang="en-US" sz="2400" b="1" dirty="0"/>
          </a:p>
        </p:txBody>
      </p:sp>
      <p:sp>
        <p:nvSpPr>
          <p:cNvPr id="19" name="Rectangle 18"/>
          <p:cNvSpPr/>
          <p:nvPr/>
        </p:nvSpPr>
        <p:spPr>
          <a:xfrm>
            <a:off x="8517028" y="4517292"/>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0" name="TextBox 19"/>
          <p:cNvSpPr txBox="1"/>
          <p:nvPr/>
        </p:nvSpPr>
        <p:spPr>
          <a:xfrm>
            <a:off x="8580601" y="4464751"/>
            <a:ext cx="283369" cy="461665"/>
          </a:xfrm>
          <a:prstGeom prst="rect">
            <a:avLst/>
          </a:prstGeom>
          <a:noFill/>
        </p:spPr>
        <p:txBody>
          <a:bodyPr wrap="square" rtlCol="0">
            <a:spAutoFit/>
          </a:bodyPr>
          <a:lstStyle/>
          <a:p>
            <a:pPr algn="ctr"/>
            <a:r>
              <a:rPr lang="en-US" sz="2400" b="1"/>
              <a:t>G</a:t>
            </a:r>
            <a:endParaRPr lang="en-US" sz="2400" b="1" dirty="0"/>
          </a:p>
        </p:txBody>
      </p:sp>
      <p:sp>
        <p:nvSpPr>
          <p:cNvPr id="21" name="Rectangle 20"/>
          <p:cNvSpPr/>
          <p:nvPr/>
        </p:nvSpPr>
        <p:spPr>
          <a:xfrm>
            <a:off x="8043410" y="5761159"/>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2" name="TextBox 21"/>
          <p:cNvSpPr txBox="1"/>
          <p:nvPr/>
        </p:nvSpPr>
        <p:spPr>
          <a:xfrm>
            <a:off x="8106983" y="5708618"/>
            <a:ext cx="283369" cy="461665"/>
          </a:xfrm>
          <a:prstGeom prst="rect">
            <a:avLst/>
          </a:prstGeom>
          <a:noFill/>
        </p:spPr>
        <p:txBody>
          <a:bodyPr wrap="square" rtlCol="0">
            <a:spAutoFit/>
          </a:bodyPr>
          <a:lstStyle/>
          <a:p>
            <a:pPr algn="ctr"/>
            <a:r>
              <a:rPr lang="en-US" sz="2400" b="1"/>
              <a:t>N</a:t>
            </a:r>
            <a:endParaRPr lang="en-US" sz="2400" b="1" dirty="0"/>
          </a:p>
        </p:txBody>
      </p:sp>
      <p:sp>
        <p:nvSpPr>
          <p:cNvPr id="23" name="Rectangle 22"/>
          <p:cNvSpPr/>
          <p:nvPr/>
        </p:nvSpPr>
        <p:spPr>
          <a:xfrm>
            <a:off x="8516516" y="5761159"/>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4" name="TextBox 23"/>
          <p:cNvSpPr txBox="1"/>
          <p:nvPr/>
        </p:nvSpPr>
        <p:spPr>
          <a:xfrm>
            <a:off x="8580089" y="5708618"/>
            <a:ext cx="283369" cy="461665"/>
          </a:xfrm>
          <a:prstGeom prst="rect">
            <a:avLst/>
          </a:prstGeom>
          <a:noFill/>
        </p:spPr>
        <p:txBody>
          <a:bodyPr wrap="square" rtlCol="0">
            <a:spAutoFit/>
          </a:bodyPr>
          <a:lstStyle/>
          <a:p>
            <a:pPr algn="ctr"/>
            <a:r>
              <a:rPr lang="en-US" sz="2400" b="1"/>
              <a:t>G</a:t>
            </a:r>
            <a:endParaRPr lang="en-US" sz="2400" b="1" dirty="0"/>
          </a:p>
        </p:txBody>
      </p:sp>
      <p:sp>
        <p:nvSpPr>
          <p:cNvPr id="25" name="Rectangle 24"/>
          <p:cNvSpPr/>
          <p:nvPr/>
        </p:nvSpPr>
        <p:spPr>
          <a:xfrm>
            <a:off x="4731170" y="5760525"/>
            <a:ext cx="410514" cy="35658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26" name="TextBox 25"/>
          <p:cNvSpPr txBox="1"/>
          <p:nvPr/>
        </p:nvSpPr>
        <p:spPr>
          <a:xfrm>
            <a:off x="4794743" y="5707984"/>
            <a:ext cx="283369" cy="461665"/>
          </a:xfrm>
          <a:prstGeom prst="rect">
            <a:avLst/>
          </a:prstGeom>
          <a:noFill/>
        </p:spPr>
        <p:txBody>
          <a:bodyPr wrap="square" rtlCol="0">
            <a:spAutoFit/>
          </a:bodyPr>
          <a:lstStyle/>
          <a:p>
            <a:pPr algn="ctr"/>
            <a:r>
              <a:rPr lang="en-US" sz="2400" b="1"/>
              <a:t>T</a:t>
            </a:r>
            <a:endParaRPr lang="en-US" sz="2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4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35"/>
                                        </p:tgtEl>
                                        <p:attrNameLst>
                                          <p:attrName>style.visibility</p:attrName>
                                        </p:attrNameLst>
                                      </p:cBhvr>
                                      <p:to>
                                        <p:strVal val="visible"/>
                                      </p:to>
                                    </p:set>
                                    <p:animEffect transition="in" filter="fade">
                                      <p:cBhvr>
                                        <p:cTn id="7" dur="500"/>
                                        <p:tgtEl>
                                          <p:spTgt spid="19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childTnLst>
              </p:cTn>
              <p:nextCondLst>
                <p:cond evt="onClick" delay="0">
                  <p:tgtEl>
                    <p:spTgt spid="1442"/>
                  </p:tgtEl>
                </p:cond>
              </p:nextCondLst>
            </p:seq>
            <p:seq concurrent="1" nextAc="seek">
              <p:cTn id="23" restart="whenNotActive" fill="hold" evtFilter="cancelBubble" nodeType="interactiveSeq">
                <p:stCondLst>
                  <p:cond evt="onClick" delay="0">
                    <p:tgtEl>
                      <p:spTgt spid="1443"/>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08"/>
                                        </p:tgtEl>
                                        <p:attrNameLst>
                                          <p:attrName>style.visibility</p:attrName>
                                        </p:attrNameLst>
                                      </p:cBhvr>
                                      <p:to>
                                        <p:strVal val="visible"/>
                                      </p:to>
                                    </p:set>
                                    <p:animEffect transition="in" filter="fade">
                                      <p:cBhvr>
                                        <p:cTn id="40" dur="500"/>
                                        <p:tgtEl>
                                          <p:spTgt spid="140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10"/>
                                        </p:tgtEl>
                                        <p:attrNameLst>
                                          <p:attrName>style.visibility</p:attrName>
                                        </p:attrNameLst>
                                      </p:cBhvr>
                                      <p:to>
                                        <p:strVal val="visible"/>
                                      </p:to>
                                    </p:set>
                                    <p:animEffect transition="in" filter="fade">
                                      <p:cBhvr>
                                        <p:cTn id="46" dur="500"/>
                                        <p:tgtEl>
                                          <p:spTgt spid="1410"/>
                                        </p:tgtEl>
                                      </p:cBhvr>
                                    </p:animEffect>
                                  </p:childTnLst>
                                </p:cTn>
                              </p:par>
                            </p:childTnLst>
                          </p:cTn>
                        </p:par>
                      </p:childTnLst>
                    </p:cTn>
                  </p:par>
                </p:childTnLst>
              </p:cTn>
              <p:nextCondLst>
                <p:cond evt="onClick" delay="0">
                  <p:tgtEl>
                    <p:spTgt spid="1443"/>
                  </p:tgtEl>
                </p:cond>
              </p:nextCondLst>
            </p:seq>
            <p:seq concurrent="1" nextAc="seek">
              <p:cTn id="47" restart="whenNotActive" fill="hold" evtFilter="cancelBubble" nodeType="interactiveSeq">
                <p:stCondLst>
                  <p:cond evt="onClick" delay="0">
                    <p:tgtEl>
                      <p:spTgt spid="1444"/>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hold" grpId="0" nodeType="withEffect">
                                  <p:stCondLst>
                                    <p:cond delay="0"/>
                                  </p:stCondLst>
                                  <p:childTnLst>
                                    <p:set>
                                      <p:cBhvr>
                                        <p:cTn id="51" dur="1" fill="hold">
                                          <p:stCondLst>
                                            <p:cond delay="0"/>
                                          </p:stCondLst>
                                        </p:cTn>
                                        <p:tgtEl>
                                          <p:spTgt spid="1439"/>
                                        </p:tgtEl>
                                        <p:attrNameLst>
                                          <p:attrName>style.visibility</p:attrName>
                                        </p:attrNameLst>
                                      </p:cBhvr>
                                      <p:to>
                                        <p:strVal val="visible"/>
                                      </p:to>
                                    </p:set>
                                    <p:animEffect transition="in" filter="fade">
                                      <p:cBhvr>
                                        <p:cTn id="52" dur="500"/>
                                        <p:tgtEl>
                                          <p:spTgt spid="143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41"/>
                                        </p:tgtEl>
                                        <p:attrNameLst>
                                          <p:attrName>style.visibility</p:attrName>
                                        </p:attrNameLst>
                                      </p:cBhvr>
                                      <p:to>
                                        <p:strVal val="visible"/>
                                      </p:to>
                                    </p:set>
                                    <p:animEffect transition="in" filter="fade">
                                      <p:cBhvr>
                                        <p:cTn id="55" dur="500"/>
                                        <p:tgtEl>
                                          <p:spTgt spid="144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46"/>
                                        </p:tgtEl>
                                        <p:attrNameLst>
                                          <p:attrName>style.visibility</p:attrName>
                                        </p:attrNameLst>
                                      </p:cBhvr>
                                      <p:to>
                                        <p:strVal val="visible"/>
                                      </p:to>
                                    </p:set>
                                    <p:animEffect transition="in" filter="fade">
                                      <p:cBhvr>
                                        <p:cTn id="58" dur="500"/>
                                        <p:tgtEl>
                                          <p:spTgt spid="144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29"/>
                                        </p:tgtEl>
                                        <p:attrNameLst>
                                          <p:attrName>style.visibility</p:attrName>
                                        </p:attrNameLst>
                                      </p:cBhvr>
                                      <p:to>
                                        <p:strVal val="visible"/>
                                      </p:to>
                                    </p:set>
                                    <p:animEffect transition="in" filter="fade">
                                      <p:cBhvr>
                                        <p:cTn id="61" dur="500"/>
                                        <p:tgtEl>
                                          <p:spTgt spid="14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48"/>
                                        </p:tgtEl>
                                        <p:attrNameLst>
                                          <p:attrName>style.visibility</p:attrName>
                                        </p:attrNameLst>
                                      </p:cBhvr>
                                      <p:to>
                                        <p:strVal val="visible"/>
                                      </p:to>
                                    </p:set>
                                    <p:animEffect transition="in" filter="fade">
                                      <p:cBhvr>
                                        <p:cTn id="64" dur="500"/>
                                        <p:tgtEl>
                                          <p:spTgt spid="144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50"/>
                                        </p:tgtEl>
                                        <p:attrNameLst>
                                          <p:attrName>style.visibility</p:attrName>
                                        </p:attrNameLst>
                                      </p:cBhvr>
                                      <p:to>
                                        <p:strVal val="visible"/>
                                      </p:to>
                                    </p:set>
                                    <p:animEffect transition="in" filter="fade">
                                      <p:cBhvr>
                                        <p:cTn id="67" dur="500"/>
                                        <p:tgtEl>
                                          <p:spTgt spid="1450"/>
                                        </p:tgtEl>
                                      </p:cBhvr>
                                    </p:animEffect>
                                  </p:childTnLst>
                                </p:cTn>
                              </p:par>
                            </p:childTnLst>
                          </p:cTn>
                        </p:par>
                      </p:childTnLst>
                    </p:cTn>
                  </p:par>
                </p:childTnLst>
              </p:cTn>
              <p:nextCondLst>
                <p:cond evt="onClick" delay="0">
                  <p:tgtEl>
                    <p:spTgt spid="1444"/>
                  </p:tgtEl>
                </p:cond>
              </p:nextCondLst>
            </p:seq>
            <p:seq concurrent="1" nextAc="seek">
              <p:cTn id="68" restart="whenNotActive" fill="hold" evtFilter="cancelBubble" nodeType="interactiveSeq">
                <p:stCondLst>
                  <p:cond evt="onClick" delay="0">
                    <p:tgtEl>
                      <p:spTgt spid="145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withEffect">
                                  <p:stCondLst>
                                    <p:cond delay="0"/>
                                  </p:stCondLst>
                                  <p:childTnLst>
                                    <p:set>
                                      <p:cBhvr>
                                        <p:cTn id="72" dur="1" fill="hold">
                                          <p:stCondLst>
                                            <p:cond delay="0"/>
                                          </p:stCondLst>
                                        </p:cTn>
                                        <p:tgtEl>
                                          <p:spTgt spid="2315"/>
                                        </p:tgtEl>
                                        <p:attrNameLst>
                                          <p:attrName>style.visibility</p:attrName>
                                        </p:attrNameLst>
                                      </p:cBhvr>
                                      <p:to>
                                        <p:strVal val="visible"/>
                                      </p:to>
                                    </p:set>
                                    <p:animEffect transition="in" filter="fade">
                                      <p:cBhvr>
                                        <p:cTn id="73" dur="500"/>
                                        <p:tgtEl>
                                          <p:spTgt spid="23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17"/>
                                        </p:tgtEl>
                                        <p:attrNameLst>
                                          <p:attrName>style.visibility</p:attrName>
                                        </p:attrNameLst>
                                      </p:cBhvr>
                                      <p:to>
                                        <p:strVal val="visible"/>
                                      </p:to>
                                    </p:set>
                                    <p:animEffect transition="in" filter="fade">
                                      <p:cBhvr>
                                        <p:cTn id="76" dur="500"/>
                                        <p:tgtEl>
                                          <p:spTgt spid="23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319"/>
                                        </p:tgtEl>
                                        <p:attrNameLst>
                                          <p:attrName>style.visibility</p:attrName>
                                        </p:attrNameLst>
                                      </p:cBhvr>
                                      <p:to>
                                        <p:strVal val="visible"/>
                                      </p:to>
                                    </p:set>
                                    <p:animEffect transition="in" filter="fade">
                                      <p:cBhvr>
                                        <p:cTn id="79" dur="500"/>
                                        <p:tgtEl>
                                          <p:spTgt spid="231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05"/>
                                        </p:tgtEl>
                                        <p:attrNameLst>
                                          <p:attrName>style.visibility</p:attrName>
                                        </p:attrNameLst>
                                      </p:cBhvr>
                                      <p:to>
                                        <p:strVal val="visible"/>
                                      </p:to>
                                    </p:set>
                                    <p:animEffect transition="in" filter="fade">
                                      <p:cBhvr>
                                        <p:cTn id="82" dur="500"/>
                                        <p:tgtEl>
                                          <p:spTgt spid="230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21"/>
                                        </p:tgtEl>
                                        <p:attrNameLst>
                                          <p:attrName>style.visibility</p:attrName>
                                        </p:attrNameLst>
                                      </p:cBhvr>
                                      <p:to>
                                        <p:strVal val="visible"/>
                                      </p:to>
                                    </p:set>
                                    <p:animEffect transition="in" filter="fade">
                                      <p:cBhvr>
                                        <p:cTn id="85" dur="500"/>
                                        <p:tgtEl>
                                          <p:spTgt spid="23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23"/>
                                        </p:tgtEl>
                                        <p:attrNameLst>
                                          <p:attrName>style.visibility</p:attrName>
                                        </p:attrNameLst>
                                      </p:cBhvr>
                                      <p:to>
                                        <p:strVal val="visible"/>
                                      </p:to>
                                    </p:set>
                                    <p:animEffect transition="in" filter="fade">
                                      <p:cBhvr>
                                        <p:cTn id="88" dur="500"/>
                                        <p:tgtEl>
                                          <p:spTgt spid="2323"/>
                                        </p:tgtEl>
                                      </p:cBhvr>
                                    </p:animEffect>
                                  </p:childTnLst>
                                </p:cTn>
                              </p:par>
                            </p:childTnLst>
                          </p:cTn>
                        </p:par>
                      </p:childTnLst>
                    </p:cTn>
                  </p:par>
                </p:childTnLst>
              </p:cTn>
              <p:nextCondLst>
                <p:cond evt="onClick" delay="0">
                  <p:tgtEl>
                    <p:spTgt spid="1452"/>
                  </p:tgtEl>
                </p:cond>
              </p:nextCondLst>
            </p:seq>
            <p:seq concurrent="1" nextAc="seek">
              <p:cTn id="89" restart="whenNotActive" fill="hold" evtFilter="cancelBubble" nodeType="interactiveSeq">
                <p:stCondLst>
                  <p:cond evt="onClick" delay="0">
                    <p:tgtEl>
                      <p:spTgt spid="1453"/>
                    </p:tgtEl>
                  </p:cond>
                </p:stCondLst>
                <p:endSync evt="end" delay="0">
                  <p:rtn val="all"/>
                </p:endSync>
                <p:childTnLst>
                  <p:par>
                    <p:cTn id="90" fill="hold">
                      <p:stCondLst>
                        <p:cond delay="0"/>
                      </p:stCondLst>
                      <p:childTnLst>
                        <p:par>
                          <p:cTn id="91" fill="hold">
                            <p:stCondLst>
                              <p:cond delay="0"/>
                            </p:stCondLst>
                            <p:childTnLst>
                              <p:par>
                                <p:cTn id="92" presetID="10" presetClass="entr" presetSubtype="0" fill="hold" grpId="0" nodeType="withEffect">
                                  <p:stCondLst>
                                    <p:cond delay="0"/>
                                  </p:stCondLst>
                                  <p:childTnLst>
                                    <p:set>
                                      <p:cBhvr>
                                        <p:cTn id="93" dur="1" fill="hold">
                                          <p:stCondLst>
                                            <p:cond delay="0"/>
                                          </p:stCondLst>
                                        </p:cTn>
                                        <p:tgtEl>
                                          <p:spTgt spid="1875"/>
                                        </p:tgtEl>
                                        <p:attrNameLst>
                                          <p:attrName>style.visibility</p:attrName>
                                        </p:attrNameLst>
                                      </p:cBhvr>
                                      <p:to>
                                        <p:strVal val="visible"/>
                                      </p:to>
                                    </p:set>
                                    <p:animEffect transition="in" filter="fade">
                                      <p:cBhvr>
                                        <p:cTn id="94" dur="500"/>
                                        <p:tgtEl>
                                          <p:spTgt spid="187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60"/>
                                        </p:tgtEl>
                                        <p:attrNameLst>
                                          <p:attrName>style.visibility</p:attrName>
                                        </p:attrNameLst>
                                      </p:cBhvr>
                                      <p:to>
                                        <p:strVal val="visible"/>
                                      </p:to>
                                    </p:set>
                                    <p:animEffect transition="in" filter="fade">
                                      <p:cBhvr>
                                        <p:cTn id="97" dur="500"/>
                                        <p:tgtEl>
                                          <p:spTgt spid="18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77"/>
                                        </p:tgtEl>
                                        <p:attrNameLst>
                                          <p:attrName>style.visibility</p:attrName>
                                        </p:attrNameLst>
                                      </p:cBhvr>
                                      <p:to>
                                        <p:strVal val="visible"/>
                                      </p:to>
                                    </p:set>
                                    <p:animEffect transition="in" filter="fade">
                                      <p:cBhvr>
                                        <p:cTn id="100" dur="500"/>
                                        <p:tgtEl>
                                          <p:spTgt spid="187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
                                        </p:tgtEl>
                                        <p:attrNameLst>
                                          <p:attrName>style.visibility</p:attrName>
                                        </p:attrNameLst>
                                      </p:cBhvr>
                                      <p:to>
                                        <p:strVal val="visible"/>
                                      </p:to>
                                    </p:set>
                                    <p:animEffect transition="in" filter="fade">
                                      <p:cBhvr>
                                        <p:cTn id="106" dur="500"/>
                                        <p:tgtEl>
                                          <p:spTgt spid="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
                                        </p:tgtEl>
                                        <p:attrNameLst>
                                          <p:attrName>style.visibility</p:attrName>
                                        </p:attrNameLst>
                                      </p:cBhvr>
                                      <p:to>
                                        <p:strVal val="visible"/>
                                      </p:to>
                                    </p:set>
                                    <p:animEffect transition="in" filter="fade">
                                      <p:cBhvr>
                                        <p:cTn id="109" dur="500"/>
                                        <p:tgtEl>
                                          <p:spTgt spid="1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6"/>
                                        </p:tgtEl>
                                        <p:attrNameLst>
                                          <p:attrName>style.visibility</p:attrName>
                                        </p:attrNameLst>
                                      </p:cBhvr>
                                      <p:to>
                                        <p:strVal val="visible"/>
                                      </p:to>
                                    </p:set>
                                    <p:animEffect transition="in" filter="fade">
                                      <p:cBhvr>
                                        <p:cTn id="112" dur="500"/>
                                        <p:tgtEl>
                                          <p:spTgt spid="16"/>
                                        </p:tgtEl>
                                      </p:cBhvr>
                                    </p:animEffect>
                                  </p:childTnLst>
                                </p:cTn>
                              </p:par>
                            </p:childTnLst>
                          </p:cTn>
                        </p:par>
                      </p:childTnLst>
                    </p:cTn>
                  </p:par>
                </p:childTnLst>
              </p:cTn>
              <p:nextCondLst>
                <p:cond evt="onClick" delay="0">
                  <p:tgtEl>
                    <p:spTgt spid="1453"/>
                  </p:tgtEl>
                </p:cond>
              </p:nextCondLst>
            </p:seq>
            <p:seq concurrent="1" nextAc="seek">
              <p:cTn id="113" restart="whenNotActive" fill="hold" evtFilter="cancelBubble" nodeType="interactiveSeq">
                <p:stCondLst>
                  <p:cond evt="onClick" delay="0">
                    <p:tgtEl>
                      <p:spTgt spid="1456"/>
                    </p:tgtEl>
                  </p:cond>
                </p:stCondLst>
                <p:endSync evt="end" delay="0">
                  <p:rtn val="all"/>
                </p:endSync>
                <p:childTnLst>
                  <p:par>
                    <p:cTn id="114" fill="hold">
                      <p:stCondLst>
                        <p:cond delay="0"/>
                      </p:stCondLst>
                      <p:childTnLst>
                        <p:par>
                          <p:cTn id="115" fill="hold">
                            <p:stCondLst>
                              <p:cond delay="0"/>
                            </p:stCondLst>
                            <p:childTnLst>
                              <p:par>
                                <p:cTn id="116" presetID="10" presetClass="entr" presetSubtype="0" fill="hold" grpId="0" nodeType="withEffect">
                                  <p:stCondLst>
                                    <p:cond delay="0"/>
                                  </p:stCondLst>
                                  <p:childTnLst>
                                    <p:set>
                                      <p:cBhvr>
                                        <p:cTn id="117" dur="1" fill="hold">
                                          <p:stCondLst>
                                            <p:cond delay="0"/>
                                          </p:stCondLst>
                                        </p:cTn>
                                        <p:tgtEl>
                                          <p:spTgt spid="1910"/>
                                        </p:tgtEl>
                                        <p:attrNameLst>
                                          <p:attrName>style.visibility</p:attrName>
                                        </p:attrNameLst>
                                      </p:cBhvr>
                                      <p:to>
                                        <p:strVal val="visible"/>
                                      </p:to>
                                    </p:set>
                                    <p:animEffect transition="in" filter="fade">
                                      <p:cBhvr>
                                        <p:cTn id="118" dur="500"/>
                                        <p:tgtEl>
                                          <p:spTgt spid="191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912"/>
                                        </p:tgtEl>
                                        <p:attrNameLst>
                                          <p:attrName>style.visibility</p:attrName>
                                        </p:attrNameLst>
                                      </p:cBhvr>
                                      <p:to>
                                        <p:strVal val="visible"/>
                                      </p:to>
                                    </p:set>
                                    <p:animEffect transition="in" filter="fade">
                                      <p:cBhvr>
                                        <p:cTn id="121" dur="500"/>
                                        <p:tgtEl>
                                          <p:spTgt spid="1912"/>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914"/>
                                        </p:tgtEl>
                                        <p:attrNameLst>
                                          <p:attrName>style.visibility</p:attrName>
                                        </p:attrNameLst>
                                      </p:cBhvr>
                                      <p:to>
                                        <p:strVal val="visible"/>
                                      </p:to>
                                    </p:set>
                                    <p:animEffect transition="in" filter="fade">
                                      <p:cBhvr>
                                        <p:cTn id="124" dur="500"/>
                                        <p:tgtEl>
                                          <p:spTgt spid="191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916"/>
                                        </p:tgtEl>
                                        <p:attrNameLst>
                                          <p:attrName>style.visibility</p:attrName>
                                        </p:attrNameLst>
                                      </p:cBhvr>
                                      <p:to>
                                        <p:strVal val="visible"/>
                                      </p:to>
                                    </p:set>
                                    <p:animEffect transition="in" filter="fade">
                                      <p:cBhvr>
                                        <p:cTn id="127" dur="500"/>
                                        <p:tgtEl>
                                          <p:spTgt spid="191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918"/>
                                        </p:tgtEl>
                                        <p:attrNameLst>
                                          <p:attrName>style.visibility</p:attrName>
                                        </p:attrNameLst>
                                      </p:cBhvr>
                                      <p:to>
                                        <p:strVal val="visible"/>
                                      </p:to>
                                    </p:set>
                                    <p:animEffect transition="in" filter="fade">
                                      <p:cBhvr>
                                        <p:cTn id="130" dur="500"/>
                                        <p:tgtEl>
                                          <p:spTgt spid="19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897"/>
                                        </p:tgtEl>
                                        <p:attrNameLst>
                                          <p:attrName>style.visibility</p:attrName>
                                        </p:attrNameLst>
                                      </p:cBhvr>
                                      <p:to>
                                        <p:strVal val="visible"/>
                                      </p:to>
                                    </p:set>
                                    <p:animEffect transition="in" filter="fade">
                                      <p:cBhvr>
                                        <p:cTn id="133" dur="500"/>
                                        <p:tgtEl>
                                          <p:spTgt spid="189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920"/>
                                        </p:tgtEl>
                                        <p:attrNameLst>
                                          <p:attrName>style.visibility</p:attrName>
                                        </p:attrNameLst>
                                      </p:cBhvr>
                                      <p:to>
                                        <p:strVal val="visible"/>
                                      </p:to>
                                    </p:set>
                                    <p:animEffect transition="in" filter="fade">
                                      <p:cBhvr>
                                        <p:cTn id="136" dur="500"/>
                                        <p:tgtEl>
                                          <p:spTgt spid="1920"/>
                                        </p:tgtEl>
                                      </p:cBhvr>
                                    </p:animEffect>
                                  </p:childTnLst>
                                </p:cTn>
                              </p:par>
                            </p:childTnLst>
                          </p:cTn>
                        </p:par>
                      </p:childTnLst>
                    </p:cTn>
                  </p:par>
                </p:childTnLst>
              </p:cTn>
              <p:nextCondLst>
                <p:cond evt="onClick" delay="0">
                  <p:tgtEl>
                    <p:spTgt spid="1456"/>
                  </p:tgtEl>
                </p:cond>
              </p:nextCondLst>
            </p:seq>
            <p:seq concurrent="1" nextAc="seek">
              <p:cTn id="137" restart="whenNotActive" fill="hold" evtFilter="cancelBubble" nodeType="interactiveSeq">
                <p:stCondLst>
                  <p:cond evt="onClick" delay="0">
                    <p:tgtEl>
                      <p:spTgt spid="1462"/>
                    </p:tgtEl>
                  </p:cond>
                </p:stCondLst>
                <p:endSync evt="end" delay="0">
                  <p:rtn val="all"/>
                </p:endSync>
                <p:childTnLst>
                  <p:par>
                    <p:cTn id="138" fill="hold">
                      <p:stCondLst>
                        <p:cond delay="0"/>
                      </p:stCondLst>
                      <p:childTnLst>
                        <p:par>
                          <p:cTn id="139" fill="hold">
                            <p:stCondLst>
                              <p:cond delay="0"/>
                            </p:stCondLst>
                            <p:childTnLst>
                              <p:par>
                                <p:cTn id="140" presetID="10" presetClass="entr" presetSubtype="0" fill="hold" grpId="0" nodeType="withEffect">
                                  <p:stCondLst>
                                    <p:cond delay="0"/>
                                  </p:stCondLst>
                                  <p:childTnLst>
                                    <p:set>
                                      <p:cBhvr>
                                        <p:cTn id="141" dur="1" fill="hold">
                                          <p:stCondLst>
                                            <p:cond delay="0"/>
                                          </p:stCondLst>
                                        </p:cTn>
                                        <p:tgtEl>
                                          <p:spTgt spid="1952"/>
                                        </p:tgtEl>
                                        <p:attrNameLst>
                                          <p:attrName>style.visibility</p:attrName>
                                        </p:attrNameLst>
                                      </p:cBhvr>
                                      <p:to>
                                        <p:strVal val="visible"/>
                                      </p:to>
                                    </p:set>
                                    <p:animEffect transition="in" filter="fade">
                                      <p:cBhvr>
                                        <p:cTn id="142" dur="500"/>
                                        <p:tgtEl>
                                          <p:spTgt spid="195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956"/>
                                        </p:tgtEl>
                                        <p:attrNameLst>
                                          <p:attrName>style.visibility</p:attrName>
                                        </p:attrNameLst>
                                      </p:cBhvr>
                                      <p:to>
                                        <p:strVal val="visible"/>
                                      </p:to>
                                    </p:set>
                                    <p:animEffect transition="in" filter="fade">
                                      <p:cBhvr>
                                        <p:cTn id="145" dur="500"/>
                                        <p:tgtEl>
                                          <p:spTgt spid="195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958"/>
                                        </p:tgtEl>
                                        <p:attrNameLst>
                                          <p:attrName>style.visibility</p:attrName>
                                        </p:attrNameLst>
                                      </p:cBhvr>
                                      <p:to>
                                        <p:strVal val="visible"/>
                                      </p:to>
                                    </p:set>
                                    <p:animEffect transition="in" filter="fade">
                                      <p:cBhvr>
                                        <p:cTn id="148" dur="500"/>
                                        <p:tgtEl>
                                          <p:spTgt spid="195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944"/>
                                        </p:tgtEl>
                                        <p:attrNameLst>
                                          <p:attrName>style.visibility</p:attrName>
                                        </p:attrNameLst>
                                      </p:cBhvr>
                                      <p:to>
                                        <p:strVal val="visible"/>
                                      </p:to>
                                    </p:set>
                                    <p:animEffect transition="in" filter="fade">
                                      <p:cBhvr>
                                        <p:cTn id="151" dur="500"/>
                                        <p:tgtEl>
                                          <p:spTgt spid="194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60"/>
                                        </p:tgtEl>
                                        <p:attrNameLst>
                                          <p:attrName>style.visibility</p:attrName>
                                        </p:attrNameLst>
                                      </p:cBhvr>
                                      <p:to>
                                        <p:strVal val="visible"/>
                                      </p:to>
                                    </p:set>
                                    <p:animEffect transition="in" filter="fade">
                                      <p:cBhvr>
                                        <p:cTn id="154" dur="500"/>
                                        <p:tgtEl>
                                          <p:spTgt spid="196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962"/>
                                        </p:tgtEl>
                                        <p:attrNameLst>
                                          <p:attrName>style.visibility</p:attrName>
                                        </p:attrNameLst>
                                      </p:cBhvr>
                                      <p:to>
                                        <p:strVal val="visible"/>
                                      </p:to>
                                    </p:set>
                                    <p:animEffect transition="in" filter="fade">
                                      <p:cBhvr>
                                        <p:cTn id="157" dur="500"/>
                                        <p:tgtEl>
                                          <p:spTgt spid="1962"/>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1964"/>
                                        </p:tgtEl>
                                        <p:attrNameLst>
                                          <p:attrName>style.visibility</p:attrName>
                                        </p:attrNameLst>
                                      </p:cBhvr>
                                      <p:to>
                                        <p:strVal val="visible"/>
                                      </p:to>
                                    </p:set>
                                    <p:animEffect transition="in" filter="fade">
                                      <p:cBhvr>
                                        <p:cTn id="160" dur="500"/>
                                        <p:tgtEl>
                                          <p:spTgt spid="1964"/>
                                        </p:tgtEl>
                                      </p:cBhvr>
                                    </p:animEffect>
                                  </p:childTnLst>
                                </p:cTn>
                              </p:par>
                            </p:childTnLst>
                          </p:cTn>
                        </p:par>
                      </p:childTnLst>
                    </p:cTn>
                  </p:par>
                </p:childTnLst>
              </p:cTn>
              <p:nextCondLst>
                <p:cond evt="onClick" delay="0">
                  <p:tgtEl>
                    <p:spTgt spid="1462"/>
                  </p:tgtEl>
                </p:cond>
              </p:nextCondLst>
            </p:seq>
            <p:seq concurrent="1" nextAc="seek">
              <p:cTn id="161" restart="whenNotActive" fill="hold" evtFilter="cancelBubble" nodeType="interactiveSeq">
                <p:stCondLst>
                  <p:cond evt="onClick" delay="0">
                    <p:tgtEl>
                      <p:spTgt spid="1463"/>
                    </p:tgtEl>
                  </p:cond>
                </p:stCondLst>
                <p:endSync evt="end" delay="0">
                  <p:rtn val="all"/>
                </p:endSync>
                <p:childTnLst>
                  <p:par>
                    <p:cTn id="162" fill="hold">
                      <p:stCondLst>
                        <p:cond delay="0"/>
                      </p:stCondLst>
                      <p:childTnLst>
                        <p:par>
                          <p:cTn id="163" fill="hold">
                            <p:stCondLst>
                              <p:cond delay="0"/>
                            </p:stCondLst>
                            <p:childTnLst>
                              <p:par>
                                <p:cTn id="164" presetID="10" presetClass="entr" presetSubtype="0" fill="hold" grpId="0" nodeType="withEffect">
                                  <p:stCondLst>
                                    <p:cond delay="0"/>
                                  </p:stCondLst>
                                  <p:childTnLst>
                                    <p:set>
                                      <p:cBhvr>
                                        <p:cTn id="165" dur="1" fill="hold">
                                          <p:stCondLst>
                                            <p:cond delay="0"/>
                                          </p:stCondLst>
                                        </p:cTn>
                                        <p:tgtEl>
                                          <p:spTgt spid="1979"/>
                                        </p:tgtEl>
                                        <p:attrNameLst>
                                          <p:attrName>style.visibility</p:attrName>
                                        </p:attrNameLst>
                                      </p:cBhvr>
                                      <p:to>
                                        <p:strVal val="visible"/>
                                      </p:to>
                                    </p:set>
                                    <p:animEffect transition="in" filter="fade">
                                      <p:cBhvr>
                                        <p:cTn id="166" dur="500"/>
                                        <p:tgtEl>
                                          <p:spTgt spid="1979"/>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2402"/>
                                        </p:tgtEl>
                                        <p:attrNameLst>
                                          <p:attrName>style.visibility</p:attrName>
                                        </p:attrNameLst>
                                      </p:cBhvr>
                                      <p:to>
                                        <p:strVal val="visible"/>
                                      </p:to>
                                    </p:set>
                                    <p:animEffect transition="in" filter="fade">
                                      <p:cBhvr>
                                        <p:cTn id="169" dur="500"/>
                                        <p:tgtEl>
                                          <p:spTgt spid="2402"/>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405"/>
                                        </p:tgtEl>
                                        <p:attrNameLst>
                                          <p:attrName>style.visibility</p:attrName>
                                        </p:attrNameLst>
                                      </p:cBhvr>
                                      <p:to>
                                        <p:strVal val="visible"/>
                                      </p:to>
                                    </p:set>
                                    <p:animEffect transition="in" filter="fade">
                                      <p:cBhvr>
                                        <p:cTn id="172" dur="500"/>
                                        <p:tgtEl>
                                          <p:spTgt spid="2405"/>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407"/>
                                        </p:tgtEl>
                                        <p:attrNameLst>
                                          <p:attrName>style.visibility</p:attrName>
                                        </p:attrNameLst>
                                      </p:cBhvr>
                                      <p:to>
                                        <p:strVal val="visible"/>
                                      </p:to>
                                    </p:set>
                                    <p:animEffect transition="in" filter="fade">
                                      <p:cBhvr>
                                        <p:cTn id="175" dur="500"/>
                                        <p:tgtEl>
                                          <p:spTgt spid="2407"/>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412"/>
                                        </p:tgtEl>
                                        <p:attrNameLst>
                                          <p:attrName>style.visibility</p:attrName>
                                        </p:attrNameLst>
                                      </p:cBhvr>
                                      <p:to>
                                        <p:strVal val="visible"/>
                                      </p:to>
                                    </p:set>
                                    <p:animEffect transition="in" filter="fade">
                                      <p:cBhvr>
                                        <p:cTn id="178" dur="500"/>
                                        <p:tgtEl>
                                          <p:spTgt spid="2412"/>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2417"/>
                                        </p:tgtEl>
                                        <p:attrNameLst>
                                          <p:attrName>style.visibility</p:attrName>
                                        </p:attrNameLst>
                                      </p:cBhvr>
                                      <p:to>
                                        <p:strVal val="visible"/>
                                      </p:to>
                                    </p:set>
                                    <p:animEffect transition="in" filter="fade">
                                      <p:cBhvr>
                                        <p:cTn id="181" dur="500"/>
                                        <p:tgtEl>
                                          <p:spTgt spid="2417"/>
                                        </p:tgtEl>
                                      </p:cBhvr>
                                    </p:animEffect>
                                  </p:childTnLst>
                                </p:cTn>
                              </p:par>
                            </p:childTnLst>
                          </p:cTn>
                        </p:par>
                      </p:childTnLst>
                    </p:cTn>
                  </p:par>
                </p:childTnLst>
              </p:cTn>
              <p:nextCondLst>
                <p:cond evt="onClick" delay="0">
                  <p:tgtEl>
                    <p:spTgt spid="1463"/>
                  </p:tgtEl>
                </p:cond>
              </p:nextCondLst>
            </p:seq>
            <p:seq concurrent="1" nextAc="seek">
              <p:cTn id="182" restart="whenNotActive" fill="hold" evtFilter="cancelBubble" nodeType="interactiveSeq">
                <p:stCondLst>
                  <p:cond evt="onClick" delay="0">
                    <p:tgtEl>
                      <p:spTgt spid="1466"/>
                    </p:tgtEl>
                  </p:cond>
                </p:stCondLst>
                <p:endSync evt="end" delay="0">
                  <p:rtn val="all"/>
                </p:endSync>
                <p:childTnLst>
                  <p:par>
                    <p:cTn id="183" fill="hold">
                      <p:stCondLst>
                        <p:cond delay="0"/>
                      </p:stCondLst>
                      <p:childTnLst>
                        <p:par>
                          <p:cTn id="184" fill="hold">
                            <p:stCondLst>
                              <p:cond delay="0"/>
                            </p:stCondLst>
                            <p:childTnLst>
                              <p:par>
                                <p:cTn id="185" presetID="10" presetClass="entr" presetSubtype="0" fill="hold" grpId="0" nodeType="withEffect">
                                  <p:stCondLst>
                                    <p:cond delay="0"/>
                                  </p:stCondLst>
                                  <p:childTnLst>
                                    <p:set>
                                      <p:cBhvr>
                                        <p:cTn id="186" dur="1" fill="hold">
                                          <p:stCondLst>
                                            <p:cond delay="0"/>
                                          </p:stCondLst>
                                        </p:cTn>
                                        <p:tgtEl>
                                          <p:spTgt spid="2580"/>
                                        </p:tgtEl>
                                        <p:attrNameLst>
                                          <p:attrName>style.visibility</p:attrName>
                                        </p:attrNameLst>
                                      </p:cBhvr>
                                      <p:to>
                                        <p:strVal val="visible"/>
                                      </p:to>
                                    </p:set>
                                    <p:animEffect transition="in" filter="fade">
                                      <p:cBhvr>
                                        <p:cTn id="187" dur="500"/>
                                        <p:tgtEl>
                                          <p:spTgt spid="2580"/>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472"/>
                                        </p:tgtEl>
                                        <p:attrNameLst>
                                          <p:attrName>style.visibility</p:attrName>
                                        </p:attrNameLst>
                                      </p:cBhvr>
                                      <p:to>
                                        <p:strVal val="visible"/>
                                      </p:to>
                                    </p:set>
                                    <p:animEffect transition="in" filter="fade">
                                      <p:cBhvr>
                                        <p:cTn id="190" dur="500"/>
                                        <p:tgtEl>
                                          <p:spTgt spid="2472"/>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2582"/>
                                        </p:tgtEl>
                                        <p:attrNameLst>
                                          <p:attrName>style.visibility</p:attrName>
                                        </p:attrNameLst>
                                      </p:cBhvr>
                                      <p:to>
                                        <p:strVal val="visible"/>
                                      </p:to>
                                    </p:set>
                                    <p:animEffect transition="in" filter="fade">
                                      <p:cBhvr>
                                        <p:cTn id="193" dur="500"/>
                                        <p:tgtEl>
                                          <p:spTgt spid="2582"/>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584"/>
                                        </p:tgtEl>
                                        <p:attrNameLst>
                                          <p:attrName>style.visibility</p:attrName>
                                        </p:attrNameLst>
                                      </p:cBhvr>
                                      <p:to>
                                        <p:strVal val="visible"/>
                                      </p:to>
                                    </p:set>
                                    <p:animEffect transition="in" filter="fade">
                                      <p:cBhvr>
                                        <p:cTn id="196" dur="500"/>
                                        <p:tgtEl>
                                          <p:spTgt spid="2584"/>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2586"/>
                                        </p:tgtEl>
                                        <p:attrNameLst>
                                          <p:attrName>style.visibility</p:attrName>
                                        </p:attrNameLst>
                                      </p:cBhvr>
                                      <p:to>
                                        <p:strVal val="visible"/>
                                      </p:to>
                                    </p:set>
                                    <p:animEffect transition="in" filter="fade">
                                      <p:cBhvr>
                                        <p:cTn id="199" dur="500"/>
                                        <p:tgtEl>
                                          <p:spTgt spid="2586"/>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588"/>
                                        </p:tgtEl>
                                        <p:attrNameLst>
                                          <p:attrName>style.visibility</p:attrName>
                                        </p:attrNameLst>
                                      </p:cBhvr>
                                      <p:to>
                                        <p:strVal val="visible"/>
                                      </p:to>
                                    </p:set>
                                    <p:animEffect transition="in" filter="fade">
                                      <p:cBhvr>
                                        <p:cTn id="202" dur="500"/>
                                        <p:tgtEl>
                                          <p:spTgt spid="258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8"/>
                                        </p:tgtEl>
                                        <p:attrNameLst>
                                          <p:attrName>style.visibility</p:attrName>
                                        </p:attrNameLst>
                                      </p:cBhvr>
                                      <p:to>
                                        <p:strVal val="visible"/>
                                      </p:to>
                                    </p:set>
                                    <p:animEffect transition="in" filter="fade">
                                      <p:cBhvr>
                                        <p:cTn id="205" dur="500"/>
                                        <p:tgtEl>
                                          <p:spTgt spid="18"/>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0"/>
                                        </p:tgtEl>
                                        <p:attrNameLst>
                                          <p:attrName>style.visibility</p:attrName>
                                        </p:attrNameLst>
                                      </p:cBhvr>
                                      <p:to>
                                        <p:strVal val="visible"/>
                                      </p:to>
                                    </p:set>
                                    <p:animEffect transition="in" filter="fade">
                                      <p:cBhvr>
                                        <p:cTn id="208" dur="500"/>
                                        <p:tgtEl>
                                          <p:spTgt spid="20"/>
                                        </p:tgtEl>
                                      </p:cBhvr>
                                    </p:animEffect>
                                  </p:childTnLst>
                                </p:cTn>
                              </p:par>
                            </p:childTnLst>
                          </p:cTn>
                        </p:par>
                      </p:childTnLst>
                    </p:cTn>
                  </p:par>
                </p:childTnLst>
              </p:cTn>
              <p:nextCondLst>
                <p:cond evt="onClick" delay="0">
                  <p:tgtEl>
                    <p:spTgt spid="1466"/>
                  </p:tgtEl>
                </p:cond>
              </p:nextCondLst>
            </p:seq>
            <p:seq concurrent="1" nextAc="seek">
              <p:cTn id="209" restart="whenNotActive" fill="hold" evtFilter="cancelBubble" nodeType="interactiveSeq">
                <p:stCondLst>
                  <p:cond evt="onClick" delay="0">
                    <p:tgtEl>
                      <p:spTgt spid="1874"/>
                    </p:tgtEl>
                  </p:cond>
                </p:stCondLst>
                <p:endSync evt="end" delay="0">
                  <p:rtn val="all"/>
                </p:endSync>
                <p:childTnLst>
                  <p:par>
                    <p:cTn id="210" fill="hold">
                      <p:stCondLst>
                        <p:cond delay="0"/>
                      </p:stCondLst>
                      <p:childTnLst>
                        <p:par>
                          <p:cTn id="211" fill="hold">
                            <p:stCondLst>
                              <p:cond delay="0"/>
                            </p:stCondLst>
                            <p:childTnLst>
                              <p:par>
                                <p:cTn id="212" presetID="10" presetClass="entr" presetSubtype="0" fill="hold" grpId="0" nodeType="withEffect">
                                  <p:stCondLst>
                                    <p:cond delay="0"/>
                                  </p:stCondLst>
                                  <p:childTnLst>
                                    <p:set>
                                      <p:cBhvr>
                                        <p:cTn id="213" dur="1" fill="hold">
                                          <p:stCondLst>
                                            <p:cond delay="0"/>
                                          </p:stCondLst>
                                        </p:cTn>
                                        <p:tgtEl>
                                          <p:spTgt spid="2601"/>
                                        </p:tgtEl>
                                        <p:attrNameLst>
                                          <p:attrName>style.visibility</p:attrName>
                                        </p:attrNameLst>
                                      </p:cBhvr>
                                      <p:to>
                                        <p:strVal val="visible"/>
                                      </p:to>
                                    </p:set>
                                    <p:animEffect transition="in" filter="fade">
                                      <p:cBhvr>
                                        <p:cTn id="214" dur="500"/>
                                        <p:tgtEl>
                                          <p:spTgt spid="2601"/>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617"/>
                                        </p:tgtEl>
                                        <p:attrNameLst>
                                          <p:attrName>style.visibility</p:attrName>
                                        </p:attrNameLst>
                                      </p:cBhvr>
                                      <p:to>
                                        <p:strVal val="visible"/>
                                      </p:to>
                                    </p:set>
                                    <p:animEffect transition="in" filter="fade">
                                      <p:cBhvr>
                                        <p:cTn id="217" dur="500"/>
                                        <p:tgtEl>
                                          <p:spTgt spid="261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619"/>
                                        </p:tgtEl>
                                        <p:attrNameLst>
                                          <p:attrName>style.visibility</p:attrName>
                                        </p:attrNameLst>
                                      </p:cBhvr>
                                      <p:to>
                                        <p:strVal val="visible"/>
                                      </p:to>
                                    </p:set>
                                    <p:animEffect transition="in" filter="fade">
                                      <p:cBhvr>
                                        <p:cTn id="220" dur="500"/>
                                        <p:tgtEl>
                                          <p:spTgt spid="2619"/>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2621"/>
                                        </p:tgtEl>
                                        <p:attrNameLst>
                                          <p:attrName>style.visibility</p:attrName>
                                        </p:attrNameLst>
                                      </p:cBhvr>
                                      <p:to>
                                        <p:strVal val="visible"/>
                                      </p:to>
                                    </p:set>
                                    <p:animEffect transition="in" filter="fade">
                                      <p:cBhvr>
                                        <p:cTn id="223" dur="500"/>
                                        <p:tgtEl>
                                          <p:spTgt spid="2621"/>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2623"/>
                                        </p:tgtEl>
                                        <p:attrNameLst>
                                          <p:attrName>style.visibility</p:attrName>
                                        </p:attrNameLst>
                                      </p:cBhvr>
                                      <p:to>
                                        <p:strVal val="visible"/>
                                      </p:to>
                                    </p:set>
                                    <p:animEffect transition="in" filter="fade">
                                      <p:cBhvr>
                                        <p:cTn id="226" dur="500"/>
                                        <p:tgtEl>
                                          <p:spTgt spid="2623"/>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2625"/>
                                        </p:tgtEl>
                                        <p:attrNameLst>
                                          <p:attrName>style.visibility</p:attrName>
                                        </p:attrNameLst>
                                      </p:cBhvr>
                                      <p:to>
                                        <p:strVal val="visible"/>
                                      </p:to>
                                    </p:set>
                                    <p:animEffect transition="in" filter="fade">
                                      <p:cBhvr>
                                        <p:cTn id="229" dur="500"/>
                                        <p:tgtEl>
                                          <p:spTgt spid="2625"/>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2627"/>
                                        </p:tgtEl>
                                        <p:attrNameLst>
                                          <p:attrName>style.visibility</p:attrName>
                                        </p:attrNameLst>
                                      </p:cBhvr>
                                      <p:to>
                                        <p:strVal val="visible"/>
                                      </p:to>
                                    </p:set>
                                    <p:animEffect transition="in" filter="fade">
                                      <p:cBhvr>
                                        <p:cTn id="232" dur="500"/>
                                        <p:tgtEl>
                                          <p:spTgt spid="2627"/>
                                        </p:tgtEl>
                                      </p:cBhvr>
                                    </p:animEffect>
                                  </p:childTnLst>
                                </p:cTn>
                              </p:par>
                            </p:childTnLst>
                          </p:cTn>
                        </p:par>
                      </p:childTnLst>
                    </p:cTn>
                  </p:par>
                </p:childTnLst>
              </p:cTn>
              <p:nextCondLst>
                <p:cond evt="onClick" delay="0">
                  <p:tgtEl>
                    <p:spTgt spid="1874"/>
                  </p:tgtEl>
                </p:cond>
              </p:nextCondLst>
            </p:seq>
            <p:seq concurrent="1" nextAc="seek">
              <p:cTn id="233" restart="whenNotActive" fill="hold" evtFilter="cancelBubble" nodeType="interactiveSeq">
                <p:stCondLst>
                  <p:cond evt="onClick" delay="0">
                    <p:tgtEl>
                      <p:spTgt spid="1880"/>
                    </p:tgtEl>
                  </p:cond>
                </p:stCondLst>
                <p:endSync evt="end" delay="0">
                  <p:rtn val="all"/>
                </p:endSync>
                <p:childTnLst>
                  <p:par>
                    <p:cTn id="234" fill="hold">
                      <p:stCondLst>
                        <p:cond delay="0"/>
                      </p:stCondLst>
                      <p:childTnLst>
                        <p:par>
                          <p:cTn id="235" fill="hold">
                            <p:stCondLst>
                              <p:cond delay="0"/>
                            </p:stCondLst>
                            <p:childTnLst>
                              <p:par>
                                <p:cTn id="236" presetID="10" presetClass="entr" presetSubtype="0" fill="hold" grpId="0" nodeType="withEffect">
                                  <p:stCondLst>
                                    <p:cond delay="0"/>
                                  </p:stCondLst>
                                  <p:childTnLst>
                                    <p:set>
                                      <p:cBhvr>
                                        <p:cTn id="237" dur="1" fill="hold">
                                          <p:stCondLst>
                                            <p:cond delay="0"/>
                                          </p:stCondLst>
                                        </p:cTn>
                                        <p:tgtEl>
                                          <p:spTgt spid="2636"/>
                                        </p:tgtEl>
                                        <p:attrNameLst>
                                          <p:attrName>style.visibility</p:attrName>
                                        </p:attrNameLst>
                                      </p:cBhvr>
                                      <p:to>
                                        <p:strVal val="visible"/>
                                      </p:to>
                                    </p:set>
                                    <p:animEffect transition="in" filter="fade">
                                      <p:cBhvr>
                                        <p:cTn id="238" dur="500"/>
                                        <p:tgtEl>
                                          <p:spTgt spid="2636"/>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2652"/>
                                        </p:tgtEl>
                                        <p:attrNameLst>
                                          <p:attrName>style.visibility</p:attrName>
                                        </p:attrNameLst>
                                      </p:cBhvr>
                                      <p:to>
                                        <p:strVal val="visible"/>
                                      </p:to>
                                    </p:set>
                                    <p:animEffect transition="in" filter="fade">
                                      <p:cBhvr>
                                        <p:cTn id="241" dur="500"/>
                                        <p:tgtEl>
                                          <p:spTgt spid="2652"/>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2654"/>
                                        </p:tgtEl>
                                        <p:attrNameLst>
                                          <p:attrName>style.visibility</p:attrName>
                                        </p:attrNameLst>
                                      </p:cBhvr>
                                      <p:to>
                                        <p:strVal val="visible"/>
                                      </p:to>
                                    </p:set>
                                    <p:animEffect transition="in" filter="fade">
                                      <p:cBhvr>
                                        <p:cTn id="244" dur="500"/>
                                        <p:tgtEl>
                                          <p:spTgt spid="2654"/>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2656"/>
                                        </p:tgtEl>
                                        <p:attrNameLst>
                                          <p:attrName>style.visibility</p:attrName>
                                        </p:attrNameLst>
                                      </p:cBhvr>
                                      <p:to>
                                        <p:strVal val="visible"/>
                                      </p:to>
                                    </p:set>
                                    <p:animEffect transition="in" filter="fade">
                                      <p:cBhvr>
                                        <p:cTn id="247" dur="500"/>
                                        <p:tgtEl>
                                          <p:spTgt spid="2656"/>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2658"/>
                                        </p:tgtEl>
                                        <p:attrNameLst>
                                          <p:attrName>style.visibility</p:attrName>
                                        </p:attrNameLst>
                                      </p:cBhvr>
                                      <p:to>
                                        <p:strVal val="visible"/>
                                      </p:to>
                                    </p:set>
                                    <p:animEffect transition="in" filter="fade">
                                      <p:cBhvr>
                                        <p:cTn id="250" dur="500"/>
                                        <p:tgtEl>
                                          <p:spTgt spid="26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2660"/>
                                        </p:tgtEl>
                                        <p:attrNameLst>
                                          <p:attrName>style.visibility</p:attrName>
                                        </p:attrNameLst>
                                      </p:cBhvr>
                                      <p:to>
                                        <p:strVal val="visible"/>
                                      </p:to>
                                    </p:set>
                                    <p:animEffect transition="in" filter="fade">
                                      <p:cBhvr>
                                        <p:cTn id="253" dur="500"/>
                                        <p:tgtEl>
                                          <p:spTgt spid="2660"/>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2662"/>
                                        </p:tgtEl>
                                        <p:attrNameLst>
                                          <p:attrName>style.visibility</p:attrName>
                                        </p:attrNameLst>
                                      </p:cBhvr>
                                      <p:to>
                                        <p:strVal val="visible"/>
                                      </p:to>
                                    </p:set>
                                    <p:animEffect transition="in" filter="fade">
                                      <p:cBhvr>
                                        <p:cTn id="256" dur="500"/>
                                        <p:tgtEl>
                                          <p:spTgt spid="2662"/>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2664"/>
                                        </p:tgtEl>
                                        <p:attrNameLst>
                                          <p:attrName>style.visibility</p:attrName>
                                        </p:attrNameLst>
                                      </p:cBhvr>
                                      <p:to>
                                        <p:strVal val="visible"/>
                                      </p:to>
                                    </p:set>
                                    <p:animEffect transition="in" filter="fade">
                                      <p:cBhvr>
                                        <p:cTn id="259" dur="500"/>
                                        <p:tgtEl>
                                          <p:spTgt spid="266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666"/>
                                        </p:tgtEl>
                                        <p:attrNameLst>
                                          <p:attrName>style.visibility</p:attrName>
                                        </p:attrNameLst>
                                      </p:cBhvr>
                                      <p:to>
                                        <p:strVal val="visible"/>
                                      </p:to>
                                    </p:set>
                                    <p:animEffect transition="in" filter="fade">
                                      <p:cBhvr>
                                        <p:cTn id="262" dur="500"/>
                                        <p:tgtEl>
                                          <p:spTgt spid="2666"/>
                                        </p:tgtEl>
                                      </p:cBhvr>
                                    </p:animEffect>
                                  </p:childTnLst>
                                </p:cTn>
                              </p:par>
                            </p:childTnLst>
                          </p:cTn>
                        </p:par>
                      </p:childTnLst>
                    </p:cTn>
                  </p:par>
                </p:childTnLst>
              </p:cTn>
              <p:nextCondLst>
                <p:cond evt="onClick" delay="0">
                  <p:tgtEl>
                    <p:spTgt spid="1880"/>
                  </p:tgtEl>
                </p:cond>
              </p:nextCondLst>
            </p:seq>
            <p:seq concurrent="1" nextAc="seek">
              <p:cTn id="263" restart="whenNotActive" fill="hold" evtFilter="cancelBubble" nodeType="interactiveSeq">
                <p:stCondLst>
                  <p:cond evt="onClick" delay="0">
                    <p:tgtEl>
                      <p:spTgt spid="1898"/>
                    </p:tgtEl>
                  </p:cond>
                </p:stCondLst>
                <p:endSync evt="end" delay="0">
                  <p:rtn val="all"/>
                </p:endSync>
                <p:childTnLst>
                  <p:par>
                    <p:cTn id="264" fill="hold">
                      <p:stCondLst>
                        <p:cond delay="0"/>
                      </p:stCondLst>
                      <p:childTnLst>
                        <p:par>
                          <p:cTn id="265" fill="hold">
                            <p:stCondLst>
                              <p:cond delay="0"/>
                            </p:stCondLst>
                            <p:childTnLst>
                              <p:par>
                                <p:cTn id="266" presetID="10" presetClass="entr" presetSubtype="0" fill="hold" grpId="0" nodeType="withEffect">
                                  <p:stCondLst>
                                    <p:cond delay="0"/>
                                  </p:stCondLst>
                                  <p:childTnLst>
                                    <p:set>
                                      <p:cBhvr>
                                        <p:cTn id="267" dur="1" fill="hold">
                                          <p:stCondLst>
                                            <p:cond delay="0"/>
                                          </p:stCondLst>
                                        </p:cTn>
                                        <p:tgtEl>
                                          <p:spTgt spid="2685"/>
                                        </p:tgtEl>
                                        <p:attrNameLst>
                                          <p:attrName>style.visibility</p:attrName>
                                        </p:attrNameLst>
                                      </p:cBhvr>
                                      <p:to>
                                        <p:strVal val="visible"/>
                                      </p:to>
                                    </p:set>
                                    <p:animEffect transition="in" filter="fade">
                                      <p:cBhvr>
                                        <p:cTn id="268" dur="500"/>
                                        <p:tgtEl>
                                          <p:spTgt spid="2685"/>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2671"/>
                                        </p:tgtEl>
                                        <p:attrNameLst>
                                          <p:attrName>style.visibility</p:attrName>
                                        </p:attrNameLst>
                                      </p:cBhvr>
                                      <p:to>
                                        <p:strVal val="visible"/>
                                      </p:to>
                                    </p:set>
                                    <p:animEffect transition="in" filter="fade">
                                      <p:cBhvr>
                                        <p:cTn id="271" dur="500"/>
                                        <p:tgtEl>
                                          <p:spTgt spid="2671"/>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2687"/>
                                        </p:tgtEl>
                                        <p:attrNameLst>
                                          <p:attrName>style.visibility</p:attrName>
                                        </p:attrNameLst>
                                      </p:cBhvr>
                                      <p:to>
                                        <p:strVal val="visible"/>
                                      </p:to>
                                    </p:set>
                                    <p:animEffect transition="in" filter="fade">
                                      <p:cBhvr>
                                        <p:cTn id="274" dur="500"/>
                                        <p:tgtEl>
                                          <p:spTgt spid="2687"/>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2689"/>
                                        </p:tgtEl>
                                        <p:attrNameLst>
                                          <p:attrName>style.visibility</p:attrName>
                                        </p:attrNameLst>
                                      </p:cBhvr>
                                      <p:to>
                                        <p:strVal val="visible"/>
                                      </p:to>
                                    </p:set>
                                    <p:animEffect transition="in" filter="fade">
                                      <p:cBhvr>
                                        <p:cTn id="277" dur="500"/>
                                        <p:tgtEl>
                                          <p:spTgt spid="2689"/>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2691"/>
                                        </p:tgtEl>
                                        <p:attrNameLst>
                                          <p:attrName>style.visibility</p:attrName>
                                        </p:attrNameLst>
                                      </p:cBhvr>
                                      <p:to>
                                        <p:strVal val="visible"/>
                                      </p:to>
                                    </p:set>
                                    <p:animEffect transition="in" filter="fade">
                                      <p:cBhvr>
                                        <p:cTn id="280" dur="500"/>
                                        <p:tgtEl>
                                          <p:spTgt spid="2691"/>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2693"/>
                                        </p:tgtEl>
                                        <p:attrNameLst>
                                          <p:attrName>style.visibility</p:attrName>
                                        </p:attrNameLst>
                                      </p:cBhvr>
                                      <p:to>
                                        <p:strVal val="visible"/>
                                      </p:to>
                                    </p:set>
                                    <p:animEffect transition="in" filter="fade">
                                      <p:cBhvr>
                                        <p:cTn id="283" dur="500"/>
                                        <p:tgtEl>
                                          <p:spTgt spid="2693"/>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22"/>
                                        </p:tgtEl>
                                        <p:attrNameLst>
                                          <p:attrName>style.visibility</p:attrName>
                                        </p:attrNameLst>
                                      </p:cBhvr>
                                      <p:to>
                                        <p:strVal val="visible"/>
                                      </p:to>
                                    </p:set>
                                    <p:animEffect transition="in" filter="fade">
                                      <p:cBhvr>
                                        <p:cTn id="286" dur="500"/>
                                        <p:tgtEl>
                                          <p:spTgt spid="22"/>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24"/>
                                        </p:tgtEl>
                                        <p:attrNameLst>
                                          <p:attrName>style.visibility</p:attrName>
                                        </p:attrNameLst>
                                      </p:cBhvr>
                                      <p:to>
                                        <p:strVal val="visible"/>
                                      </p:to>
                                    </p:set>
                                    <p:animEffect transition="in" filter="fade">
                                      <p:cBhvr>
                                        <p:cTn id="289" dur="500"/>
                                        <p:tgtEl>
                                          <p:spTgt spid="24"/>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26"/>
                                        </p:tgtEl>
                                        <p:attrNameLst>
                                          <p:attrName>style.visibility</p:attrName>
                                        </p:attrNameLst>
                                      </p:cBhvr>
                                      <p:to>
                                        <p:strVal val="visible"/>
                                      </p:to>
                                    </p:set>
                                    <p:animEffect transition="in" filter="fade">
                                      <p:cBhvr>
                                        <p:cTn id="292" dur="500"/>
                                        <p:tgtEl>
                                          <p:spTgt spid="26"/>
                                        </p:tgtEl>
                                      </p:cBhvr>
                                    </p:animEffect>
                                  </p:childTnLst>
                                </p:cTn>
                              </p:par>
                            </p:childTnLst>
                          </p:cTn>
                        </p:par>
                      </p:childTnLst>
                    </p:cTn>
                  </p:par>
                </p:childTnLst>
              </p:cTn>
              <p:nextCondLst>
                <p:cond evt="onClick" delay="0">
                  <p:tgtEl>
                    <p:spTgt spid="1898"/>
                  </p:tgtEl>
                </p:cond>
              </p:nextCondLst>
            </p:seq>
          </p:childTnLst>
        </p:cTn>
      </p:par>
    </p:tnLst>
    <p:bldLst>
      <p:bldP spid="1935" grpId="0"/>
      <p:bldP spid="30" grpId="0"/>
      <p:bldP spid="32" grpId="0"/>
      <p:bldP spid="34" grpId="0"/>
      <p:bldP spid="36" grpId="0"/>
      <p:bldP spid="38" grpId="0"/>
      <p:bldP spid="50" grpId="0"/>
      <p:bldP spid="56" grpId="0"/>
      <p:bldP spid="58" grpId="0"/>
      <p:bldP spid="60" grpId="0"/>
      <p:bldP spid="62" grpId="0"/>
      <p:bldP spid="1408" grpId="0"/>
      <p:bldP spid="1410" grpId="0"/>
      <p:bldP spid="1429" grpId="0"/>
      <p:bldP spid="1439" grpId="0"/>
      <p:bldP spid="1441" grpId="0"/>
      <p:bldP spid="1446" grpId="0"/>
      <p:bldP spid="1448" grpId="0"/>
      <p:bldP spid="1450" grpId="0"/>
      <p:bldP spid="2305" grpId="0"/>
      <p:bldP spid="2315" grpId="0"/>
      <p:bldP spid="2317" grpId="0"/>
      <p:bldP spid="2319" grpId="0"/>
      <p:bldP spid="2321" grpId="0"/>
      <p:bldP spid="2323" grpId="0"/>
      <p:bldP spid="1860" grpId="0"/>
      <p:bldP spid="1875" grpId="0"/>
      <p:bldP spid="1877" grpId="0"/>
      <p:bldP spid="1897" grpId="0"/>
      <p:bldP spid="1910" grpId="0"/>
      <p:bldP spid="1912" grpId="0"/>
      <p:bldP spid="1914" grpId="0"/>
      <p:bldP spid="1916" grpId="0"/>
      <p:bldP spid="1918" grpId="0"/>
      <p:bldP spid="1920" grpId="0"/>
      <p:bldP spid="1944" grpId="0"/>
      <p:bldP spid="1952" grpId="0"/>
      <p:bldP spid="1956" grpId="0"/>
      <p:bldP spid="1958" grpId="0"/>
      <p:bldP spid="1960" grpId="0"/>
      <p:bldP spid="1962" grpId="0"/>
      <p:bldP spid="1964" grpId="0"/>
      <p:bldP spid="1979" grpId="0"/>
      <p:bldP spid="2402" grpId="0"/>
      <p:bldP spid="2405" grpId="0"/>
      <p:bldP spid="2407" grpId="0"/>
      <p:bldP spid="2412" grpId="0"/>
      <p:bldP spid="2417" grpId="0"/>
      <p:bldP spid="2472" grpId="0"/>
      <p:bldP spid="2580" grpId="0"/>
      <p:bldP spid="2582" grpId="0"/>
      <p:bldP spid="2584" grpId="0"/>
      <p:bldP spid="2586" grpId="0"/>
      <p:bldP spid="2588" grpId="0"/>
      <p:bldP spid="2601" grpId="0"/>
      <p:bldP spid="2617" grpId="0"/>
      <p:bldP spid="2619" grpId="0"/>
      <p:bldP spid="2621" grpId="0"/>
      <p:bldP spid="2623" grpId="0"/>
      <p:bldP spid="2625" grpId="0"/>
      <p:bldP spid="2627" grpId="0"/>
      <p:bldP spid="2636" grpId="0"/>
      <p:bldP spid="2652" grpId="0"/>
      <p:bldP spid="2654" grpId="0"/>
      <p:bldP spid="2656" grpId="0"/>
      <p:bldP spid="2658" grpId="0"/>
      <p:bldP spid="2660" grpId="0"/>
      <p:bldP spid="2662" grpId="0"/>
      <p:bldP spid="2664" grpId="0"/>
      <p:bldP spid="2666" grpId="0"/>
      <p:bldP spid="2671" grpId="0"/>
      <p:bldP spid="2685" grpId="0"/>
      <p:bldP spid="2687" grpId="0"/>
      <p:bldP spid="2689" grpId="0"/>
      <p:bldP spid="2691" grpId="0"/>
      <p:bldP spid="2693" grpId="0"/>
      <p:bldP spid="4" grpId="0"/>
      <p:bldP spid="9" grpId="0"/>
      <p:bldP spid="14" grpId="0"/>
      <p:bldP spid="16" grpId="0"/>
      <p:bldP spid="18" grpId="0"/>
      <p:bldP spid="20" grpId="0"/>
      <p:bldP spid="22" grpId="0"/>
      <p:bldP spid="24" grpId="0"/>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202375"/>
            <a:ext cx="8605902" cy="461665"/>
          </a:xfrm>
          <a:prstGeom prst="rect">
            <a:avLst/>
          </a:prstGeom>
          <a:noFill/>
        </p:spPr>
        <p:txBody>
          <a:bodyPr wrap="square" rtlCol="0">
            <a:spAutoFit/>
          </a:bodyPr>
          <a:lstStyle/>
          <a:p>
            <a:pPr algn="ctr"/>
            <a:r>
              <a:rPr lang="en-GB" sz="2400" b="1">
                <a:latin typeface="Times New Roman" panose="02020603050405020304" pitchFamily="18" charset="0"/>
                <a:ea typeface="Calibri" panose="020F0502020204030204" charset="0"/>
                <a:cs typeface="Times New Roman" panose="02020603050405020304" pitchFamily="18" charset="0"/>
              </a:rPr>
              <a:t>Bắt phải làm điều không muốn hoặc trái với ý muốn</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00780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5390684" y="2632758"/>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5440195" y="2682269"/>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B</a:t>
            </a:r>
            <a:endParaRPr lang="en-US" sz="4000" b="1" dirty="0">
              <a:solidFill>
                <a:srgbClr val="FF0000"/>
              </a:solidFill>
              <a:latin typeface="UTM Avo" panose="02040603050506020204" pitchFamily="18" charset="0"/>
            </a:endParaRPr>
          </a:p>
        </p:txBody>
      </p:sp>
      <p:sp>
        <p:nvSpPr>
          <p:cNvPr id="1029" name="Rectangle 1028"/>
          <p:cNvSpPr/>
          <p:nvPr/>
        </p:nvSpPr>
        <p:spPr>
          <a:xfrm>
            <a:off x="6208346" y="26327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6257857" y="26822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036" name="Oval 1035"/>
          <p:cNvSpPr/>
          <p:nvPr/>
        </p:nvSpPr>
        <p:spPr>
          <a:xfrm>
            <a:off x="5751714" y="501661"/>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535803"/>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lừa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bịp</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ép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buộc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quần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026008" y="26327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075519" y="26822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Ộ</a:t>
            </a:r>
            <a:endParaRPr lang="en-US" sz="4000" b="1" dirty="0">
              <a:solidFill>
                <a:schemeClr val="tx1"/>
              </a:solidFill>
              <a:latin typeface="UTM Avo" panose="02040603050506020204" pitchFamily="18" charset="0"/>
            </a:endParaRPr>
          </a:p>
        </p:txBody>
      </p:sp>
      <p:sp>
        <p:nvSpPr>
          <p:cNvPr id="6" name="Rectangle 5"/>
          <p:cNvSpPr/>
          <p:nvPr/>
        </p:nvSpPr>
        <p:spPr>
          <a:xfrm>
            <a:off x="7843670" y="26327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7893181" y="26822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3" name="Rectangle 12"/>
          <p:cNvSpPr/>
          <p:nvPr/>
        </p:nvSpPr>
        <p:spPr>
          <a:xfrm>
            <a:off x="3755360" y="26327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3804871" y="26822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É</a:t>
            </a:r>
            <a:endParaRPr lang="en-US" sz="4000" b="1" dirty="0">
              <a:solidFill>
                <a:schemeClr val="tx1"/>
              </a:solidFill>
              <a:latin typeface="UTM Avo" panose="02040603050506020204" pitchFamily="18" charset="0"/>
            </a:endParaRPr>
          </a:p>
        </p:txBody>
      </p:sp>
      <p:sp>
        <p:nvSpPr>
          <p:cNvPr id="15" name="Rectangle 14"/>
          <p:cNvSpPr/>
          <p:nvPr/>
        </p:nvSpPr>
        <p:spPr>
          <a:xfrm>
            <a:off x="4573022" y="2632758"/>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4622533" y="2682269"/>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41990"/>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Ở tình trạng lộn xộn, không còn có trật tự nào cả</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56046"/>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7383371" y="258099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7432882" y="263051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Ạ</a:t>
            </a:r>
            <a:endParaRPr lang="en-US" sz="4000" b="1" dirty="0">
              <a:solidFill>
                <a:srgbClr val="FF0000"/>
              </a:solidFill>
              <a:latin typeface="UTM Avo" panose="02040603050506020204" pitchFamily="18" charset="0"/>
            </a:endParaRPr>
          </a:p>
        </p:txBody>
      </p:sp>
      <p:sp>
        <p:nvSpPr>
          <p:cNvPr id="1029" name="Rectangle 1028"/>
          <p:cNvSpPr/>
          <p:nvPr/>
        </p:nvSpPr>
        <p:spPr>
          <a:xfrm>
            <a:off x="8201033"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8250544"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p:cNvSpPr/>
          <p:nvPr/>
        </p:nvSpPr>
        <p:spPr>
          <a:xfrm>
            <a:off x="5751714" y="46715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587563"/>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Âm mưu của bạo loạn lật đổ là g</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rối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loạn</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hay </a:t>
            </a:r>
            <a:r>
              <a:rPr lang="en-GB" sz="2400" dirty="0" err="1">
                <a:latin typeface="Arial" panose="020B0604020202020204" pitchFamily="34" charset="0"/>
                <a:cs typeface="Arial" panose="020B0604020202020204" pitchFamily="34" charset="0"/>
              </a:rPr>
              <a:t>Trung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ương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3" name="Rectangle 42"/>
          <p:cNvSpPr/>
          <p:nvPr/>
        </p:nvSpPr>
        <p:spPr>
          <a:xfrm>
            <a:off x="3295061"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3344572"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45" name="Rectangle 44"/>
          <p:cNvSpPr/>
          <p:nvPr/>
        </p:nvSpPr>
        <p:spPr>
          <a:xfrm>
            <a:off x="4112723"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4162234"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Ố</a:t>
            </a:r>
            <a:endParaRPr lang="en-US" sz="4000" b="1" dirty="0">
              <a:solidFill>
                <a:schemeClr val="tx1"/>
              </a:solidFill>
              <a:latin typeface="UTM Avo" panose="02040603050506020204" pitchFamily="18" charset="0"/>
            </a:endParaRPr>
          </a:p>
        </p:txBody>
      </p:sp>
      <p:sp>
        <p:nvSpPr>
          <p:cNvPr id="47" name="Rectangle 46"/>
          <p:cNvSpPr/>
          <p:nvPr/>
        </p:nvSpPr>
        <p:spPr>
          <a:xfrm>
            <a:off x="4930385"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4979896"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51" name="Rectangle 50"/>
          <p:cNvSpPr/>
          <p:nvPr/>
        </p:nvSpPr>
        <p:spPr>
          <a:xfrm>
            <a:off x="5748047"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5797558"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L</a:t>
            </a:r>
            <a:endParaRPr lang="en-US" sz="4000" b="1" dirty="0">
              <a:solidFill>
                <a:schemeClr val="tx1"/>
              </a:solidFill>
              <a:latin typeface="UTM Avo" panose="02040603050506020204" pitchFamily="18" charset="0"/>
            </a:endParaRPr>
          </a:p>
        </p:txBody>
      </p:sp>
      <p:sp>
        <p:nvSpPr>
          <p:cNvPr id="56" name="Rectangle 55"/>
          <p:cNvSpPr/>
          <p:nvPr/>
        </p:nvSpPr>
        <p:spPr>
          <a:xfrm>
            <a:off x="6565709" y="258099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6615220" y="263051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O</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4" grpId="0" animBg="1"/>
      <p:bldP spid="46" grpId="0" animBg="1"/>
      <p:bldP spid="50" grpId="0" animBg="1"/>
      <p:bldP spid="53" grpId="0" animBg="1"/>
      <p:bldP spid="5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0616"/>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Yên ổn hẳn, tránh được tai nạn, tránh được thiệt hại</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6467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6227437" y="258962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6276948" y="263913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1029" name="Rectangle 1028"/>
          <p:cNvSpPr/>
          <p:nvPr/>
        </p:nvSpPr>
        <p:spPr>
          <a:xfrm>
            <a:off x="7045099" y="25896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094610" y="2639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
        <p:nvSpPr>
          <p:cNvPr id="1036" name="Oval 1035"/>
          <p:cNvSpPr/>
          <p:nvPr/>
        </p:nvSpPr>
        <p:spPr>
          <a:xfrm>
            <a:off x="5751714" y="47578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475419"/>
            <a:ext cx="10513342" cy="1938992"/>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giềng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rối</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t>
            </a:r>
            <a:r>
              <a:rPr lang="en-GB" sz="2400" dirty="0">
                <a:solidFill>
                  <a:srgbClr val="FF0000"/>
                </a:solidFill>
                <a:latin typeface="Arial" panose="020B0604020202020204" pitchFamily="34" charset="0"/>
                <a:cs typeface="Arial" panose="020B0604020202020204" pitchFamily="34" charset="0"/>
              </a:rPr>
              <a:t>an </a:t>
            </a:r>
            <a:r>
              <a:rPr lang="en-GB" sz="2400" dirty="0" err="1">
                <a:solidFill>
                  <a:srgbClr val="FF0000"/>
                </a:solidFill>
                <a:latin typeface="Arial" panose="020B0604020202020204" pitchFamily="34" charset="0"/>
                <a:cs typeface="Arial" panose="020B0604020202020204" pitchFamily="34" charset="0"/>
              </a:rPr>
              <a:t>toàn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862761" y="25896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912272" y="2639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7" name="Rectangle 46"/>
          <p:cNvSpPr/>
          <p:nvPr/>
        </p:nvSpPr>
        <p:spPr>
          <a:xfrm>
            <a:off x="3774451" y="25896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3823962" y="2639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51" name="Rectangle 50"/>
          <p:cNvSpPr/>
          <p:nvPr/>
        </p:nvSpPr>
        <p:spPr>
          <a:xfrm>
            <a:off x="4592113" y="25896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4641624" y="2639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6" name="Rectangle 55"/>
          <p:cNvSpPr/>
          <p:nvPr/>
        </p:nvSpPr>
        <p:spPr>
          <a:xfrm>
            <a:off x="5409775" y="258962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459286" y="263913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50" grpId="0" animBg="1"/>
      <p:bldP spid="53"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565659" y="6219736"/>
            <a:ext cx="11434751" cy="638264"/>
          </a:xfrm>
          <a:prstGeom prst="rect">
            <a:avLst/>
          </a:prstGeom>
        </p:spPr>
      </p:pic>
      <p:pic>
        <p:nvPicPr>
          <p:cNvPr id="11" name="Picture 10"/>
          <p:cNvPicPr>
            <a:picLocks noChangeAspect="1"/>
          </p:cNvPicPr>
          <p:nvPr/>
        </p:nvPicPr>
        <p:blipFill>
          <a:blip r:embed="rId2"/>
          <a:stretch>
            <a:fillRect/>
          </a:stretch>
        </p:blipFill>
        <p:spPr>
          <a:xfrm>
            <a:off x="761624" y="1837509"/>
            <a:ext cx="447737" cy="4417063"/>
          </a:xfrm>
          <a:prstGeom prst="rect">
            <a:avLst/>
          </a:prstGeom>
        </p:spPr>
      </p:pic>
      <p:pic>
        <p:nvPicPr>
          <p:cNvPr id="13" name="Picture 12"/>
          <p:cNvPicPr>
            <a:picLocks noChangeAspect="1"/>
          </p:cNvPicPr>
          <p:nvPr/>
        </p:nvPicPr>
        <p:blipFill>
          <a:blip r:embed="rId3"/>
          <a:stretch>
            <a:fillRect/>
          </a:stretch>
        </p:blipFill>
        <p:spPr>
          <a:xfrm>
            <a:off x="1206455" y="1036321"/>
            <a:ext cx="1209844" cy="1674315"/>
          </a:xfrm>
          <a:prstGeom prst="rect">
            <a:avLst/>
          </a:prstGeom>
        </p:spPr>
      </p:pic>
      <p:pic>
        <p:nvPicPr>
          <p:cNvPr id="17" name="Picture 16"/>
          <p:cNvPicPr>
            <a:picLocks noChangeAspect="1"/>
          </p:cNvPicPr>
          <p:nvPr/>
        </p:nvPicPr>
        <p:blipFill>
          <a:blip r:embed="rId4"/>
          <a:stretch>
            <a:fillRect/>
          </a:stretch>
        </p:blipFill>
        <p:spPr>
          <a:xfrm>
            <a:off x="2409178" y="466119"/>
            <a:ext cx="9202434" cy="1324160"/>
          </a:xfrm>
          <a:prstGeom prst="rect">
            <a:avLst/>
          </a:prstGeom>
        </p:spPr>
      </p:pic>
      <p:pic>
        <p:nvPicPr>
          <p:cNvPr id="21" name="Picture 20"/>
          <p:cNvPicPr>
            <a:picLocks noChangeAspect="1"/>
          </p:cNvPicPr>
          <p:nvPr/>
        </p:nvPicPr>
        <p:blipFill>
          <a:blip r:embed="rId5"/>
          <a:stretch>
            <a:fillRect/>
          </a:stretch>
        </p:blipFill>
        <p:spPr>
          <a:xfrm>
            <a:off x="2416299" y="1955667"/>
            <a:ext cx="9202434" cy="1371791"/>
          </a:xfrm>
          <a:prstGeom prst="rect">
            <a:avLst/>
          </a:prstGeom>
        </p:spPr>
      </p:pic>
      <p:pic>
        <p:nvPicPr>
          <p:cNvPr id="25" name="Picture 24"/>
          <p:cNvPicPr>
            <a:picLocks noChangeAspect="1"/>
          </p:cNvPicPr>
          <p:nvPr/>
        </p:nvPicPr>
        <p:blipFill>
          <a:blip r:embed="rId6"/>
          <a:stretch>
            <a:fillRect/>
          </a:stretch>
        </p:blipFill>
        <p:spPr>
          <a:xfrm>
            <a:off x="1189038" y="3944983"/>
            <a:ext cx="1133633" cy="1506582"/>
          </a:xfrm>
          <a:prstGeom prst="rect">
            <a:avLst/>
          </a:prstGeom>
        </p:spPr>
      </p:pic>
      <p:pic>
        <p:nvPicPr>
          <p:cNvPr id="28" name="Picture 27"/>
          <p:cNvPicPr>
            <a:picLocks noChangeAspect="1"/>
          </p:cNvPicPr>
          <p:nvPr/>
        </p:nvPicPr>
        <p:blipFill>
          <a:blip r:embed="rId7"/>
          <a:stretch>
            <a:fillRect/>
          </a:stretch>
        </p:blipFill>
        <p:spPr>
          <a:xfrm>
            <a:off x="2329212" y="3731671"/>
            <a:ext cx="1295581" cy="628738"/>
          </a:xfrm>
          <a:prstGeom prst="rect">
            <a:avLst/>
          </a:prstGeom>
        </p:spPr>
      </p:pic>
      <p:pic>
        <p:nvPicPr>
          <p:cNvPr id="30" name="Picture 29"/>
          <p:cNvPicPr>
            <a:picLocks noChangeAspect="1"/>
          </p:cNvPicPr>
          <p:nvPr/>
        </p:nvPicPr>
        <p:blipFill>
          <a:blip r:embed="rId8"/>
          <a:stretch>
            <a:fillRect/>
          </a:stretch>
        </p:blipFill>
        <p:spPr>
          <a:xfrm>
            <a:off x="3620703" y="3422044"/>
            <a:ext cx="7990909" cy="695422"/>
          </a:xfrm>
          <a:prstGeom prst="rect">
            <a:avLst/>
          </a:prstGeom>
        </p:spPr>
      </p:pic>
      <p:pic>
        <p:nvPicPr>
          <p:cNvPr id="32" name="Picture 31"/>
          <p:cNvPicPr>
            <a:picLocks noChangeAspect="1"/>
          </p:cNvPicPr>
          <p:nvPr/>
        </p:nvPicPr>
        <p:blipFill>
          <a:blip r:embed="rId9"/>
          <a:stretch>
            <a:fillRect/>
          </a:stretch>
        </p:blipFill>
        <p:spPr>
          <a:xfrm>
            <a:off x="3613916" y="4194634"/>
            <a:ext cx="5572903" cy="390580"/>
          </a:xfrm>
          <a:prstGeom prst="rect">
            <a:avLst/>
          </a:prstGeom>
        </p:spPr>
      </p:pic>
      <p:pic>
        <p:nvPicPr>
          <p:cNvPr id="34" name="Picture 33"/>
          <p:cNvPicPr>
            <a:picLocks noChangeAspect="1"/>
          </p:cNvPicPr>
          <p:nvPr/>
        </p:nvPicPr>
        <p:blipFill>
          <a:blip r:embed="rId10"/>
          <a:stretch>
            <a:fillRect/>
          </a:stretch>
        </p:blipFill>
        <p:spPr>
          <a:xfrm>
            <a:off x="2324657" y="4783181"/>
            <a:ext cx="1086002" cy="1171739"/>
          </a:xfrm>
          <a:prstGeom prst="rect">
            <a:avLst/>
          </a:prstGeom>
        </p:spPr>
      </p:pic>
      <p:pic>
        <p:nvPicPr>
          <p:cNvPr id="36" name="Picture 35"/>
          <p:cNvPicPr>
            <a:picLocks noChangeAspect="1"/>
          </p:cNvPicPr>
          <p:nvPr/>
        </p:nvPicPr>
        <p:blipFill>
          <a:blip r:embed="rId11"/>
          <a:stretch>
            <a:fillRect/>
          </a:stretch>
        </p:blipFill>
        <p:spPr>
          <a:xfrm>
            <a:off x="3415523" y="4632559"/>
            <a:ext cx="3915321" cy="400106"/>
          </a:xfrm>
          <a:prstGeom prst="rect">
            <a:avLst/>
          </a:prstGeom>
        </p:spPr>
      </p:pic>
      <p:pic>
        <p:nvPicPr>
          <p:cNvPr id="38" name="Picture 37"/>
          <p:cNvPicPr>
            <a:picLocks noChangeAspect="1"/>
          </p:cNvPicPr>
          <p:nvPr/>
        </p:nvPicPr>
        <p:blipFill>
          <a:blip r:embed="rId12"/>
          <a:stretch>
            <a:fillRect/>
          </a:stretch>
        </p:blipFill>
        <p:spPr>
          <a:xfrm>
            <a:off x="3411941" y="5052011"/>
            <a:ext cx="8154538" cy="685896"/>
          </a:xfrm>
          <a:prstGeom prst="rect">
            <a:avLst/>
          </a:prstGeom>
        </p:spPr>
      </p:pic>
      <p:pic>
        <p:nvPicPr>
          <p:cNvPr id="40" name="Picture 39"/>
          <p:cNvPicPr>
            <a:picLocks noChangeAspect="1"/>
          </p:cNvPicPr>
          <p:nvPr/>
        </p:nvPicPr>
        <p:blipFill>
          <a:blip r:embed="rId13"/>
          <a:stretch>
            <a:fillRect/>
          </a:stretch>
        </p:blipFill>
        <p:spPr>
          <a:xfrm>
            <a:off x="3410659" y="5739835"/>
            <a:ext cx="6582694" cy="409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edg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strVal val="#ppt_w*0.70"/>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Effect transition="in" filter="fade">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down)">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43"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
                                        <p:tgtEl>
                                          <p:spTgt spid="28"/>
                                        </p:tgtEl>
                                      </p:cBhvr>
                                    </p:animEffect>
                                    <p:anim calcmode="lin" valueType="num">
                                      <p:cBhvr>
                                        <p:cTn id="42" dur="400" fill="hold"/>
                                        <p:tgtEl>
                                          <p:spTgt spid="28"/>
                                        </p:tgtEl>
                                        <p:attrNameLst>
                                          <p:attrName>ppt_x</p:attrName>
                                        </p:attrNameLst>
                                      </p:cBhvr>
                                      <p:tavLst>
                                        <p:tav tm="0">
                                          <p:val>
                                            <p:strVal val="#ppt_x"/>
                                          </p:val>
                                        </p:tav>
                                        <p:tav tm="100000">
                                          <p:val>
                                            <p:strVal val="#ppt_x"/>
                                          </p:val>
                                        </p:tav>
                                      </p:tavLst>
                                    </p:anim>
                                    <p:anim calcmode="lin" valueType="num">
                                      <p:cBhvr>
                                        <p:cTn id="43" dur="400" fill="hold"/>
                                        <p:tgtEl>
                                          <p:spTgt spid="28"/>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style.rotation</p:attrName>
                                        </p:attrNameLst>
                                      </p:cBhvr>
                                      <p:tavLst>
                                        <p:tav tm="0">
                                          <p:val>
                                            <p:fltVal val="90"/>
                                          </p:val>
                                        </p:tav>
                                        <p:tav tm="100000">
                                          <p:val>
                                            <p:fltVal val="0"/>
                                          </p:val>
                                        </p:tav>
                                      </p:tavLst>
                                    </p:anim>
                                    <p:animEffect transition="in" filter="fade">
                                      <p:cBhvr>
                                        <p:cTn id="53" dur="1000"/>
                                        <p:tgtEl>
                                          <p:spTgt spid="30"/>
                                        </p:tgtEl>
                                      </p:cBhvr>
                                    </p:animEffect>
                                  </p:childTnLst>
                                </p:cTn>
                              </p:par>
                              <p:par>
                                <p:cTn id="54" presetID="31"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fltVal val="0"/>
                                          </p:val>
                                        </p:tav>
                                        <p:tav tm="100000">
                                          <p:val>
                                            <p:strVal val="#ppt_w"/>
                                          </p:val>
                                        </p:tav>
                                      </p:tavLst>
                                    </p:anim>
                                    <p:anim calcmode="lin" valueType="num">
                                      <p:cBhvr>
                                        <p:cTn id="57" dur="1000" fill="hold"/>
                                        <p:tgtEl>
                                          <p:spTgt spid="32"/>
                                        </p:tgtEl>
                                        <p:attrNameLst>
                                          <p:attrName>ppt_h</p:attrName>
                                        </p:attrNameLst>
                                      </p:cBhvr>
                                      <p:tavLst>
                                        <p:tav tm="0">
                                          <p:val>
                                            <p:fltVal val="0"/>
                                          </p:val>
                                        </p:tav>
                                        <p:tav tm="100000">
                                          <p:val>
                                            <p:strVal val="#ppt_h"/>
                                          </p:val>
                                        </p:tav>
                                      </p:tavLst>
                                    </p:anim>
                                    <p:anim calcmode="lin" valueType="num">
                                      <p:cBhvr>
                                        <p:cTn id="58" dur="1000" fill="hold"/>
                                        <p:tgtEl>
                                          <p:spTgt spid="32"/>
                                        </p:tgtEl>
                                        <p:attrNameLst>
                                          <p:attrName>style.rotation</p:attrName>
                                        </p:attrNameLst>
                                      </p:cBhvr>
                                      <p:tavLst>
                                        <p:tav tm="0">
                                          <p:val>
                                            <p:fltVal val="90"/>
                                          </p:val>
                                        </p:tav>
                                        <p:tav tm="100000">
                                          <p:val>
                                            <p:fltVal val="0"/>
                                          </p:val>
                                        </p:tav>
                                      </p:tavLst>
                                    </p:anim>
                                    <p:animEffect transition="in" filter="fade">
                                      <p:cBhvr>
                                        <p:cTn id="59" dur="10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1000" fill="hold"/>
                                        <p:tgtEl>
                                          <p:spTgt spid="36"/>
                                        </p:tgtEl>
                                        <p:attrNameLst>
                                          <p:attrName>ppt_w</p:attrName>
                                        </p:attrNameLst>
                                      </p:cBhvr>
                                      <p:tavLst>
                                        <p:tav tm="0">
                                          <p:val>
                                            <p:fltVal val="0"/>
                                          </p:val>
                                        </p:tav>
                                        <p:tav tm="100000">
                                          <p:val>
                                            <p:strVal val="#ppt_w"/>
                                          </p:val>
                                        </p:tav>
                                      </p:tavLst>
                                    </p:anim>
                                    <p:anim calcmode="lin" valueType="num">
                                      <p:cBhvr>
                                        <p:cTn id="72" dur="1000" fill="hold"/>
                                        <p:tgtEl>
                                          <p:spTgt spid="36"/>
                                        </p:tgtEl>
                                        <p:attrNameLst>
                                          <p:attrName>ppt_h</p:attrName>
                                        </p:attrNameLst>
                                      </p:cBhvr>
                                      <p:tavLst>
                                        <p:tav tm="0">
                                          <p:val>
                                            <p:fltVal val="0"/>
                                          </p:val>
                                        </p:tav>
                                        <p:tav tm="100000">
                                          <p:val>
                                            <p:strVal val="#ppt_h"/>
                                          </p:val>
                                        </p:tav>
                                      </p:tavLst>
                                    </p:anim>
                                    <p:anim calcmode="lin" valueType="num">
                                      <p:cBhvr>
                                        <p:cTn id="73" dur="1000" fill="hold"/>
                                        <p:tgtEl>
                                          <p:spTgt spid="36"/>
                                        </p:tgtEl>
                                        <p:attrNameLst>
                                          <p:attrName>style.rotation</p:attrName>
                                        </p:attrNameLst>
                                      </p:cBhvr>
                                      <p:tavLst>
                                        <p:tav tm="0">
                                          <p:val>
                                            <p:fltVal val="90"/>
                                          </p:val>
                                        </p:tav>
                                        <p:tav tm="100000">
                                          <p:val>
                                            <p:fltVal val="0"/>
                                          </p:val>
                                        </p:tav>
                                      </p:tavLst>
                                    </p:anim>
                                    <p:animEffect transition="in" filter="fade">
                                      <p:cBhvr>
                                        <p:cTn id="74" dur="1000"/>
                                        <p:tgtEl>
                                          <p:spTgt spid="36"/>
                                        </p:tgtEl>
                                      </p:cBhvr>
                                    </p:animEffect>
                                  </p:childTnLst>
                                </p:cTn>
                              </p:par>
                              <p:par>
                                <p:cTn id="75" presetID="31" presetClass="entr" presetSubtype="0"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1000" fill="hold"/>
                                        <p:tgtEl>
                                          <p:spTgt spid="38"/>
                                        </p:tgtEl>
                                        <p:attrNameLst>
                                          <p:attrName>ppt_w</p:attrName>
                                        </p:attrNameLst>
                                      </p:cBhvr>
                                      <p:tavLst>
                                        <p:tav tm="0">
                                          <p:val>
                                            <p:fltVal val="0"/>
                                          </p:val>
                                        </p:tav>
                                        <p:tav tm="100000">
                                          <p:val>
                                            <p:strVal val="#ppt_w"/>
                                          </p:val>
                                        </p:tav>
                                      </p:tavLst>
                                    </p:anim>
                                    <p:anim calcmode="lin" valueType="num">
                                      <p:cBhvr>
                                        <p:cTn id="78" dur="1000" fill="hold"/>
                                        <p:tgtEl>
                                          <p:spTgt spid="38"/>
                                        </p:tgtEl>
                                        <p:attrNameLst>
                                          <p:attrName>ppt_h</p:attrName>
                                        </p:attrNameLst>
                                      </p:cBhvr>
                                      <p:tavLst>
                                        <p:tav tm="0">
                                          <p:val>
                                            <p:fltVal val="0"/>
                                          </p:val>
                                        </p:tav>
                                        <p:tav tm="100000">
                                          <p:val>
                                            <p:strVal val="#ppt_h"/>
                                          </p:val>
                                        </p:tav>
                                      </p:tavLst>
                                    </p:anim>
                                    <p:anim calcmode="lin" valueType="num">
                                      <p:cBhvr>
                                        <p:cTn id="79" dur="1000" fill="hold"/>
                                        <p:tgtEl>
                                          <p:spTgt spid="38"/>
                                        </p:tgtEl>
                                        <p:attrNameLst>
                                          <p:attrName>style.rotation</p:attrName>
                                        </p:attrNameLst>
                                      </p:cBhvr>
                                      <p:tavLst>
                                        <p:tav tm="0">
                                          <p:val>
                                            <p:fltVal val="90"/>
                                          </p:val>
                                        </p:tav>
                                        <p:tav tm="100000">
                                          <p:val>
                                            <p:fltVal val="0"/>
                                          </p:val>
                                        </p:tav>
                                      </p:tavLst>
                                    </p:anim>
                                    <p:animEffect transition="in" filter="fade">
                                      <p:cBhvr>
                                        <p:cTn id="80" dur="1000"/>
                                        <p:tgtEl>
                                          <p:spTgt spid="38"/>
                                        </p:tgtEl>
                                      </p:cBhvr>
                                    </p:animEffect>
                                  </p:childTnLst>
                                </p:cTn>
                              </p:par>
                              <p:par>
                                <p:cTn id="81" presetID="31" presetClass="entr" presetSubtype="0"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1000" fill="hold"/>
                                        <p:tgtEl>
                                          <p:spTgt spid="40"/>
                                        </p:tgtEl>
                                        <p:attrNameLst>
                                          <p:attrName>ppt_w</p:attrName>
                                        </p:attrNameLst>
                                      </p:cBhvr>
                                      <p:tavLst>
                                        <p:tav tm="0">
                                          <p:val>
                                            <p:fltVal val="0"/>
                                          </p:val>
                                        </p:tav>
                                        <p:tav tm="100000">
                                          <p:val>
                                            <p:strVal val="#ppt_w"/>
                                          </p:val>
                                        </p:tav>
                                      </p:tavLst>
                                    </p:anim>
                                    <p:anim calcmode="lin" valueType="num">
                                      <p:cBhvr>
                                        <p:cTn id="84" dur="1000" fill="hold"/>
                                        <p:tgtEl>
                                          <p:spTgt spid="40"/>
                                        </p:tgtEl>
                                        <p:attrNameLst>
                                          <p:attrName>ppt_h</p:attrName>
                                        </p:attrNameLst>
                                      </p:cBhvr>
                                      <p:tavLst>
                                        <p:tav tm="0">
                                          <p:val>
                                            <p:fltVal val="0"/>
                                          </p:val>
                                        </p:tav>
                                        <p:tav tm="100000">
                                          <p:val>
                                            <p:strVal val="#ppt_h"/>
                                          </p:val>
                                        </p:tav>
                                      </p:tavLst>
                                    </p:anim>
                                    <p:anim calcmode="lin" valueType="num">
                                      <p:cBhvr>
                                        <p:cTn id="85" dur="1000" fill="hold"/>
                                        <p:tgtEl>
                                          <p:spTgt spid="40"/>
                                        </p:tgtEl>
                                        <p:attrNameLst>
                                          <p:attrName>style.rotation</p:attrName>
                                        </p:attrNameLst>
                                      </p:cBhvr>
                                      <p:tavLst>
                                        <p:tav tm="0">
                                          <p:val>
                                            <p:fltVal val="90"/>
                                          </p:val>
                                        </p:tav>
                                        <p:tav tm="100000">
                                          <p:val>
                                            <p:fltVal val="0"/>
                                          </p:val>
                                        </p:tav>
                                      </p:tavLst>
                                    </p:anim>
                                    <p:animEffect transition="in" filter="fade">
                                      <p:cBhvr>
                                        <p:cTn id="86"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924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Lực lượng xã hội ít nhiều mạnh mẽ</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01643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6175678" y="2641383"/>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6225189" y="2690894"/>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L</a:t>
            </a:r>
            <a:endParaRPr lang="en-US" sz="4000" b="1" dirty="0">
              <a:solidFill>
                <a:srgbClr val="FF0000"/>
              </a:solidFill>
              <a:latin typeface="UTM Avo" panose="02040603050506020204" pitchFamily="18" charset="0"/>
            </a:endParaRPr>
          </a:p>
        </p:txBody>
      </p:sp>
      <p:sp>
        <p:nvSpPr>
          <p:cNvPr id="1029" name="Rectangle 1028"/>
          <p:cNvSpPr/>
          <p:nvPr/>
        </p:nvSpPr>
        <p:spPr>
          <a:xfrm>
            <a:off x="6993340" y="26413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042851" y="26908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Ự</a:t>
            </a:r>
            <a:endParaRPr lang="en-US" sz="4000" b="1" dirty="0">
              <a:solidFill>
                <a:schemeClr val="tx1"/>
              </a:solidFill>
              <a:latin typeface="UTM Avo" panose="02040603050506020204" pitchFamily="18" charset="0"/>
            </a:endParaRPr>
          </a:p>
        </p:txBody>
      </p:sp>
      <p:sp>
        <p:nvSpPr>
          <p:cNvPr id="1036" name="Oval 1035"/>
          <p:cNvSpPr/>
          <p:nvPr/>
        </p:nvSpPr>
        <p:spPr>
          <a:xfrm>
            <a:off x="5751714" y="467156"/>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790445"/>
            <a:ext cx="10743550"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a:t>
            </a:r>
            <a:r>
              <a:rPr lang="vi-VN" sz="2400" dirty="0">
                <a:solidFill>
                  <a:srgbClr val="FF0000"/>
                </a:solidFill>
                <a:latin typeface="Arial" panose="020B0604020202020204" pitchFamily="34" charset="0"/>
                <a:cs typeface="Arial" panose="020B0604020202020204" pitchFamily="34" charset="0"/>
              </a:rPr>
              <a:t>thế lực</a:t>
            </a:r>
            <a:r>
              <a:rPr lang="vi-VN" sz="2400" dirty="0">
                <a:latin typeface="Arial" panose="020B0604020202020204" pitchFamily="34" charset="0"/>
                <a:cs typeface="Arial" panose="020B0604020202020204" pitchFamily="34" charset="0"/>
              </a:rPr>
              <a:t> phản động là m</a:t>
            </a:r>
            <a:r>
              <a:rPr lang="en-GB" sz="2400" dirty="0" err="1">
                <a:latin typeface="Arial" panose="020B0604020202020204" pitchFamily="34" charset="0"/>
                <a:cs typeface="Arial" panose="020B0604020202020204" pitchFamily="34" charset="0"/>
              </a:rPr>
              <a:t>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sắm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trữ</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móc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thế</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lực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811002" y="26413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860513" y="26908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47" name="Rectangle 46"/>
          <p:cNvSpPr/>
          <p:nvPr/>
        </p:nvSpPr>
        <p:spPr>
          <a:xfrm>
            <a:off x="3722692" y="26413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3772203" y="26908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1" name="Rectangle 50"/>
          <p:cNvSpPr/>
          <p:nvPr/>
        </p:nvSpPr>
        <p:spPr>
          <a:xfrm>
            <a:off x="4540354" y="26413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4589865" y="26908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56" name="Rectangle 55"/>
          <p:cNvSpPr/>
          <p:nvPr/>
        </p:nvSpPr>
        <p:spPr>
          <a:xfrm>
            <a:off x="5358016" y="2641383"/>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407527" y="2690894"/>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50" grpId="0" animBg="1"/>
      <p:bldP spid="53" grpId="0" animBg="1"/>
      <p:bldP spid="5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46533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9242"/>
            <a:ext cx="8605902" cy="1200329"/>
          </a:xfrm>
          <a:prstGeom prst="rect">
            <a:avLst/>
          </a:prstGeom>
          <a:noFill/>
        </p:spPr>
        <p:txBody>
          <a:bodyPr wrap="square" rtlCol="0">
            <a:spAutoFit/>
          </a:bodyPr>
          <a:lstStyle/>
          <a:p>
            <a:pPr algn="just"/>
            <a:r>
              <a:rPr lang="vi-VN" sz="2400" b="1">
                <a:effectLst/>
                <a:latin typeface="+mj-lt"/>
                <a:ea typeface="Calibri" panose="020F0502020204030204" charset="0"/>
                <a:cs typeface="Times New Roman" panose="02020603050405020304" pitchFamily="18" charset="0"/>
              </a:rPr>
              <a:t>T</a:t>
            </a:r>
            <a:r>
              <a:rPr lang="en-GB" sz="2400" b="1">
                <a:solidFill>
                  <a:srgbClr val="000000"/>
                </a:solidFill>
                <a:effectLst/>
                <a:latin typeface="Times New Roman" panose="02020603050405020304" pitchFamily="18" charset="0"/>
                <a:ea typeface="Calibri" panose="020F0502020204030204" charset="0"/>
                <a:cs typeface="Times New Roman" panose="02020603050405020304" pitchFamily="18" charset="0"/>
              </a:rPr>
              <a:t>oàn bộ những điều vạch ra một cách có hệ thống và cụ thể về cách thức, trình tự, thời hạn tiến hành những công việc dự định làm trong một thời gian nhất định, với mục tiêu nhất định</a:t>
            </a:r>
            <a:endParaRPr lang="vi-VN" sz="400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628900"/>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5701228" y="325385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5750739" y="330336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O</a:t>
            </a:r>
            <a:endParaRPr lang="en-US" sz="4000" b="1" dirty="0">
              <a:solidFill>
                <a:srgbClr val="FF0000"/>
              </a:solidFill>
              <a:latin typeface="UTM Avo" panose="02040603050506020204" pitchFamily="18" charset="0"/>
            </a:endParaRPr>
          </a:p>
        </p:txBody>
      </p:sp>
      <p:sp>
        <p:nvSpPr>
          <p:cNvPr id="1029" name="Rectangle 1028"/>
          <p:cNvSpPr/>
          <p:nvPr/>
        </p:nvSpPr>
        <p:spPr>
          <a:xfrm>
            <a:off x="6518890"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6568401"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Ạ</a:t>
            </a:r>
            <a:endParaRPr lang="en-US" sz="4000" b="1" dirty="0">
              <a:solidFill>
                <a:schemeClr val="tx1"/>
              </a:solidFill>
              <a:latin typeface="UTM Avo" panose="02040603050506020204" pitchFamily="18" charset="0"/>
            </a:endParaRPr>
          </a:p>
        </p:txBody>
      </p:sp>
      <p:sp>
        <p:nvSpPr>
          <p:cNvPr id="1036" name="Oval 1035"/>
          <p:cNvSpPr/>
          <p:nvPr/>
        </p:nvSpPr>
        <p:spPr>
          <a:xfrm>
            <a:off x="5751714" y="48440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5</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64762" y="4217285"/>
            <a:ext cx="10596228" cy="830997"/>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kế</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hoạch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chờ</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56" name="Rectangle 55"/>
          <p:cNvSpPr/>
          <p:nvPr/>
        </p:nvSpPr>
        <p:spPr>
          <a:xfrm>
            <a:off x="4883566"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4933077"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 name="Rectangle 3"/>
          <p:cNvSpPr/>
          <p:nvPr/>
        </p:nvSpPr>
        <p:spPr>
          <a:xfrm>
            <a:off x="4065904"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4115415"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6" name="Rectangle 5"/>
          <p:cNvSpPr/>
          <p:nvPr/>
        </p:nvSpPr>
        <p:spPr>
          <a:xfrm>
            <a:off x="3248242"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3297753"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K</a:t>
            </a:r>
            <a:endParaRPr lang="en-US" sz="4000" b="1" dirty="0">
              <a:solidFill>
                <a:schemeClr val="tx1"/>
              </a:solidFill>
              <a:latin typeface="UTM Avo" panose="02040603050506020204" pitchFamily="18" charset="0"/>
            </a:endParaRPr>
          </a:p>
        </p:txBody>
      </p:sp>
      <p:sp>
        <p:nvSpPr>
          <p:cNvPr id="8" name="Rectangle 7"/>
          <p:cNvSpPr/>
          <p:nvPr/>
        </p:nvSpPr>
        <p:spPr>
          <a:xfrm>
            <a:off x="8154214"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p:cNvSpPr/>
          <p:nvPr/>
        </p:nvSpPr>
        <p:spPr>
          <a:xfrm>
            <a:off x="8203725"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 name="Rectangle 9"/>
          <p:cNvSpPr/>
          <p:nvPr/>
        </p:nvSpPr>
        <p:spPr>
          <a:xfrm>
            <a:off x="7336552" y="32538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p:cNvSpPr/>
          <p:nvPr/>
        </p:nvSpPr>
        <p:spPr>
          <a:xfrm>
            <a:off x="7386063" y="33033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7" grpId="0" animBg="1"/>
      <p:bldP spid="5" grpId="0" animBg="1"/>
      <p:bldP spid="7" grpId="0" animBg="1"/>
      <p:bldP spid="9"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85124"/>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Có nhiều sự rắc rối khó hiểu, khó nắm bắt, khó giải quyết</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00780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7426504" y="265863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7476015" y="270814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Ạ</a:t>
            </a:r>
            <a:endParaRPr lang="en-US" sz="4000" b="1" dirty="0">
              <a:solidFill>
                <a:srgbClr val="FF0000"/>
              </a:solidFill>
              <a:latin typeface="UTM Avo" panose="02040603050506020204" pitchFamily="18" charset="0"/>
            </a:endParaRPr>
          </a:p>
        </p:txBody>
      </p:sp>
      <p:sp>
        <p:nvSpPr>
          <p:cNvPr id="1029" name="Rectangle 1028"/>
          <p:cNvSpPr/>
          <p:nvPr/>
        </p:nvSpPr>
        <p:spPr>
          <a:xfrm>
            <a:off x="8244166"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8293677"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36" name="Oval 1035"/>
          <p:cNvSpPr/>
          <p:nvPr/>
        </p:nvSpPr>
        <p:spPr>
          <a:xfrm>
            <a:off x="5751714" y="47578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6</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647948"/>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a:t>
            </a:r>
            <a:r>
              <a:rPr lang="en-GB" sz="2400" dirty="0">
                <a:solidFill>
                  <a:srgbClr val="00B050"/>
                </a:solidFill>
                <a:latin typeface="Arial" panose="020B0604020202020204" pitchFamily="34" charset="0"/>
                <a:cs typeface="Arial" panose="020B0604020202020204" pitchFamily="34" charset="0"/>
              </a:rPr>
              <a:t>/2</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xuyên tạc, thổi phồng những tiêu cực trong đời sống xã hội, sự gia tăng phân hoá, phân tầng xã hội, diễn biến </a:t>
            </a:r>
            <a:r>
              <a:rPr lang="vi-VN" sz="2400" dirty="0">
                <a:solidFill>
                  <a:srgbClr val="FF0000"/>
                </a:solidFill>
                <a:latin typeface="Arial" panose="020B0604020202020204" pitchFamily="34" charset="0"/>
                <a:cs typeface="Arial" panose="020B0604020202020204" pitchFamily="34" charset="0"/>
              </a:rPr>
              <a:t>phức tạp </a:t>
            </a:r>
            <a:r>
              <a:rPr lang="vi-VN" sz="2400" dirty="0">
                <a:latin typeface="Arial" panose="020B0604020202020204" pitchFamily="34" charset="0"/>
                <a:cs typeface="Arial" panose="020B0604020202020204" pitchFamily="34" charset="0"/>
              </a:rPr>
              <a:t>của vấn đề tôn giáo, dân tộc, an ninh nông thôn,...</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3" name="Rectangle 42"/>
          <p:cNvSpPr/>
          <p:nvPr/>
        </p:nvSpPr>
        <p:spPr>
          <a:xfrm>
            <a:off x="3338194"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3387705"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5" name="Rectangle 44"/>
          <p:cNvSpPr/>
          <p:nvPr/>
        </p:nvSpPr>
        <p:spPr>
          <a:xfrm>
            <a:off x="4155856"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4205367"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p:cNvSpPr/>
          <p:nvPr/>
        </p:nvSpPr>
        <p:spPr>
          <a:xfrm>
            <a:off x="4973518"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5023029"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Ứ</a:t>
            </a:r>
            <a:endParaRPr lang="en-US" sz="4000" b="1" dirty="0">
              <a:solidFill>
                <a:schemeClr val="tx1"/>
              </a:solidFill>
              <a:latin typeface="UTM Avo" panose="02040603050506020204" pitchFamily="18" charset="0"/>
            </a:endParaRPr>
          </a:p>
        </p:txBody>
      </p:sp>
      <p:sp>
        <p:nvSpPr>
          <p:cNvPr id="51" name="Rectangle 50"/>
          <p:cNvSpPr/>
          <p:nvPr/>
        </p:nvSpPr>
        <p:spPr>
          <a:xfrm>
            <a:off x="5791180"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5840691"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56" name="Rectangle 55"/>
          <p:cNvSpPr/>
          <p:nvPr/>
        </p:nvSpPr>
        <p:spPr>
          <a:xfrm>
            <a:off x="6608842" y="265863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6658353" y="270814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4" grpId="0" animBg="1"/>
      <p:bldP spid="46" grpId="0" animBg="1"/>
      <p:bldP spid="50" grpId="0" animBg="1"/>
      <p:bldP spid="53" grpId="0" animBg="1"/>
      <p:bldP spid="5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205968"/>
            <a:ext cx="8605902" cy="461665"/>
          </a:xfrm>
          <a:prstGeom prst="rect">
            <a:avLst/>
          </a:prstGeom>
          <a:noFill/>
        </p:spPr>
        <p:txBody>
          <a:bodyPr wrap="square" rtlCol="0">
            <a:spAutoFit/>
          </a:bodyPr>
          <a:lstStyle/>
          <a:p>
            <a:pPr algn="ctr"/>
            <a:r>
              <a:rPr lang="en-US" sz="2400" b="1">
                <a:latin typeface="Times New Roman" panose="02020603050405020304" pitchFamily="18" charset="0"/>
                <a:ea typeface="Calibri" panose="020F0502020204030204" charset="0"/>
                <a:cs typeface="Times New Roman" panose="02020603050405020304" pitchFamily="18" charset="0"/>
              </a:rPr>
              <a:t>Cất giấu những thứ bị cấm</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007802"/>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4959362" y="263275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5008873" y="268226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N</a:t>
            </a:r>
            <a:endParaRPr lang="en-US" sz="4000" b="1" dirty="0">
              <a:solidFill>
                <a:srgbClr val="FF0000"/>
              </a:solidFill>
              <a:latin typeface="UTM Avo" panose="02040603050506020204" pitchFamily="18" charset="0"/>
            </a:endParaRPr>
          </a:p>
        </p:txBody>
      </p:sp>
      <p:sp>
        <p:nvSpPr>
          <p:cNvPr id="1029" name="Rectangle 1028"/>
          <p:cNvSpPr/>
          <p:nvPr/>
        </p:nvSpPr>
        <p:spPr>
          <a:xfrm>
            <a:off x="5777024"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5826535"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1036" name="Oval 1035"/>
          <p:cNvSpPr/>
          <p:nvPr/>
        </p:nvSpPr>
        <p:spPr>
          <a:xfrm>
            <a:off x="5751714" y="510288"/>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7</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647945"/>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mua sắm, </a:t>
            </a:r>
            <a:r>
              <a:rPr lang="vi-VN" sz="2400" dirty="0">
                <a:solidFill>
                  <a:srgbClr val="FF0000"/>
                </a:solidFill>
                <a:latin typeface="Arial" panose="020B0604020202020204" pitchFamily="34" charset="0"/>
                <a:cs typeface="Arial" panose="020B0604020202020204" pitchFamily="34" charset="0"/>
              </a:rPr>
              <a:t>tàng trữ </a:t>
            </a:r>
            <a:r>
              <a:rPr lang="vi-VN" sz="2400" dirty="0">
                <a:latin typeface="Arial" panose="020B0604020202020204" pitchFamily="34" charset="0"/>
                <a:cs typeface="Arial" panose="020B0604020202020204" pitchFamily="34" charset="0"/>
              </a:rPr>
              <a:t>vũ khí, phương tiện bằng cách móc nối với cán bộ trong nội bộ, các thế lực thù địch ở nước ngoài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6594686"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6644197"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p:cNvSpPr/>
          <p:nvPr/>
        </p:nvSpPr>
        <p:spPr>
          <a:xfrm>
            <a:off x="7412348"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7461859"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47" name="Rectangle 46"/>
          <p:cNvSpPr/>
          <p:nvPr/>
        </p:nvSpPr>
        <p:spPr>
          <a:xfrm>
            <a:off x="8230010"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8279521"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Ữ</a:t>
            </a:r>
            <a:endParaRPr lang="en-US" sz="4000" b="1" dirty="0">
              <a:solidFill>
                <a:schemeClr val="tx1"/>
              </a:solidFill>
              <a:latin typeface="UTM Avo" panose="02040603050506020204" pitchFamily="18" charset="0"/>
            </a:endParaRPr>
          </a:p>
        </p:txBody>
      </p:sp>
      <p:sp>
        <p:nvSpPr>
          <p:cNvPr id="51" name="Rectangle 50"/>
          <p:cNvSpPr/>
          <p:nvPr/>
        </p:nvSpPr>
        <p:spPr>
          <a:xfrm>
            <a:off x="3324038"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3373549"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6" name="Rectangle 55"/>
          <p:cNvSpPr/>
          <p:nvPr/>
        </p:nvSpPr>
        <p:spPr>
          <a:xfrm>
            <a:off x="4141700" y="263275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4191211" y="268226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À</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50" grpId="0" animBg="1"/>
      <p:bldP spid="53" grpId="0" animBg="1"/>
      <p:bldP spid="5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76494"/>
            <a:ext cx="8605902" cy="461665"/>
          </a:xfrm>
          <a:prstGeom prst="rect">
            <a:avLst/>
          </a:prstGeom>
          <a:noFill/>
        </p:spPr>
        <p:txBody>
          <a:bodyPr wrap="square" rtlCol="0">
            <a:spAutoFit/>
          </a:bodyPr>
          <a:lstStyle/>
          <a:p>
            <a:pPr algn="ctr"/>
            <a:r>
              <a:rPr lang="en-GB" sz="2400" b="1">
                <a:latin typeface="Times New Roman" panose="02020603050405020304" pitchFamily="18" charset="0"/>
                <a:ea typeface="Calibri" panose="020F0502020204030204" charset="0"/>
                <a:cs typeface="Times New Roman" panose="02020603050405020304" pitchFamily="18" charset="0"/>
              </a:rPr>
              <a:t>Lừa bằng mánh khoé xảo trá để che giấu sự thật (nói khái quát)</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00780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3699902" y="263275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3749413" y="268226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L</a:t>
            </a:r>
            <a:endParaRPr lang="en-US" sz="4000" b="1" dirty="0">
              <a:solidFill>
                <a:srgbClr val="FF0000"/>
              </a:solidFill>
              <a:latin typeface="UTM Avo" panose="02040603050506020204" pitchFamily="18" charset="0"/>
            </a:endParaRPr>
          </a:p>
        </p:txBody>
      </p:sp>
      <p:sp>
        <p:nvSpPr>
          <p:cNvPr id="1029" name="Rectangle 1028"/>
          <p:cNvSpPr/>
          <p:nvPr/>
        </p:nvSpPr>
        <p:spPr>
          <a:xfrm>
            <a:off x="4517564" y="26327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4567075" y="26822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Ừ</a:t>
            </a:r>
            <a:endParaRPr lang="en-US" sz="4000" b="1" dirty="0">
              <a:solidFill>
                <a:schemeClr val="tx1"/>
              </a:solidFill>
              <a:latin typeface="UTM Avo" panose="02040603050506020204" pitchFamily="18" charset="0"/>
            </a:endParaRPr>
          </a:p>
        </p:txBody>
      </p:sp>
      <p:sp>
        <p:nvSpPr>
          <p:cNvPr id="1036" name="Oval 1035"/>
          <p:cNvSpPr/>
          <p:nvPr/>
        </p:nvSpPr>
        <p:spPr>
          <a:xfrm>
            <a:off x="5751714" y="47578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8</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59618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lôi kéo, mua chuộc, </a:t>
            </a:r>
            <a:r>
              <a:rPr lang="vi-VN" sz="2400" dirty="0">
                <a:solidFill>
                  <a:srgbClr val="FF0000"/>
                </a:solidFill>
                <a:latin typeface="Arial" panose="020B0604020202020204" pitchFamily="34" charset="0"/>
                <a:cs typeface="Arial" panose="020B0604020202020204" pitchFamily="34" charset="0"/>
              </a:rPr>
              <a:t>lừa bịp</a:t>
            </a:r>
            <a:r>
              <a:rPr lang="vi-VN" sz="2400" dirty="0">
                <a:latin typeface="Arial" panose="020B0604020202020204" pitchFamily="34" charset="0"/>
                <a:cs typeface="Arial" panose="020B0604020202020204" pitchFamily="34" charset="0"/>
              </a:rPr>
              <a:t>, ép buộc quần chúng, nhân dân lao động biểu tình trái pháp luật, chống chính quyền địa phương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5335226" y="26327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384737" y="26822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6" name="Rectangle 5"/>
          <p:cNvSpPr/>
          <p:nvPr/>
        </p:nvSpPr>
        <p:spPr>
          <a:xfrm>
            <a:off x="6152888" y="26327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6202399" y="26822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B</a:t>
            </a:r>
            <a:endParaRPr lang="en-US" sz="4000" b="1" dirty="0">
              <a:solidFill>
                <a:schemeClr val="tx1"/>
              </a:solidFill>
              <a:latin typeface="UTM Avo" panose="02040603050506020204" pitchFamily="18" charset="0"/>
            </a:endParaRPr>
          </a:p>
        </p:txBody>
      </p:sp>
      <p:sp>
        <p:nvSpPr>
          <p:cNvPr id="13" name="Rectangle 12"/>
          <p:cNvSpPr/>
          <p:nvPr/>
        </p:nvSpPr>
        <p:spPr>
          <a:xfrm>
            <a:off x="6970550" y="26327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7020061" y="26822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15" name="Rectangle 14"/>
          <p:cNvSpPr/>
          <p:nvPr/>
        </p:nvSpPr>
        <p:spPr>
          <a:xfrm>
            <a:off x="7788212" y="26327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7837723" y="26822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500"/>
                            </p:stCondLst>
                            <p:childTnLst>
                              <p:par>
                                <p:cTn id="26" presetID="1" presetClass="mediacall" presetSubtype="0" fill="hold" nodeType="afterEffect">
                                  <p:stCondLst>
                                    <p:cond delay="0"/>
                                  </p:stCondLst>
                                  <p:childTnLst>
                                    <p:cmd type="call" cmd="playFrom(0.0)">
                                      <p:cBhvr>
                                        <p:cTn id="27"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22"/>
                    </p:tgtEl>
                  </p:cond>
                </p:stCondLst>
                <p:endSync evt="end" delay="0">
                  <p:rtn val="all"/>
                </p:endSync>
                <p:childTnLst>
                  <p:par>
                    <p:cTn id="30" fill="hold">
                      <p:stCondLst>
                        <p:cond delay="0"/>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7" name="demgiay.wav"/>
                                        </p:tgtEl>
                                      </p:cMediaNode>
                                    </p:audio>
                                  </p:sub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2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4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6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7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8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9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10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1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2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3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4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1"/>
            <a:ext cx="8766927" cy="72408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0616"/>
            <a:ext cx="8605902" cy="461665"/>
          </a:xfrm>
          <a:prstGeom prst="rect">
            <a:avLst/>
          </a:prstGeom>
          <a:noFill/>
        </p:spPr>
        <p:txBody>
          <a:bodyPr wrap="square" rtlCol="0">
            <a:spAutoFit/>
          </a:bodyPr>
          <a:lstStyle/>
          <a:p>
            <a:pPr algn="ctr"/>
            <a:r>
              <a:rPr lang="en-US" sz="2400" b="1">
                <a:effectLst/>
                <a:latin typeface="Times New Roman" panose="02020603050405020304" pitchFamily="18" charset="0"/>
                <a:ea typeface="Calibri" panose="020F0502020204030204" charset="0"/>
              </a:rPr>
              <a:t>Dồn sức hoạt động, hướng các hoạt động vào một việc gì</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27148"/>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3739585" y="260385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3789096" y="265336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Ậ</a:t>
            </a:r>
            <a:endParaRPr lang="en-US" sz="4000" b="1" dirty="0">
              <a:solidFill>
                <a:srgbClr val="FF0000"/>
              </a:solidFill>
              <a:latin typeface="UTM Avo" panose="02040603050506020204" pitchFamily="18" charset="0"/>
            </a:endParaRPr>
          </a:p>
        </p:txBody>
      </p:sp>
      <p:sp>
        <p:nvSpPr>
          <p:cNvPr id="1029" name="Rectangle 1028"/>
          <p:cNvSpPr/>
          <p:nvPr/>
        </p:nvSpPr>
        <p:spPr>
          <a:xfrm>
            <a:off x="4557247" y="26038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4606758" y="2653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036" name="Oval 1035"/>
          <p:cNvSpPr/>
          <p:nvPr/>
        </p:nvSpPr>
        <p:spPr>
          <a:xfrm>
            <a:off x="5751714" y="501661"/>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9</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56728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a:t>
            </a:r>
            <a:r>
              <a:rPr lang="vi-VN" sz="2400" dirty="0">
                <a:solidFill>
                  <a:srgbClr val="FF0000"/>
                </a:solidFill>
                <a:latin typeface="Arial" panose="020B0604020202020204" pitchFamily="34" charset="0"/>
                <a:cs typeface="Arial" panose="020B0604020202020204" pitchFamily="34" charset="0"/>
              </a:rPr>
              <a:t>tập trung </a:t>
            </a:r>
            <a:r>
              <a:rPr lang="vi-VN" sz="2400" dirty="0">
                <a:latin typeface="Arial" panose="020B0604020202020204" pitchFamily="34" charset="0"/>
                <a:cs typeface="Arial" panose="020B0604020202020204" pitchFamily="34" charset="0"/>
              </a:rPr>
              <a:t>đánh chiếm trụ sở chính quyền các cấp, trung tâm thông tin, tài chính, ngân hàng, các đầu mối giao thông,...</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5374909" y="26038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424420" y="2653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6" name="Rectangle 5"/>
          <p:cNvSpPr/>
          <p:nvPr/>
        </p:nvSpPr>
        <p:spPr>
          <a:xfrm>
            <a:off x="6192571" y="26038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6242082" y="2653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R</a:t>
            </a:r>
            <a:endParaRPr lang="en-US" sz="4000" b="1" dirty="0">
              <a:solidFill>
                <a:schemeClr val="tx1"/>
              </a:solidFill>
              <a:latin typeface="UTM Avo" panose="02040603050506020204" pitchFamily="18" charset="0"/>
            </a:endParaRPr>
          </a:p>
        </p:txBody>
      </p:sp>
      <p:sp>
        <p:nvSpPr>
          <p:cNvPr id="13" name="Rectangle 12"/>
          <p:cNvSpPr/>
          <p:nvPr/>
        </p:nvSpPr>
        <p:spPr>
          <a:xfrm>
            <a:off x="7010233" y="26038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7059744" y="2653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56" name="Rectangle 55"/>
          <p:cNvSpPr/>
          <p:nvPr/>
        </p:nvSpPr>
        <p:spPr>
          <a:xfrm>
            <a:off x="2921923" y="260385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2971434" y="265336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 name="Rectangle 9"/>
          <p:cNvSpPr/>
          <p:nvPr/>
        </p:nvSpPr>
        <p:spPr>
          <a:xfrm>
            <a:off x="7826459" y="26054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p:cNvSpPr/>
          <p:nvPr/>
        </p:nvSpPr>
        <p:spPr>
          <a:xfrm>
            <a:off x="7875970" y="26549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5" name="Rectangle 14"/>
          <p:cNvSpPr/>
          <p:nvPr/>
        </p:nvSpPr>
        <p:spPr>
          <a:xfrm>
            <a:off x="8644121" y="260547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8693632" y="265498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57" grpId="0" animBg="1"/>
      <p:bldP spid="12" grpId="0" animBg="1"/>
      <p:bldP spid="3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1154784"/>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41990"/>
            <a:ext cx="8605902" cy="830997"/>
          </a:xfrm>
          <a:prstGeom prst="rect">
            <a:avLst/>
          </a:prstGeom>
          <a:noFill/>
        </p:spPr>
        <p:txBody>
          <a:bodyPr wrap="square" rtlCol="0">
            <a:spAutoFit/>
          </a:bodyPr>
          <a:lstStyle/>
          <a:p>
            <a:pPr algn="just"/>
            <a:r>
              <a:rPr lang="en-GB" sz="2400" b="1">
                <a:effectLst/>
                <a:latin typeface="Times New Roman" panose="02020603050405020304" pitchFamily="18" charset="0"/>
                <a:ea typeface="Calibri" panose="020F0502020204030204" charset="0"/>
              </a:rPr>
              <a:t>Kẻ ở phía đối lập, có hành động, tư tưởng chống đối lại một cách quyết liệt (nói khái quát)</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34423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3337594" y="2995065"/>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3387105" y="3044576"/>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T</a:t>
            </a:r>
            <a:endParaRPr lang="en-US" sz="4000" b="1" dirty="0">
              <a:solidFill>
                <a:srgbClr val="FF0000"/>
              </a:solidFill>
              <a:latin typeface="UTM Avo" panose="02040603050506020204" pitchFamily="18" charset="0"/>
            </a:endParaRPr>
          </a:p>
        </p:txBody>
      </p:sp>
      <p:sp>
        <p:nvSpPr>
          <p:cNvPr id="1029" name="Rectangle 1028"/>
          <p:cNvSpPr/>
          <p:nvPr/>
        </p:nvSpPr>
        <p:spPr>
          <a:xfrm>
            <a:off x="4155256"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4204767"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036" name="Oval 1035"/>
          <p:cNvSpPr/>
          <p:nvPr/>
        </p:nvSpPr>
        <p:spPr>
          <a:xfrm>
            <a:off x="5531390" y="487191"/>
            <a:ext cx="1129215"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10</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4001627"/>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a:t>
            </a:r>
            <a:r>
              <a:rPr lang="en-GB" sz="2400" dirty="0" err="1">
                <a:latin typeface="Arial" panose="020B0604020202020204" pitchFamily="34" charset="0"/>
                <a:cs typeface="Arial" panose="020B0604020202020204" pitchFamily="34" charset="0"/>
              </a:rPr>
              <a:t>câu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thù</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thù</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thành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cầm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đầu</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4972918"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022429"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Ù</a:t>
            </a:r>
            <a:endParaRPr lang="en-US" sz="4000" b="1" dirty="0">
              <a:solidFill>
                <a:schemeClr val="tx1"/>
              </a:solidFill>
              <a:latin typeface="UTM Avo" panose="02040603050506020204" pitchFamily="18" charset="0"/>
            </a:endParaRPr>
          </a:p>
        </p:txBody>
      </p:sp>
      <p:sp>
        <p:nvSpPr>
          <p:cNvPr id="6" name="Rectangle 5"/>
          <p:cNvSpPr/>
          <p:nvPr/>
        </p:nvSpPr>
        <p:spPr>
          <a:xfrm>
            <a:off x="5790580"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5840091"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Đ</a:t>
            </a:r>
            <a:endParaRPr lang="en-US" sz="4000" b="1" dirty="0">
              <a:solidFill>
                <a:schemeClr val="tx1"/>
              </a:solidFill>
              <a:latin typeface="UTM Avo" panose="02040603050506020204" pitchFamily="18" charset="0"/>
            </a:endParaRPr>
          </a:p>
        </p:txBody>
      </p:sp>
      <p:sp>
        <p:nvSpPr>
          <p:cNvPr id="13" name="Rectangle 12"/>
          <p:cNvSpPr/>
          <p:nvPr/>
        </p:nvSpPr>
        <p:spPr>
          <a:xfrm>
            <a:off x="6608242"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6657753"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15" name="Rectangle 14"/>
          <p:cNvSpPr/>
          <p:nvPr/>
        </p:nvSpPr>
        <p:spPr>
          <a:xfrm>
            <a:off x="7425904"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7475415"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39" name="Rectangle 38"/>
          <p:cNvSpPr/>
          <p:nvPr/>
        </p:nvSpPr>
        <p:spPr>
          <a:xfrm>
            <a:off x="8243566" y="2995065"/>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p:cNvSpPr/>
          <p:nvPr/>
        </p:nvSpPr>
        <p:spPr>
          <a:xfrm>
            <a:off x="8293077" y="3044576"/>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par>
                          <p:cTn id="28" fill="hold">
                            <p:stCondLst>
                              <p:cond delay="500"/>
                            </p:stCondLst>
                            <p:childTnLst>
                              <p:par>
                                <p:cTn id="29" presetID="1" presetClass="mediacall" presetSubtype="0" fill="hold" nodeType="afterEffect">
                                  <p:stCondLst>
                                    <p:cond delay="0"/>
                                  </p:stCondLst>
                                  <p:childTnLst>
                                    <p:cmd type="call" cmd="playFrom(0.0)">
                                      <p:cBhvr>
                                        <p:cTn id="30"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1" fill="hold" display="0">
                  <p:stCondLst>
                    <p:cond delay="indefinite"/>
                  </p:stCondLst>
                  <p:endCondLst>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7" name="demgiay.wav"/>
                                        </p:tgtEl>
                                      </p:cMediaNode>
                                    </p:audio>
                                  </p:sub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2000"/>
                            </p:stCondLst>
                            <p:childTnLst>
                              <p:par>
                                <p:cTn id="41" presetID="1" presetClass="entr" presetSubtype="0" fill="hold" grpId="0" nodeType="afterEffect">
                                  <p:stCondLst>
                                    <p:cond delay="0"/>
                                  </p:stCondLst>
                                  <p:childTnLst>
                                    <p:set>
                                      <p:cBhvr>
                                        <p:cTn id="42"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3000"/>
                            </p:stCondLst>
                            <p:childTnLst>
                              <p:par>
                                <p:cTn id="44" presetID="1" presetClass="entr" presetSubtype="0" fill="hold" grpId="0" nodeType="afterEffect">
                                  <p:stCondLst>
                                    <p:cond delay="0"/>
                                  </p:stCondLst>
                                  <p:childTnLst>
                                    <p:set>
                                      <p:cBhvr>
                                        <p:cTn id="45"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4000"/>
                            </p:stCondLst>
                            <p:childTnLst>
                              <p:par>
                                <p:cTn id="47" presetID="1" presetClass="entr" presetSubtype="0" fill="hold" grpId="0" nodeType="afterEffect">
                                  <p:stCondLst>
                                    <p:cond delay="0"/>
                                  </p:stCondLst>
                                  <p:childTnLst>
                                    <p:set>
                                      <p:cBhvr>
                                        <p:cTn id="48"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5000"/>
                            </p:stCondLst>
                            <p:childTnLst>
                              <p:par>
                                <p:cTn id="50" presetID="1" presetClass="entr" presetSubtype="0" fill="hold" grpId="0" nodeType="afterEffect">
                                  <p:stCondLst>
                                    <p:cond delay="0"/>
                                  </p:stCondLst>
                                  <p:childTnLst>
                                    <p:set>
                                      <p:cBhvr>
                                        <p:cTn id="51"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7000"/>
                            </p:stCondLst>
                            <p:childTnLst>
                              <p:par>
                                <p:cTn id="56" presetID="1" presetClass="entr" presetSubtype="0" fill="hold" grpId="0" nodeType="afterEffect">
                                  <p:stCondLst>
                                    <p:cond delay="0"/>
                                  </p:stCondLst>
                                  <p:childTnLst>
                                    <p:set>
                                      <p:cBhvr>
                                        <p:cTn id="57"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8000"/>
                            </p:stCondLst>
                            <p:childTnLst>
                              <p:par>
                                <p:cTn id="59" presetID="1" presetClass="entr" presetSubtype="0" fill="hold" grpId="0" nodeType="afterEffect">
                                  <p:stCondLst>
                                    <p:cond delay="0"/>
                                  </p:stCondLst>
                                  <p:childTnLst>
                                    <p:set>
                                      <p:cBhvr>
                                        <p:cTn id="60"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9000"/>
                            </p:stCondLst>
                            <p:childTnLst>
                              <p:par>
                                <p:cTn id="62" presetID="1" presetClass="entr" presetSubtype="0" fill="hold" grpId="0" nodeType="afterEffect">
                                  <p:stCondLst>
                                    <p:cond delay="0"/>
                                  </p:stCondLst>
                                  <p:childTnLst>
                                    <p:set>
                                      <p:cBhvr>
                                        <p:cTn id="63"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10000"/>
                            </p:stCondLst>
                            <p:childTnLst>
                              <p:par>
                                <p:cTn id="65" presetID="1" presetClass="entr" presetSubtype="0" fill="hold" grpId="0" nodeType="afterEffect">
                                  <p:stCondLst>
                                    <p:cond delay="0"/>
                                  </p:stCondLst>
                                  <p:childTnLst>
                                    <p:set>
                                      <p:cBhvr>
                                        <p:cTn id="66"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1000"/>
                            </p:stCondLst>
                            <p:childTnLst>
                              <p:par>
                                <p:cTn id="68" presetID="1" presetClass="entr" presetSubtype="0" fill="hold" grpId="0" nodeType="afterEffect">
                                  <p:stCondLst>
                                    <p:cond delay="0"/>
                                  </p:stCondLst>
                                  <p:childTnLst>
                                    <p:set>
                                      <p:cBhvr>
                                        <p:cTn id="69"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2000"/>
                            </p:stCondLst>
                            <p:childTnLst>
                              <p:par>
                                <p:cTn id="71" presetID="1" presetClass="entr" presetSubtype="0" fill="hold" grpId="0" nodeType="afterEffect">
                                  <p:stCondLst>
                                    <p:cond delay="0"/>
                                  </p:stCondLst>
                                  <p:childTnLst>
                                    <p:set>
                                      <p:cBhvr>
                                        <p:cTn id="72"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3000"/>
                            </p:stCondLst>
                            <p:childTnLst>
                              <p:par>
                                <p:cTn id="74" presetID="1" presetClass="entr" presetSubtype="0" fill="hold" grpId="0" nodeType="afterEffect">
                                  <p:stCondLst>
                                    <p:cond delay="0"/>
                                  </p:stCondLst>
                                  <p:childTnLst>
                                    <p:set>
                                      <p:cBhvr>
                                        <p:cTn id="75"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4000"/>
                            </p:stCondLst>
                            <p:childTnLst>
                              <p:par>
                                <p:cTn id="77" presetID="1" presetClass="entr" presetSubtype="0" fill="hold" grpId="0" nodeType="afterEffect">
                                  <p:stCondLst>
                                    <p:cond delay="0"/>
                                  </p:stCondLst>
                                  <p:childTnLst>
                                    <p:set>
                                      <p:cBhvr>
                                        <p:cTn id="78"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789365"/>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0616"/>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Vùng, khu vực, trong quan hệ với trung ương</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991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2510353" y="267175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2559864" y="272126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Đ</a:t>
            </a:r>
            <a:endParaRPr lang="en-US" sz="4000" b="1" dirty="0">
              <a:solidFill>
                <a:srgbClr val="FF0000"/>
              </a:solidFill>
              <a:latin typeface="UTM Avo" panose="02040603050506020204" pitchFamily="18" charset="0"/>
            </a:endParaRPr>
          </a:p>
        </p:txBody>
      </p:sp>
      <p:sp>
        <p:nvSpPr>
          <p:cNvPr id="1029" name="Rectangle 1028"/>
          <p:cNvSpPr/>
          <p:nvPr/>
        </p:nvSpPr>
        <p:spPr>
          <a:xfrm>
            <a:off x="3328015"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3377526"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Ị</a:t>
            </a:r>
            <a:endParaRPr lang="en-US" sz="4000" b="1" dirty="0">
              <a:solidFill>
                <a:schemeClr val="tx1"/>
              </a:solidFill>
              <a:latin typeface="UTM Avo" panose="02040603050506020204" pitchFamily="18" charset="0"/>
            </a:endParaRPr>
          </a:p>
        </p:txBody>
      </p:sp>
      <p:sp>
        <p:nvSpPr>
          <p:cNvPr id="1036" name="Oval 1035"/>
          <p:cNvSpPr/>
          <p:nvPr/>
        </p:nvSpPr>
        <p:spPr>
          <a:xfrm>
            <a:off x="5542653" y="438953"/>
            <a:ext cx="1097954"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65872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lừa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quần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địa</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4145677"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4195188"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A</a:t>
            </a:r>
            <a:endParaRPr lang="en-US" sz="4000" b="1" dirty="0">
              <a:solidFill>
                <a:schemeClr val="tx1"/>
              </a:solidFill>
              <a:latin typeface="UTM Avo" panose="02040603050506020204" pitchFamily="18" charset="0"/>
            </a:endParaRPr>
          </a:p>
        </p:txBody>
      </p:sp>
      <p:sp>
        <p:nvSpPr>
          <p:cNvPr id="6" name="Rectangle 5"/>
          <p:cNvSpPr/>
          <p:nvPr/>
        </p:nvSpPr>
        <p:spPr>
          <a:xfrm>
            <a:off x="4963339"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5012850"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13" name="Rectangle 12"/>
          <p:cNvSpPr/>
          <p:nvPr/>
        </p:nvSpPr>
        <p:spPr>
          <a:xfrm>
            <a:off x="5781001"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5830512"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5" name="Rectangle 14"/>
          <p:cNvSpPr/>
          <p:nvPr/>
        </p:nvSpPr>
        <p:spPr>
          <a:xfrm>
            <a:off x="6598663"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6648174"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39" name="Rectangle 38"/>
          <p:cNvSpPr/>
          <p:nvPr/>
        </p:nvSpPr>
        <p:spPr>
          <a:xfrm>
            <a:off x="7416325"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p:cNvSpPr/>
          <p:nvPr/>
        </p:nvSpPr>
        <p:spPr>
          <a:xfrm>
            <a:off x="7465836"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41" name="Rectangle 40"/>
          <p:cNvSpPr/>
          <p:nvPr/>
        </p:nvSpPr>
        <p:spPr>
          <a:xfrm>
            <a:off x="8233987"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p:cNvSpPr/>
          <p:nvPr/>
        </p:nvSpPr>
        <p:spPr>
          <a:xfrm>
            <a:off x="8283498"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43" name="Rectangle 42"/>
          <p:cNvSpPr/>
          <p:nvPr/>
        </p:nvSpPr>
        <p:spPr>
          <a:xfrm>
            <a:off x="9051649" y="267175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9101160" y="272126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42" grpId="0" animBg="1"/>
      <p:bldP spid="4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750051"/>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0616"/>
            <a:ext cx="8605902" cy="446276"/>
          </a:xfrm>
          <a:prstGeom prst="rect">
            <a:avLst/>
          </a:prstGeom>
          <a:noFill/>
        </p:spPr>
        <p:txBody>
          <a:bodyPr wrap="square" rtlCol="0">
            <a:spAutoFit/>
          </a:bodyPr>
          <a:lstStyle/>
          <a:p>
            <a:pPr algn="ctr"/>
            <a:r>
              <a:rPr lang="en-US" sz="2300" b="1">
                <a:effectLst/>
                <a:latin typeface="Times New Roman" panose="02020603050405020304" pitchFamily="18" charset="0"/>
                <a:ea typeface="Calibri" panose="020F0502020204030204" charset="0"/>
                <a:cs typeface="Times New Roman" panose="02020603050405020304" pitchFamily="18" charset="0"/>
              </a:rPr>
              <a:t>Thêm thắt vào và nói quá lên so với sự thật, nhằm mục đích nào đó</a:t>
            </a:r>
            <a:endParaRPr lang="vi-VN" sz="23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68265"/>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4201491" y="2636349"/>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4251002" y="2685860"/>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Ổ</a:t>
            </a:r>
            <a:endParaRPr lang="en-US" sz="4000" b="1" dirty="0">
              <a:solidFill>
                <a:srgbClr val="FF0000"/>
              </a:solidFill>
              <a:latin typeface="UTM Avo" panose="02040603050506020204" pitchFamily="18" charset="0"/>
            </a:endParaRPr>
          </a:p>
        </p:txBody>
      </p:sp>
      <p:sp>
        <p:nvSpPr>
          <p:cNvPr id="1029" name="Rectangle 1028"/>
          <p:cNvSpPr/>
          <p:nvPr/>
        </p:nvSpPr>
        <p:spPr>
          <a:xfrm>
            <a:off x="5019153"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5068664"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p:cNvSpPr/>
          <p:nvPr/>
        </p:nvSpPr>
        <p:spPr>
          <a:xfrm>
            <a:off x="5541314" y="499336"/>
            <a:ext cx="1109367"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548023"/>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II/2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thủ đoạn bạo loạn lật đổ của các thế lực phản động là xuyên tạc, </a:t>
            </a:r>
            <a:r>
              <a:rPr lang="vi-VN" sz="2400" dirty="0">
                <a:solidFill>
                  <a:srgbClr val="FF0000"/>
                </a:solidFill>
                <a:latin typeface="Arial" panose="020B0604020202020204" pitchFamily="34" charset="0"/>
                <a:cs typeface="Arial" panose="020B0604020202020204" pitchFamily="34" charset="0"/>
              </a:rPr>
              <a:t>thổi phồng </a:t>
            </a:r>
            <a:r>
              <a:rPr lang="vi-VN" sz="2400" dirty="0">
                <a:latin typeface="Arial" panose="020B0604020202020204" pitchFamily="34" charset="0"/>
                <a:cs typeface="Arial" panose="020B0604020202020204" pitchFamily="34" charset="0"/>
              </a:rPr>
              <a:t>những tiêu cực trong đời sống xã hội, sự gia tăng phân hoá, phân tầng xã hội, diễn biến phức tạp của vấn đề tôn giáo, dân tộc, an ninh nông thôn,...</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5836815"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886326"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6" name="Rectangle 5"/>
          <p:cNvSpPr/>
          <p:nvPr/>
        </p:nvSpPr>
        <p:spPr>
          <a:xfrm>
            <a:off x="6654477"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6703988"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13" name="Rectangle 12"/>
          <p:cNvSpPr/>
          <p:nvPr/>
        </p:nvSpPr>
        <p:spPr>
          <a:xfrm>
            <a:off x="7472139"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7521650"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Ồ</a:t>
            </a:r>
            <a:endParaRPr lang="en-US" sz="4000" b="1" dirty="0">
              <a:solidFill>
                <a:schemeClr val="tx1"/>
              </a:solidFill>
              <a:latin typeface="UTM Avo" panose="02040603050506020204" pitchFamily="18" charset="0"/>
            </a:endParaRPr>
          </a:p>
        </p:txBody>
      </p:sp>
      <p:sp>
        <p:nvSpPr>
          <p:cNvPr id="56" name="Rectangle 55"/>
          <p:cNvSpPr/>
          <p:nvPr/>
        </p:nvSpPr>
        <p:spPr>
          <a:xfrm>
            <a:off x="3383829"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3433340"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8" name="Rectangle 7"/>
          <p:cNvSpPr/>
          <p:nvPr/>
        </p:nvSpPr>
        <p:spPr>
          <a:xfrm>
            <a:off x="2566167"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9" name="Rectangle 8"/>
          <p:cNvSpPr/>
          <p:nvPr/>
        </p:nvSpPr>
        <p:spPr>
          <a:xfrm>
            <a:off x="2615678"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10" name="Rectangle 9"/>
          <p:cNvSpPr/>
          <p:nvPr/>
        </p:nvSpPr>
        <p:spPr>
          <a:xfrm>
            <a:off x="8289801"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2" name="Rectangle 11"/>
          <p:cNvSpPr/>
          <p:nvPr/>
        </p:nvSpPr>
        <p:spPr>
          <a:xfrm>
            <a:off x="8339312"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5" name="Rectangle 14"/>
          <p:cNvSpPr/>
          <p:nvPr/>
        </p:nvSpPr>
        <p:spPr>
          <a:xfrm>
            <a:off x="9107463" y="2636349"/>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9156974" y="2685860"/>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57" grpId="0" animBg="1"/>
      <p:bldP spid="9" grpId="0" animBg="1"/>
      <p:bldP spid="12" grpId="0" animBg="1"/>
      <p:bldP spid="3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239006" y="917067"/>
            <a:ext cx="2646698" cy="5375831"/>
          </a:xfrm>
          <a:prstGeom prst="rect">
            <a:avLst/>
          </a:prstGeom>
          <a:noFill/>
          <a:ln>
            <a:solidFill>
              <a:srgbClr val="00B050"/>
            </a:solidFill>
          </a:ln>
        </p:spPr>
        <p:txBody>
          <a:bodyPr wrap="square">
            <a:spAutoFit/>
          </a:bodyPr>
          <a:lstStyle/>
          <a:p>
            <a:pPr algn="just">
              <a:lnSpc>
                <a:spcPts val="25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lnSpc>
                <a:spcPts val="25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charset="0"/>
              </a:rPr>
              <a:t>Bạo</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loạn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lật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đổ</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là</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hệ</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quả</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tất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yếu</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đồng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thời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là</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nhân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tố</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thúc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đẩy</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diễn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biến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hoà</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bình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diễn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ra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nhanh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mạnh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quyết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liệt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gây</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ra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hậu</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quả</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nặng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nề</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Bạo</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loạn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lật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đổ</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thực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hiện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mục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tiêu</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cuối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cùng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của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chiến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lược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diễn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biến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hoà</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bình</a:t>
            </a:r>
            <a:r>
              <a:rPr lang="en-GB" sz="2400" i="1" dirty="0">
                <a:solidFill>
                  <a:srgbClr val="FF0000"/>
                </a:solidFill>
                <a:effectLst/>
                <a:latin typeface="Times New Roman" panose="02020603050405020304" pitchFamily="18" charset="0"/>
                <a:ea typeface="Calibri" panose="020F050202020403020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109088" y="296978"/>
            <a:ext cx="4184151"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029386" y="909761"/>
            <a:ext cx="8608432" cy="5375831"/>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strVal val="#ppt_w*0.70"/>
                                          </p:val>
                                        </p:tav>
                                        <p:tav tm="100000">
                                          <p:val>
                                            <p:strVal val="#ppt_w"/>
                                          </p:val>
                                        </p:tav>
                                      </p:tavLst>
                                    </p:anim>
                                    <p:anim calcmode="lin" valueType="num">
                                      <p:cBhvr>
                                        <p:cTn id="16" dur="1000" fill="hold"/>
                                        <p:tgtEl>
                                          <p:spTgt spid="8"/>
                                        </p:tgtEl>
                                        <p:attrNameLst>
                                          <p:attrName>ppt_h</p:attrName>
                                        </p:attrNameLst>
                                      </p:cBhvr>
                                      <p:tavLst>
                                        <p:tav tm="0">
                                          <p:val>
                                            <p:strVal val="#ppt_h"/>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7585" y="57991"/>
            <a:ext cx="9944447" cy="769441"/>
          </a:xfrm>
          <a:prstGeom prst="rect">
            <a:avLst/>
          </a:prstGeom>
          <a:noFill/>
        </p:spPr>
        <p:txBody>
          <a:bodyPr wrap="square">
            <a:spAutoFit/>
          </a:bodyPr>
          <a:lstStyle/>
          <a:p>
            <a:pPr algn="just"/>
            <a:r>
              <a:rPr lang="en-GB" sz="2200" b="1" i="0" dirty="0">
                <a:solidFill>
                  <a:srgbClr val="00B050"/>
                </a:solidFill>
                <a:effectLst/>
                <a:latin typeface="Times New Roman" panose="02020603050405020304" pitchFamily="18" charset="0"/>
                <a:cs typeface="Times New Roman" panose="02020603050405020304" pitchFamily="18" charset="0"/>
              </a:rPr>
              <a:t>II. </a:t>
            </a:r>
            <a:r>
              <a:rPr lang="vi-VN" sz="2200" b="1" dirty="0">
                <a:solidFill>
                  <a:srgbClr val="00B050"/>
                </a:solidFill>
                <a:latin typeface="Times New Roman" panose="02020603050405020304" pitchFamily="18" charset="0"/>
                <a:cs typeface="Times New Roman" panose="02020603050405020304" pitchFamily="18" charset="0"/>
              </a:rPr>
              <a:t>ÂM MƯU, THỦ ĐOẠN THỰC HIỆN CHIẾN LƯỢC “DBHB”, BLLĐ CỦA CÁC THẾ LỰC THÙ ĐỊCH ĐỐI VỚI CÁCH MẠNG VIỆT NAM</a:t>
            </a:r>
            <a:endParaRPr lang="en-GB" sz="2200" b="1"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69968" y="965815"/>
            <a:ext cx="2804159" cy="1200329"/>
          </a:xfrm>
          <a:prstGeom prst="rect">
            <a:avLst/>
          </a:prstGeom>
          <a:noFill/>
        </p:spPr>
        <p:txBody>
          <a:bodyPr wrap="square">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vi-VN" sz="2400" b="1" dirty="0">
                <a:solidFill>
                  <a:srgbClr val="00B050"/>
                </a:solidFill>
                <a:latin typeface="Times New Roman" panose="02020603050405020304" pitchFamily="18" charset="0"/>
                <a:cs typeface="Times New Roman" panose="02020603050405020304" pitchFamily="18" charset="0"/>
              </a:rPr>
              <a:t>Âm mưu, thủ đoạn thực hiện chiến lược “DBHB”</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50032" y="2297279"/>
            <a:ext cx="2515088" cy="3200556"/>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endParaRPr lang="vi-VN" sz="2400" b="1" dirty="0">
              <a:solidFill>
                <a:srgbClr val="0070C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FF0000"/>
                </a:solidFill>
                <a:latin typeface="Times New Roman" panose="02020603050405020304" pitchFamily="18" charset="0"/>
                <a:cs typeface="Times New Roman" panose="02020603050405020304" pitchFamily="18" charset="0"/>
              </a:rPr>
              <a:t>3</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hãy nêu âm mưu, thủ đoạn thực hiện chiến lược “DBHB” của các thế lực thù địch đối với cách mạng Việt Nam.</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3136627" y="789549"/>
            <a:ext cx="8785405" cy="6068328"/>
          </a:xfrm>
          <a:prstGeom prst="rect">
            <a:avLst/>
          </a:prstGeom>
          <a:noFill/>
          <a:ln>
            <a:solidFill>
              <a:srgbClr val="00B050"/>
            </a:solidFill>
          </a:ln>
        </p:spPr>
        <p:txBody>
          <a:bodyPr wrap="square">
            <a:spAutoFit/>
          </a:bodyPr>
          <a:lstStyle/>
          <a:p>
            <a:pPr algn="ctr">
              <a:lnSpc>
                <a:spcPts val="2700"/>
              </a:lnSpc>
              <a:spcBef>
                <a:spcPts val="400"/>
              </a:spcBef>
              <a:spcAft>
                <a:spcPts val="4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vi-VN" sz="2400" b="1" dirty="0">
                <a:solidFill>
                  <a:srgbClr val="FF0000"/>
                </a:solidFill>
                <a:latin typeface="Times New Roman" panose="02020603050405020304" pitchFamily="18" charset="0"/>
                <a:cs typeface="Times New Roman" panose="02020603050405020304" pitchFamily="18" charset="0"/>
              </a:rPr>
              <a:t>4.</a:t>
            </a:r>
            <a:r>
              <a:rPr lang="en-US" sz="2400" b="1" dirty="0">
                <a:solidFill>
                  <a:srgbClr val="FF0000"/>
                </a:solidFill>
                <a:latin typeface="Times New Roman" panose="02020603050405020304" pitchFamily="18" charset="0"/>
                <a:cs typeface="Times New Roman" panose="02020603050405020304" pitchFamily="18" charset="0"/>
              </a:rPr>
              <a:t>2</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2700"/>
              </a:lnSpc>
              <a:spcBef>
                <a:spcPts val="400"/>
              </a:spcBef>
              <a:spcAft>
                <a:spcPts val="4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(HS </a:t>
            </a:r>
            <a:r>
              <a:rPr lang="en-US" sz="2400" dirty="0" err="1">
                <a:solidFill>
                  <a:srgbClr val="00B050"/>
                </a:solidFill>
                <a:latin typeface="Times New Roman" panose="02020603050405020304" pitchFamily="18" charset="0"/>
                <a:cs typeface="Times New Roman" panose="02020603050405020304" pitchFamily="18" charset="0"/>
              </a:rPr>
              <a:t>làm</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việc</a:t>
            </a:r>
            <a:r>
              <a:rPr lang="en-US"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theo 4 nhóm hoặc </a:t>
            </a:r>
            <a:r>
              <a:rPr lang="en-US" sz="2400" dirty="0" err="1">
                <a:solidFill>
                  <a:srgbClr val="00B050"/>
                </a:solidFill>
                <a:latin typeface="Times New Roman" panose="02020603050405020304" pitchFamily="18" charset="0"/>
                <a:cs typeface="Times New Roman" panose="02020603050405020304" pitchFamily="18" charset="0"/>
              </a:rPr>
              <a:t>theo</a:t>
            </a:r>
            <a:r>
              <a:rPr lang="en-US" sz="2400" dirty="0">
                <a:solidFill>
                  <a:srgbClr val="00B050"/>
                </a:solidFill>
                <a:latin typeface="Times New Roman" panose="02020603050405020304" pitchFamily="18" charset="0"/>
                <a:cs typeface="Times New Roman" panose="02020603050405020304" pitchFamily="18" charset="0"/>
              </a:rPr>
              <a:t> </a:t>
            </a:r>
            <a:r>
              <a:rPr lang="en-US" sz="2400" dirty="0" err="1">
                <a:solidFill>
                  <a:srgbClr val="00B050"/>
                </a:solidFill>
                <a:latin typeface="Times New Roman" panose="02020603050405020304" pitchFamily="18" charset="0"/>
                <a:cs typeface="Times New Roman" panose="02020603050405020304" pitchFamily="18" charset="0"/>
              </a:rPr>
              <a:t>cặp</a:t>
            </a:r>
            <a:r>
              <a:rPr lang="vi-VN" sz="2400" dirty="0">
                <a:solidFill>
                  <a:srgbClr val="00B050"/>
                </a:solidFill>
                <a:latin typeface="Times New Roman" panose="02020603050405020304" pitchFamily="18" charset="0"/>
                <a:cs typeface="Times New Roman" panose="02020603050405020304" pitchFamily="18" charset="0"/>
              </a:rPr>
              <a:t> ở 4 khu vực</a:t>
            </a:r>
            <a:r>
              <a:rPr lang="en-US" sz="2400"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a:p>
            <a:pPr algn="just">
              <a:lnSpc>
                <a:spcPts val="2700"/>
              </a:lnSpc>
              <a:spcBef>
                <a:spcPts val="400"/>
              </a:spcBef>
              <a:spcAft>
                <a:spcPts val="400"/>
              </a:spcAft>
            </a:pPr>
            <a:r>
              <a:rPr lang="en-GB" sz="2400" dirty="0">
                <a:latin typeface="Times New Roman" panose="02020603050405020304" pitchFamily="18" charset="0"/>
                <a:cs typeface="Times New Roman" panose="02020603050405020304" pitchFamily="18" charset="0"/>
              </a:rPr>
              <a:t>-</a:t>
            </a:r>
            <a:r>
              <a:rPr lang="en-GB" sz="2400" dirty="0">
                <a:solidFill>
                  <a:srgbClr val="00B050"/>
                </a:solidFill>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Đọc Khám phá 3, thông tin mục II/1 SGK</a:t>
            </a:r>
            <a:r>
              <a:rPr lang="en-GB" sz="2400" dirty="0">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r>
              <a:rPr lang="vi-VN" sz="2400" dirty="0">
                <a:latin typeface="Times New Roman" panose="02020603050405020304" pitchFamily="18" charset="0"/>
                <a:cs typeface="Times New Roman" panose="02020603050405020304" pitchFamily="18" charset="0"/>
              </a:rPr>
              <a:t>- Làm bài tập 1; vẽ LĐTD </a:t>
            </a:r>
            <a:r>
              <a:rPr lang="vi-VN" sz="2400" i="1" dirty="0">
                <a:latin typeface="Times New Roman" panose="02020603050405020304" pitchFamily="18" charset="0"/>
                <a:cs typeface="Times New Roman" panose="02020603050405020304" pitchFamily="18" charset="0"/>
              </a:rPr>
              <a:t>Thủ đoạn thực hiện chiến lược “DBHB” về tư tưởng; chính trị, xã hội; kinh tế </a:t>
            </a:r>
            <a:r>
              <a:rPr lang="vi-VN" sz="2400" dirty="0">
                <a:latin typeface="Times New Roman" panose="02020603050405020304" pitchFamily="18" charset="0"/>
                <a:cs typeface="Times New Roman" panose="02020603050405020304" pitchFamily="18" charset="0"/>
              </a:rPr>
              <a:t>(nhóm </a:t>
            </a:r>
            <a:r>
              <a:rPr lang="vi-VN" sz="2400" dirty="0">
                <a:solidFill>
                  <a:srgbClr val="00A23A"/>
                </a:solidFill>
                <a:latin typeface="Times New Roman" panose="02020603050405020304" pitchFamily="18" charset="0"/>
                <a:cs typeface="Times New Roman" panose="02020603050405020304" pitchFamily="18" charset="0"/>
              </a:rPr>
              <a:t>1, 2</a:t>
            </a:r>
            <a:r>
              <a:rPr lang="vi-VN" sz="2400" dirty="0">
                <a:latin typeface="Times New Roman" panose="02020603050405020304" pitchFamily="18" charset="0"/>
                <a:cs typeface="Times New Roman" panose="02020603050405020304" pitchFamily="18" charset="0"/>
              </a:rPr>
              <a:t>/khu vực </a:t>
            </a:r>
            <a:r>
              <a:rPr lang="vi-VN" sz="2400" dirty="0">
                <a:solidFill>
                  <a:srgbClr val="00A23A"/>
                </a:solidFill>
                <a:latin typeface="Times New Roman" panose="02020603050405020304" pitchFamily="18" charset="0"/>
                <a:cs typeface="Times New Roman" panose="02020603050405020304" pitchFamily="18" charset="0"/>
              </a:rPr>
              <a:t>1, 2</a:t>
            </a:r>
            <a:r>
              <a:rPr lang="vi-VN" sz="2400" dirty="0">
                <a:latin typeface="Times New Roman" panose="02020603050405020304" pitchFamily="18" charset="0"/>
                <a:cs typeface="Times New Roman" panose="02020603050405020304" pitchFamily="18" charset="0"/>
              </a:rPr>
              <a:t>). </a:t>
            </a:r>
            <a:endParaRPr lang="vi-VN" sz="2400" i="1" dirty="0">
              <a:latin typeface="Times New Roman" panose="02020603050405020304" pitchFamily="18" charset="0"/>
              <a:cs typeface="Times New Roman" panose="02020603050405020304" pitchFamily="18" charset="0"/>
            </a:endParaRPr>
          </a:p>
          <a:p>
            <a:pPr marL="180975" indent="-180975" algn="just">
              <a:lnSpc>
                <a:spcPts val="2700"/>
              </a:lnSpc>
              <a:spcBef>
                <a:spcPts val="400"/>
              </a:spcBef>
              <a:spcAft>
                <a:spcPts val="400"/>
              </a:spcAft>
            </a:pPr>
            <a:r>
              <a:rPr lang="vi-VN" sz="2400" dirty="0">
                <a:latin typeface="Times New Roman" panose="02020603050405020304" pitchFamily="18" charset="0"/>
                <a:cs typeface="Times New Roman" panose="02020603050405020304" pitchFamily="18" charset="0"/>
              </a:rPr>
              <a:t>- Làm bài tập 1; vẽ LĐTD </a:t>
            </a:r>
            <a:r>
              <a:rPr lang="vi-VN" sz="2400" i="1" dirty="0">
                <a:latin typeface="Times New Roman" panose="02020603050405020304" pitchFamily="18" charset="0"/>
                <a:cs typeface="Times New Roman" panose="02020603050405020304" pitchFamily="18" charset="0"/>
              </a:rPr>
              <a:t>Thủ đoạn thực hiện chiến lược “DBHB” về quốc phòng và an ninh; văn hoá, giáo dục </a:t>
            </a:r>
            <a:r>
              <a:rPr lang="vi-VN"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n</a:t>
            </a:r>
            <a:r>
              <a:rPr lang="vi-VN" sz="2400" dirty="0">
                <a:latin typeface="Times New Roman" panose="02020603050405020304" pitchFamily="18" charset="0"/>
                <a:cs typeface="Times New Roman" panose="02020603050405020304" pitchFamily="18" charset="0"/>
              </a:rPr>
              <a:t>hóm </a:t>
            </a:r>
            <a:r>
              <a:rPr lang="vi-VN" sz="2400" dirty="0">
                <a:solidFill>
                  <a:srgbClr val="00A23A"/>
                </a:solidFill>
                <a:latin typeface="Times New Roman" panose="02020603050405020304" pitchFamily="18" charset="0"/>
                <a:cs typeface="Times New Roman" panose="02020603050405020304" pitchFamily="18" charset="0"/>
              </a:rPr>
              <a:t>3, 4</a:t>
            </a:r>
            <a:r>
              <a:rPr lang="vi-VN" sz="2400" dirty="0">
                <a:latin typeface="Times New Roman" panose="02020603050405020304" pitchFamily="18" charset="0"/>
                <a:cs typeface="Times New Roman" panose="02020603050405020304" pitchFamily="18" charset="0"/>
              </a:rPr>
              <a:t>/khu vực </a:t>
            </a:r>
            <a:r>
              <a:rPr lang="vi-VN" sz="2400" dirty="0">
                <a:solidFill>
                  <a:srgbClr val="00A23A"/>
                </a:solidFill>
                <a:latin typeface="Times New Roman" panose="02020603050405020304" pitchFamily="18" charset="0"/>
                <a:cs typeface="Times New Roman" panose="02020603050405020304" pitchFamily="18" charset="0"/>
              </a:rPr>
              <a:t>3, 4</a:t>
            </a:r>
            <a:r>
              <a:rPr lang="vi-VN" sz="2400" dirty="0">
                <a:latin typeface="Times New Roman" panose="02020603050405020304" pitchFamily="18"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en-GB" sz="2400" dirty="0">
              <a:latin typeface="Times New Roman" panose="02020603050405020304" pitchFamily="18" charset="0"/>
              <a:cs typeface="Times New Roman" panose="02020603050405020304" pitchFamily="18" charset="0"/>
            </a:endParaRPr>
          </a:p>
          <a:p>
            <a:pPr marL="266700" indent="-266700" algn="just">
              <a:lnSpc>
                <a:spcPts val="2700"/>
              </a:lnSpc>
              <a:spcBef>
                <a:spcPts val="400"/>
              </a:spcBef>
              <a:spcAft>
                <a:spcPts val="400"/>
              </a:spcAft>
            </a:pPr>
            <a:endParaRPr lang="vi-VN" sz="2400" dirty="0">
              <a:latin typeface="Times New Roman" panose="02020603050405020304" pitchFamily="18" charset="0"/>
              <a:cs typeface="Times New Roman" panose="02020603050405020304" pitchFamily="18" charset="0"/>
            </a:endParaRPr>
          </a:p>
          <a:p>
            <a:pPr marL="342900" indent="-342900" algn="just">
              <a:lnSpc>
                <a:spcPts val="2700"/>
              </a:lnSpc>
              <a:spcBef>
                <a:spcPts val="400"/>
              </a:spcBef>
              <a:spcAft>
                <a:spcPts val="4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Thời gian thực hiện: </a:t>
            </a:r>
            <a:r>
              <a:rPr lang="vi-VN" sz="2400" dirty="0">
                <a:solidFill>
                  <a:srgbClr val="00B050"/>
                </a:solidFill>
                <a:latin typeface="Times New Roman" panose="02020603050405020304" pitchFamily="18" charset="0"/>
                <a:cs typeface="Times New Roman" panose="02020603050405020304" pitchFamily="18" charset="0"/>
              </a:rPr>
              <a:t>05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31078" y="3698792"/>
            <a:ext cx="8610890" cy="2666381"/>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par>
                                <p:cTn id="32" presetID="55"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1000" fill="hold"/>
                                        <p:tgtEl>
                                          <p:spTgt spid="2"/>
                                        </p:tgtEl>
                                        <p:attrNameLst>
                                          <p:attrName>ppt_w</p:attrName>
                                        </p:attrNameLst>
                                      </p:cBhvr>
                                      <p:tavLst>
                                        <p:tav tm="0">
                                          <p:val>
                                            <p:strVal val="#ppt_w*0.70"/>
                                          </p:val>
                                        </p:tav>
                                        <p:tav tm="100000">
                                          <p:val>
                                            <p:strVal val="#ppt_w"/>
                                          </p:val>
                                        </p:tav>
                                      </p:tavLst>
                                    </p:anim>
                                    <p:anim calcmode="lin" valueType="num">
                                      <p:cBhvr>
                                        <p:cTn id="35" dur="1000" fill="hold"/>
                                        <p:tgtEl>
                                          <p:spTgt spid="2"/>
                                        </p:tgtEl>
                                        <p:attrNameLst>
                                          <p:attrName>ppt_h</p:attrName>
                                        </p:attrNameLst>
                                      </p:cBhvr>
                                      <p:tavLst>
                                        <p:tav tm="0">
                                          <p:val>
                                            <p:strVal val="#ppt_h"/>
                                          </p:val>
                                        </p:tav>
                                        <p:tav tm="100000">
                                          <p:val>
                                            <p:strVal val="#ppt_h"/>
                                          </p:val>
                                        </p:tav>
                                      </p:tavLst>
                                    </p:anim>
                                    <p:animEffect transition="in" filter="fade">
                                      <p:cBhvr>
                                        <p:cTn id="3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1772276" y="97702"/>
            <a:ext cx="9954640"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Khởi động mục </a:t>
            </a:r>
            <a:r>
              <a:rPr lang="en-US" sz="2400" b="1" dirty="0">
                <a:solidFill>
                  <a:srgbClr val="FF0000"/>
                </a:solidFill>
                <a:latin typeface="TimesNewRomanPSMT"/>
              </a:rPr>
              <a:t>II/2             </a:t>
            </a:r>
            <a:endParaRPr lang="en-US" sz="2400" b="1" dirty="0">
              <a:solidFill>
                <a:srgbClr val="FF0000"/>
              </a:solidFill>
              <a:latin typeface="TimesNewRomanPSMT"/>
            </a:endParaRPr>
          </a:p>
          <a:p>
            <a:pPr algn="ctr">
              <a:lnSpc>
                <a:spcPts val="2880"/>
              </a:lnSpc>
              <a:spcBef>
                <a:spcPts val="300"/>
              </a:spcBef>
              <a:spcAft>
                <a:spcPts val="300"/>
              </a:spcAft>
            </a:pP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Trò</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US" sz="2400" b="1" dirty="0" err="1">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chơi</a:t>
            </a:r>
            <a:r>
              <a:rPr lang="en-US"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“CHIẾC NÓN KÌ DIỆU </a:t>
            </a:r>
            <a:r>
              <a:rPr lang="en-GB" sz="2400" b="1" dirty="0">
                <a:ln w="9525">
                  <a:solidFill>
                    <a:srgbClr val="0070C0"/>
                  </a:solidFill>
                  <a:prstDash val="solid"/>
                </a:ln>
                <a:solidFill>
                  <a:srgbClr val="FF0000"/>
                </a:solidFill>
                <a:effectLst>
                  <a:outerShdw blurRad="12700" dist="38100" dir="2700000" algn="tl" rotWithShape="0">
                    <a:schemeClr val="accent5">
                      <a:lumMod val="60000"/>
                      <a:lumOff val="40000"/>
                    </a:schemeClr>
                  </a:outerShdw>
                </a:effectLst>
                <a:latin typeface="TimesNewRomanPSMT"/>
              </a:rPr>
              <a:t>2</a:t>
            </a:r>
            <a:r>
              <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rPr>
              <a:t>” </a:t>
            </a:r>
            <a:endParaRPr lang="en-GB" sz="2400" b="1" dirty="0">
              <a:ln w="9525">
                <a:solidFill>
                  <a:srgbClr val="0070C0"/>
                </a:solidFill>
                <a:prstDash val="solid"/>
              </a:ln>
              <a:solidFill>
                <a:schemeClr val="accent5"/>
              </a:solidFill>
              <a:effectLst>
                <a:outerShdw blurRad="12700" dist="38100" dir="2700000" algn="tl" rotWithShape="0">
                  <a:schemeClr val="accent5">
                    <a:lumMod val="60000"/>
                    <a:lumOff val="40000"/>
                  </a:schemeClr>
                </a:outerShdw>
              </a:effectLst>
              <a:latin typeface="TimesNewRomanPSMT"/>
            </a:endParaRPr>
          </a:p>
        </p:txBody>
      </p:sp>
      <p:sp>
        <p:nvSpPr>
          <p:cNvPr id="7" name="TextBox 6"/>
          <p:cNvSpPr txBox="1"/>
          <p:nvPr/>
        </p:nvSpPr>
        <p:spPr>
          <a:xfrm>
            <a:off x="1237334" y="6289896"/>
            <a:ext cx="1516357" cy="400110"/>
          </a:xfrm>
          <a:prstGeom prst="rect">
            <a:avLst/>
          </a:prstGeom>
          <a:noFill/>
        </p:spPr>
        <p:txBody>
          <a:bodyPr wrap="square">
            <a:spAutoFit/>
          </a:bodyPr>
          <a:lstStyle/>
          <a:p>
            <a:pPr algn="r"/>
            <a:r>
              <a:rPr lang="en-US" sz="2000" b="1" dirty="0" err="1">
                <a:latin typeface="TimesNewRomanPSMT"/>
              </a:rPr>
              <a:t>Bảng</a:t>
            </a:r>
            <a:r>
              <a:rPr lang="en-US" sz="2000" b="1" dirty="0">
                <a:latin typeface="TimesNewRomanPSMT"/>
              </a:rPr>
              <a:t> ô </a:t>
            </a:r>
            <a:r>
              <a:rPr lang="en-US" sz="2000" b="1" dirty="0" err="1">
                <a:latin typeface="TimesNewRomanPSMT"/>
              </a:rPr>
              <a:t>chữ</a:t>
            </a:r>
            <a:endParaRPr lang="en-US" sz="2000" b="1" dirty="0"/>
          </a:p>
        </p:txBody>
      </p:sp>
      <p:sp>
        <p:nvSpPr>
          <p:cNvPr id="10" name="TextBox 9"/>
          <p:cNvSpPr txBox="1"/>
          <p:nvPr/>
        </p:nvSpPr>
        <p:spPr>
          <a:xfrm>
            <a:off x="117512" y="1081651"/>
            <a:ext cx="11875566" cy="1264129"/>
          </a:xfrm>
          <a:prstGeom prst="rect">
            <a:avLst/>
          </a:prstGeom>
          <a:solidFill>
            <a:schemeClr val="accent2">
              <a:lumMod val="40000"/>
              <a:lumOff val="60000"/>
            </a:schemeClr>
          </a:solidFill>
          <a:ln>
            <a:no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Tìm</a:t>
            </a:r>
            <a:r>
              <a:rPr lang="vi-VN" sz="2400" dirty="0">
                <a:effectLst/>
                <a:latin typeface="TimesNewRomanPSMT"/>
              </a:rPr>
              <a:t> </a:t>
            </a:r>
            <a:r>
              <a:rPr lang="en-US" sz="2400" dirty="0">
                <a:solidFill>
                  <a:srgbClr val="00A23A"/>
                </a:solidFill>
                <a:effectLst/>
                <a:latin typeface="TimesNewRomanPSMT"/>
              </a:rPr>
              <a:t>12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a:t>
            </a:r>
            <a:r>
              <a:rPr lang="en-US" sz="2400" dirty="0">
                <a:solidFill>
                  <a:srgbClr val="00A23A"/>
                </a:solidFill>
                <a:effectLst/>
                <a:latin typeface="TimesNewRomanPSMT"/>
              </a:rPr>
              <a:t> </a:t>
            </a:r>
            <a:r>
              <a:rPr lang="en-US" sz="2400" dirty="0" err="1">
                <a:solidFill>
                  <a:srgbClr val="00A23A"/>
                </a:solidFill>
                <a:effectLst/>
                <a:latin typeface="TimesNewRomanPSMT"/>
              </a:rPr>
              <a:t>mục</a:t>
            </a:r>
            <a:r>
              <a:rPr lang="en-US" sz="2400" dirty="0">
                <a:solidFill>
                  <a:srgbClr val="00A23A"/>
                </a:solidFill>
                <a:effectLst/>
                <a:latin typeface="TimesNewRomanPSMT"/>
              </a:rPr>
              <a:t> II/2</a:t>
            </a:r>
            <a:r>
              <a:rPr lang="vi-VN" sz="2400" dirty="0">
                <a:solidFill>
                  <a:srgbClr val="00A23A"/>
                </a:solidFill>
                <a:effectLst/>
                <a:latin typeface="TimesNewRomanPSMT"/>
              </a:rPr>
              <a:t> Bài </a:t>
            </a:r>
            <a:r>
              <a:rPr lang="en-GB" sz="2400" dirty="0">
                <a:solidFill>
                  <a:srgbClr val="00A23A"/>
                </a:solidFill>
                <a:latin typeface="TimesNewRomanPSMT"/>
              </a:rPr>
              <a:t>4</a:t>
            </a:r>
            <a:r>
              <a:rPr lang="vi-VN" sz="2400" dirty="0">
                <a:solidFill>
                  <a:srgbClr val="00A23A"/>
                </a:solidFill>
                <a:effectLst/>
                <a:latin typeface="TimesNewRomanPSMT"/>
              </a:rPr>
              <a:t> 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en-GB" sz="2400" dirty="0">
              <a:latin typeface="TimesNewRomanPSMT"/>
            </a:endParaRPr>
          </a:p>
          <a:p>
            <a:pPr marL="269875" indent="-269875" algn="just">
              <a:lnSpc>
                <a:spcPts val="2880"/>
              </a:lnSpc>
              <a:spcBef>
                <a:spcPts val="300"/>
              </a:spcBef>
              <a:spcAft>
                <a:spcPts val="300"/>
              </a:spcAft>
              <a:buFont typeface="+mj-lt"/>
              <a:buAutoNum type="arabicPeriod"/>
            </a:pP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sp>
        <p:nvSpPr>
          <p:cNvPr id="11" name="TextBox 10"/>
          <p:cNvSpPr txBox="1"/>
          <p:nvPr/>
        </p:nvSpPr>
        <p:spPr>
          <a:xfrm>
            <a:off x="5080657" y="6289896"/>
            <a:ext cx="2392995" cy="400110"/>
          </a:xfrm>
          <a:prstGeom prst="rect">
            <a:avLst/>
          </a:prstGeom>
          <a:noFill/>
        </p:spPr>
        <p:txBody>
          <a:bodyPr wrap="square">
            <a:spAutoFit/>
          </a:bodyPr>
          <a:lstStyle/>
          <a:p>
            <a:pPr algn="r"/>
            <a:r>
              <a:rPr lang="en-US" sz="2000" b="1" dirty="0" err="1">
                <a:latin typeface="TimesNewRomanPSMT"/>
              </a:rPr>
              <a:t>Chiếc</a:t>
            </a:r>
            <a:r>
              <a:rPr lang="en-US" sz="2000" b="1" dirty="0">
                <a:latin typeface="TimesNewRomanPSMT"/>
              </a:rPr>
              <a:t> </a:t>
            </a:r>
            <a:r>
              <a:rPr lang="en-US" sz="2000" b="1" dirty="0" err="1">
                <a:latin typeface="TimesNewRomanPSMT"/>
              </a:rPr>
              <a:t>nón</a:t>
            </a:r>
            <a:r>
              <a:rPr lang="en-US" sz="2000" b="1" dirty="0">
                <a:latin typeface="TimesNewRomanPSMT"/>
              </a:rPr>
              <a:t> </a:t>
            </a:r>
            <a:r>
              <a:rPr lang="en-US" sz="2000" b="1" dirty="0" err="1">
                <a:latin typeface="TimesNewRomanPSMT"/>
              </a:rPr>
              <a:t>kì</a:t>
            </a:r>
            <a:r>
              <a:rPr lang="en-US" sz="2000" b="1" dirty="0">
                <a:latin typeface="TimesNewRomanPSMT"/>
              </a:rPr>
              <a:t> </a:t>
            </a:r>
            <a:r>
              <a:rPr lang="en-US" sz="2000" b="1" dirty="0" err="1">
                <a:latin typeface="TimesNewRomanPSMT"/>
              </a:rPr>
              <a:t>diệu</a:t>
            </a:r>
            <a:endParaRPr lang="en-US" sz="2000" b="1" dirty="0"/>
          </a:p>
        </p:txBody>
      </p:sp>
      <p:sp>
        <p:nvSpPr>
          <p:cNvPr id="14" name="TextBox 13"/>
          <p:cNvSpPr txBox="1"/>
          <p:nvPr/>
        </p:nvSpPr>
        <p:spPr>
          <a:xfrm>
            <a:off x="7947259" y="2416659"/>
            <a:ext cx="4127229" cy="4016484"/>
          </a:xfrm>
          <a:prstGeom prst="rect">
            <a:avLst/>
          </a:prstGeom>
          <a:noFill/>
        </p:spPr>
        <p:txBody>
          <a:bodyPr wrap="square">
            <a:spAutoFit/>
          </a:bodyPr>
          <a:lstStyle/>
          <a:p>
            <a:pPr marL="342900" indent="-342900" algn="just">
              <a:lnSpc>
                <a:spcPts val="2500"/>
              </a:lnSpc>
              <a:spcBef>
                <a:spcPts val="300"/>
              </a:spcBef>
              <a:spcAft>
                <a:spcPts val="300"/>
              </a:spcAft>
              <a:buFont typeface="Wingdings" panose="05000000000000000000" pitchFamily="2" charset="2"/>
              <a:buChar char="ü"/>
            </a:pPr>
            <a:r>
              <a:rPr lang="en-GB" sz="2200" dirty="0">
                <a:latin typeface="TimesNewRomanPSMT"/>
              </a:rPr>
              <a:t>V</a:t>
            </a:r>
            <a:r>
              <a:rPr lang="vi-VN" sz="2200" dirty="0">
                <a:latin typeface="TimesNewRomanPSMT"/>
              </a:rPr>
              <a:t>òng ngoài ghi các </a:t>
            </a:r>
            <a:r>
              <a:rPr lang="vi-VN" sz="2200" dirty="0">
                <a:solidFill>
                  <a:srgbClr val="00B050"/>
                </a:solidFill>
                <a:latin typeface="TimesNewRomanPSMT"/>
              </a:rPr>
              <a:t>nhóm 1, 2, 3, 4</a:t>
            </a:r>
            <a:r>
              <a:rPr lang="vi-VN" sz="2200" dirty="0">
                <a:latin typeface="TimesNewRomanPSMT"/>
              </a:rPr>
              <a:t>; vòng trong ghi các câu </a:t>
            </a:r>
            <a:r>
              <a:rPr lang="vi-VN" sz="2200">
                <a:solidFill>
                  <a:srgbClr val="00B050"/>
                </a:solidFill>
                <a:latin typeface="TimesNewRomanPSMT"/>
              </a:rPr>
              <a:t>từ 1-</a:t>
            </a:r>
            <a:r>
              <a:rPr lang="en-US" sz="2200">
                <a:solidFill>
                  <a:srgbClr val="00B050"/>
                </a:solidFill>
                <a:latin typeface="TimesNewRomanPSMT"/>
              </a:rPr>
              <a:t>12</a:t>
            </a:r>
            <a:r>
              <a:rPr lang="vi-VN" sz="2200">
                <a:solidFill>
                  <a:srgbClr val="00B050"/>
                </a:solidFill>
                <a:latin typeface="TimesNewRomanPSMT"/>
              </a:rPr>
              <a:t> </a:t>
            </a:r>
            <a:r>
              <a:rPr lang="vi-VN" sz="2200" dirty="0">
                <a:solidFill>
                  <a:srgbClr val="00B050"/>
                </a:solidFill>
                <a:latin typeface="TimesNewRomanPSMT"/>
              </a:rPr>
              <a:t>tương ứng </a:t>
            </a:r>
            <a:r>
              <a:rPr lang="vi-VN" sz="2200">
                <a:solidFill>
                  <a:srgbClr val="00B050"/>
                </a:solidFill>
                <a:latin typeface="TimesNewRomanPSMT"/>
              </a:rPr>
              <a:t>với </a:t>
            </a:r>
            <a:r>
              <a:rPr lang="en-US" sz="2200">
                <a:solidFill>
                  <a:srgbClr val="00B050"/>
                </a:solidFill>
                <a:latin typeface="TimesNewRomanPSMT"/>
              </a:rPr>
              <a:t>12</a:t>
            </a:r>
            <a:r>
              <a:rPr lang="vi-VN" sz="2200">
                <a:solidFill>
                  <a:srgbClr val="00B050"/>
                </a:solidFill>
                <a:latin typeface="TimesNewRomanPSMT"/>
              </a:rPr>
              <a:t> </a:t>
            </a:r>
            <a:r>
              <a:rPr lang="vi-VN" sz="2200" dirty="0">
                <a:solidFill>
                  <a:srgbClr val="00B050"/>
                </a:solidFill>
                <a:latin typeface="TimesNewRomanPSMT"/>
              </a:rPr>
              <a:t>từ ngữ hàng ngang</a:t>
            </a:r>
            <a:r>
              <a:rPr lang="vi-VN" sz="2200" dirty="0">
                <a:latin typeface="TimesNewRomanPSMT"/>
              </a:rPr>
              <a:t> cần tìm</a:t>
            </a:r>
            <a:r>
              <a:rPr lang="en-GB" sz="2200" dirty="0">
                <a:latin typeface="TimesNewRomanPSMT"/>
              </a:rPr>
              <a:t>.</a:t>
            </a:r>
            <a:endParaRPr lang="en-GB" sz="2200" dirty="0">
              <a:latin typeface="TimesNewRomanPSMT"/>
            </a:endParaRPr>
          </a:p>
          <a:p>
            <a:pPr marL="342900" indent="-342900" algn="just">
              <a:lnSpc>
                <a:spcPts val="2500"/>
              </a:lnSpc>
              <a:spcBef>
                <a:spcPts val="300"/>
              </a:spcBef>
              <a:spcAft>
                <a:spcPts val="300"/>
              </a:spcAft>
              <a:buFont typeface="Wingdings" panose="05000000000000000000" pitchFamily="2" charset="2"/>
              <a:buChar char="ü"/>
            </a:pPr>
            <a:r>
              <a:rPr lang="en-GB" sz="2200" dirty="0">
                <a:latin typeface="TimesNewRomanPSMT"/>
              </a:rPr>
              <a:t>C</a:t>
            </a:r>
            <a:r>
              <a:rPr lang="vi-VN" sz="2200" dirty="0">
                <a:latin typeface="TimesNewRomanPSMT"/>
              </a:rPr>
              <a:t>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1</a:t>
            </a:r>
            <a:r>
              <a:rPr lang="en-US" sz="2200" dirty="0">
                <a:latin typeface="TimesNewRomanPSMT"/>
              </a:rPr>
              <a:t> </a:t>
            </a:r>
            <a:r>
              <a:rPr lang="en-US" sz="2200" dirty="0" err="1">
                <a:latin typeface="TimesNewRomanPSMT"/>
              </a:rPr>
              <a:t>vào</a:t>
            </a:r>
            <a:r>
              <a:rPr lang="en-US" sz="2200" dirty="0">
                <a:latin typeface="TimesNewRomanPSMT"/>
              </a:rPr>
              <a:t> </a:t>
            </a:r>
            <a:r>
              <a:rPr lang="en-US" sz="2200" dirty="0" err="1">
                <a:latin typeface="TimesNewRomanPSMT"/>
              </a:rPr>
              <a:t>kim</a:t>
            </a:r>
            <a:r>
              <a:rPr lang="en-US" sz="2200" dirty="0">
                <a:latin typeface="TimesNewRomanPSMT"/>
              </a:rPr>
              <a:t> </a:t>
            </a:r>
            <a:r>
              <a:rPr lang="en-US" sz="2200" dirty="0" err="1">
                <a:latin typeface="TimesNewRomanPSMT"/>
              </a:rPr>
              <a:t>màu</a:t>
            </a:r>
            <a:r>
              <a:rPr lang="en-US" sz="2200" dirty="0">
                <a:latin typeface="TimesNewRomanPSMT"/>
              </a:rPr>
              <a:t> </a:t>
            </a:r>
            <a:r>
              <a:rPr lang="en-US" sz="2200" dirty="0" err="1">
                <a:latin typeface="TimesNewRomanPSMT"/>
              </a:rPr>
              <a:t>vàng</a:t>
            </a:r>
            <a:r>
              <a:rPr lang="vi-VN" sz="2200" dirty="0">
                <a:latin typeface="TimesNewRomanPSMT"/>
              </a:rPr>
              <a:t>, hai vòng quay ngược chiều nhau, cli</a:t>
            </a:r>
            <a:r>
              <a:rPr lang="en-US" sz="2200" dirty="0">
                <a:latin typeface="TimesNewRomanPSMT"/>
              </a:rPr>
              <a:t>c</a:t>
            </a:r>
            <a:r>
              <a:rPr lang="vi-VN" sz="2200" dirty="0">
                <a:latin typeface="TimesNewRomanPSMT"/>
              </a:rPr>
              <a:t>k </a:t>
            </a:r>
            <a:r>
              <a:rPr lang="vi-VN" sz="2200" dirty="0">
                <a:solidFill>
                  <a:srgbClr val="00B050"/>
                </a:solidFill>
                <a:latin typeface="TimesNewRomanPSMT"/>
              </a:rPr>
              <a:t>lần 2</a:t>
            </a:r>
            <a:r>
              <a:rPr lang="vi-VN" sz="2200" dirty="0">
                <a:latin typeface="TimesNewRomanPSMT"/>
              </a:rPr>
              <a:t>, hai vòng dừng lại, nhóm và từ ngữ nhóm cần tìm được xác định </a:t>
            </a:r>
            <a:r>
              <a:rPr lang="vi-VN" sz="2200" dirty="0">
                <a:solidFill>
                  <a:srgbClr val="00B050"/>
                </a:solidFill>
                <a:latin typeface="TimesNewRomanPSMT"/>
              </a:rPr>
              <a:t>ngẫu nhiên</a:t>
            </a:r>
            <a:r>
              <a:rPr lang="vi-VN" sz="2200" dirty="0">
                <a:latin typeface="TimesNewRomanPSMT"/>
              </a:rPr>
              <a:t>.</a:t>
            </a:r>
            <a:r>
              <a:rPr lang="en-GB" sz="2200" dirty="0">
                <a:latin typeface="TimesNewRomanPSMT"/>
              </a:rPr>
              <a:t> Click </a:t>
            </a:r>
            <a:r>
              <a:rPr lang="en-GB" sz="2200" dirty="0" err="1">
                <a:latin typeface="TimesNewRomanPSMT"/>
              </a:rPr>
              <a:t>vào</a:t>
            </a:r>
            <a:r>
              <a:rPr lang="en-GB" sz="2200" dirty="0">
                <a:latin typeface="TimesNewRomanPSMT"/>
              </a:rPr>
              <a:t> </a:t>
            </a:r>
            <a:r>
              <a:rPr lang="en-GB" sz="2200" dirty="0" err="1">
                <a:latin typeface="TimesNewRomanPSMT"/>
              </a:rPr>
              <a:t>câu</a:t>
            </a:r>
            <a:r>
              <a:rPr lang="en-GB" sz="2200" dirty="0">
                <a:latin typeface="TimesNewRomanPSMT"/>
              </a:rPr>
              <a:t> </a:t>
            </a:r>
            <a:r>
              <a:rPr lang="en-GB" sz="2200" dirty="0" err="1">
                <a:latin typeface="TimesNewRomanPSMT"/>
              </a:rPr>
              <a:t>được</a:t>
            </a:r>
            <a:r>
              <a:rPr lang="en-GB" sz="2200" dirty="0">
                <a:latin typeface="TimesNewRomanPSMT"/>
              </a:rPr>
              <a:t> </a:t>
            </a:r>
            <a:r>
              <a:rPr lang="en-GB" sz="2200" dirty="0" err="1">
                <a:latin typeface="TimesNewRomanPSMT"/>
              </a:rPr>
              <a:t>xác</a:t>
            </a:r>
            <a:r>
              <a:rPr lang="en-GB" sz="2200" dirty="0">
                <a:latin typeface="TimesNewRomanPSMT"/>
              </a:rPr>
              <a:t> </a:t>
            </a:r>
            <a:r>
              <a:rPr lang="en-GB" sz="2200" dirty="0" err="1">
                <a:latin typeface="TimesNewRomanPSMT"/>
              </a:rPr>
              <a:t>định</a:t>
            </a:r>
            <a:r>
              <a:rPr lang="en-GB" sz="2200" dirty="0">
                <a:latin typeface="TimesNewRomanPSMT"/>
              </a:rPr>
              <a:t> </a:t>
            </a:r>
            <a:r>
              <a:rPr lang="en-GB" sz="2200" dirty="0" err="1">
                <a:latin typeface="TimesNewRomanPSMT"/>
              </a:rPr>
              <a:t>ngẫu</a:t>
            </a:r>
            <a:r>
              <a:rPr lang="en-GB" sz="2200" dirty="0">
                <a:latin typeface="TimesNewRomanPSMT"/>
              </a:rPr>
              <a:t> </a:t>
            </a:r>
            <a:r>
              <a:rPr lang="en-GB" sz="2200" dirty="0" err="1">
                <a:latin typeface="TimesNewRomanPSMT"/>
              </a:rPr>
              <a:t>nhiên</a:t>
            </a:r>
            <a:r>
              <a:rPr lang="en-GB" sz="2200" dirty="0">
                <a:latin typeface="TimesNewRomanPSMT"/>
              </a:rPr>
              <a:t> </a:t>
            </a:r>
            <a:r>
              <a:rPr lang="en-GB" sz="2200" dirty="0" err="1">
                <a:latin typeface="TimesNewRomanPSMT"/>
              </a:rPr>
              <a:t>để</a:t>
            </a:r>
            <a:r>
              <a:rPr lang="en-GB" sz="2200" dirty="0">
                <a:latin typeface="TimesNewRomanPSMT"/>
              </a:rPr>
              <a:t> </a:t>
            </a:r>
            <a:r>
              <a:rPr lang="en-GB" sz="2200" dirty="0" err="1">
                <a:latin typeface="TimesNewRomanPSMT"/>
              </a:rPr>
              <a:t>đến</a:t>
            </a:r>
            <a:r>
              <a:rPr lang="en-GB" sz="2200" dirty="0">
                <a:latin typeface="TimesNewRomanPSMT"/>
              </a:rPr>
              <a:t> slide </a:t>
            </a:r>
            <a:r>
              <a:rPr lang="en-GB" sz="2200" dirty="0" err="1">
                <a:latin typeface="TimesNewRomanPSMT"/>
              </a:rPr>
              <a:t>có</a:t>
            </a:r>
            <a:r>
              <a:rPr lang="en-GB" sz="2200" dirty="0">
                <a:latin typeface="TimesNewRomanPSMT"/>
              </a:rPr>
              <a:t> </a:t>
            </a:r>
            <a:r>
              <a:rPr lang="en-GB" sz="2200" dirty="0" err="1">
                <a:solidFill>
                  <a:srgbClr val="00B050"/>
                </a:solidFill>
                <a:latin typeface="TimesNewRomanPSMT"/>
              </a:rPr>
              <a:t>gợi</a:t>
            </a:r>
            <a:r>
              <a:rPr lang="en-GB" sz="2200" dirty="0">
                <a:solidFill>
                  <a:srgbClr val="00B050"/>
                </a:solidFill>
                <a:latin typeface="TimesNewRomanPSMT"/>
              </a:rPr>
              <a:t> ý</a:t>
            </a:r>
            <a:r>
              <a:rPr lang="en-GB" sz="2200" dirty="0">
                <a:latin typeface="TimesNewRomanPSMT"/>
              </a:rPr>
              <a:t> </a:t>
            </a:r>
            <a:r>
              <a:rPr lang="en-GB" sz="2200" dirty="0" err="1">
                <a:latin typeface="TimesNewRomanPSMT"/>
              </a:rPr>
              <a:t>từ</a:t>
            </a:r>
            <a:r>
              <a:rPr lang="en-GB" sz="2200" dirty="0">
                <a:latin typeface="TimesNewRomanPSMT"/>
              </a:rPr>
              <a:t> </a:t>
            </a:r>
            <a:r>
              <a:rPr lang="en-GB" sz="2200" dirty="0" err="1">
                <a:latin typeface="TimesNewRomanPSMT"/>
              </a:rPr>
              <a:t>ngữ</a:t>
            </a:r>
            <a:r>
              <a:rPr lang="en-GB" sz="2200" dirty="0">
                <a:latin typeface="TimesNewRomanPSMT"/>
              </a:rPr>
              <a:t> </a:t>
            </a:r>
            <a:r>
              <a:rPr lang="en-GB" sz="2200" dirty="0" err="1">
                <a:latin typeface="TimesNewRomanPSMT"/>
              </a:rPr>
              <a:t>cần</a:t>
            </a:r>
            <a:r>
              <a:rPr lang="en-GB" sz="2200" dirty="0">
                <a:latin typeface="TimesNewRomanPSMT"/>
              </a:rPr>
              <a:t> </a:t>
            </a:r>
            <a:r>
              <a:rPr lang="en-GB" sz="2200" dirty="0" err="1">
                <a:latin typeface="TimesNewRomanPSMT"/>
              </a:rPr>
              <a:t>tìm</a:t>
            </a:r>
            <a:r>
              <a:rPr lang="en-GB" sz="2200" dirty="0">
                <a:latin typeface="TimesNewRomanPSMT"/>
              </a:rPr>
              <a:t>.</a:t>
            </a:r>
            <a:endParaRPr lang="en-GB" sz="2200" dirty="0">
              <a:latin typeface="TimesNewRomanPSMT"/>
            </a:endParaRPr>
          </a:p>
        </p:txBody>
      </p:sp>
      <p:pic>
        <p:nvPicPr>
          <p:cNvPr id="6" name="Picture 5"/>
          <p:cNvPicPr>
            <a:picLocks noChangeAspect="1"/>
          </p:cNvPicPr>
          <p:nvPr/>
        </p:nvPicPr>
        <p:blipFill>
          <a:blip r:embed="rId2"/>
          <a:srcRect l="9655" t="3632" r="6305" b="1065"/>
          <a:stretch>
            <a:fillRect/>
          </a:stretch>
        </p:blipFill>
        <p:spPr>
          <a:xfrm>
            <a:off x="4867276" y="2587924"/>
            <a:ext cx="3091820" cy="3701971"/>
          </a:xfrm>
          <a:prstGeom prst="rect">
            <a:avLst/>
          </a:prstGeom>
        </p:spPr>
      </p:pic>
      <p:pic>
        <p:nvPicPr>
          <p:cNvPr id="2" name="Picture 1"/>
          <p:cNvPicPr>
            <a:picLocks noChangeAspect="1"/>
          </p:cNvPicPr>
          <p:nvPr/>
        </p:nvPicPr>
        <p:blipFill>
          <a:blip r:embed="rId3"/>
          <a:stretch>
            <a:fillRect/>
          </a:stretch>
        </p:blipFill>
        <p:spPr>
          <a:xfrm>
            <a:off x="152915" y="2587577"/>
            <a:ext cx="4591614" cy="3676047"/>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heel(1)">
                                      <p:cBhvr>
                                        <p:cTn id="52" dur="2000"/>
                                        <p:tgtEl>
                                          <p:spTgt spid="6"/>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7" name="TextBox 6"/>
          <p:cNvSpPr txBox="1"/>
          <p:nvPr/>
        </p:nvSpPr>
        <p:spPr>
          <a:xfrm>
            <a:off x="1787689" y="709912"/>
            <a:ext cx="9464244" cy="5816272"/>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endParaRPr lang="vi-VN" sz="2400" b="1" dirty="0">
              <a:solidFill>
                <a:srgbClr val="FF000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xác</a:t>
            </a:r>
            <a:r>
              <a:rPr lang="en-GB" sz="2400" dirty="0">
                <a:latin typeface="TimesNewRomanPSMT"/>
              </a:rPr>
              <a:t> </a:t>
            </a:r>
            <a:r>
              <a:rPr lang="en-GB" sz="2400" dirty="0" err="1">
                <a:latin typeface="TimesNewRomanPSMT"/>
              </a:rPr>
              <a:t>định</a:t>
            </a:r>
            <a:r>
              <a:rPr lang="en-GB" sz="2400" dirty="0">
                <a:latin typeface="TimesNewRomanPSMT"/>
              </a:rPr>
              <a:t> </a:t>
            </a:r>
            <a:r>
              <a:rPr lang="en-GB" sz="2400" dirty="0" err="1">
                <a:latin typeface="TimesNewRomanPSMT"/>
              </a:rPr>
              <a:t>ngẫu</a:t>
            </a:r>
            <a:r>
              <a:rPr lang="en-GB" sz="2400" dirty="0">
                <a:latin typeface="TimesNewRomanPSMT"/>
              </a:rPr>
              <a:t> </a:t>
            </a:r>
            <a:r>
              <a:rPr lang="en-GB" sz="2400" dirty="0" err="1">
                <a:latin typeface="TimesNewRomanPSMT"/>
              </a:rPr>
              <a:t>nhiên</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a:t>
            </a:r>
            <a:r>
              <a:rPr lang="en-GB" sz="2400" dirty="0" err="1">
                <a:latin typeface="TimesNewRomanPSMT"/>
              </a:rPr>
              <a:t>không</a:t>
            </a:r>
            <a:r>
              <a:rPr lang="en-GB" sz="2400" dirty="0">
                <a:latin typeface="TimesNewRomanPSMT"/>
              </a:rPr>
              <a:t> </a:t>
            </a:r>
            <a:r>
              <a:rPr lang="en-GB" sz="2400" dirty="0" err="1">
                <a:latin typeface="TimesNewRomanPSMT"/>
              </a:rPr>
              <a:t>quá</a:t>
            </a:r>
            <a:r>
              <a:rPr lang="en-GB" sz="2400" dirty="0">
                <a:latin typeface="TimesNewRomanPSMT"/>
              </a:rPr>
              <a:t> </a:t>
            </a:r>
            <a:r>
              <a:rPr lang="en-GB" sz="2400" dirty="0">
                <a:solidFill>
                  <a:srgbClr val="00B050"/>
                </a:solidFill>
                <a:latin typeface="TimesNewRomanPSMT"/>
              </a:rPr>
              <a:t>3</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lần</a:t>
            </a:r>
            <a:r>
              <a:rPr lang="en-GB" sz="2400" dirty="0">
                <a:latin typeface="TimesNewRomanPSMT"/>
              </a:rPr>
              <a:t> </a:t>
            </a:r>
            <a:r>
              <a:rPr lang="en-GB" sz="2400" dirty="0" err="1">
                <a:latin typeface="TimesNewRomanPSMT"/>
              </a:rPr>
              <a:t>thứ</a:t>
            </a:r>
            <a:r>
              <a:rPr lang="en-GB" sz="2400" dirty="0">
                <a:latin typeface="TimesNewRomanPSMT"/>
              </a:rPr>
              <a:t> </a:t>
            </a:r>
            <a:r>
              <a:rPr lang="en-GB" sz="2400" dirty="0">
                <a:solidFill>
                  <a:srgbClr val="00B050"/>
                </a:solidFill>
                <a:latin typeface="TimesNewRomanPSMT"/>
              </a:rPr>
              <a:t>4</a:t>
            </a:r>
            <a:r>
              <a:rPr lang="en-GB" sz="2400" dirty="0">
                <a:latin typeface="TimesNewRomanPSMT"/>
              </a:rPr>
              <a:t> </a:t>
            </a:r>
            <a:r>
              <a:rPr lang="en-GB" sz="2400" dirty="0" err="1">
                <a:latin typeface="TimesNewRomanPSMT"/>
              </a:rPr>
              <a:t>trở</a:t>
            </a:r>
            <a:r>
              <a:rPr lang="en-GB" sz="2400" dirty="0">
                <a:latin typeface="TimesNewRomanPSMT"/>
              </a:rPr>
              <a:t> </a:t>
            </a:r>
            <a:r>
              <a:rPr lang="en-GB" sz="2400" dirty="0" err="1">
                <a:latin typeface="TimesNewRomanPSMT"/>
              </a:rPr>
              <a:t>đi</a:t>
            </a:r>
            <a:r>
              <a:rPr lang="en-GB" sz="2400" dirty="0">
                <a:latin typeface="TimesNewRomanPSMT"/>
              </a:rPr>
              <a:t>, </a:t>
            </a:r>
            <a:r>
              <a:rPr lang="en-GB" sz="2400" dirty="0" err="1">
                <a:latin typeface="TimesNewRomanPSMT"/>
              </a:rPr>
              <a:t>đội</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trả</a:t>
            </a:r>
            <a:r>
              <a:rPr lang="en-GB" sz="2400" dirty="0">
                <a:latin typeface="TimesNewRomanPSMT"/>
              </a:rPr>
              <a:t> </a:t>
            </a:r>
            <a:r>
              <a:rPr lang="en-GB" sz="2400" dirty="0" err="1">
                <a:latin typeface="TimesNewRomanPSMT"/>
              </a:rPr>
              <a:t>lời</a:t>
            </a:r>
            <a:r>
              <a:rPr lang="en-GB" sz="2400" dirty="0">
                <a:latin typeface="TimesNewRomanPSMT"/>
              </a:rPr>
              <a:t> do GV </a:t>
            </a:r>
            <a:r>
              <a:rPr lang="en-GB" sz="2400" dirty="0" err="1">
                <a:latin typeface="TimesNewRomanPSMT"/>
              </a:rPr>
              <a:t>quyết</a:t>
            </a:r>
            <a:r>
              <a:rPr lang="en-GB" sz="2400" dirty="0">
                <a:latin typeface="TimesNewRomanPSMT"/>
              </a:rPr>
              <a:t> </a:t>
            </a:r>
            <a:r>
              <a:rPr lang="en-GB" sz="2400" dirty="0" err="1">
                <a:latin typeface="TimesNewRomanPSMT"/>
              </a:rPr>
              <a:t>định</a:t>
            </a:r>
            <a:r>
              <a:rPr lang="en-GB" sz="2400" dirty="0">
                <a:latin typeface="TimesNewRomanPSMT"/>
              </a:rPr>
              <a:t>.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giây/từ 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trả</a:t>
            </a:r>
            <a:r>
              <a:rPr lang="en-US" sz="2400" dirty="0">
                <a:latin typeface="TimesNewRomanPSMT"/>
              </a:rPr>
              <a:t> </a:t>
            </a:r>
            <a:r>
              <a:rPr lang="en-US" sz="2400" dirty="0" err="1">
                <a:latin typeface="TimesNewRomanPSMT"/>
              </a:rPr>
              <a:t>lời</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Shape 60"/>
          <p:cNvSpPr/>
          <p:nvPr/>
        </p:nvSpPr>
        <p:spPr>
          <a:xfrm>
            <a:off x="3455812" y="5196076"/>
            <a:ext cx="4891314" cy="1462319"/>
          </a:xfrm>
          <a:custGeom>
            <a:avLst/>
            <a:gdLst>
              <a:gd name="connsiteX0" fmla="*/ 1219480 w 4891314"/>
              <a:gd name="connsiteY0" fmla="*/ 0 h 1462319"/>
              <a:gd name="connsiteX1" fmla="*/ 3671835 w 4891314"/>
              <a:gd name="connsiteY1" fmla="*/ 0 h 1462319"/>
              <a:gd name="connsiteX2" fmla="*/ 3930869 w 4891314"/>
              <a:gd name="connsiteY2" fmla="*/ 1036136 h 1462319"/>
              <a:gd name="connsiteX3" fmla="*/ 4820282 w 4891314"/>
              <a:gd name="connsiteY3" fmla="*/ 1036136 h 1462319"/>
              <a:gd name="connsiteX4" fmla="*/ 4891314 w 4891314"/>
              <a:gd name="connsiteY4" fmla="*/ 1107168 h 1462319"/>
              <a:gd name="connsiteX5" fmla="*/ 4891314 w 4891314"/>
              <a:gd name="connsiteY5" fmla="*/ 1391287 h 1462319"/>
              <a:gd name="connsiteX6" fmla="*/ 4820282 w 4891314"/>
              <a:gd name="connsiteY6" fmla="*/ 1462319 h 1462319"/>
              <a:gd name="connsiteX7" fmla="*/ 71032 w 4891314"/>
              <a:gd name="connsiteY7" fmla="*/ 1462319 h 1462319"/>
              <a:gd name="connsiteX8" fmla="*/ 0 w 4891314"/>
              <a:gd name="connsiteY8" fmla="*/ 1391287 h 1462319"/>
              <a:gd name="connsiteX9" fmla="*/ 0 w 4891314"/>
              <a:gd name="connsiteY9" fmla="*/ 1107168 h 1462319"/>
              <a:gd name="connsiteX10" fmla="*/ 71032 w 4891314"/>
              <a:gd name="connsiteY10" fmla="*/ 1036136 h 1462319"/>
              <a:gd name="connsiteX11" fmla="*/ 960446 w 4891314"/>
              <a:gd name="connsiteY11" fmla="*/ 1036136 h 146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1314" h="1462319">
                <a:moveTo>
                  <a:pt x="1219480" y="0"/>
                </a:moveTo>
                <a:lnTo>
                  <a:pt x="3671835" y="0"/>
                </a:lnTo>
                <a:lnTo>
                  <a:pt x="3930869" y="1036136"/>
                </a:lnTo>
                <a:lnTo>
                  <a:pt x="4820282" y="1036136"/>
                </a:lnTo>
                <a:cubicBezTo>
                  <a:pt x="4859512" y="1036136"/>
                  <a:pt x="4891314" y="1067938"/>
                  <a:pt x="4891314" y="1107168"/>
                </a:cubicBezTo>
                <a:lnTo>
                  <a:pt x="4891314" y="1391287"/>
                </a:lnTo>
                <a:cubicBezTo>
                  <a:pt x="4891314" y="1430517"/>
                  <a:pt x="4859512" y="1462319"/>
                  <a:pt x="4820282" y="1462319"/>
                </a:cubicBezTo>
                <a:lnTo>
                  <a:pt x="71032" y="1462319"/>
                </a:lnTo>
                <a:cubicBezTo>
                  <a:pt x="31802" y="1462319"/>
                  <a:pt x="0" y="1430517"/>
                  <a:pt x="0" y="1391287"/>
                </a:cubicBezTo>
                <a:lnTo>
                  <a:pt x="0" y="1107168"/>
                </a:lnTo>
                <a:cubicBezTo>
                  <a:pt x="0" y="1067938"/>
                  <a:pt x="31802" y="1036136"/>
                  <a:pt x="71032" y="1036136"/>
                </a:cubicBezTo>
                <a:lnTo>
                  <a:pt x="960446" y="1036136"/>
                </a:lnTo>
                <a:close/>
              </a:path>
            </a:pathLst>
          </a:custGeom>
          <a:solidFill>
            <a:srgbClr val="C0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p:cNvGrpSpPr/>
          <p:nvPr/>
        </p:nvGrpSpPr>
        <p:grpSpPr>
          <a:xfrm>
            <a:off x="3547258" y="855006"/>
            <a:ext cx="4692606" cy="4686919"/>
            <a:chOff x="2447360" y="931387"/>
            <a:chExt cx="4611716" cy="4606127"/>
          </a:xfrm>
        </p:grpSpPr>
        <p:grpSp>
          <p:nvGrpSpPr>
            <p:cNvPr id="109" name="Group 108"/>
            <p:cNvGrpSpPr/>
            <p:nvPr/>
          </p:nvGrpSpPr>
          <p:grpSpPr>
            <a:xfrm>
              <a:off x="2450535" y="931504"/>
              <a:ext cx="2290235" cy="2290237"/>
              <a:chOff x="2450535" y="871630"/>
              <a:chExt cx="2290235" cy="2290237"/>
            </a:xfrm>
          </p:grpSpPr>
          <p:sp>
            <p:nvSpPr>
              <p:cNvPr id="119" name="Freeform: Shape 118"/>
              <p:cNvSpPr/>
              <p:nvPr/>
            </p:nvSpPr>
            <p:spPr>
              <a:xfrm rot="5400000">
                <a:off x="2450534" y="871631"/>
                <a:ext cx="2290237" cy="2290235"/>
              </a:xfrm>
              <a:custGeom>
                <a:avLst/>
                <a:gdLst>
                  <a:gd name="connsiteX0" fmla="*/ 0 w 2290237"/>
                  <a:gd name="connsiteY0" fmla="*/ 0 h 2290235"/>
                  <a:gd name="connsiteX1" fmla="*/ 2290237 w 2290237"/>
                  <a:gd name="connsiteY1" fmla="*/ 0 h 2290235"/>
                  <a:gd name="connsiteX2" fmla="*/ 2290236 w 2290237"/>
                  <a:gd name="connsiteY2" fmla="*/ 2290235 h 2290235"/>
                  <a:gd name="connsiteX3" fmla="*/ 2087814 w 2290237"/>
                  <a:gd name="connsiteY3" fmla="*/ 2280014 h 2290235"/>
                  <a:gd name="connsiteX4" fmla="*/ 10221 w 2290237"/>
                  <a:gd name="connsiteY4" fmla="*/ 202421 h 2290235"/>
                  <a:gd name="connsiteX5" fmla="*/ 0 w 2290237"/>
                  <a:gd name="connsiteY5" fmla="*/ 0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5">
                    <a:moveTo>
                      <a:pt x="0" y="0"/>
                    </a:moveTo>
                    <a:lnTo>
                      <a:pt x="2290237" y="0"/>
                    </a:lnTo>
                    <a:lnTo>
                      <a:pt x="2290236" y="2290235"/>
                    </a:lnTo>
                    <a:lnTo>
                      <a:pt x="2087814" y="2280014"/>
                    </a:lnTo>
                    <a:cubicBezTo>
                      <a:pt x="992359" y="2168764"/>
                      <a:pt x="121471" y="1297876"/>
                      <a:pt x="10221" y="202421"/>
                    </a:cubicBezTo>
                    <a:lnTo>
                      <a:pt x="0" y="0"/>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TextBox 119"/>
              <p:cNvSpPr txBox="1"/>
              <p:nvPr/>
            </p:nvSpPr>
            <p:spPr>
              <a:xfrm rot="18759484">
                <a:off x="2688357" y="151733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4</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110" name="Group 109"/>
            <p:cNvGrpSpPr/>
            <p:nvPr/>
          </p:nvGrpSpPr>
          <p:grpSpPr>
            <a:xfrm>
              <a:off x="4768841" y="3247280"/>
              <a:ext cx="2290235" cy="2290234"/>
              <a:chOff x="4811893" y="3232992"/>
              <a:chExt cx="2290235" cy="2290234"/>
            </a:xfrm>
          </p:grpSpPr>
          <p:sp>
            <p:nvSpPr>
              <p:cNvPr id="117" name="Freeform: Shape 116"/>
              <p:cNvSpPr/>
              <p:nvPr/>
            </p:nvSpPr>
            <p:spPr>
              <a:xfrm rot="5400000">
                <a:off x="4811894" y="3232991"/>
                <a:ext cx="2290234" cy="2290235"/>
              </a:xfrm>
              <a:custGeom>
                <a:avLst/>
                <a:gdLst>
                  <a:gd name="connsiteX0" fmla="*/ 0 w 2290234"/>
                  <a:gd name="connsiteY0" fmla="*/ 2290235 h 2290235"/>
                  <a:gd name="connsiteX1" fmla="*/ 0 w 2290234"/>
                  <a:gd name="connsiteY1" fmla="*/ 0 h 2290235"/>
                  <a:gd name="connsiteX2" fmla="*/ 202420 w 2290234"/>
                  <a:gd name="connsiteY2" fmla="*/ 10221 h 2290235"/>
                  <a:gd name="connsiteX3" fmla="*/ 2280012 w 2290234"/>
                  <a:gd name="connsiteY3" fmla="*/ 2087814 h 2290235"/>
                  <a:gd name="connsiteX4" fmla="*/ 2290234 w 2290234"/>
                  <a:gd name="connsiteY4" fmla="*/ 2290235 h 2290235"/>
                  <a:gd name="connsiteX5" fmla="*/ 0 w 2290234"/>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4" h="2290235">
                    <a:moveTo>
                      <a:pt x="0" y="2290235"/>
                    </a:moveTo>
                    <a:lnTo>
                      <a:pt x="0" y="0"/>
                    </a:lnTo>
                    <a:lnTo>
                      <a:pt x="202420" y="10221"/>
                    </a:lnTo>
                    <a:cubicBezTo>
                      <a:pt x="1297875" y="121470"/>
                      <a:pt x="2168763" y="992358"/>
                      <a:pt x="2280012" y="2087814"/>
                    </a:cubicBezTo>
                    <a:lnTo>
                      <a:pt x="2290234" y="2290235"/>
                    </a:lnTo>
                    <a:lnTo>
                      <a:pt x="0" y="2290235"/>
                    </a:lnTo>
                    <a:close/>
                  </a:path>
                </a:pathLst>
              </a:cu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8" name="TextBox 117"/>
              <p:cNvSpPr txBox="1"/>
              <p:nvPr/>
            </p:nvSpPr>
            <p:spPr>
              <a:xfrm rot="8009382">
                <a:off x="5745525" y="4388855"/>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2</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111" name="Group 110"/>
            <p:cNvGrpSpPr/>
            <p:nvPr/>
          </p:nvGrpSpPr>
          <p:grpSpPr>
            <a:xfrm>
              <a:off x="4767430" y="931387"/>
              <a:ext cx="2290236" cy="2290237"/>
              <a:chOff x="4811894" y="871629"/>
              <a:chExt cx="2290236" cy="2290237"/>
            </a:xfrm>
          </p:grpSpPr>
          <p:sp>
            <p:nvSpPr>
              <p:cNvPr id="115" name="Freeform: Shape 114"/>
              <p:cNvSpPr/>
              <p:nvPr/>
            </p:nvSpPr>
            <p:spPr>
              <a:xfrm rot="5400000">
                <a:off x="4811893" y="871630"/>
                <a:ext cx="2290237" cy="2290236"/>
              </a:xfrm>
              <a:custGeom>
                <a:avLst/>
                <a:gdLst>
                  <a:gd name="connsiteX0" fmla="*/ 0 w 2290237"/>
                  <a:gd name="connsiteY0" fmla="*/ 2290236 h 2290236"/>
                  <a:gd name="connsiteX1" fmla="*/ 10221 w 2290237"/>
                  <a:gd name="connsiteY1" fmla="*/ 2087815 h 2290236"/>
                  <a:gd name="connsiteX2" fmla="*/ 2087814 w 2290237"/>
                  <a:gd name="connsiteY2" fmla="*/ 10222 h 2290236"/>
                  <a:gd name="connsiteX3" fmla="*/ 2290237 w 2290237"/>
                  <a:gd name="connsiteY3" fmla="*/ 0 h 2290236"/>
                  <a:gd name="connsiteX4" fmla="*/ 2290237 w 2290237"/>
                  <a:gd name="connsiteY4" fmla="*/ 2290236 h 2290236"/>
                  <a:gd name="connsiteX5" fmla="*/ 0 w 2290237"/>
                  <a:gd name="connsiteY5" fmla="*/ 2290236 h 229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7" h="2290236">
                    <a:moveTo>
                      <a:pt x="0" y="2290236"/>
                    </a:moveTo>
                    <a:lnTo>
                      <a:pt x="10221" y="2087815"/>
                    </a:lnTo>
                    <a:cubicBezTo>
                      <a:pt x="121471" y="992359"/>
                      <a:pt x="992359" y="121471"/>
                      <a:pt x="2087814" y="10222"/>
                    </a:cubicBezTo>
                    <a:lnTo>
                      <a:pt x="2290237" y="0"/>
                    </a:lnTo>
                    <a:lnTo>
                      <a:pt x="2290237" y="2290236"/>
                    </a:lnTo>
                    <a:lnTo>
                      <a:pt x="0" y="2290236"/>
                    </a:lnTo>
                    <a:close/>
                  </a:path>
                </a:pathLst>
              </a:cu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6" name="TextBox 115"/>
              <p:cNvSpPr txBox="1"/>
              <p:nvPr/>
            </p:nvSpPr>
            <p:spPr>
              <a:xfrm rot="2411817">
                <a:off x="5650654" y="1434480"/>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err="1">
                    <a:solidFill>
                      <a:schemeClr val="bg1"/>
                    </a:solidFill>
                    <a:latin typeface="Times New Roman" panose="02020603050405020304" pitchFamily="18" charset="0"/>
                    <a:cs typeface="Times New Roman" panose="02020603050405020304" pitchFamily="18" charset="0"/>
                  </a:rPr>
                  <a:t>Nhóm</a:t>
                </a:r>
                <a:r>
                  <a:rPr lang="en-US" sz="2200">
                    <a:solidFill>
                      <a:schemeClr val="bg1"/>
                    </a:solidFill>
                    <a:latin typeface="Times New Roman" panose="02020603050405020304" pitchFamily="18" charset="0"/>
                    <a:cs typeface="Times New Roman" panose="02020603050405020304" pitchFamily="18" charset="0"/>
                  </a:rPr>
                  <a:t> 1</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112" name="Group 111"/>
            <p:cNvGrpSpPr/>
            <p:nvPr/>
          </p:nvGrpSpPr>
          <p:grpSpPr>
            <a:xfrm>
              <a:off x="2447360" y="3247279"/>
              <a:ext cx="2290235" cy="2290235"/>
              <a:chOff x="2450535" y="3232990"/>
              <a:chExt cx="2290235" cy="2290235"/>
            </a:xfrm>
          </p:grpSpPr>
          <p:sp>
            <p:nvSpPr>
              <p:cNvPr id="113" name="Freeform: Shape 112"/>
              <p:cNvSpPr/>
              <p:nvPr/>
            </p:nvSpPr>
            <p:spPr>
              <a:xfrm rot="5400000">
                <a:off x="2450535" y="3232990"/>
                <a:ext cx="2290235" cy="2290235"/>
              </a:xfrm>
              <a:custGeom>
                <a:avLst/>
                <a:gdLst>
                  <a:gd name="connsiteX0" fmla="*/ 0 w 2290235"/>
                  <a:gd name="connsiteY0" fmla="*/ 2290235 h 2290235"/>
                  <a:gd name="connsiteX1" fmla="*/ 1 w 2290235"/>
                  <a:gd name="connsiteY1" fmla="*/ 0 h 2290235"/>
                  <a:gd name="connsiteX2" fmla="*/ 2290235 w 2290235"/>
                  <a:gd name="connsiteY2" fmla="*/ 0 h 2290235"/>
                  <a:gd name="connsiteX3" fmla="*/ 2280013 w 2290235"/>
                  <a:gd name="connsiteY3" fmla="*/ 202421 h 2290235"/>
                  <a:gd name="connsiteX4" fmla="*/ 202420 w 2290235"/>
                  <a:gd name="connsiteY4" fmla="*/ 2280014 h 2290235"/>
                  <a:gd name="connsiteX5" fmla="*/ 0 w 2290235"/>
                  <a:gd name="connsiteY5" fmla="*/ 2290235 h 229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0235" h="2290235">
                    <a:moveTo>
                      <a:pt x="0" y="2290235"/>
                    </a:moveTo>
                    <a:lnTo>
                      <a:pt x="1" y="0"/>
                    </a:lnTo>
                    <a:lnTo>
                      <a:pt x="2290235" y="0"/>
                    </a:lnTo>
                    <a:lnTo>
                      <a:pt x="2280013" y="202421"/>
                    </a:lnTo>
                    <a:cubicBezTo>
                      <a:pt x="2168764" y="1297876"/>
                      <a:pt x="1297876" y="2168764"/>
                      <a:pt x="202420" y="2280014"/>
                    </a:cubicBezTo>
                    <a:lnTo>
                      <a:pt x="0" y="2290235"/>
                    </a:lnTo>
                    <a:close/>
                  </a:path>
                </a:pathLst>
              </a:cu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TextBox 113"/>
              <p:cNvSpPr txBox="1"/>
              <p:nvPr/>
            </p:nvSpPr>
            <p:spPr>
              <a:xfrm rot="13750379">
                <a:off x="2635820" y="4343468"/>
                <a:ext cx="1101584"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Nhóm 3</a:t>
                </a:r>
                <a:endParaRPr lang="en-US" sz="2200">
                  <a:solidFill>
                    <a:schemeClr val="bg1"/>
                  </a:solidFill>
                  <a:latin typeface="Times New Roman" panose="02020603050405020304" pitchFamily="18" charset="0"/>
                  <a:cs typeface="Times New Roman" panose="02020603050405020304" pitchFamily="18" charset="0"/>
                </a:endParaRPr>
              </a:p>
            </p:txBody>
          </p:sp>
        </p:grpSp>
      </p:grpSp>
      <p:sp>
        <p:nvSpPr>
          <p:cNvPr id="20" name="Freeform: Shape 19"/>
          <p:cNvSpPr/>
          <p:nvPr/>
        </p:nvSpPr>
        <p:spPr>
          <a:xfrm>
            <a:off x="3407603" y="709912"/>
            <a:ext cx="4987730" cy="4987730"/>
          </a:xfrm>
          <a:custGeom>
            <a:avLst/>
            <a:gdLst>
              <a:gd name="connsiteX0" fmla="*/ 3016845 w 6003986"/>
              <a:gd name="connsiteY0" fmla="*/ 214358 h 6003986"/>
              <a:gd name="connsiteX1" fmla="*/ 229211 w 6003986"/>
              <a:gd name="connsiteY1" fmla="*/ 3001992 h 6003986"/>
              <a:gd name="connsiteX2" fmla="*/ 3016845 w 6003986"/>
              <a:gd name="connsiteY2" fmla="*/ 5789626 h 6003986"/>
              <a:gd name="connsiteX3" fmla="*/ 5804479 w 6003986"/>
              <a:gd name="connsiteY3" fmla="*/ 3001992 h 6003986"/>
              <a:gd name="connsiteX4" fmla="*/ 3016845 w 6003986"/>
              <a:gd name="connsiteY4" fmla="*/ 214358 h 6003986"/>
              <a:gd name="connsiteX5" fmla="*/ 3001993 w 6003986"/>
              <a:gd name="connsiteY5" fmla="*/ 0 h 6003986"/>
              <a:gd name="connsiteX6" fmla="*/ 6003986 w 6003986"/>
              <a:gd name="connsiteY6" fmla="*/ 3001993 h 6003986"/>
              <a:gd name="connsiteX7" fmla="*/ 3001993 w 6003986"/>
              <a:gd name="connsiteY7" fmla="*/ 6003986 h 6003986"/>
              <a:gd name="connsiteX8" fmla="*/ 0 w 6003986"/>
              <a:gd name="connsiteY8" fmla="*/ 3001993 h 6003986"/>
              <a:gd name="connsiteX9" fmla="*/ 3001993 w 6003986"/>
              <a:gd name="connsiteY9" fmla="*/ 0 h 600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3986" h="6003986">
                <a:moveTo>
                  <a:pt x="3016845" y="214358"/>
                </a:moveTo>
                <a:cubicBezTo>
                  <a:pt x="1477277" y="214358"/>
                  <a:pt x="229211" y="1462424"/>
                  <a:pt x="229211" y="3001992"/>
                </a:cubicBezTo>
                <a:cubicBezTo>
                  <a:pt x="229211" y="4541560"/>
                  <a:pt x="1477277" y="5789626"/>
                  <a:pt x="3016845" y="5789626"/>
                </a:cubicBezTo>
                <a:cubicBezTo>
                  <a:pt x="4556413" y="5789626"/>
                  <a:pt x="5804479" y="4541560"/>
                  <a:pt x="5804479" y="3001992"/>
                </a:cubicBezTo>
                <a:cubicBezTo>
                  <a:pt x="5804479" y="1462424"/>
                  <a:pt x="4556413" y="214358"/>
                  <a:pt x="3016845" y="214358"/>
                </a:cubicBezTo>
                <a:close/>
                <a:moveTo>
                  <a:pt x="3001993" y="0"/>
                </a:moveTo>
                <a:cubicBezTo>
                  <a:pt x="4659948" y="0"/>
                  <a:pt x="6003986" y="1344038"/>
                  <a:pt x="6003986" y="3001993"/>
                </a:cubicBezTo>
                <a:cubicBezTo>
                  <a:pt x="6003986" y="4659948"/>
                  <a:pt x="4659948" y="6003986"/>
                  <a:pt x="3001993" y="6003986"/>
                </a:cubicBezTo>
                <a:cubicBezTo>
                  <a:pt x="1344038" y="6003986"/>
                  <a:pt x="0" y="4659948"/>
                  <a:pt x="0" y="3001993"/>
                </a:cubicBezTo>
                <a:cubicBezTo>
                  <a:pt x="0" y="1344038"/>
                  <a:pt x="1344038" y="0"/>
                  <a:pt x="3001993" y="0"/>
                </a:cubicBez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p:cNvSpPr/>
          <p:nvPr/>
        </p:nvSpPr>
        <p:spPr>
          <a:xfrm>
            <a:off x="8154790" y="24908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43"/>
          <p:cNvSpPr/>
          <p:nvPr/>
        </p:nvSpPr>
        <p:spPr>
          <a:xfrm>
            <a:off x="8163398" y="3751791"/>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p:cNvSpPr/>
          <p:nvPr/>
        </p:nvSpPr>
        <p:spPr>
          <a:xfrm>
            <a:off x="7504455" y="4834420"/>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Oval 45"/>
          <p:cNvSpPr/>
          <p:nvPr/>
        </p:nvSpPr>
        <p:spPr>
          <a:xfrm>
            <a:off x="6445429" y="544454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Oval 46"/>
          <p:cNvSpPr/>
          <p:nvPr/>
        </p:nvSpPr>
        <p:spPr>
          <a:xfrm>
            <a:off x="5182691" y="543578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p:cNvSpPr/>
          <p:nvPr/>
        </p:nvSpPr>
        <p:spPr>
          <a:xfrm>
            <a:off x="4172651" y="485921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p:cNvSpPr/>
          <p:nvPr/>
        </p:nvSpPr>
        <p:spPr>
          <a:xfrm>
            <a:off x="3498023" y="374676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Oval 49"/>
          <p:cNvSpPr/>
          <p:nvPr/>
        </p:nvSpPr>
        <p:spPr>
          <a:xfrm>
            <a:off x="3498023" y="2490848"/>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p:cNvSpPr/>
          <p:nvPr/>
        </p:nvSpPr>
        <p:spPr>
          <a:xfrm>
            <a:off x="4177123" y="137614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p:cNvSpPr/>
          <p:nvPr/>
        </p:nvSpPr>
        <p:spPr>
          <a:xfrm>
            <a:off x="5182691" y="805345"/>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p:cNvSpPr/>
          <p:nvPr/>
        </p:nvSpPr>
        <p:spPr>
          <a:xfrm>
            <a:off x="6400714" y="788972"/>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p:cNvSpPr/>
          <p:nvPr/>
        </p:nvSpPr>
        <p:spPr>
          <a:xfrm>
            <a:off x="7504455" y="1395634"/>
            <a:ext cx="156034" cy="156034"/>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y2mate.com - VTV3Nhạc các vòng quay của Chiếc nón kì diệu 201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76300" y="6248400"/>
            <a:ext cx="609600" cy="609600"/>
          </a:xfrm>
          <a:prstGeom prst="rect">
            <a:avLst/>
          </a:prstGeom>
        </p:spPr>
      </p:pic>
      <p:sp>
        <p:nvSpPr>
          <p:cNvPr id="23" name="TextBox 22">
            <a:hlinkClick r:id="rId4" action="ppaction://hlinksldjump"/>
          </p:cNvPr>
          <p:cNvSpPr txBox="1"/>
          <p:nvPr/>
        </p:nvSpPr>
        <p:spPr>
          <a:xfrm>
            <a:off x="9045133" y="6070809"/>
            <a:ext cx="3076136" cy="738664"/>
          </a:xfrm>
          <a:prstGeom prst="rect">
            <a:avLst/>
          </a:prstGeom>
          <a:solidFill>
            <a:schemeClr val="bg1"/>
          </a:solidFill>
          <a:ln>
            <a:solidFill>
              <a:srgbClr val="00B050"/>
            </a:solidFill>
          </a:ln>
        </p:spPr>
        <p:txBody>
          <a:bodyPr wrap="square">
            <a:spAutoFit/>
          </a:bodyPr>
          <a:lstStyle/>
          <a:p>
            <a:pPr algn="just"/>
            <a:r>
              <a:rPr lang="en-US" sz="1400" dirty="0">
                <a:solidFill>
                  <a:srgbClr val="FF0000"/>
                </a:solidFill>
                <a:latin typeface="Arial" panose="020B0604020202020204" pitchFamily="34" charset="0"/>
                <a:cs typeface="Arial" panose="020B0604020202020204" pitchFamily="34" charset="0"/>
              </a:rPr>
              <a:t>Click </a:t>
            </a:r>
            <a:r>
              <a:rPr lang="en-US" sz="1400" dirty="0" err="1">
                <a:solidFill>
                  <a:srgbClr val="FF0000"/>
                </a:solidFill>
                <a:latin typeface="Arial" panose="020B0604020202020204" pitchFamily="34" charset="0"/>
                <a:cs typeface="Arial" panose="020B0604020202020204" pitchFamily="34" charset="0"/>
              </a:rPr>
              <a:t>vào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đây</a:t>
            </a:r>
            <a:r>
              <a:rPr lang="vi-VN" sz="1400" dirty="0">
                <a:solidFill>
                  <a:srgbClr val="FF0000"/>
                </a:solidFill>
                <a:latin typeface="Arial" panose="020B0604020202020204" pitchFamily="34" charset="0"/>
                <a:cs typeface="Arial" panose="020B0604020202020204" pitchFamily="34" charset="0"/>
              </a:rPr>
              <a:t>       </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a:t>
            </a:r>
            <a:r>
              <a:rPr lang="en-US" sz="1400" dirty="0" err="1">
                <a:solidFill>
                  <a:srgbClr val="FF0000"/>
                </a:solidFill>
                <a:latin typeface="Arial" panose="020B0604020202020204" pitchFamily="34" charset="0"/>
                <a:cs typeface="Arial" panose="020B0604020202020204" pitchFamily="34" charset="0"/>
              </a:rPr>
              <a:t>khi</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thư</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kí</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thông</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báo</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đã</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tìm</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đủ</a:t>
            </a:r>
            <a:r>
              <a:rPr lang="en-US" sz="1400" dirty="0">
                <a:solidFill>
                  <a:srgbClr val="FF0000"/>
                </a:solidFill>
                <a:latin typeface="Arial" panose="020B0604020202020204" pitchFamily="34" charset="0"/>
                <a:cs typeface="Arial" panose="020B0604020202020204" pitchFamily="34" charset="0"/>
              </a:rPr>
              <a:t> </a:t>
            </a:r>
            <a:r>
              <a:rPr lang="en-US" sz="1400" dirty="0" err="1">
                <a:solidFill>
                  <a:srgbClr val="FF0000"/>
                </a:solidFill>
                <a:latin typeface="Arial" panose="020B0604020202020204" pitchFamily="34" charset="0"/>
                <a:cs typeface="Arial" panose="020B0604020202020204" pitchFamily="34" charset="0"/>
              </a:rPr>
              <a:t>đáp</a:t>
            </a:r>
            <a:r>
              <a:rPr lang="en-US" sz="1400" dirty="0">
                <a:solidFill>
                  <a:srgbClr val="FF0000"/>
                </a:solidFill>
                <a:latin typeface="Arial" panose="020B0604020202020204" pitchFamily="34" charset="0"/>
                <a:cs typeface="Arial" panose="020B0604020202020204" pitchFamily="34" charset="0"/>
              </a:rPr>
              <a:t> </a:t>
            </a:r>
            <a:r>
              <a:rPr lang="vi-VN" sz="1400" dirty="0">
                <a:solidFill>
                  <a:srgbClr val="FF0000"/>
                </a:solidFill>
                <a:latin typeface="Arial" panose="020B0604020202020204" pitchFamily="34" charset="0"/>
                <a:cs typeface="Arial" panose="020B0604020202020204" pitchFamily="34" charset="0"/>
              </a:rPr>
              <a:t>án </a:t>
            </a:r>
            <a:r>
              <a:rPr lang="en-US" sz="1400" dirty="0">
                <a:solidFill>
                  <a:srgbClr val="FF0000"/>
                </a:solidFill>
                <a:latin typeface="Arial" panose="020B0604020202020204" pitchFamily="34" charset="0"/>
                <a:cs typeface="Arial" panose="020B0604020202020204" pitchFamily="34" charset="0"/>
              </a:rPr>
              <a:t>12 </a:t>
            </a:r>
            <a:r>
              <a:rPr lang="en-US" sz="1400" dirty="0" err="1">
                <a:solidFill>
                  <a:srgbClr val="FF0000"/>
                </a:solidFill>
                <a:latin typeface="Arial" panose="020B0604020202020204" pitchFamily="34" charset="0"/>
                <a:cs typeface="Arial" panose="020B0604020202020204" pitchFamily="34" charset="0"/>
              </a:rPr>
              <a:t>câu</a:t>
            </a:r>
            <a:r>
              <a:rPr lang="vi-VN" sz="1400" dirty="0">
                <a:solidFill>
                  <a:srgbClr val="FF0000"/>
                </a:solidFill>
                <a:latin typeface="Arial" panose="020B0604020202020204" pitchFamily="34" charset="0"/>
                <a:cs typeface="Arial" panose="020B0604020202020204" pitchFamily="34" charset="0"/>
              </a:rPr>
              <a:t>) để về slide nêu thông điệp của từ khoá </a:t>
            </a:r>
            <a:endParaRPr lang="en-US" sz="1400" dirty="0">
              <a:solidFill>
                <a:srgbClr val="FF0000"/>
              </a:solidFill>
              <a:latin typeface="Arial" panose="020B0604020202020204" pitchFamily="34" charset="0"/>
              <a:cs typeface="Arial" panose="020B0604020202020204" pitchFamily="34" charset="0"/>
            </a:endParaRPr>
          </a:p>
        </p:txBody>
      </p:sp>
      <p:pic>
        <p:nvPicPr>
          <p:cNvPr id="26" name="Graphic 25" descr="Right pointing backhand index">
            <a:hlinkClick r:id="rId5" action="ppaction://hlinksldjump"/>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44734" y="6101248"/>
            <a:ext cx="264869" cy="264869"/>
          </a:xfrm>
          <a:prstGeom prst="rect">
            <a:avLst/>
          </a:prstGeom>
        </p:spPr>
      </p:pic>
      <p:pic>
        <p:nvPicPr>
          <p:cNvPr id="27" name="image4.png"/>
          <p:cNvPicPr>
            <a:picLocks noChangeAspect="1"/>
          </p:cNvPicPr>
          <p:nvPr/>
        </p:nvPicPr>
        <p:blipFill>
          <a:blip r:embed="rId8" cstate="print"/>
          <a:stretch>
            <a:fillRect/>
          </a:stretch>
        </p:blipFill>
        <p:spPr>
          <a:xfrm>
            <a:off x="117512" y="97702"/>
            <a:ext cx="625171" cy="612210"/>
          </a:xfrm>
          <a:prstGeom prst="rect">
            <a:avLst/>
          </a:prstGeom>
        </p:spPr>
      </p:pic>
      <p:grpSp>
        <p:nvGrpSpPr>
          <p:cNvPr id="63" name="Group 11"/>
          <p:cNvGrpSpPr/>
          <p:nvPr/>
        </p:nvGrpSpPr>
        <p:grpSpPr bwMode="auto">
          <a:xfrm>
            <a:off x="806095" y="167994"/>
            <a:ext cx="625171" cy="541918"/>
            <a:chOff x="0" y="0"/>
            <a:chExt cx="666" cy="559"/>
          </a:xfrm>
        </p:grpSpPr>
        <p:sp>
          <p:nvSpPr>
            <p:cNvPr id="6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68" name="Group 167"/>
          <p:cNvGrpSpPr/>
          <p:nvPr/>
        </p:nvGrpSpPr>
        <p:grpSpPr>
          <a:xfrm>
            <a:off x="3858859" y="1149328"/>
            <a:ext cx="4074900" cy="4079830"/>
            <a:chOff x="3470476" y="1048186"/>
            <a:chExt cx="4166450" cy="4171490"/>
          </a:xfrm>
        </p:grpSpPr>
        <p:sp>
          <p:nvSpPr>
            <p:cNvPr id="127" name="Freeform: Shape 126">
              <a:hlinkClick r:id="rId9" action="ppaction://hlinksldjump"/>
            </p:cNvPr>
            <p:cNvSpPr/>
            <p:nvPr/>
          </p:nvSpPr>
          <p:spPr>
            <a:xfrm rot="9000000">
              <a:off x="5025108" y="1115764"/>
              <a:ext cx="1688374" cy="1689104"/>
            </a:xfrm>
            <a:custGeom>
              <a:avLst/>
              <a:gdLst>
                <a:gd name="connsiteX0" fmla="*/ 665391 w 1575263"/>
                <a:gd name="connsiteY0" fmla="*/ 1575945 h 1575945"/>
                <a:gd name="connsiteX1" fmla="*/ 521331 w 1575263"/>
                <a:gd name="connsiteY1" fmla="*/ 1482781 h 1575945"/>
                <a:gd name="connsiteX2" fmla="*/ 15169 w 1575263"/>
                <a:gd name="connsiteY2" fmla="*/ 937162 h 1575945"/>
                <a:gd name="connsiteX3" fmla="*/ 0 w 1575263"/>
                <a:gd name="connsiteY3" fmla="*/ 909479 h 1575945"/>
                <a:gd name="connsiteX4" fmla="*/ 1575263 w 1575263"/>
                <a:gd name="connsiteY4" fmla="*/ 0 h 1575945"/>
                <a:gd name="connsiteX5" fmla="*/ 665391 w 1575263"/>
                <a:gd name="connsiteY5" fmla="*/ 1575945 h 157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5263" h="1575945">
                  <a:moveTo>
                    <a:pt x="665391" y="1575945"/>
                  </a:moveTo>
                  <a:lnTo>
                    <a:pt x="521331" y="1482781"/>
                  </a:lnTo>
                  <a:cubicBezTo>
                    <a:pt x="313111" y="1332614"/>
                    <a:pt x="143148" y="1146104"/>
                    <a:pt x="15169" y="937162"/>
                  </a:cubicBezTo>
                  <a:lnTo>
                    <a:pt x="0" y="909479"/>
                  </a:lnTo>
                  <a:lnTo>
                    <a:pt x="1575263" y="0"/>
                  </a:lnTo>
                  <a:lnTo>
                    <a:pt x="665391" y="1575945"/>
                  </a:lnTo>
                  <a:close/>
                </a:path>
              </a:pathLst>
            </a:custGeom>
            <a:solidFill>
              <a:srgbClr val="4472C4"/>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6" name="Freeform: Shape 125">
              <a:hlinkClick r:id="rId10" action="ppaction://hlinksldjump"/>
            </p:cNvPr>
            <p:cNvSpPr/>
            <p:nvPr/>
          </p:nvSpPr>
          <p:spPr>
            <a:xfrm rot="9000000">
              <a:off x="4998356" y="1048186"/>
              <a:ext cx="959145" cy="1922504"/>
            </a:xfrm>
            <a:custGeom>
              <a:avLst/>
              <a:gdLst>
                <a:gd name="connsiteX0" fmla="*/ 0 w 894888"/>
                <a:gd name="connsiteY0" fmla="*/ 1549991 h 1793708"/>
                <a:gd name="connsiteX1" fmla="*/ 894888 w 894888"/>
                <a:gd name="connsiteY1" fmla="*/ 0 h 1793708"/>
                <a:gd name="connsiteX2" fmla="*/ 894888 w 894888"/>
                <a:gd name="connsiteY2" fmla="*/ 1793338 h 1793708"/>
                <a:gd name="connsiteX3" fmla="*/ 878312 w 894888"/>
                <a:gd name="connsiteY3" fmla="*/ 1793708 h 1793708"/>
                <a:gd name="connsiteX4" fmla="*/ 152712 w 894888"/>
                <a:gd name="connsiteY4" fmla="*/ 1628169 h 1793708"/>
                <a:gd name="connsiteX5" fmla="*/ 0 w 894888"/>
                <a:gd name="connsiteY5" fmla="*/ 1549991 h 179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888" h="1793708">
                  <a:moveTo>
                    <a:pt x="0" y="1549991"/>
                  </a:moveTo>
                  <a:lnTo>
                    <a:pt x="894888" y="0"/>
                  </a:lnTo>
                  <a:lnTo>
                    <a:pt x="894888" y="1793338"/>
                  </a:lnTo>
                  <a:lnTo>
                    <a:pt x="878312" y="1793708"/>
                  </a:lnTo>
                  <a:cubicBezTo>
                    <a:pt x="633374" y="1787347"/>
                    <a:pt x="386870" y="1733409"/>
                    <a:pt x="152712" y="1628169"/>
                  </a:cubicBezTo>
                  <a:lnTo>
                    <a:pt x="0" y="1549991"/>
                  </a:lnTo>
                  <a:close/>
                </a:path>
              </a:pathLst>
            </a:custGeom>
            <a:solidFill>
              <a:srgbClr val="43682B"/>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Freeform: Shape 124">
              <a:hlinkClick r:id="rId11" action="ppaction://hlinksldjump"/>
            </p:cNvPr>
            <p:cNvSpPr/>
            <p:nvPr/>
          </p:nvSpPr>
          <p:spPr>
            <a:xfrm rot="9000000">
              <a:off x="4148114" y="1542355"/>
              <a:ext cx="976096" cy="1947071"/>
            </a:xfrm>
            <a:custGeom>
              <a:avLst/>
              <a:gdLst>
                <a:gd name="connsiteX0" fmla="*/ 0 w 910704"/>
                <a:gd name="connsiteY0" fmla="*/ 1816629 h 1816629"/>
                <a:gd name="connsiteX1" fmla="*/ 0 w 910704"/>
                <a:gd name="connsiteY1" fmla="*/ 0 h 1816629"/>
                <a:gd name="connsiteX2" fmla="*/ 910704 w 910704"/>
                <a:gd name="connsiteY2" fmla="*/ 1577385 h 1816629"/>
                <a:gd name="connsiteX3" fmla="*/ 821718 w 910704"/>
                <a:gd name="connsiteY3" fmla="*/ 1626145 h 1816629"/>
                <a:gd name="connsiteX4" fmla="*/ 120899 w 910704"/>
                <a:gd name="connsiteY4" fmla="*/ 1813929 h 1816629"/>
                <a:gd name="connsiteX5" fmla="*/ 0 w 910704"/>
                <a:gd name="connsiteY5" fmla="*/ 1816629 h 181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704" h="1816629">
                  <a:moveTo>
                    <a:pt x="0" y="1816629"/>
                  </a:moveTo>
                  <a:lnTo>
                    <a:pt x="0" y="0"/>
                  </a:lnTo>
                  <a:lnTo>
                    <a:pt x="910704" y="1577385"/>
                  </a:lnTo>
                  <a:lnTo>
                    <a:pt x="821718" y="1626145"/>
                  </a:lnTo>
                  <a:cubicBezTo>
                    <a:pt x="602429" y="1732899"/>
                    <a:pt x="364185" y="1796736"/>
                    <a:pt x="120899" y="1813929"/>
                  </a:cubicBezTo>
                  <a:lnTo>
                    <a:pt x="0" y="1816629"/>
                  </a:lnTo>
                  <a:close/>
                </a:path>
              </a:pathLst>
            </a:custGeom>
            <a:solidFill>
              <a:srgbClr val="255E9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4" name="Freeform: Shape 123">
              <a:hlinkClick r:id="rId12" action="ppaction://hlinksldjump"/>
            </p:cNvPr>
            <p:cNvSpPr/>
            <p:nvPr/>
          </p:nvSpPr>
          <p:spPr>
            <a:xfrm rot="9000000">
              <a:off x="5206104" y="1721232"/>
              <a:ext cx="1942311" cy="972123"/>
            </a:xfrm>
            <a:custGeom>
              <a:avLst/>
              <a:gdLst>
                <a:gd name="connsiteX0" fmla="*/ 241223 w 1812188"/>
                <a:gd name="connsiteY0" fmla="*/ 906997 h 906997"/>
                <a:gd name="connsiteX1" fmla="*/ 190313 w 1812188"/>
                <a:gd name="connsiteY1" fmla="*/ 814089 h 906997"/>
                <a:gd name="connsiteX2" fmla="*/ 2530 w 1812188"/>
                <a:gd name="connsiteY2" fmla="*/ 113270 h 906997"/>
                <a:gd name="connsiteX3" fmla="*/ 0 w 1812188"/>
                <a:gd name="connsiteY3" fmla="*/ 0 h 906997"/>
                <a:gd name="connsiteX4" fmla="*/ 1812188 w 1812188"/>
                <a:gd name="connsiteY4" fmla="*/ 0 h 906997"/>
                <a:gd name="connsiteX5" fmla="*/ 241223 w 1812188"/>
                <a:gd name="connsiteY5" fmla="*/ 906997 h 90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188" h="906997">
                  <a:moveTo>
                    <a:pt x="241223" y="906997"/>
                  </a:moveTo>
                  <a:lnTo>
                    <a:pt x="190313" y="814089"/>
                  </a:lnTo>
                  <a:cubicBezTo>
                    <a:pt x="83560" y="594800"/>
                    <a:pt x="19723" y="356557"/>
                    <a:pt x="2530" y="113270"/>
                  </a:cubicBezTo>
                  <a:lnTo>
                    <a:pt x="0" y="0"/>
                  </a:lnTo>
                  <a:lnTo>
                    <a:pt x="1812188" y="0"/>
                  </a:lnTo>
                  <a:lnTo>
                    <a:pt x="241223" y="906997"/>
                  </a:lnTo>
                  <a:close/>
                </a:path>
              </a:pathLst>
            </a:custGeom>
            <a:solidFill>
              <a:srgbClr val="ED7D3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hlinkClick r:id="rId13" action="ppaction://hlinksldjump"/>
            </p:cNvPr>
            <p:cNvSpPr/>
            <p:nvPr/>
          </p:nvSpPr>
          <p:spPr>
            <a:xfrm rot="9000000">
              <a:off x="3535892" y="1968148"/>
              <a:ext cx="1697403" cy="1695468"/>
            </a:xfrm>
            <a:custGeom>
              <a:avLst/>
              <a:gdLst>
                <a:gd name="connsiteX0" fmla="*/ 913301 w 1583688"/>
                <a:gd name="connsiteY0" fmla="*/ 1581882 h 1581882"/>
                <a:gd name="connsiteX1" fmla="*/ 0 w 1583688"/>
                <a:gd name="connsiteY1" fmla="*/ 0 h 1581882"/>
                <a:gd name="connsiteX2" fmla="*/ 1583688 w 1583688"/>
                <a:gd name="connsiteY2" fmla="*/ 914342 h 1581882"/>
                <a:gd name="connsiteX3" fmla="*/ 1490525 w 1583688"/>
                <a:gd name="connsiteY3" fmla="*/ 1058402 h 1581882"/>
                <a:gd name="connsiteX4" fmla="*/ 944906 w 1583688"/>
                <a:gd name="connsiteY4" fmla="*/ 1564563 h 1581882"/>
                <a:gd name="connsiteX5" fmla="*/ 913301 w 1583688"/>
                <a:gd name="connsiteY5" fmla="*/ 1581882 h 1581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83688" h="1581882">
                  <a:moveTo>
                    <a:pt x="913301" y="1581882"/>
                  </a:moveTo>
                  <a:lnTo>
                    <a:pt x="0" y="0"/>
                  </a:lnTo>
                  <a:lnTo>
                    <a:pt x="1583688" y="914342"/>
                  </a:lnTo>
                  <a:lnTo>
                    <a:pt x="1490525" y="1058402"/>
                  </a:lnTo>
                  <a:cubicBezTo>
                    <a:pt x="1340358" y="1266622"/>
                    <a:pt x="1153848" y="1436585"/>
                    <a:pt x="944906" y="1564563"/>
                  </a:cubicBezTo>
                  <a:lnTo>
                    <a:pt x="913301" y="1581882"/>
                  </a:lnTo>
                  <a:close/>
                </a:path>
              </a:pathLst>
            </a:custGeom>
            <a:solidFill>
              <a:srgbClr val="9973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hlinkClick r:id="rId14" action="ppaction://hlinksldjump"/>
            </p:cNvPr>
            <p:cNvSpPr/>
            <p:nvPr/>
          </p:nvSpPr>
          <p:spPr>
            <a:xfrm rot="9000000">
              <a:off x="5700259" y="2579276"/>
              <a:ext cx="1936667" cy="967322"/>
            </a:xfrm>
            <a:custGeom>
              <a:avLst/>
              <a:gdLst>
                <a:gd name="connsiteX0" fmla="*/ 541 w 1806922"/>
                <a:gd name="connsiteY0" fmla="*/ 902517 h 902517"/>
                <a:gd name="connsiteX1" fmla="*/ 0 w 1806922"/>
                <a:gd name="connsiteY1" fmla="*/ 878312 h 902517"/>
                <a:gd name="connsiteX2" fmla="*/ 165540 w 1806922"/>
                <a:gd name="connsiteY2" fmla="*/ 152712 h 902517"/>
                <a:gd name="connsiteX3" fmla="*/ 243718 w 1806922"/>
                <a:gd name="connsiteY3" fmla="*/ 0 h 902517"/>
                <a:gd name="connsiteX4" fmla="*/ 1806922 w 1806922"/>
                <a:gd name="connsiteY4" fmla="*/ 902517 h 902517"/>
                <a:gd name="connsiteX5" fmla="*/ 541 w 1806922"/>
                <a:gd name="connsiteY5" fmla="*/ 902517 h 90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6922" h="902517">
                  <a:moveTo>
                    <a:pt x="541" y="902517"/>
                  </a:moveTo>
                  <a:lnTo>
                    <a:pt x="0" y="878312"/>
                  </a:lnTo>
                  <a:cubicBezTo>
                    <a:pt x="6362" y="633374"/>
                    <a:pt x="60300" y="386870"/>
                    <a:pt x="165540" y="152712"/>
                  </a:cubicBezTo>
                  <a:lnTo>
                    <a:pt x="243718" y="0"/>
                  </a:lnTo>
                  <a:lnTo>
                    <a:pt x="1806922" y="902517"/>
                  </a:lnTo>
                  <a:lnTo>
                    <a:pt x="541" y="902517"/>
                  </a:lnTo>
                  <a:close/>
                </a:path>
              </a:pathLst>
            </a:custGeom>
            <a:solidFill>
              <a:srgbClr val="A5A5A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hlinkClick r:id="rId15" action="ppaction://hlinksldjump"/>
            </p:cNvPr>
            <p:cNvSpPr/>
            <p:nvPr/>
          </p:nvSpPr>
          <p:spPr>
            <a:xfrm rot="9000000">
              <a:off x="3470476" y="2720361"/>
              <a:ext cx="1951302" cy="975771"/>
            </a:xfrm>
            <a:custGeom>
              <a:avLst/>
              <a:gdLst>
                <a:gd name="connsiteX0" fmla="*/ 1576859 w 1820577"/>
                <a:gd name="connsiteY0" fmla="*/ 910400 h 910400"/>
                <a:gd name="connsiteX1" fmla="*/ 0 w 1820577"/>
                <a:gd name="connsiteY1" fmla="*/ 0 h 910400"/>
                <a:gd name="connsiteX2" fmla="*/ 1819860 w 1820577"/>
                <a:gd name="connsiteY2" fmla="*/ 0 h 910400"/>
                <a:gd name="connsiteX3" fmla="*/ 1820577 w 1820577"/>
                <a:gd name="connsiteY3" fmla="*/ 32087 h 910400"/>
                <a:gd name="connsiteX4" fmla="*/ 1655038 w 1820577"/>
                <a:gd name="connsiteY4" fmla="*/ 757688 h 910400"/>
                <a:gd name="connsiteX5" fmla="*/ 1576859 w 1820577"/>
                <a:gd name="connsiteY5" fmla="*/ 910400 h 91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577" h="910400">
                  <a:moveTo>
                    <a:pt x="1576859" y="910400"/>
                  </a:moveTo>
                  <a:lnTo>
                    <a:pt x="0" y="0"/>
                  </a:lnTo>
                  <a:lnTo>
                    <a:pt x="1819860" y="0"/>
                  </a:lnTo>
                  <a:lnTo>
                    <a:pt x="1820577" y="32087"/>
                  </a:lnTo>
                  <a:cubicBezTo>
                    <a:pt x="1814215" y="277026"/>
                    <a:pt x="1760278" y="523530"/>
                    <a:pt x="1655038" y="757688"/>
                  </a:cubicBezTo>
                  <a:lnTo>
                    <a:pt x="1576859" y="910400"/>
                  </a:lnTo>
                  <a:close/>
                </a:path>
              </a:pathLst>
            </a:custGeom>
            <a:solidFill>
              <a:srgbClr val="636363"/>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hlinkClick r:id="rId16" action="ppaction://hlinksldjump"/>
            </p:cNvPr>
            <p:cNvSpPr/>
            <p:nvPr/>
          </p:nvSpPr>
          <p:spPr>
            <a:xfrm rot="9000000">
              <a:off x="5902478" y="2616562"/>
              <a:ext cx="1668131" cy="1670444"/>
            </a:xfrm>
            <a:custGeom>
              <a:avLst/>
              <a:gdLst>
                <a:gd name="connsiteX0" fmla="*/ 1556377 w 1556377"/>
                <a:gd name="connsiteY0" fmla="*/ 1558535 h 1558535"/>
                <a:gd name="connsiteX1" fmla="*/ 0 w 1556377"/>
                <a:gd name="connsiteY1" fmla="*/ 659960 h 1558535"/>
                <a:gd name="connsiteX2" fmla="*/ 93164 w 1556377"/>
                <a:gd name="connsiteY2" fmla="*/ 515900 h 1558535"/>
                <a:gd name="connsiteX3" fmla="*/ 638782 w 1556377"/>
                <a:gd name="connsiteY3" fmla="*/ 9738 h 1558535"/>
                <a:gd name="connsiteX4" fmla="*/ 656556 w 1556377"/>
                <a:gd name="connsiteY4" fmla="*/ 0 h 1558535"/>
                <a:gd name="connsiteX5" fmla="*/ 1556377 w 1556377"/>
                <a:gd name="connsiteY5" fmla="*/ 1558535 h 155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6377" h="1558535">
                  <a:moveTo>
                    <a:pt x="1556377" y="1558535"/>
                  </a:moveTo>
                  <a:lnTo>
                    <a:pt x="0" y="659960"/>
                  </a:lnTo>
                  <a:lnTo>
                    <a:pt x="93164" y="515900"/>
                  </a:lnTo>
                  <a:cubicBezTo>
                    <a:pt x="243331" y="307680"/>
                    <a:pt x="429840" y="137717"/>
                    <a:pt x="638782" y="9738"/>
                  </a:cubicBezTo>
                  <a:lnTo>
                    <a:pt x="656556" y="0"/>
                  </a:lnTo>
                  <a:lnTo>
                    <a:pt x="1556377" y="1558535"/>
                  </a:lnTo>
                  <a:close/>
                </a:path>
              </a:pathLst>
            </a:custGeom>
            <a:solidFill>
              <a:srgbClr val="FFC000"/>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hlinkClick r:id="rId17" action="ppaction://hlinksldjump"/>
            </p:cNvPr>
            <p:cNvSpPr/>
            <p:nvPr/>
          </p:nvSpPr>
          <p:spPr>
            <a:xfrm rot="9000000">
              <a:off x="6006357" y="2780431"/>
              <a:ext cx="966120" cy="1937361"/>
            </a:xfrm>
            <a:custGeom>
              <a:avLst/>
              <a:gdLst>
                <a:gd name="connsiteX0" fmla="*/ 901396 w 901396"/>
                <a:gd name="connsiteY0" fmla="*/ 1807570 h 1807570"/>
                <a:gd name="connsiteX1" fmla="*/ 0 w 901396"/>
                <a:gd name="connsiteY1" fmla="*/ 246306 h 1807570"/>
                <a:gd name="connsiteX2" fmla="*/ 102819 w 901396"/>
                <a:gd name="connsiteY2" fmla="*/ 189967 h 1807570"/>
                <a:gd name="connsiteX3" fmla="*/ 803637 w 901396"/>
                <a:gd name="connsiteY3" fmla="*/ 2183 h 1807570"/>
                <a:gd name="connsiteX4" fmla="*/ 901396 w 901396"/>
                <a:gd name="connsiteY4" fmla="*/ 0 h 1807570"/>
                <a:gd name="connsiteX5" fmla="*/ 901396 w 901396"/>
                <a:gd name="connsiteY5" fmla="*/ 1807570 h 18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1396" h="1807570">
                  <a:moveTo>
                    <a:pt x="901396" y="1807570"/>
                  </a:moveTo>
                  <a:lnTo>
                    <a:pt x="0" y="246306"/>
                  </a:lnTo>
                  <a:lnTo>
                    <a:pt x="102819" y="189967"/>
                  </a:lnTo>
                  <a:cubicBezTo>
                    <a:pt x="322107" y="83213"/>
                    <a:pt x="560351" y="19376"/>
                    <a:pt x="803637" y="2183"/>
                  </a:cubicBezTo>
                  <a:lnTo>
                    <a:pt x="901396" y="0"/>
                  </a:lnTo>
                  <a:lnTo>
                    <a:pt x="901396" y="1807570"/>
                  </a:lnTo>
                  <a:close/>
                </a:path>
              </a:pathLst>
            </a:custGeom>
            <a:solidFill>
              <a:srgbClr val="5B9BD5"/>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hlinkClick r:id="rId18" action="ppaction://hlinksldjump"/>
            </p:cNvPr>
            <p:cNvSpPr/>
            <p:nvPr/>
          </p:nvSpPr>
          <p:spPr>
            <a:xfrm rot="9000000">
              <a:off x="5136368" y="3254212"/>
              <a:ext cx="983947" cy="1965464"/>
            </a:xfrm>
            <a:custGeom>
              <a:avLst/>
              <a:gdLst>
                <a:gd name="connsiteX0" fmla="*/ 0 w 918029"/>
                <a:gd name="connsiteY0" fmla="*/ 1833790 h 1833790"/>
                <a:gd name="connsiteX1" fmla="*/ 0 w 918029"/>
                <a:gd name="connsiteY1" fmla="*/ 886 h 1833790"/>
                <a:gd name="connsiteX2" fmla="*/ 39716 w 918029"/>
                <a:gd name="connsiteY2" fmla="*/ 0 h 1833790"/>
                <a:gd name="connsiteX3" fmla="*/ 765317 w 918029"/>
                <a:gd name="connsiteY3" fmla="*/ 165539 h 1833790"/>
                <a:gd name="connsiteX4" fmla="*/ 918029 w 918029"/>
                <a:gd name="connsiteY4" fmla="*/ 243717 h 1833790"/>
                <a:gd name="connsiteX5" fmla="*/ 0 w 918029"/>
                <a:gd name="connsiteY5" fmla="*/ 1833790 h 18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029" h="1833790">
                  <a:moveTo>
                    <a:pt x="0" y="1833790"/>
                  </a:moveTo>
                  <a:lnTo>
                    <a:pt x="0" y="886"/>
                  </a:lnTo>
                  <a:lnTo>
                    <a:pt x="39716" y="0"/>
                  </a:lnTo>
                  <a:cubicBezTo>
                    <a:pt x="284655" y="6361"/>
                    <a:pt x="531158" y="60299"/>
                    <a:pt x="765317" y="165539"/>
                  </a:cubicBezTo>
                  <a:lnTo>
                    <a:pt x="918029" y="243717"/>
                  </a:lnTo>
                  <a:lnTo>
                    <a:pt x="0" y="1833790"/>
                  </a:lnTo>
                  <a:close/>
                </a:path>
              </a:pathLst>
            </a:custGeom>
            <a:solidFill>
              <a:srgbClr val="70AD47"/>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hlinkClick r:id="rId19" action="ppaction://hlinksldjump"/>
            </p:cNvPr>
            <p:cNvSpPr/>
            <p:nvPr/>
          </p:nvSpPr>
          <p:spPr>
            <a:xfrm rot="9000000">
              <a:off x="3961748" y="3585235"/>
              <a:ext cx="1942120" cy="970093"/>
            </a:xfrm>
            <a:custGeom>
              <a:avLst/>
              <a:gdLst>
                <a:gd name="connsiteX0" fmla="*/ 0 w 1812010"/>
                <a:gd name="connsiteY0" fmla="*/ 905103 h 905103"/>
                <a:gd name="connsiteX1" fmla="*/ 1567682 w 1812010"/>
                <a:gd name="connsiteY1" fmla="*/ 0 h 905103"/>
                <a:gd name="connsiteX2" fmla="*/ 1621873 w 1812010"/>
                <a:gd name="connsiteY2" fmla="*/ 98897 h 905103"/>
                <a:gd name="connsiteX3" fmla="*/ 1809657 w 1812010"/>
                <a:gd name="connsiteY3" fmla="*/ 799716 h 905103"/>
                <a:gd name="connsiteX4" fmla="*/ 1812010 w 1812010"/>
                <a:gd name="connsiteY4" fmla="*/ 905103 h 905103"/>
                <a:gd name="connsiteX5" fmla="*/ 0 w 1812010"/>
                <a:gd name="connsiteY5" fmla="*/ 905103 h 905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2010" h="905103">
                  <a:moveTo>
                    <a:pt x="0" y="905103"/>
                  </a:moveTo>
                  <a:lnTo>
                    <a:pt x="1567682" y="0"/>
                  </a:lnTo>
                  <a:lnTo>
                    <a:pt x="1621873" y="98897"/>
                  </a:lnTo>
                  <a:cubicBezTo>
                    <a:pt x="1728626" y="318186"/>
                    <a:pt x="1792464" y="556429"/>
                    <a:pt x="1809657" y="799716"/>
                  </a:cubicBezTo>
                  <a:lnTo>
                    <a:pt x="1812010" y="905103"/>
                  </a:lnTo>
                  <a:lnTo>
                    <a:pt x="0" y="905103"/>
                  </a:lnTo>
                  <a:close/>
                </a:path>
              </a:pathLst>
            </a:custGeom>
            <a:solidFill>
              <a:srgbClr val="9E480E"/>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hlinkClick r:id="rId20" action="ppaction://hlinksldjump"/>
            </p:cNvPr>
            <p:cNvSpPr/>
            <p:nvPr/>
          </p:nvSpPr>
          <p:spPr>
            <a:xfrm rot="9000000">
              <a:off x="4399727" y="3479091"/>
              <a:ext cx="1677539" cy="1676429"/>
            </a:xfrm>
            <a:custGeom>
              <a:avLst/>
              <a:gdLst>
                <a:gd name="connsiteX0" fmla="*/ 0 w 1565154"/>
                <a:gd name="connsiteY0" fmla="*/ 1564119 h 1564119"/>
                <a:gd name="connsiteX1" fmla="*/ 903045 w 1565154"/>
                <a:gd name="connsiteY1" fmla="*/ 0 h 1564119"/>
                <a:gd name="connsiteX2" fmla="*/ 1047105 w 1565154"/>
                <a:gd name="connsiteY2" fmla="*/ 93163 h 1564119"/>
                <a:gd name="connsiteX3" fmla="*/ 1553266 w 1565154"/>
                <a:gd name="connsiteY3" fmla="*/ 638782 h 1564119"/>
                <a:gd name="connsiteX4" fmla="*/ 1565154 w 1565154"/>
                <a:gd name="connsiteY4" fmla="*/ 660477 h 1564119"/>
                <a:gd name="connsiteX5" fmla="*/ 0 w 1565154"/>
                <a:gd name="connsiteY5" fmla="*/ 1564119 h 156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154" h="1564119">
                  <a:moveTo>
                    <a:pt x="0" y="1564119"/>
                  </a:moveTo>
                  <a:lnTo>
                    <a:pt x="903045" y="0"/>
                  </a:lnTo>
                  <a:lnTo>
                    <a:pt x="1047105" y="93163"/>
                  </a:lnTo>
                  <a:cubicBezTo>
                    <a:pt x="1255324" y="243330"/>
                    <a:pt x="1425288" y="429840"/>
                    <a:pt x="1553266" y="638782"/>
                  </a:cubicBezTo>
                  <a:lnTo>
                    <a:pt x="1565154" y="660477"/>
                  </a:lnTo>
                  <a:lnTo>
                    <a:pt x="0" y="1564119"/>
                  </a:lnTo>
                  <a:close/>
                </a:path>
              </a:pathLst>
            </a:custGeom>
            <a:solidFill>
              <a:srgbClr val="264478"/>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TextBox 91">
              <a:hlinkClick r:id="rId9" action="ppaction://hlinksldjump"/>
            </p:cNvPr>
            <p:cNvSpPr txBox="1"/>
            <p:nvPr/>
          </p:nvSpPr>
          <p:spPr>
            <a:xfrm rot="6226526">
              <a:off x="5487989" y="1657807"/>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3" name="TextBox 92">
              <a:hlinkClick r:id="rId12" action="ppaction://hlinksldjump"/>
            </p:cNvPr>
            <p:cNvSpPr txBox="1"/>
            <p:nvPr/>
          </p:nvSpPr>
          <p:spPr>
            <a:xfrm rot="8013581">
              <a:off x="6025213" y="2007960"/>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2</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4" name="TextBox 93">
              <a:hlinkClick r:id="rId14" action="ppaction://hlinksldjump"/>
            </p:cNvPr>
            <p:cNvSpPr txBox="1"/>
            <p:nvPr/>
          </p:nvSpPr>
          <p:spPr>
            <a:xfrm rot="9990636">
              <a:off x="6373879" y="2580153"/>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3</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5" name="TextBox 94">
              <a:hlinkClick r:id="rId16" action="ppaction://hlinksldjump"/>
            </p:cNvPr>
            <p:cNvSpPr txBox="1"/>
            <p:nvPr/>
          </p:nvSpPr>
          <p:spPr>
            <a:xfrm rot="11743050">
              <a:off x="6385935" y="3265937"/>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4</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6" name="TextBox 95">
              <a:hlinkClick r:id="rId17" action="ppaction://hlinksldjump"/>
            </p:cNvPr>
            <p:cNvSpPr txBox="1"/>
            <p:nvPr/>
          </p:nvSpPr>
          <p:spPr>
            <a:xfrm rot="13728111">
              <a:off x="6038023" y="3839390"/>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5</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7" name="TextBox 96">
              <a:hlinkClick r:id="rId18" action="ppaction://hlinksldjump"/>
            </p:cNvPr>
            <p:cNvSpPr txBox="1"/>
            <p:nvPr/>
          </p:nvSpPr>
          <p:spPr>
            <a:xfrm rot="15287483">
              <a:off x="5457434" y="4126422"/>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6</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8" name="TextBox 97">
              <a:hlinkClick r:id="rId20" action="ppaction://hlinksldjump"/>
            </p:cNvPr>
            <p:cNvSpPr txBox="1"/>
            <p:nvPr/>
          </p:nvSpPr>
          <p:spPr>
            <a:xfrm rot="16917927">
              <a:off x="4825902" y="4120221"/>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7</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99" name="TextBox 98">
              <a:hlinkClick r:id="rId19" action="ppaction://hlinksldjump"/>
            </p:cNvPr>
            <p:cNvSpPr txBox="1"/>
            <p:nvPr/>
          </p:nvSpPr>
          <p:spPr>
            <a:xfrm rot="18778622">
              <a:off x="4248813" y="3783750"/>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8</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0" name="TextBox 99">
              <a:hlinkClick r:id="rId15" action="ppaction://hlinksldjump"/>
            </p:cNvPr>
            <p:cNvSpPr txBox="1"/>
            <p:nvPr/>
          </p:nvSpPr>
          <p:spPr>
            <a:xfrm rot="20630783">
              <a:off x="3930751" y="3208502"/>
              <a:ext cx="849913"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9</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1" name="TextBox 100">
              <a:hlinkClick r:id="rId13" action="ppaction://hlinksldjump"/>
            </p:cNvPr>
            <p:cNvSpPr txBox="1"/>
            <p:nvPr/>
          </p:nvSpPr>
          <p:spPr>
            <a:xfrm rot="818710">
              <a:off x="3894949" y="2582500"/>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10</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2" name="TextBox 101">
              <a:hlinkClick r:id="rId11" action="ppaction://hlinksldjump"/>
            </p:cNvPr>
            <p:cNvSpPr txBox="1"/>
            <p:nvPr/>
          </p:nvSpPr>
          <p:spPr>
            <a:xfrm rot="2499660">
              <a:off x="4189322" y="2015499"/>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11</a:t>
              </a:r>
              <a:endParaRPr lang="en-US" sz="2200">
                <a:solidFill>
                  <a:schemeClr val="bg1"/>
                </a:solidFill>
                <a:latin typeface="Times New Roman" panose="02020603050405020304" pitchFamily="18" charset="0"/>
                <a:cs typeface="Times New Roman" panose="02020603050405020304" pitchFamily="18" charset="0"/>
              </a:endParaRPr>
            </a:p>
          </p:txBody>
        </p:sp>
        <p:sp>
          <p:nvSpPr>
            <p:cNvPr id="103" name="TextBox 102">
              <a:hlinkClick r:id="rId10" action="ppaction://hlinksldjump"/>
            </p:cNvPr>
            <p:cNvSpPr txBox="1"/>
            <p:nvPr/>
          </p:nvSpPr>
          <p:spPr>
            <a:xfrm rot="4525876">
              <a:off x="4760430" y="1707349"/>
              <a:ext cx="990977" cy="430887"/>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200">
                  <a:solidFill>
                    <a:schemeClr val="bg1"/>
                  </a:solidFill>
                  <a:latin typeface="Times New Roman" panose="02020603050405020304" pitchFamily="18" charset="0"/>
                  <a:cs typeface="Times New Roman" panose="02020603050405020304" pitchFamily="18" charset="0"/>
                </a:rPr>
                <a:t>Câu 12</a:t>
              </a:r>
              <a:endParaRPr lang="en-US" sz="2200">
                <a:solidFill>
                  <a:schemeClr val="bg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5818463" y="4681837"/>
            <a:ext cx="167643" cy="1016627"/>
            <a:chOff x="6020022" y="4597691"/>
            <a:chExt cx="167643" cy="1016627"/>
          </a:xfrm>
        </p:grpSpPr>
        <p:sp>
          <p:nvSpPr>
            <p:cNvPr id="57" name="Freeform: Shape 56"/>
            <p:cNvSpPr/>
            <p:nvPr/>
          </p:nvSpPr>
          <p:spPr>
            <a:xfrm rot="10800000" flipV="1">
              <a:off x="6020022" y="4597691"/>
              <a:ext cx="167641" cy="920154"/>
            </a:xfrm>
            <a:custGeom>
              <a:avLst/>
              <a:gdLst>
                <a:gd name="connsiteX0" fmla="*/ 1 w 167641"/>
                <a:gd name="connsiteY0" fmla="*/ 835791 h 835791"/>
                <a:gd name="connsiteX1" fmla="*/ 167641 w 167641"/>
                <a:gd name="connsiteY1" fmla="*/ 835791 h 835791"/>
                <a:gd name="connsiteX2" fmla="*/ 167641 w 167641"/>
                <a:gd name="connsiteY2" fmla="*/ 165397 h 835791"/>
                <a:gd name="connsiteX3" fmla="*/ 83821 w 167641"/>
                <a:gd name="connsiteY3" fmla="*/ 0 h 835791"/>
                <a:gd name="connsiteX4" fmla="*/ 0 w 167641"/>
                <a:gd name="connsiteY4" fmla="*/ 165397 h 835791"/>
                <a:gd name="connsiteX5" fmla="*/ 1 w 167641"/>
                <a:gd name="connsiteY5" fmla="*/ 165397 h 83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1" h="835791">
                  <a:moveTo>
                    <a:pt x="1" y="835791"/>
                  </a:moveTo>
                  <a:lnTo>
                    <a:pt x="167641" y="835791"/>
                  </a:lnTo>
                  <a:lnTo>
                    <a:pt x="167641" y="165397"/>
                  </a:lnTo>
                  <a:lnTo>
                    <a:pt x="83821" y="0"/>
                  </a:lnTo>
                  <a:lnTo>
                    <a:pt x="0" y="165397"/>
                  </a:lnTo>
                  <a:lnTo>
                    <a:pt x="1" y="165397"/>
                  </a:lnTo>
                  <a:close/>
                </a:path>
              </a:pathLst>
            </a:custGeom>
            <a:gradFill flip="none" rotWithShape="1">
              <a:gsLst>
                <a:gs pos="40000">
                  <a:srgbClr val="D6B700"/>
                </a:gs>
                <a:gs pos="0">
                  <a:srgbClr val="FFFF00"/>
                </a:gs>
                <a:gs pos="100000">
                  <a:schemeClr val="accent4">
                    <a:lumMod val="75000"/>
                  </a:schemeClr>
                </a:gs>
              </a:gsLst>
              <a:lin ang="10800000" scaled="1"/>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Oval 57"/>
            <p:cNvSpPr/>
            <p:nvPr/>
          </p:nvSpPr>
          <p:spPr>
            <a:xfrm>
              <a:off x="6020022" y="5446675"/>
              <a:ext cx="167643" cy="167643"/>
            </a:xfrm>
            <a:prstGeom prst="ellipse">
              <a:avLst/>
            </a:prstGeom>
            <a:solidFill>
              <a:schemeClr val="tx1">
                <a:lumMod val="75000"/>
                <a:lumOff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1" name="Oval 40"/>
          <p:cNvSpPr/>
          <p:nvPr/>
        </p:nvSpPr>
        <p:spPr>
          <a:xfrm>
            <a:off x="5770547" y="3077728"/>
            <a:ext cx="241360" cy="241360"/>
          </a:xfrm>
          <a:prstGeom prst="ellipse">
            <a:avLst/>
          </a:prstGeom>
          <a:gradFill flip="none" rotWithShape="1">
            <a:gsLst>
              <a:gs pos="40000">
                <a:srgbClr val="D6B700"/>
              </a:gs>
              <a:gs pos="0">
                <a:srgbClr val="FFFF00"/>
              </a:gs>
              <a:gs pos="100000">
                <a:schemeClr val="accent4">
                  <a:lumMod val="75000"/>
                </a:schemeClr>
              </a:gs>
            </a:gsLst>
            <a:path path="circle">
              <a:fillToRect l="50000" t="50000" r="50000" b="50000"/>
            </a:path>
            <a:tileRect/>
          </a:gradFill>
          <a:ln>
            <a:noFill/>
          </a:ln>
          <a:scene3d>
            <a:camera prst="orthographicFront"/>
            <a:lightRig rig="threePt" dir="t"/>
          </a:scene3d>
          <a:sp3d>
            <a:bevelT w="27305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5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53"/>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54"/>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43"/>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44"/>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45"/>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46"/>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47"/>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48"/>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49"/>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50"/>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withEffect">
                                  <p:stCondLst>
                                    <p:cond delay="0"/>
                                  </p:stCondLst>
                                  <p:childTnLst>
                                    <p:cmd type="call" cmd="playFrom(0.0)">
                                      <p:cBhvr>
                                        <p:cTn id="33" dur="19199" fill="hold"/>
                                        <p:tgtEl>
                                          <p:spTgt spid="16"/>
                                        </p:tgtEl>
                                      </p:cBhvr>
                                    </p:cmd>
                                  </p:childTnLst>
                                </p:cTn>
                              </p:par>
                              <p:par>
                                <p:cTn id="34" presetID="8" presetClass="emph" presetSubtype="0" repeatCount="indefinite" fill="hold" nodeType="withEffect">
                                  <p:stCondLst>
                                    <p:cond delay="0"/>
                                  </p:stCondLst>
                                  <p:childTnLst>
                                    <p:animRot by="-21600000">
                                      <p:cBhvr>
                                        <p:cTn id="35" dur="500" fill="hold"/>
                                        <p:tgtEl>
                                          <p:spTgt spid="108"/>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500" fill="hold"/>
                                        <p:tgtEl>
                                          <p:spTgt spid="168"/>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decel="50000" fill="hold" nodeType="clickEffect">
                                  <p:stCondLst>
                                    <p:cond delay="1000"/>
                                  </p:stCondLst>
                                  <p:childTnLst>
                                    <p:animRot by="-21600000">
                                      <p:cBhvr>
                                        <p:cTn id="41" dur="1000" fill="hold"/>
                                        <p:tgtEl>
                                          <p:spTgt spid="108"/>
                                        </p:tgtEl>
                                        <p:attrNameLst>
                                          <p:attrName>r</p:attrName>
                                        </p:attrNameLst>
                                      </p:cBhvr>
                                    </p:animRot>
                                  </p:childTnLst>
                                </p:cTn>
                              </p:par>
                              <p:par>
                                <p:cTn id="42" presetID="8" presetClass="emph" presetSubtype="0" decel="50000" fill="hold" nodeType="withEffect">
                                  <p:stCondLst>
                                    <p:cond delay="1000"/>
                                  </p:stCondLst>
                                  <p:childTnLst>
                                    <p:animRot by="21600000">
                                      <p:cBhvr>
                                        <p:cTn id="43" dur="1000" fill="hold"/>
                                        <p:tgtEl>
                                          <p:spTgt spid="168"/>
                                        </p:tgtEl>
                                        <p:attrNameLst>
                                          <p:attrName>r</p:attrName>
                                        </p:attrNameLst>
                                      </p:cBhvr>
                                    </p:animRot>
                                  </p:childTnLst>
                                </p:cTn>
                              </p:par>
                            </p:childTnLst>
                          </p:cTn>
                        </p:par>
                      </p:childTnLst>
                    </p:cTn>
                  </p:par>
                </p:childTnLst>
              </p:cTn>
              <p:nextCondLst>
                <p:cond evt="onClick" delay="0">
                  <p:tgtEl>
                    <p:spTgt spid="4"/>
                  </p:tgtEl>
                </p:cond>
              </p:nextCondLst>
            </p:seq>
            <p:audio>
              <p:cMediaNode showWhenStopped="0">
                <p:cTn id="44" repeatCount="indefinite" fill="hold" display="0">
                  <p:stCondLst>
                    <p:cond delay="indefinite"/>
                  </p:stCondLst>
                  <p:endCondLst>
                    <p:cond evt="onStopAudio" delay="0">
                      <p:tgtEl>
                        <p:sldTgt/>
                      </p:tgtEl>
                    </p:cond>
                  </p:endCondLst>
                </p:cTn>
                <p:tgtEl>
                  <p:spTgt spid="16"/>
                </p:tgtEl>
              </p:cMediaNode>
            </p:audio>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95983"/>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743819" y="790455"/>
            <a:ext cx="8745292"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Times New Roman" panose="02020603050405020304" pitchFamily="18" charset="0"/>
                <a:ea typeface="Calibri" panose="020F0502020204030204" charset="0"/>
                <a:cs typeface="Times New Roman" panose="02020603050405020304" pitchFamily="18" charset="0"/>
              </a:rPr>
              <a:t>Bắt phải làm điều không muốn hoặc trái với ý muốn</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44116" y="2195845"/>
            <a:ext cx="5144698" cy="10606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a:solidFill>
                  <a:schemeClr val="tx1"/>
                </a:solidFill>
                <a:latin typeface="Times New Roman" panose="02020603050405020304" pitchFamily="18" charset="0"/>
                <a:cs typeface="Times New Roman" panose="02020603050405020304" pitchFamily="18" charset="0"/>
              </a:rPr>
              <a:t>ÉP</a:t>
            </a:r>
            <a:r>
              <a:rPr lang="en-US" sz="5400" b="1">
                <a:solidFill>
                  <a:schemeClr val="tx1"/>
                </a:solidFill>
                <a:latin typeface="Times New Roman" panose="02020603050405020304" pitchFamily="18" charset="0"/>
                <a:cs typeface="Times New Roman" panose="02020603050405020304" pitchFamily="18" charset="0"/>
              </a:rPr>
              <a:t> </a:t>
            </a:r>
            <a:r>
              <a:rPr lang="en-GB" sz="3600" b="1">
                <a:solidFill>
                  <a:srgbClr val="FF0000"/>
                </a:solidFill>
                <a:latin typeface="Times New Roman" panose="02020603050405020304" pitchFamily="18" charset="0"/>
                <a:cs typeface="Times New Roman" panose="02020603050405020304" pitchFamily="18" charset="0"/>
              </a:rPr>
              <a:t>B</a:t>
            </a:r>
            <a:r>
              <a:rPr lang="en-GB" sz="3600" b="1">
                <a:solidFill>
                  <a:schemeClr val="tx1"/>
                </a:solidFill>
                <a:latin typeface="Times New Roman" panose="02020603050405020304" pitchFamily="18" charset="0"/>
                <a:cs typeface="Times New Roman" panose="02020603050405020304" pitchFamily="18" charset="0"/>
              </a:rPr>
              <a:t>UỘC</a:t>
            </a:r>
            <a:endParaRPr lang="en-US" sz="54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59794" y="3743029"/>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lừa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bịp</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ép</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buộc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quần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2273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2</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683173" y="833589"/>
            <a:ext cx="9069203"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Ở tình trạng lộn xộn, không còn có trật tự nào cả</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45425" y="2180789"/>
            <a:ext cx="5144698" cy="94429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chemeClr val="tx1"/>
                </a:solidFill>
                <a:latin typeface="Times New Roman" panose="02020603050405020304" pitchFamily="18" charset="0"/>
                <a:cs typeface="Times New Roman" panose="02020603050405020304" pitchFamily="18" charset="0"/>
              </a:rPr>
              <a:t>RỐI LO</a:t>
            </a:r>
            <a:r>
              <a:rPr lang="en-GB" sz="3200" b="1">
                <a:solidFill>
                  <a:srgbClr val="FF0000"/>
                </a:solidFill>
                <a:latin typeface="Times New Roman" panose="02020603050405020304" pitchFamily="18" charset="0"/>
                <a:cs typeface="Times New Roman" panose="02020603050405020304" pitchFamily="18" charset="0"/>
              </a:rPr>
              <a:t>Ạ</a:t>
            </a:r>
            <a:r>
              <a:rPr lang="en-GB" sz="3200" b="1">
                <a:solidFill>
                  <a:schemeClr val="tx1"/>
                </a:solidFill>
                <a:latin typeface="Times New Roman" panose="02020603050405020304" pitchFamily="18" charset="0"/>
                <a:cs typeface="Times New Roman" panose="02020603050405020304" pitchFamily="18" charset="0"/>
              </a:rPr>
              <a:t>N</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61103" y="3459539"/>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Âm mưu của bạo loạn lật đổ là g</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rối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loạn</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từ</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hay </a:t>
            </a:r>
            <a:r>
              <a:rPr lang="en-GB" sz="2400" dirty="0" err="1">
                <a:latin typeface="Arial" panose="020B0604020202020204" pitchFamily="34" charset="0"/>
                <a:cs typeface="Arial" panose="020B0604020202020204" pitchFamily="34" charset="0"/>
              </a:rPr>
              <a:t>Trung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ương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16808" y="2329130"/>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3</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41885" y="805342"/>
            <a:ext cx="9319121" cy="1051485"/>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Yên ổn hẳn, tránh được tai nạn, tránh được thiệt hại</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29096" y="2177127"/>
            <a:ext cx="5144698" cy="9644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AN T</a:t>
            </a:r>
            <a:r>
              <a:rPr lang="en-US" sz="3200" b="1">
                <a:solidFill>
                  <a:srgbClr val="FF0000"/>
                </a:solidFill>
                <a:latin typeface="Times New Roman" panose="02020603050405020304" pitchFamily="18" charset="0"/>
                <a:cs typeface="Times New Roman" panose="02020603050405020304" pitchFamily="18" charset="0"/>
              </a:rPr>
              <a:t>O</a:t>
            </a:r>
            <a:r>
              <a:rPr lang="en-US" sz="3200" b="1">
                <a:solidFill>
                  <a:schemeClr val="tx1"/>
                </a:solidFill>
                <a:latin typeface="Times New Roman" panose="02020603050405020304" pitchFamily="18" charset="0"/>
                <a:cs typeface="Times New Roman" panose="02020603050405020304" pitchFamily="18" charset="0"/>
              </a:rPr>
              <a:t>ÀN</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44774" y="3419835"/>
            <a:ext cx="10513342" cy="1938992"/>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quốc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giềng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sự</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xảy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rối</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ninh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tự</a:t>
            </a:r>
            <a:r>
              <a:rPr lang="en-GB" sz="2400" dirty="0">
                <a:latin typeface="Arial" panose="020B0604020202020204" pitchFamily="34" charset="0"/>
                <a:cs typeface="Arial" panose="020B0604020202020204" pitchFamily="34" charset="0"/>
              </a:rPr>
              <a:t>, </a:t>
            </a:r>
            <a:r>
              <a:rPr lang="en-GB" sz="2400" dirty="0">
                <a:solidFill>
                  <a:srgbClr val="FF0000"/>
                </a:solidFill>
                <a:latin typeface="Arial" panose="020B0604020202020204" pitchFamily="34" charset="0"/>
                <a:cs typeface="Arial" panose="020B0604020202020204" pitchFamily="34" charset="0"/>
              </a:rPr>
              <a:t>an </a:t>
            </a:r>
            <a:r>
              <a:rPr lang="en-GB" sz="2400" dirty="0" err="1">
                <a:solidFill>
                  <a:srgbClr val="FF0000"/>
                </a:solidFill>
                <a:latin typeface="Arial" panose="020B0604020202020204" pitchFamily="34" charset="0"/>
                <a:cs typeface="Arial" panose="020B0604020202020204" pitchFamily="34" charset="0"/>
              </a:rPr>
              <a:t>toàn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434314"/>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4</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51862" y="827477"/>
            <a:ext cx="9121511"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Lực lượng xã hội ít nhiều mạnh mẽ</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40268" y="2244061"/>
            <a:ext cx="5144698" cy="104090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THẾ </a:t>
            </a:r>
            <a:r>
              <a:rPr lang="en-US" sz="3200" b="1">
                <a:solidFill>
                  <a:srgbClr val="FF0000"/>
                </a:solidFill>
                <a:latin typeface="Times New Roman" panose="02020603050405020304" pitchFamily="18" charset="0"/>
                <a:cs typeface="Times New Roman" panose="02020603050405020304" pitchFamily="18" charset="0"/>
              </a:rPr>
              <a:t>L</a:t>
            </a:r>
            <a:r>
              <a:rPr lang="en-US" sz="3200" b="1">
                <a:solidFill>
                  <a:schemeClr val="tx1"/>
                </a:solidFill>
                <a:latin typeface="Times New Roman" panose="02020603050405020304" pitchFamily="18" charset="0"/>
                <a:cs typeface="Times New Roman" panose="02020603050405020304" pitchFamily="18" charset="0"/>
              </a:rPr>
              <a:t>ỰC</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55946" y="3837856"/>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a:t>
            </a:r>
            <a:r>
              <a:rPr lang="vi-VN" sz="2400" dirty="0">
                <a:solidFill>
                  <a:srgbClr val="FF0000"/>
                </a:solidFill>
                <a:cs typeface="Arial" panose="020B0604020202020204" pitchFamily="34" charset="0"/>
              </a:rPr>
              <a:t>thế lực</a:t>
            </a:r>
            <a:r>
              <a:rPr lang="vi-VN" sz="2400" dirty="0">
                <a:cs typeface="Arial" panose="020B0604020202020204" pitchFamily="34" charset="0"/>
              </a:rPr>
              <a:t> phản động là m</a:t>
            </a:r>
            <a:r>
              <a:rPr lang="en-GB" sz="2400" dirty="0" err="1">
                <a:latin typeface="Arial" panose="020B0604020202020204" pitchFamily="34" charset="0"/>
                <a:cs typeface="Arial" panose="020B0604020202020204" pitchFamily="34" charset="0"/>
              </a:rPr>
              <a:t>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sắm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tàng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trữ</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móc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nội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thế</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lực</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4072"/>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645746"/>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5</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66080" y="819136"/>
            <a:ext cx="9454627" cy="133826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1">
                <a:solidFill>
                  <a:schemeClr val="tx1"/>
                </a:solidFill>
                <a:effectLst/>
                <a:latin typeface="+mj-lt"/>
                <a:ea typeface="Calibri" panose="020F0502020204030204" charset="0"/>
                <a:cs typeface="Times New Roman" panose="02020603050405020304" pitchFamily="18" charset="0"/>
              </a:rPr>
              <a:t>T</a:t>
            </a:r>
            <a:r>
              <a:rPr lang="en-GB"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oàn bộ những điều vạch ra một cách có hệ thống và cụ thể về cách thức, trình tự, thời hạn tiến hành những công việc dự định làm trong một thời gian nhất định, với mục tiêu nhất định</a:t>
            </a:r>
            <a:endParaRPr lang="vi-VN" sz="400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21044" y="2506893"/>
            <a:ext cx="5144698" cy="93810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KẾ H</a:t>
            </a:r>
            <a:r>
              <a:rPr lang="en-US" sz="3200" b="1">
                <a:solidFill>
                  <a:srgbClr val="FF0000"/>
                </a:solidFill>
                <a:latin typeface="Times New Roman" panose="02020603050405020304" pitchFamily="18" charset="0"/>
                <a:cs typeface="Times New Roman" panose="02020603050405020304" pitchFamily="18" charset="0"/>
              </a:rPr>
              <a:t>O</a:t>
            </a:r>
            <a:r>
              <a:rPr lang="en-US" sz="3200" b="1">
                <a:solidFill>
                  <a:schemeClr val="tx1"/>
                </a:solidFill>
                <a:latin typeface="Times New Roman" panose="02020603050405020304" pitchFamily="18" charset="0"/>
                <a:cs typeface="Times New Roman" panose="02020603050405020304" pitchFamily="18" charset="0"/>
              </a:rPr>
              <a:t>ẠCH</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104" name="Picture 1103"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106" name="Oval 110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107" name="Oval 110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108" name="Oval 110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109" name="Oval 110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110" name="Oval 110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111" name="Oval 111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112" name="Oval 111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113" name="Oval 111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114" name="Oval 111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115" name="Oval 1114"/>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16" name="Oval 1115"/>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17" name="Oval 1116"/>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18" name="Oval 111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19" name="Oval 111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20" name="Oval 111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21" name="TextBox 1120"/>
          <p:cNvSpPr txBox="1"/>
          <p:nvPr/>
        </p:nvSpPr>
        <p:spPr>
          <a:xfrm>
            <a:off x="915311" y="3889942"/>
            <a:ext cx="10556165" cy="830997"/>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kế</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hoạch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chờ</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cơ</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47565"/>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6</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607115" y="817272"/>
            <a:ext cx="8977771" cy="86487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Có nhiều sự rắc rối khó hiểu, khó nắm bắt, khó giải quyết</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061936"/>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PHỨC T</a:t>
            </a:r>
            <a:r>
              <a:rPr lang="en-US" sz="3200" b="1">
                <a:solidFill>
                  <a:srgbClr val="FF0000"/>
                </a:solidFill>
                <a:latin typeface="Times New Roman" panose="02020603050405020304" pitchFamily="18" charset="0"/>
                <a:cs typeface="Times New Roman" panose="02020603050405020304" pitchFamily="18" charset="0"/>
              </a:rPr>
              <a:t>Ạ</a:t>
            </a:r>
            <a:r>
              <a:rPr lang="en-US" sz="3200" b="1">
                <a:solidFill>
                  <a:schemeClr val="tx1"/>
                </a:solidFill>
                <a:latin typeface="Times New Roman" panose="02020603050405020304" pitchFamily="18" charset="0"/>
                <a:cs typeface="Times New Roman" panose="02020603050405020304" pitchFamily="18" charset="0"/>
              </a:rPr>
              <a:t>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104" name="Picture 1103"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105" name="Oval 110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106" name="Oval 110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107" name="Oval 110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108" name="Oval 110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109" name="Oval 110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110" name="Oval 110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111" name="Oval 111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112" name="Oval 111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113" name="Oval 111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114" name="Oval 111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115" name="Oval 1114"/>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116" name="Oval 1115"/>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17" name="Oval 1116"/>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18" name="Oval 111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19" name="Oval 111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20" name="Oval 111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21" name="TextBox 1120"/>
          <p:cNvSpPr txBox="1"/>
          <p:nvPr/>
        </p:nvSpPr>
        <p:spPr>
          <a:xfrm>
            <a:off x="839329" y="3404292"/>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xuyên tạc, thổi phồng những tiêu cực trong đời sống xã hội, sự gia tăng phân hoá, phân tầng xã hội, diễn biến </a:t>
            </a:r>
            <a:r>
              <a:rPr lang="vi-VN" sz="2400" dirty="0">
                <a:solidFill>
                  <a:srgbClr val="FF0000"/>
                </a:solidFill>
                <a:cs typeface="Arial" panose="020B0604020202020204" pitchFamily="34" charset="0"/>
              </a:rPr>
              <a:t>phức tạp </a:t>
            </a:r>
            <a:r>
              <a:rPr lang="vi-VN" sz="2400" dirty="0">
                <a:cs typeface="Arial" panose="020B0604020202020204" pitchFamily="34" charset="0"/>
              </a:rPr>
              <a:t>của vấn đề tôn giáo, dân tộc, an ninh nông thôn,...</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105"/>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106"/>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10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108"/>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109"/>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110"/>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11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112"/>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11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11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11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116"/>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105"/>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21"/>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4441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7</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807929" y="836759"/>
            <a:ext cx="8576143"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ea typeface="Calibri" panose="020F0502020204030204" charset="0"/>
                <a:cs typeface="Times New Roman" panose="02020603050405020304" pitchFamily="18" charset="0"/>
              </a:rPr>
              <a:t>Cất giấu những thứ bị cấm</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109190"/>
            <a:ext cx="5144698" cy="930856"/>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TÀ</a:t>
            </a:r>
            <a:r>
              <a:rPr lang="en-US" sz="3200" b="1">
                <a:solidFill>
                  <a:srgbClr val="FF0000"/>
                </a:solidFill>
                <a:latin typeface="Times New Roman" panose="02020603050405020304" pitchFamily="18" charset="0"/>
                <a:cs typeface="Times New Roman" panose="02020603050405020304" pitchFamily="18" charset="0"/>
              </a:rPr>
              <a:t>N</a:t>
            </a:r>
            <a:r>
              <a:rPr lang="en-US" sz="3200" b="1">
                <a:solidFill>
                  <a:schemeClr val="tx1"/>
                </a:solidFill>
                <a:latin typeface="Times New Roman" panose="02020603050405020304" pitchFamily="18" charset="0"/>
                <a:cs typeface="Times New Roman" panose="02020603050405020304" pitchFamily="18" charset="0"/>
              </a:rPr>
              <a:t>G TRỮ</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39329" y="3331937"/>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mua sắm, </a:t>
            </a:r>
            <a:r>
              <a:rPr lang="vi-VN" sz="2400" dirty="0">
                <a:solidFill>
                  <a:srgbClr val="FF0000"/>
                </a:solidFill>
                <a:cs typeface="Arial" panose="020B0604020202020204" pitchFamily="34" charset="0"/>
              </a:rPr>
              <a:t>tàng trữ </a:t>
            </a:r>
            <a:r>
              <a:rPr lang="vi-VN" sz="2400" dirty="0">
                <a:cs typeface="Arial" panose="020B0604020202020204" pitchFamily="34" charset="0"/>
              </a:rPr>
              <a:t>vũ khí, phương tiện bằng cách móc nối với cán bộ trong nội bộ, các thế lực thù địch ở nước ngoài</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95207" y="5647907"/>
            <a:ext cx="9048994" cy="392719"/>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5496" y="2302032"/>
            <a:ext cx="8628704" cy="6651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868" y="6179724"/>
            <a:ext cx="11379695" cy="67351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496" y="2999567"/>
            <a:ext cx="8628704" cy="68553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074" y="997203"/>
            <a:ext cx="545785" cy="52331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8225" y="3703978"/>
            <a:ext cx="4034100" cy="38166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7342" y="302003"/>
            <a:ext cx="1395950" cy="1521901"/>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5208" y="4464847"/>
            <a:ext cx="1270000" cy="139595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23832" y="131038"/>
            <a:ext cx="8920368" cy="648133"/>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23832" y="834282"/>
            <a:ext cx="8920368" cy="64741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04431" y="4183550"/>
            <a:ext cx="9039769" cy="681342"/>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23832" y="1519421"/>
            <a:ext cx="8920368" cy="635766"/>
          </a:xfrm>
          <a:prstGeom prst="rect">
            <a:avLst/>
          </a:prstGeom>
        </p:spPr>
      </p:pic>
      <p:pic>
        <p:nvPicPr>
          <p:cNvPr id="29" name="Picture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95207" y="4907211"/>
            <a:ext cx="9048993" cy="701220"/>
          </a:xfrm>
          <a:prstGeom prst="rect">
            <a:avLst/>
          </a:prstGeom>
        </p:spPr>
      </p:pic>
      <p:pic>
        <p:nvPicPr>
          <p:cNvPr id="31" name="Picture 3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4457" y="2477459"/>
            <a:ext cx="1647851" cy="1406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1000"/>
                                        <p:tgtEl>
                                          <p:spTgt spid="23"/>
                                        </p:tgtEl>
                                      </p:cBhvr>
                                    </p:animEffect>
                                    <p:anim calcmode="lin" valueType="num">
                                      <p:cBhvr>
                                        <p:cTn id="37" dur="1000" fill="hold"/>
                                        <p:tgtEl>
                                          <p:spTgt spid="23"/>
                                        </p:tgtEl>
                                        <p:attrNameLst>
                                          <p:attrName>ppt_x</p:attrName>
                                        </p:attrNameLst>
                                      </p:cBhvr>
                                      <p:tavLst>
                                        <p:tav tm="0">
                                          <p:val>
                                            <p:strVal val="#ppt_x"/>
                                          </p:val>
                                        </p:tav>
                                        <p:tav tm="100000">
                                          <p:val>
                                            <p:strVal val="#ppt_x"/>
                                          </p:val>
                                        </p:tav>
                                      </p:tavLst>
                                    </p:anim>
                                    <p:anim calcmode="lin" valueType="num">
                                      <p:cBhvr>
                                        <p:cTn id="3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heel(1)">
                                      <p:cBhvr>
                                        <p:cTn id="50" dur="2000"/>
                                        <p:tgtEl>
                                          <p:spTgt spid="31"/>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0" fill="hold"/>
                                        <p:tgtEl>
                                          <p:spTgt spid="13"/>
                                        </p:tgtEl>
                                        <p:attrNameLst>
                                          <p:attrName>ppt_w</p:attrName>
                                        </p:attrNameLst>
                                      </p:cBhvr>
                                      <p:tavLst>
                                        <p:tav tm="0">
                                          <p:val>
                                            <p:fltVal val="0"/>
                                          </p:val>
                                        </p:tav>
                                        <p:tav tm="100000">
                                          <p:val>
                                            <p:strVal val="#ppt_w"/>
                                          </p:val>
                                        </p:tav>
                                      </p:tavLst>
                                    </p:anim>
                                    <p:anim calcmode="lin" valueType="num">
                                      <p:cBhvr>
                                        <p:cTn id="70" dur="500" fill="hold"/>
                                        <p:tgtEl>
                                          <p:spTgt spid="13"/>
                                        </p:tgtEl>
                                        <p:attrNameLst>
                                          <p:attrName>ppt_h</p:attrName>
                                        </p:attrNameLst>
                                      </p:cBhvr>
                                      <p:tavLst>
                                        <p:tav tm="0">
                                          <p:val>
                                            <p:fltVal val="0"/>
                                          </p:val>
                                        </p:tav>
                                        <p:tav tm="100000">
                                          <p:val>
                                            <p:strVal val="#ppt_h"/>
                                          </p:val>
                                        </p:tav>
                                      </p:tavLst>
                                    </p:anim>
                                    <p:animEffect transition="in" filter="fade">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43" presetClass="entr" presetSubtype="0" fill="hold"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100"/>
                                        <p:tgtEl>
                                          <p:spTgt spid="17"/>
                                        </p:tgtEl>
                                      </p:cBhvr>
                                    </p:animEffect>
                                    <p:anim calcmode="lin" valueType="num">
                                      <p:cBhvr>
                                        <p:cTn id="77" dur="400" fill="hold"/>
                                        <p:tgtEl>
                                          <p:spTgt spid="17"/>
                                        </p:tgtEl>
                                        <p:attrNameLst>
                                          <p:attrName>ppt_x</p:attrName>
                                        </p:attrNameLst>
                                      </p:cBhvr>
                                      <p:tavLst>
                                        <p:tav tm="0">
                                          <p:val>
                                            <p:strVal val="#ppt_x"/>
                                          </p:val>
                                        </p:tav>
                                        <p:tav tm="100000">
                                          <p:val>
                                            <p:strVal val="#ppt_x"/>
                                          </p:val>
                                        </p:tav>
                                      </p:tavLst>
                                    </p:anim>
                                    <p:anim calcmode="lin" valueType="num">
                                      <p:cBhvr>
                                        <p:cTn id="78" dur="400" fill="hold"/>
                                        <p:tgtEl>
                                          <p:spTgt spid="17"/>
                                        </p:tgtEl>
                                        <p:attrNameLst>
                                          <p:attrName>ppt_y</p:attrName>
                                        </p:attrNameLst>
                                      </p:cBhvr>
                                      <p:tavLst>
                                        <p:tav tm="0">
                                          <p:val>
                                            <p:strVal val="#ppt_y+0.31"/>
                                          </p:val>
                                        </p:tav>
                                        <p:tav tm="100000">
                                          <p:val>
                                            <p:strVal val="#ppt_y+0.31"/>
                                          </p:val>
                                        </p:tav>
                                      </p:tavLst>
                                    </p:anim>
                                    <p:anim calcmode="lin" valueType="num">
                                      <p:cBhvr>
                                        <p:cTn id="79"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0"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3"/>
                                        </p:tgtEl>
                                        <p:attrNameLst>
                                          <p:attrName>style.visibility</p:attrName>
                                        </p:attrNameLst>
                                      </p:cBhvr>
                                      <p:to>
                                        <p:strVal val="visible"/>
                                      </p:to>
                                    </p:set>
                                    <p:anim calcmode="lin" valueType="num">
                                      <p:cBhvr>
                                        <p:cTn id="99" dur="500" fill="hold"/>
                                        <p:tgtEl>
                                          <p:spTgt spid="3"/>
                                        </p:tgtEl>
                                        <p:attrNameLst>
                                          <p:attrName>ppt_w</p:attrName>
                                        </p:attrNameLst>
                                      </p:cBhvr>
                                      <p:tavLst>
                                        <p:tav tm="0">
                                          <p:val>
                                            <p:fltVal val="0"/>
                                          </p:val>
                                        </p:tav>
                                        <p:tav tm="100000">
                                          <p:val>
                                            <p:strVal val="#ppt_w"/>
                                          </p:val>
                                        </p:tav>
                                      </p:tavLst>
                                    </p:anim>
                                    <p:anim calcmode="lin" valueType="num">
                                      <p:cBhvr>
                                        <p:cTn id="100" dur="500" fill="hold"/>
                                        <p:tgtEl>
                                          <p:spTgt spid="3"/>
                                        </p:tgtEl>
                                        <p:attrNameLst>
                                          <p:attrName>ppt_h</p:attrName>
                                        </p:attrNameLst>
                                      </p:cBhvr>
                                      <p:tavLst>
                                        <p:tav tm="0">
                                          <p:val>
                                            <p:fltVal val="0"/>
                                          </p:val>
                                        </p:tav>
                                        <p:tav tm="100000">
                                          <p:val>
                                            <p:strVal val="#ppt_h"/>
                                          </p:val>
                                        </p:tav>
                                      </p:tavLst>
                                    </p:anim>
                                    <p:animEffect transition="in" filter="fade">
                                      <p:cBhvr>
                                        <p:cTn id="10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28388"/>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8</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651000" y="754764"/>
            <a:ext cx="8899825" cy="99285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Times New Roman" panose="02020603050405020304" pitchFamily="18" charset="0"/>
                <a:ea typeface="Calibri" panose="020F0502020204030204" charset="0"/>
                <a:cs typeface="Times New Roman" panose="02020603050405020304" pitchFamily="18" charset="0"/>
              </a:rPr>
              <a:t>Lừa bằng mánh khoé xảo trá để che giấu sự thật (nói khái quát)</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8563" y="2078482"/>
            <a:ext cx="5144698" cy="960213"/>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L</a:t>
            </a:r>
            <a:r>
              <a:rPr lang="en-US" sz="3200" b="1">
                <a:solidFill>
                  <a:schemeClr val="tx1"/>
                </a:solidFill>
                <a:latin typeface="Times New Roman" panose="02020603050405020304" pitchFamily="18" charset="0"/>
                <a:cs typeface="Times New Roman" panose="02020603050405020304" pitchFamily="18" charset="0"/>
              </a:rPr>
              <a:t>ỪA BỊP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742683" y="3354341"/>
            <a:ext cx="10716459"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lôi kéo, mua chuộc, </a:t>
            </a:r>
            <a:r>
              <a:rPr lang="vi-VN" sz="2400" dirty="0">
                <a:solidFill>
                  <a:srgbClr val="FF0000"/>
                </a:solidFill>
                <a:cs typeface="Arial" panose="020B0604020202020204" pitchFamily="34" charset="0"/>
              </a:rPr>
              <a:t>lừa bịp</a:t>
            </a:r>
            <a:r>
              <a:rPr lang="vi-VN" sz="2400" dirty="0">
                <a:cs typeface="Arial" panose="020B0604020202020204" pitchFamily="34" charset="0"/>
              </a:rPr>
              <a:t>, ép buộc quần chúng, nhân dân lao động biểu tình trái pháp luật, chống chính quyền địa phương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4598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9</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16801" y="836758"/>
            <a:ext cx="9158399"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charset="0"/>
              </a:rPr>
              <a:t>Dồn sức hoạt động, hướng các hoạt động vào một việc gì</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179539"/>
            <a:ext cx="5144698" cy="986692"/>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a:t>
            </a:r>
            <a:r>
              <a:rPr lang="en-US" sz="3200" b="1">
                <a:solidFill>
                  <a:srgbClr val="FF0000"/>
                </a:solidFill>
                <a:latin typeface="Times New Roman" panose="02020603050405020304" pitchFamily="18" charset="0"/>
                <a:cs typeface="Times New Roman" panose="02020603050405020304" pitchFamily="18" charset="0"/>
              </a:rPr>
              <a:t>Ậ</a:t>
            </a:r>
            <a:r>
              <a:rPr lang="en-US" sz="3200" b="1">
                <a:solidFill>
                  <a:schemeClr val="tx1"/>
                </a:solidFill>
                <a:latin typeface="Times New Roman" panose="02020603050405020304" pitchFamily="18" charset="0"/>
                <a:cs typeface="Times New Roman" panose="02020603050405020304" pitchFamily="18" charset="0"/>
              </a:rPr>
              <a:t>P TRUNG</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839329" y="3476587"/>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a:t>
            </a:r>
            <a:r>
              <a:rPr lang="vi-VN" sz="2400" dirty="0">
                <a:solidFill>
                  <a:srgbClr val="FF0000"/>
                </a:solidFill>
                <a:cs typeface="Arial" panose="020B0604020202020204" pitchFamily="34" charset="0"/>
              </a:rPr>
              <a:t>tập trung </a:t>
            </a:r>
            <a:r>
              <a:rPr lang="vi-VN" sz="2400" dirty="0">
                <a:cs typeface="Arial" panose="020B0604020202020204" pitchFamily="34" charset="0"/>
              </a:rPr>
              <a:t>đánh chiếm trụ sở chính quyền các cấp, trung tâm thông tin, tài chính, ngân hàng, các đầu mối giao thông,...</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97327"/>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10</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25766" y="816335"/>
            <a:ext cx="9486809"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GB" sz="2400" b="1">
                <a:solidFill>
                  <a:schemeClr val="tx1"/>
                </a:solidFill>
                <a:effectLst/>
                <a:latin typeface="Times New Roman" panose="02020603050405020304" pitchFamily="18" charset="0"/>
                <a:ea typeface="Calibri" panose="020F0502020204030204" charset="0"/>
              </a:rPr>
              <a:t>Kẻ ở phía đối lập, có hành động, tư tưởng chống đối lại một cách quyết liệt (nói khái quát)</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96821" y="2211698"/>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T</a:t>
            </a:r>
            <a:r>
              <a:rPr lang="en-GB" sz="3200" b="1">
                <a:solidFill>
                  <a:schemeClr val="tx1"/>
                </a:solidFill>
                <a:latin typeface="Times New Roman" panose="02020603050405020304" pitchFamily="18" charset="0"/>
                <a:cs typeface="Times New Roman" panose="02020603050405020304" pitchFamily="18" charset="0"/>
              </a:rPr>
              <a:t>HÙ ĐỊCH</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12499" y="3591243"/>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a:t>
            </a:r>
            <a:r>
              <a:rPr lang="en-GB" sz="2400" dirty="0" err="1">
                <a:latin typeface="Arial" panose="020B0604020202020204" pitchFamily="34" charset="0"/>
                <a:cs typeface="Arial" panose="020B0604020202020204" pitchFamily="34" charset="0"/>
              </a:rPr>
              <a:t>câu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thù</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ngoài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thù</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địch</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ở</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trong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nước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thành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vũ</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cầm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đầu</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230869"/>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11</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552889" y="792857"/>
            <a:ext cx="9086223" cy="92854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effectLst/>
                <a:latin typeface="Times New Roman" panose="02020603050405020304" pitchFamily="18" charset="0"/>
                <a:ea typeface="Calibri" panose="020F0502020204030204" charset="0"/>
              </a:rPr>
              <a:t>Vùng, khu vực, trong quan hệ với trung ương</a:t>
            </a:r>
            <a:endParaRPr lang="vi-VN" sz="3070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523651" y="2045240"/>
            <a:ext cx="5144698"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a:solidFill>
                  <a:srgbClr val="FF0000"/>
                </a:solidFill>
                <a:latin typeface="Times New Roman" panose="02020603050405020304" pitchFamily="18" charset="0"/>
                <a:cs typeface="Times New Roman" panose="02020603050405020304" pitchFamily="18" charset="0"/>
              </a:rPr>
              <a:t>Đ</a:t>
            </a:r>
            <a:r>
              <a:rPr lang="en-GB" sz="3200" b="1">
                <a:solidFill>
                  <a:schemeClr val="tx1"/>
                </a:solidFill>
                <a:latin typeface="Times New Roman" panose="02020603050405020304" pitchFamily="18" charset="0"/>
                <a:cs typeface="Times New Roman" panose="02020603050405020304" pitchFamily="18" charset="0"/>
              </a:rPr>
              <a:t>ỊA PHƯƠNG</a:t>
            </a:r>
            <a:endParaRPr lang="en-US" sz="48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6" name="TextBox 1105"/>
          <p:cNvSpPr txBox="1"/>
          <p:nvPr/>
        </p:nvSpPr>
        <p:spPr>
          <a:xfrm>
            <a:off x="839329" y="3583419"/>
            <a:ext cx="10513342" cy="1200329"/>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l</a:t>
            </a:r>
            <a:r>
              <a:rPr lang="en-GB" sz="2400" dirty="0" err="1">
                <a:latin typeface="Arial" panose="020B0604020202020204" pitchFamily="34" charset="0"/>
                <a:cs typeface="Arial" panose="020B0604020202020204" pitchFamily="34" charset="0"/>
              </a:rPr>
              <a:t>ôi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kéo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mua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lừa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bịp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ép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buộc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quần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động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biểu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quyền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địa</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6"/>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Photo | Futuristic spectrum ghost lens flare background"/>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61853"/>
          </a:xfrm>
          <a:prstGeom prst="rect">
            <a:avLst/>
          </a:prstGeom>
          <a:noFill/>
          <a:extLst>
            <a:ext uri="{909E8E84-426E-40DD-AFC4-6F175D3DCCD1}">
              <a14:hiddenFill xmlns:a14="http://schemas.microsoft.com/office/drawing/2010/main">
                <a:solidFill>
                  <a:srgbClr val="FFFFFF"/>
                </a:solidFill>
              </a14:hiddenFill>
            </a:ext>
          </a:extLst>
        </p:spPr>
      </p:pic>
      <p:sp>
        <p:nvSpPr>
          <p:cNvPr id="2" name="Arrow: Pentagon 1"/>
          <p:cNvSpPr/>
          <p:nvPr/>
        </p:nvSpPr>
        <p:spPr>
          <a:xfrm>
            <a:off x="0" y="2301531"/>
            <a:ext cx="2374900" cy="660400"/>
          </a:xfrm>
          <a:prstGeom prst="homePlate">
            <a:avLst/>
          </a:prstGeom>
          <a:solidFill>
            <a:schemeClr val="accent5">
              <a:lumMod val="60000"/>
              <a:lumOff val="40000"/>
            </a:schemeClr>
          </a:solid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lumMod val="95000"/>
                    <a:lumOff val="5000"/>
                  </a:schemeClr>
                </a:solidFill>
                <a:latin typeface="Times New Roman" panose="02020603050405020304" pitchFamily="18" charset="0"/>
                <a:cs typeface="Times New Roman" panose="02020603050405020304" pitchFamily="18" charset="0"/>
              </a:rPr>
              <a:t>Đáp án Câu 12</a:t>
            </a:r>
            <a:endParaRPr lang="en-US" sz="2000" b="1">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Rectangle: Rounded Corners 2"/>
          <p:cNvSpPr/>
          <p:nvPr/>
        </p:nvSpPr>
        <p:spPr>
          <a:xfrm>
            <a:off x="1456277" y="810843"/>
            <a:ext cx="9513236" cy="1031659"/>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effectLst/>
                <a:latin typeface="Times New Roman" panose="02020603050405020304" pitchFamily="18" charset="0"/>
                <a:ea typeface="Calibri" panose="020F0502020204030204" charset="0"/>
                <a:cs typeface="Times New Roman" panose="02020603050405020304" pitchFamily="18" charset="0"/>
              </a:rPr>
              <a:t>Thêm thắt vào và nói quá lên so với sự thật, nhằm mục đích nào đó</a:t>
            </a:r>
            <a:endParaRPr lang="vi-VN" sz="2400" b="1" dirty="0">
              <a:solidFill>
                <a:schemeClr val="tx1"/>
              </a:solidFill>
              <a:latin typeface="Times New Roman" panose="02020603050405020304" pitchFamily="18" charset="0"/>
              <a:ea typeface="Calibri" panose="020F0502020204030204" charset="0"/>
              <a:cs typeface="Times New Roman" panose="02020603050405020304" pitchFamily="18" charset="0"/>
            </a:endParaRPr>
          </a:p>
        </p:txBody>
      </p:sp>
      <p:sp>
        <p:nvSpPr>
          <p:cNvPr id="8" name="Arrow: Left 7">
            <a:hlinkClick r:id="rId2" action="ppaction://hlinksldjump"/>
          </p:cNvPr>
          <p:cNvSpPr/>
          <p:nvPr/>
        </p:nvSpPr>
        <p:spPr>
          <a:xfrm>
            <a:off x="196396" y="6047920"/>
            <a:ext cx="870857" cy="653143"/>
          </a:xfrm>
          <a:prstGeom prst="lef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Đáp án B"/>
          <p:cNvSpPr/>
          <p:nvPr/>
        </p:nvSpPr>
        <p:spPr>
          <a:xfrm>
            <a:off x="3640546" y="2118208"/>
            <a:ext cx="5144698" cy="1027047"/>
          </a:xfrm>
          <a:prstGeom prst="roundRect">
            <a:avLst/>
          </a:prstGeom>
          <a:solidFill>
            <a:schemeClr val="bg1"/>
          </a:solidFill>
          <a:ln w="762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TH</a:t>
            </a:r>
            <a:r>
              <a:rPr lang="en-US" sz="3200" b="1">
                <a:solidFill>
                  <a:srgbClr val="FF0000"/>
                </a:solidFill>
                <a:latin typeface="Times New Roman" panose="02020603050405020304" pitchFamily="18" charset="0"/>
                <a:cs typeface="Times New Roman" panose="02020603050405020304" pitchFamily="18" charset="0"/>
              </a:rPr>
              <a:t>Ổ</a:t>
            </a:r>
            <a:r>
              <a:rPr lang="en-US" sz="3200" b="1">
                <a:solidFill>
                  <a:schemeClr val="tx1"/>
                </a:solidFill>
                <a:latin typeface="Times New Roman" panose="02020603050405020304" pitchFamily="18" charset="0"/>
                <a:cs typeface="Times New Roman" panose="02020603050405020304" pitchFamily="18" charset="0"/>
              </a:rPr>
              <a:t>I PHỒNG</a:t>
            </a:r>
            <a:endParaRPr lang="en-US" sz="3200" b="1">
              <a:solidFill>
                <a:schemeClr val="tx1"/>
              </a:solidFill>
              <a:latin typeface="Times New Roman" panose="02020603050405020304" pitchFamily="18" charset="0"/>
              <a:cs typeface="Times New Roman" panose="02020603050405020304" pitchFamily="18" charset="0"/>
            </a:endParaRPr>
          </a:p>
        </p:txBody>
      </p:sp>
      <p:pic>
        <p:nvPicPr>
          <p:cNvPr id="27" name="Đúng">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802257" y="5927228"/>
            <a:ext cx="609600" cy="609600"/>
          </a:xfrm>
          <a:prstGeom prst="rect">
            <a:avLst/>
          </a:prstGeom>
        </p:spPr>
      </p:pic>
      <p:sp>
        <p:nvSpPr>
          <p:cNvPr id="6" name="Arrow: Left 5">
            <a:hlinkClick r:id="rId2" action="ppaction://hlinksldjump"/>
          </p:cNvPr>
          <p:cNvSpPr/>
          <p:nvPr/>
        </p:nvSpPr>
        <p:spPr>
          <a:xfrm>
            <a:off x="196396" y="6047920"/>
            <a:ext cx="2986419" cy="660400"/>
          </a:xfrm>
          <a:prstGeom prst="leftArrow">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0000"/>
                </a:solidFill>
                <a:latin typeface="Arial" panose="020B0604020202020204" pitchFamily="34" charset="0"/>
                <a:cs typeface="Arial" panose="020B0604020202020204" pitchFamily="34" charset="0"/>
              </a:rPr>
              <a:t>Quay </a:t>
            </a:r>
            <a:r>
              <a:rPr lang="en-US" sz="1600" dirty="0" err="1">
                <a:solidFill>
                  <a:srgbClr val="FF0000"/>
                </a:solidFill>
                <a:latin typeface="Arial" panose="020B0604020202020204" pitchFamily="34" charset="0"/>
                <a:cs typeface="Arial" panose="020B0604020202020204" pitchFamily="34" charset="0"/>
              </a:rPr>
              <a:t>về</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Chiếc</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nón</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kì</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diệu</a:t>
            </a:r>
            <a:r>
              <a:rPr lang="en-US" sz="1600" dirty="0">
                <a:solidFill>
                  <a:srgbClr val="FF0000"/>
                </a:solidFill>
                <a:latin typeface="Arial" panose="020B0604020202020204" pitchFamily="34" charset="0"/>
                <a:cs typeface="Arial" panose="020B0604020202020204" pitchFamily="34" charset="0"/>
              </a:rPr>
              <a:t>”</a:t>
            </a:r>
            <a:endParaRPr lang="en-US" sz="1600" dirty="0">
              <a:solidFill>
                <a:srgbClr val="FF0000"/>
              </a:solidFill>
              <a:latin typeface="Arial" panose="020B0604020202020204" pitchFamily="34" charset="0"/>
              <a:cs typeface="Arial" panose="020B0604020202020204" pitchFamily="34" charset="0"/>
            </a:endParaRPr>
          </a:p>
        </p:txBody>
      </p:sp>
      <p:pic>
        <p:nvPicPr>
          <p:cNvPr id="1084" name="image4.png"/>
          <p:cNvPicPr>
            <a:picLocks noChangeAspect="1"/>
          </p:cNvPicPr>
          <p:nvPr/>
        </p:nvPicPr>
        <p:blipFill>
          <a:blip r:embed="rId6" cstate="print"/>
          <a:stretch>
            <a:fillRect/>
          </a:stretch>
        </p:blipFill>
        <p:spPr>
          <a:xfrm>
            <a:off x="117512" y="97702"/>
            <a:ext cx="625171" cy="612210"/>
          </a:xfrm>
          <a:prstGeom prst="rect">
            <a:avLst/>
          </a:prstGeom>
        </p:spPr>
      </p:pic>
      <p:grpSp>
        <p:nvGrpSpPr>
          <p:cNvPr id="1085" name="Group 11"/>
          <p:cNvGrpSpPr/>
          <p:nvPr/>
        </p:nvGrpSpPr>
        <p:grpSpPr bwMode="auto">
          <a:xfrm>
            <a:off x="806095" y="167994"/>
            <a:ext cx="625171" cy="541918"/>
            <a:chOff x="0" y="0"/>
            <a:chExt cx="666" cy="559"/>
          </a:xfrm>
        </p:grpSpPr>
        <p:sp>
          <p:nvSpPr>
            <p:cNvPr id="108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1087" name="Picture 1086" descr="A blue and white alarm clock with bell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51946" y="5826341"/>
            <a:ext cx="2114699" cy="1031659"/>
          </a:xfrm>
          <a:prstGeom prst="rect">
            <a:avLst/>
          </a:prstGeom>
        </p:spPr>
      </p:pic>
      <p:sp>
        <p:nvSpPr>
          <p:cNvPr id="1088" name="Oval 1087"/>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1089" name="Oval 1088"/>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1090" name="Oval 1089"/>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1091" name="Oval 1090"/>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1092" name="Oval 1091"/>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1093" name="Oval 1092"/>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1094" name="Oval 1093"/>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1095" name="Oval 1094"/>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1096" name="Oval 1095"/>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1097" name="Oval 1096"/>
          <p:cNvSpPr/>
          <p:nvPr/>
        </p:nvSpPr>
        <p:spPr>
          <a:xfrm>
            <a:off x="10734552" y="6156899"/>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1098" name="Oval 1097"/>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1099" name="Oval 1098"/>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1100" name="Oval 1099"/>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1101" name="Oval 1100"/>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1102" name="Oval 1101"/>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1103" name="Oval 1102"/>
          <p:cNvSpPr/>
          <p:nvPr/>
        </p:nvSpPr>
        <p:spPr>
          <a:xfrm>
            <a:off x="10734552" y="6156899"/>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1104" name="TextBox 1103"/>
          <p:cNvSpPr txBox="1"/>
          <p:nvPr/>
        </p:nvSpPr>
        <p:spPr>
          <a:xfrm>
            <a:off x="956224" y="3412329"/>
            <a:ext cx="10513342" cy="1569660"/>
          </a:xfrm>
          <a:prstGeom prst="rect">
            <a:avLst/>
          </a:prstGeom>
          <a:solidFill>
            <a:schemeClr val="accent4">
              <a:lumMod val="20000"/>
              <a:lumOff val="80000"/>
            </a:schemeClr>
          </a:solidFill>
        </p:spPr>
        <p:txBody>
          <a:bodyPr wrap="square">
            <a:spAutoFit/>
          </a:bodyPr>
          <a:lstStyle/>
          <a:p>
            <a:pPr algn="just"/>
            <a:r>
              <a:rPr lang="en-GB" sz="2400" dirty="0" err="1">
                <a:solidFill>
                  <a:srgbClr val="00B050"/>
                </a:solidFill>
                <a:latin typeface="Arial" panose="020B0604020202020204" pitchFamily="34" charset="0"/>
                <a:cs typeface="Arial" panose="020B0604020202020204" pitchFamily="34" charset="0"/>
              </a:rPr>
              <a:t>Mục</a:t>
            </a:r>
            <a:r>
              <a:rPr lang="en-GB" sz="2400" dirty="0">
                <a:solidFill>
                  <a:srgbClr val="00B050"/>
                </a:solidFill>
                <a:latin typeface="Arial" panose="020B0604020202020204" pitchFamily="34" charset="0"/>
                <a:cs typeface="Arial" panose="020B0604020202020204" pitchFamily="34" charset="0"/>
              </a:rPr>
              <a:t> II/2 </a:t>
            </a:r>
            <a:r>
              <a:rPr lang="en-GB" sz="2400" dirty="0" err="1">
                <a:solidFill>
                  <a:srgbClr val="00B050"/>
                </a:solidFill>
                <a:latin typeface="Arial" panose="020B0604020202020204" pitchFamily="34" charset="0"/>
                <a:cs typeface="Arial" panose="020B0604020202020204" pitchFamily="34" charset="0"/>
              </a:rPr>
              <a:t>Bài</a:t>
            </a:r>
            <a:r>
              <a:rPr lang="en-GB" sz="2400" dirty="0">
                <a:solidFill>
                  <a:srgbClr val="00B050"/>
                </a:solidFill>
                <a:latin typeface="Arial" panose="020B0604020202020204" pitchFamily="34" charset="0"/>
                <a:cs typeface="Arial" panose="020B0604020202020204" pitchFamily="34" charset="0"/>
              </a:rPr>
              <a:t> 4 SGK: </a:t>
            </a:r>
            <a:r>
              <a:rPr lang="vi-VN" sz="2400" dirty="0">
                <a:cs typeface="Arial" panose="020B0604020202020204" pitchFamily="34" charset="0"/>
              </a:rPr>
              <a:t>Một trong những thủ đoạn bạo loạn lật đổ của các thế lực phản động là xuyên tạc, </a:t>
            </a:r>
            <a:r>
              <a:rPr lang="vi-VN" sz="2400" dirty="0">
                <a:solidFill>
                  <a:srgbClr val="FF0000"/>
                </a:solidFill>
                <a:cs typeface="Arial" panose="020B0604020202020204" pitchFamily="34" charset="0"/>
              </a:rPr>
              <a:t>thổi phồng </a:t>
            </a:r>
            <a:r>
              <a:rPr lang="vi-VN" sz="2400" dirty="0">
                <a:cs typeface="Arial" panose="020B0604020202020204" pitchFamily="34" charset="0"/>
              </a:rPr>
              <a:t>những tiêu cực trong đời sống xã hội, sự gia tăng phân hoá, phân tầng xã hội, diễn biến phức tạp của vấn đề tôn giáo, dân tộc, an ninh nông thôn,...</a:t>
            </a:r>
            <a:endParaRPr lang="en-GB" sz="2400" dirty="0">
              <a:solidFill>
                <a:srgbClr val="24202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7"/>
                </p:tgtEl>
              </p:cMediaNode>
            </p:audio>
            <p:seq concurrent="1" nextAc="seek">
              <p:cTn id="3" restart="whenNotActive" fill="hold" evtFilter="cancelBubble" nodeType="interactiveSeq">
                <p:stCondLst>
                  <p:cond evt="onClick" delay="0">
                    <p:tgtEl>
                      <p:spTgt spid="1088"/>
                    </p:tgtEl>
                  </p:cond>
                </p:stCondLst>
                <p:endSync evt="end" delay="0">
                  <p:rtn val="all"/>
                </p:endSync>
                <p:childTnLst>
                  <p:par>
                    <p:cTn id="4" fill="hold">
                      <p:stCondLst>
                        <p:cond delay="0"/>
                      </p:stCondLst>
                      <p:childTnLst>
                        <p:par>
                          <p:cTn id="5" fill="hold">
                            <p:stCondLst>
                              <p:cond delay="0"/>
                            </p:stCondLst>
                            <p:childTnLst>
                              <p:par>
                                <p:cTn id="6" presetID="1" presetClass="entr" presetSubtype="0" fill="hold" grpId="0" nodeType="clickEffect">
                                  <p:stCondLst>
                                    <p:cond delay="0"/>
                                  </p:stCondLst>
                                  <p:childTnLst>
                                    <p:set>
                                      <p:cBhvr>
                                        <p:cTn id="7" dur="1" fill="hold">
                                          <p:stCondLst>
                                            <p:cond delay="999"/>
                                          </p:stCondLst>
                                        </p:cTn>
                                        <p:tgtEl>
                                          <p:spTgt spid="1089"/>
                                        </p:tgtEl>
                                        <p:attrNameLst>
                                          <p:attrName>style.visibility</p:attrName>
                                        </p:attrNameLst>
                                      </p:cBhvr>
                                      <p:to>
                                        <p:strVal val="visible"/>
                                      </p:to>
                                    </p:set>
                                  </p:childTnLst>
                                  <p:subTnLst>
                                    <p:audio>
                                      <p:cMediaNode>
                                        <p:cTn display="0" masterRel="sameClick">
                                          <p:stCondLst>
                                            <p:cond evt="begin" delay="0">
                                              <p:tn val="6"/>
                                            </p:cond>
                                          </p:stCondLst>
                                          <p:endCondLst>
                                            <p:cond evt="onStopAudio" delay="0">
                                              <p:tgtEl>
                                                <p:sldTgt/>
                                              </p:tgtEl>
                                            </p:cond>
                                          </p:endCondLst>
                                        </p:cTn>
                                        <p:tgtEl>
                                          <p:sndTgt r:embed="rId8" name="demgiay.wav"/>
                                        </p:tgtEl>
                                      </p:cMediaNode>
                                    </p:audio>
                                  </p:sub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999"/>
                                          </p:stCondLst>
                                        </p:cTn>
                                        <p:tgtEl>
                                          <p:spTgt spid="109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8" name="demgiay.wav"/>
                                        </p:tgtEl>
                                      </p:cMediaNode>
                                    </p:audio>
                                  </p:sub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999"/>
                                          </p:stCondLst>
                                        </p:cTn>
                                        <p:tgtEl>
                                          <p:spTgt spid="1091"/>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8" name="demgiay.wav"/>
                                        </p:tgtEl>
                                      </p:cMediaNode>
                                    </p:audio>
                                  </p:sub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999"/>
                                          </p:stCondLst>
                                        </p:cTn>
                                        <p:tgtEl>
                                          <p:spTgt spid="1092"/>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8" name="demgiay.wav"/>
                                        </p:tgtEl>
                                      </p:cMediaNode>
                                    </p:audio>
                                  </p:subTnLst>
                                </p:cTn>
                              </p:par>
                            </p:childTnLst>
                          </p:cTn>
                        </p:par>
                        <p:par>
                          <p:cTn id="17" fill="hold">
                            <p:stCondLst>
                              <p:cond delay="4000"/>
                            </p:stCondLst>
                            <p:childTnLst>
                              <p:par>
                                <p:cTn id="18" presetID="1" presetClass="entr" presetSubtype="0" fill="hold" grpId="0" nodeType="afterEffect">
                                  <p:stCondLst>
                                    <p:cond delay="0"/>
                                  </p:stCondLst>
                                  <p:childTnLst>
                                    <p:set>
                                      <p:cBhvr>
                                        <p:cTn id="19" dur="1" fill="hold">
                                          <p:stCondLst>
                                            <p:cond delay="999"/>
                                          </p:stCondLst>
                                        </p:cTn>
                                        <p:tgtEl>
                                          <p:spTgt spid="1093"/>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8" name="demgiay.wav"/>
                                        </p:tgtEl>
                                      </p:cMediaNode>
                                    </p:audio>
                                  </p:subTnLst>
                                </p:cTn>
                              </p:par>
                            </p:childTnLst>
                          </p:cTn>
                        </p:par>
                        <p:par>
                          <p:cTn id="20" fill="hold">
                            <p:stCondLst>
                              <p:cond delay="5000"/>
                            </p:stCondLst>
                            <p:childTnLst>
                              <p:par>
                                <p:cTn id="21" presetID="1" presetClass="entr" presetSubtype="0" fill="hold" grpId="0" nodeType="afterEffect">
                                  <p:stCondLst>
                                    <p:cond delay="0"/>
                                  </p:stCondLst>
                                  <p:childTnLst>
                                    <p:set>
                                      <p:cBhvr>
                                        <p:cTn id="22" dur="1" fill="hold">
                                          <p:stCondLst>
                                            <p:cond delay="999"/>
                                          </p:stCondLst>
                                        </p:cTn>
                                        <p:tgtEl>
                                          <p:spTgt spid="1094"/>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8" name="demgiay.wav"/>
                                        </p:tgtEl>
                                      </p:cMediaNode>
                                    </p:audio>
                                  </p:subTnLst>
                                </p:cTn>
                              </p:par>
                            </p:childTnLst>
                          </p:cTn>
                        </p:par>
                        <p:par>
                          <p:cTn id="23" fill="hold">
                            <p:stCondLst>
                              <p:cond delay="6000"/>
                            </p:stCondLst>
                            <p:childTnLst>
                              <p:par>
                                <p:cTn id="24" presetID="1" presetClass="entr" presetSubtype="0" fill="hold" grpId="0" nodeType="afterEffect">
                                  <p:stCondLst>
                                    <p:cond delay="0"/>
                                  </p:stCondLst>
                                  <p:childTnLst>
                                    <p:set>
                                      <p:cBhvr>
                                        <p:cTn id="25" dur="1" fill="hold">
                                          <p:stCondLst>
                                            <p:cond delay="999"/>
                                          </p:stCondLst>
                                        </p:cTn>
                                        <p:tgtEl>
                                          <p:spTgt spid="1095"/>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8" name="demgiay.wav"/>
                                        </p:tgtEl>
                                      </p:cMediaNode>
                                    </p:audio>
                                  </p:subTnLst>
                                </p:cTn>
                              </p:par>
                            </p:childTnLst>
                          </p:cTn>
                        </p:par>
                        <p:par>
                          <p:cTn id="26" fill="hold">
                            <p:stCondLst>
                              <p:cond delay="7000"/>
                            </p:stCondLst>
                            <p:childTnLst>
                              <p:par>
                                <p:cTn id="27" presetID="1" presetClass="entr" presetSubtype="0" fill="hold" grpId="0" nodeType="afterEffect">
                                  <p:stCondLst>
                                    <p:cond delay="0"/>
                                  </p:stCondLst>
                                  <p:childTnLst>
                                    <p:set>
                                      <p:cBhvr>
                                        <p:cTn id="28" dur="1" fill="hold">
                                          <p:stCondLst>
                                            <p:cond delay="999"/>
                                          </p:stCondLst>
                                        </p:cTn>
                                        <p:tgtEl>
                                          <p:spTgt spid="1096"/>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8" name="demgiay.wav"/>
                                        </p:tgtEl>
                                      </p:cMediaNode>
                                    </p:audio>
                                  </p:subTnLst>
                                </p:cTn>
                              </p:par>
                            </p:childTnLst>
                          </p:cTn>
                        </p:par>
                        <p:par>
                          <p:cTn id="29" fill="hold">
                            <p:stCondLst>
                              <p:cond delay="8000"/>
                            </p:stCondLst>
                            <p:childTnLst>
                              <p:par>
                                <p:cTn id="30" presetID="1" presetClass="entr" presetSubtype="0" fill="hold" grpId="0" nodeType="afterEffect">
                                  <p:stCondLst>
                                    <p:cond delay="0"/>
                                  </p:stCondLst>
                                  <p:childTnLst>
                                    <p:set>
                                      <p:cBhvr>
                                        <p:cTn id="31" dur="1" fill="hold">
                                          <p:stCondLst>
                                            <p:cond delay="999"/>
                                          </p:stCondLst>
                                        </p:cTn>
                                        <p:tgtEl>
                                          <p:spTgt spid="1097"/>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8" name="demgiay.wav"/>
                                        </p:tgtEl>
                                      </p:cMediaNode>
                                    </p:audio>
                                  </p:subTnLst>
                                </p:cTn>
                              </p:par>
                            </p:childTnLst>
                          </p:cTn>
                        </p:par>
                        <p:par>
                          <p:cTn id="32" fill="hold">
                            <p:stCondLst>
                              <p:cond delay="9000"/>
                            </p:stCondLst>
                            <p:childTnLst>
                              <p:par>
                                <p:cTn id="33" presetID="1" presetClass="entr" presetSubtype="0" fill="hold" grpId="0" nodeType="afterEffect">
                                  <p:stCondLst>
                                    <p:cond delay="0"/>
                                  </p:stCondLst>
                                  <p:childTnLst>
                                    <p:set>
                                      <p:cBhvr>
                                        <p:cTn id="34" dur="1" fill="hold">
                                          <p:stCondLst>
                                            <p:cond delay="999"/>
                                          </p:stCondLst>
                                        </p:cTn>
                                        <p:tgtEl>
                                          <p:spTgt spid="109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8" name="demgiay.wav"/>
                                        </p:tgtEl>
                                      </p:cMediaNode>
                                    </p:audio>
                                  </p:subTnLst>
                                </p:cTn>
                              </p:par>
                            </p:childTnLst>
                          </p:cTn>
                        </p:par>
                        <p:par>
                          <p:cTn id="35" fill="hold">
                            <p:stCondLst>
                              <p:cond delay="10000"/>
                            </p:stCondLst>
                            <p:childTnLst>
                              <p:par>
                                <p:cTn id="36" presetID="1" presetClass="entr" presetSubtype="0" fill="hold" grpId="0" nodeType="afterEffect">
                                  <p:stCondLst>
                                    <p:cond delay="0"/>
                                  </p:stCondLst>
                                  <p:childTnLst>
                                    <p:set>
                                      <p:cBhvr>
                                        <p:cTn id="37" dur="1" fill="hold">
                                          <p:stCondLst>
                                            <p:cond delay="999"/>
                                          </p:stCondLst>
                                        </p:cTn>
                                        <p:tgtEl>
                                          <p:spTgt spid="109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8" name="demgiay.wav"/>
                                        </p:tgtEl>
                                      </p:cMediaNode>
                                    </p:audio>
                                  </p:subTnLst>
                                </p:cTn>
                              </p:par>
                            </p:childTnLst>
                          </p:cTn>
                        </p:par>
                        <p:par>
                          <p:cTn id="38" fill="hold">
                            <p:stCondLst>
                              <p:cond delay="11000"/>
                            </p:stCondLst>
                            <p:childTnLst>
                              <p:par>
                                <p:cTn id="39" presetID="1" presetClass="entr" presetSubtype="0" fill="hold" grpId="0" nodeType="afterEffect">
                                  <p:stCondLst>
                                    <p:cond delay="0"/>
                                  </p:stCondLst>
                                  <p:childTnLst>
                                    <p:set>
                                      <p:cBhvr>
                                        <p:cTn id="40" dur="1" fill="hold">
                                          <p:stCondLst>
                                            <p:cond delay="999"/>
                                          </p:stCondLst>
                                        </p:cTn>
                                        <p:tgtEl>
                                          <p:spTgt spid="110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8" name="demgiay.wav"/>
                                        </p:tgtEl>
                                      </p:cMediaNode>
                                    </p:audio>
                                  </p:subTnLst>
                                </p:cTn>
                              </p:par>
                            </p:childTnLst>
                          </p:cTn>
                        </p:par>
                        <p:par>
                          <p:cTn id="41" fill="hold">
                            <p:stCondLst>
                              <p:cond delay="12000"/>
                            </p:stCondLst>
                            <p:childTnLst>
                              <p:par>
                                <p:cTn id="42" presetID="1" presetClass="entr" presetSubtype="0" fill="hold" grpId="0" nodeType="afterEffect">
                                  <p:stCondLst>
                                    <p:cond delay="0"/>
                                  </p:stCondLst>
                                  <p:childTnLst>
                                    <p:set>
                                      <p:cBhvr>
                                        <p:cTn id="43" dur="1" fill="hold">
                                          <p:stCondLst>
                                            <p:cond delay="999"/>
                                          </p:stCondLst>
                                        </p:cTn>
                                        <p:tgtEl>
                                          <p:spTgt spid="110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8" name="demgiay.wav"/>
                                        </p:tgtEl>
                                      </p:cMediaNode>
                                    </p:audio>
                                  </p:subTnLst>
                                </p:cTn>
                              </p:par>
                            </p:childTnLst>
                          </p:cTn>
                        </p:par>
                        <p:par>
                          <p:cTn id="44" fill="hold">
                            <p:stCondLst>
                              <p:cond delay="13000"/>
                            </p:stCondLst>
                            <p:childTnLst>
                              <p:par>
                                <p:cTn id="45" presetID="1" presetClass="entr" presetSubtype="0" fill="hold" grpId="0" nodeType="afterEffect">
                                  <p:stCondLst>
                                    <p:cond delay="0"/>
                                  </p:stCondLst>
                                  <p:childTnLst>
                                    <p:set>
                                      <p:cBhvr>
                                        <p:cTn id="46" dur="1" fill="hold">
                                          <p:stCondLst>
                                            <p:cond delay="999"/>
                                          </p:stCondLst>
                                        </p:cTn>
                                        <p:tgtEl>
                                          <p:spTgt spid="110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8" name="demgiay.wav"/>
                                        </p:tgtEl>
                                      </p:cMediaNode>
                                    </p:audio>
                                  </p:subTnLst>
                                </p:cTn>
                              </p:par>
                            </p:childTnLst>
                          </p:cTn>
                        </p:par>
                        <p:par>
                          <p:cTn id="47" fill="hold">
                            <p:stCondLst>
                              <p:cond delay="14000"/>
                            </p:stCondLst>
                            <p:childTnLst>
                              <p:par>
                                <p:cTn id="48" presetID="1" presetClass="entr" presetSubtype="0" fill="hold" grpId="0" nodeType="afterEffect">
                                  <p:stCondLst>
                                    <p:cond delay="0"/>
                                  </p:stCondLst>
                                  <p:childTnLst>
                                    <p:set>
                                      <p:cBhvr>
                                        <p:cTn id="49" dur="1" fill="hold">
                                          <p:stCondLst>
                                            <p:cond delay="999"/>
                                          </p:stCondLst>
                                        </p:cTn>
                                        <p:tgtEl>
                                          <p:spTgt spid="110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9" name="hetgio.wav"/>
                                        </p:tgtEl>
                                      </p:cMediaNode>
                                    </p:audio>
                                  </p:subTnLst>
                                </p:cTn>
                              </p:par>
                            </p:childTnLst>
                          </p:cTn>
                        </p:par>
                      </p:childTnLst>
                    </p:cTn>
                  </p:par>
                </p:childTnLst>
              </p:cTn>
              <p:nextCondLst>
                <p:cond evt="onClick" delay="0">
                  <p:tgtEl>
                    <p:spTgt spid="1088"/>
                  </p:tgtEl>
                </p:cond>
              </p:nextCondLst>
            </p:seq>
            <p:seq concurrent="1" nextAc="seek">
              <p:cTn id="50" restart="whenNotActive" fill="hold" evtFilter="cancelBubble" nodeType="interactiveSeq">
                <p:stCondLst>
                  <p:cond evt="onClick" delay="0">
                    <p:tgtEl>
                      <p:spTgt spid="2"/>
                    </p:tgtEl>
                  </p:cond>
                </p:stCondLst>
                <p:endSync evt="end" delay="0">
                  <p:rtn val="all"/>
                </p:endSync>
                <p:childTnLst>
                  <p:par>
                    <p:cTn id="51" fill="hold">
                      <p:stCondLst>
                        <p:cond delay="0"/>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 presetClass="entr" presetSubtype="0" fill="hold" grpId="0" nodeType="withEffect">
                                  <p:stCondLst>
                                    <p:cond delay="0"/>
                                  </p:stCondLst>
                                  <p:childTnLst>
                                    <p:set>
                                      <p:cBhvr>
                                        <p:cTn id="57" dur="1" fill="hold">
                                          <p:stCondLst>
                                            <p:cond delay="0"/>
                                          </p:stCondLst>
                                        </p:cTn>
                                        <p:tgtEl>
                                          <p:spTgt spid="1104"/>
                                        </p:tgtEl>
                                        <p:attrNameLst>
                                          <p:attrName>style.visibility</p:attrName>
                                        </p:attrNameLst>
                                      </p:cBhvr>
                                      <p:to>
                                        <p:strVal val="visible"/>
                                      </p:to>
                                    </p:set>
                                  </p:childTnLst>
                                </p:cTn>
                              </p:par>
                              <p:par>
                                <p:cTn id="58" presetID="1" presetClass="mediacall" presetSubtype="0" fill="hold" nodeType="withEffect">
                                  <p:stCondLst>
                                    <p:cond delay="0"/>
                                  </p:stCondLst>
                                  <p:childTnLst>
                                    <p:cmd type="call" cmd="playFrom(0.0)">
                                      <p:cBhvr>
                                        <p:cTn id="59" dur="1933" fill="hold"/>
                                        <p:tgtEl>
                                          <p:spTgt spid="27"/>
                                        </p:tgtEl>
                                      </p:cBhvr>
                                    </p:cmd>
                                  </p:childTnLst>
                                </p:cTn>
                              </p:par>
                            </p:childTnLst>
                          </p:cTn>
                        </p:par>
                      </p:childTnLst>
                    </p:cTn>
                  </p:par>
                </p:childTnLst>
              </p:cTn>
              <p:nextCondLst>
                <p:cond evt="onClick" delay="0">
                  <p:tgtEl>
                    <p:spTgt spid="2"/>
                  </p:tgtEl>
                </p:cond>
              </p:nextCondLst>
            </p:seq>
          </p:childTnLst>
        </p:cTn>
      </p:par>
    </p:tnLst>
    <p:bldLst>
      <p:bldP spid="15"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8" name="TextBox 7"/>
          <p:cNvSpPr txBox="1"/>
          <p:nvPr/>
        </p:nvSpPr>
        <p:spPr>
          <a:xfrm>
            <a:off x="239006" y="857692"/>
            <a:ext cx="2646698" cy="5991384"/>
          </a:xfrm>
          <a:prstGeom prst="rect">
            <a:avLst/>
          </a:prstGeom>
          <a:noFill/>
          <a:ln>
            <a:solidFill>
              <a:srgbClr val="00B050"/>
            </a:solidFill>
          </a:ln>
        </p:spPr>
        <p:txBody>
          <a:bodyPr wrap="square">
            <a:spAutoFit/>
          </a:bodyPr>
          <a:lstStyle/>
          <a:p>
            <a:pPr algn="just">
              <a:lnSpc>
                <a:spcPts val="2800"/>
              </a:lnSpc>
              <a:spcBef>
                <a:spcPts val="600"/>
              </a:spcBef>
              <a:spcAft>
                <a:spcPts val="600"/>
              </a:spcAft>
            </a:pP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khoá</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lnSpc>
                <a:spcPts val="2800"/>
              </a:lnSpc>
              <a:spcBef>
                <a:spcPts val="600"/>
              </a:spcBef>
              <a:spcAft>
                <a:spcPts val="600"/>
              </a:spcAft>
            </a:pPr>
            <a:r>
              <a:rPr lang="en-US" sz="2400" i="1" dirty="0">
                <a:solidFill>
                  <a:srgbClr val="FF0000"/>
                </a:solidFill>
                <a:latin typeface="Times New Roman" panose="02020603050405020304" pitchFamily="18" charset="0"/>
                <a:cs typeface="Times New Roman" panose="02020603050405020304" pitchFamily="18" charset="0"/>
              </a:rPr>
              <a:t>“</a:t>
            </a:r>
            <a:r>
              <a:rPr lang="en-GB" sz="2400" i="1" dirty="0" err="1">
                <a:solidFill>
                  <a:srgbClr val="FF0000"/>
                </a:solidFill>
                <a:effectLst/>
                <a:latin typeface="Times New Roman" panose="02020603050405020304" pitchFamily="18" charset="0"/>
                <a:ea typeface="Calibri" panose="020F0502020204030204" charset="0"/>
              </a:rPr>
              <a:t>Bạo</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loạn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lật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đổ</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là</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hệ</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quả</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tất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yếu</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đồng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thời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là</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nhân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tố</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thúc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đẩy</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diễn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biến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hoà</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bình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diễn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ra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nhanh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mạnh</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quyết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liệt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gây</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ra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hậu</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quả</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nặng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nề</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Bạo</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loạn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lật</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đổ</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thực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hiện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mục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tiêu</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cuối</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cùng</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của</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chiến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lược</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diễn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biến</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hoà</a:t>
            </a:r>
            <a:r>
              <a:rPr lang="en-GB" sz="2400" i="1" dirty="0">
                <a:solidFill>
                  <a:srgbClr val="FF0000"/>
                </a:solidFill>
                <a:effectLst/>
                <a:latin typeface="Times New Roman" panose="02020603050405020304" pitchFamily="18" charset="0"/>
                <a:ea typeface="Calibri" panose="020F0502020204030204" charset="0"/>
              </a:rPr>
              <a:t> </a:t>
            </a:r>
            <a:r>
              <a:rPr lang="en-GB" sz="2400" i="1" dirty="0" err="1">
                <a:solidFill>
                  <a:srgbClr val="FF0000"/>
                </a:solidFill>
                <a:effectLst/>
                <a:latin typeface="Times New Roman" panose="02020603050405020304" pitchFamily="18" charset="0"/>
                <a:ea typeface="Calibri" panose="020F0502020204030204" charset="0"/>
              </a:rPr>
              <a:t>bình</a:t>
            </a:r>
            <a:r>
              <a:rPr lang="en-GB" sz="2400" i="1" dirty="0">
                <a:solidFill>
                  <a:srgbClr val="FF0000"/>
                </a:solidFill>
                <a:effectLst/>
                <a:latin typeface="Times New Roman" panose="02020603050405020304" pitchFamily="18" charset="0"/>
                <a:ea typeface="Calibri" panose="020F0502020204030204" charset="0"/>
              </a:rPr>
              <a:t>.</a:t>
            </a:r>
            <a:r>
              <a:rPr lang="vi-VN" sz="2400" i="1" dirty="0">
                <a:solidFill>
                  <a:srgbClr val="FF0000"/>
                </a:solidFill>
                <a:latin typeface="Times New Roman" panose="02020603050405020304" pitchFamily="18" charset="0"/>
                <a:cs typeface="Times New Roman" panose="02020603050405020304" pitchFamily="18" charset="0"/>
              </a:rPr>
              <a:t>”</a:t>
            </a:r>
            <a:endParaRPr lang="en-US" sz="2400" i="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78462" y="296978"/>
            <a:ext cx="4184151" cy="412934"/>
          </a:xfrm>
          <a:prstGeom prst="rect">
            <a:avLst/>
          </a:prstGeom>
          <a:noFill/>
          <a:ln>
            <a:noFill/>
          </a:ln>
        </p:spPr>
        <p:txBody>
          <a:bodyPr wrap="square">
            <a:spAutoFit/>
          </a:bodyPr>
          <a:lstStyle/>
          <a:p>
            <a:pPr algn="just">
              <a:lnSpc>
                <a:spcPts val="2500"/>
              </a:lnSpc>
              <a:spcBef>
                <a:spcPts val="600"/>
              </a:spcBef>
              <a:spcAft>
                <a:spcPts val="600"/>
              </a:spcAft>
            </a:pPr>
            <a:r>
              <a:rPr lang="vi-VN"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KẾT QUẢ “GIẢI Ô CHỮ 2”</a:t>
            </a:r>
            <a:endParaRPr lang="en-US" sz="2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029386" y="862260"/>
            <a:ext cx="8608432" cy="5986815"/>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28694"/>
            <a:ext cx="625171" cy="612210"/>
          </a:xfrm>
          <a:prstGeom prst="rect">
            <a:avLst/>
          </a:prstGeom>
        </p:spPr>
      </p:pic>
      <p:grpSp>
        <p:nvGrpSpPr>
          <p:cNvPr id="42" name="Group 11"/>
          <p:cNvGrpSpPr/>
          <p:nvPr/>
        </p:nvGrpSpPr>
        <p:grpSpPr bwMode="auto">
          <a:xfrm>
            <a:off x="806095" y="98986"/>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 name="TextBox 3"/>
          <p:cNvSpPr txBox="1"/>
          <p:nvPr/>
        </p:nvSpPr>
        <p:spPr>
          <a:xfrm>
            <a:off x="1582950" y="199380"/>
            <a:ext cx="9951643" cy="830997"/>
          </a:xfrm>
          <a:prstGeom prst="rect">
            <a:avLst/>
          </a:prstGeom>
          <a:noFill/>
        </p:spPr>
        <p:txBody>
          <a:bodyPr wrap="square">
            <a:spAutoFit/>
          </a:bodyPr>
          <a:lstStyle/>
          <a:p>
            <a:pPr algn="just"/>
            <a:r>
              <a:rPr lang="en-GB" sz="2400" b="1" i="0" dirty="0">
                <a:solidFill>
                  <a:srgbClr val="00B050"/>
                </a:solidFill>
                <a:effectLst/>
                <a:latin typeface="Times New Roman" panose="02020603050405020304" pitchFamily="18" charset="0"/>
                <a:cs typeface="Times New Roman" panose="02020603050405020304" pitchFamily="18" charset="0"/>
              </a:rPr>
              <a:t>III. </a:t>
            </a:r>
            <a:r>
              <a:rPr lang="vi-VN" sz="2400" b="1" dirty="0">
                <a:solidFill>
                  <a:srgbClr val="00B050"/>
                </a:solidFill>
                <a:latin typeface="Times New Roman" panose="02020603050405020304" pitchFamily="18" charset="0"/>
                <a:cs typeface="Times New Roman" panose="02020603050405020304" pitchFamily="18" charset="0"/>
              </a:rPr>
              <a:t>PHÒNG, CHỐNG CHIẾN LƯỢC “DIỄN BIẾN HOÀ BÌNH”, BẠO LOẠN LẬT ĐỔ</a:t>
            </a:r>
            <a:r>
              <a:rPr lang="vi-VN" sz="2400" dirty="0">
                <a:solidFill>
                  <a:srgbClr val="00B050"/>
                </a:solidFill>
                <a:latin typeface="Times New Roman" panose="02020603050405020304" pitchFamily="18" charset="0"/>
                <a:cs typeface="Times New Roman" panose="02020603050405020304" pitchFamily="18" charset="0"/>
              </a:rPr>
              <a:t> </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315917" y="1172878"/>
            <a:ext cx="4506250" cy="830997"/>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1.</a:t>
            </a:r>
            <a:r>
              <a:rPr lang="en-US" sz="2400" dirty="0">
                <a:solidFill>
                  <a:srgbClr val="00B050"/>
                </a:solidFill>
              </a:rPr>
              <a:t> </a:t>
            </a:r>
            <a:r>
              <a:rPr lang="vi-VN" sz="2400" b="1" dirty="0">
                <a:solidFill>
                  <a:srgbClr val="00B050"/>
                </a:solidFill>
                <a:latin typeface="Times New Roman" panose="02020603050405020304" pitchFamily="18" charset="0"/>
                <a:cs typeface="Times New Roman" panose="02020603050405020304" pitchFamily="18" charset="0"/>
              </a:rPr>
              <a:t>Một số giải pháp phòng, chống chiến lược “</a:t>
            </a:r>
            <a:r>
              <a:rPr lang="en-GB" sz="2400" b="1" dirty="0">
                <a:solidFill>
                  <a:srgbClr val="00B050"/>
                </a:solidFill>
                <a:latin typeface="Times New Roman" panose="02020603050405020304" pitchFamily="18" charset="0"/>
                <a:cs typeface="Times New Roman" panose="02020603050405020304" pitchFamily="18" charset="0"/>
              </a:rPr>
              <a:t>DBHB</a:t>
            </a:r>
            <a:r>
              <a:rPr lang="vi-VN" sz="2400" b="1" dirty="0">
                <a:solidFill>
                  <a:srgbClr val="00B050"/>
                </a:solidFill>
                <a:latin typeface="Times New Roman" panose="02020603050405020304" pitchFamily="18" charset="0"/>
                <a:cs typeface="Times New Roman" panose="02020603050405020304" pitchFamily="18" charset="0"/>
              </a:rPr>
              <a:t>”, </a:t>
            </a:r>
            <a:r>
              <a:rPr lang="en-GB" sz="2400" b="1" dirty="0">
                <a:solidFill>
                  <a:srgbClr val="00B050"/>
                </a:solidFill>
                <a:latin typeface="Times New Roman" panose="02020603050405020304" pitchFamily="18" charset="0"/>
                <a:cs typeface="Times New Roman" panose="02020603050405020304" pitchFamily="18" charset="0"/>
              </a:rPr>
              <a:t>BLLĐ</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4065" y="2019285"/>
            <a:ext cx="4347716" cy="1559081"/>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5.</a:t>
            </a:r>
            <a:r>
              <a:rPr lang="vi-VN" dirty="0"/>
              <a:t> </a:t>
            </a:r>
            <a:r>
              <a:rPr lang="vi-VN" sz="2400" dirty="0">
                <a:latin typeface="Times New Roman" panose="02020603050405020304" pitchFamily="18" charset="0"/>
                <a:cs typeface="Times New Roman" panose="02020603050405020304" pitchFamily="18" charset="0"/>
              </a:rPr>
              <a:t>Em hãy nêu một số giải pháp phòng, chống chiến lược “</a:t>
            </a:r>
            <a:r>
              <a:rPr lang="en-GB" sz="2400" dirty="0" err="1">
                <a:latin typeface="Times New Roman" panose="02020603050405020304" pitchFamily="18" charset="0"/>
                <a:cs typeface="Times New Roman" panose="02020603050405020304" pitchFamily="18" charset="0"/>
              </a:rPr>
              <a:t>diễn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bạo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loạn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đổ</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211425" y="1396551"/>
            <a:ext cx="6452558" cy="4979889"/>
          </a:xfrm>
          <a:prstGeom prst="rect">
            <a:avLst/>
          </a:prstGeom>
          <a:noFill/>
          <a:ln>
            <a:solidFill>
              <a:srgbClr val="00B050"/>
            </a:solidFill>
          </a:ln>
        </p:spPr>
        <p:txBody>
          <a:bodyPr wrap="square">
            <a:spAutoFit/>
          </a:bodyPr>
          <a:lstStyle/>
          <a:p>
            <a:pPr algn="ctr">
              <a:lnSpc>
                <a:spcPts val="3000"/>
              </a:lnSpc>
              <a:spcBef>
                <a:spcPts val="600"/>
              </a:spcBef>
              <a:spcAft>
                <a:spcPts val="600"/>
              </a:spcAft>
            </a:pPr>
            <a:r>
              <a:rPr lang="vi-VN" sz="2400" b="1" dirty="0">
                <a:solidFill>
                  <a:srgbClr val="FF0000"/>
                </a:solidFill>
                <a:latin typeface="Times New Roman" panose="02020603050405020304" pitchFamily="18" charset="0"/>
                <a:cs typeface="Times New Roman" panose="02020603050405020304" pitchFamily="18" charset="0"/>
              </a:rPr>
              <a:t>P</a:t>
            </a:r>
            <a:r>
              <a:rPr lang="en-US" sz="2400" b="1" dirty="0">
                <a:solidFill>
                  <a:srgbClr val="FF0000"/>
                </a:solidFill>
                <a:latin typeface="Times New Roman" panose="02020603050405020304" pitchFamily="18" charset="0"/>
                <a:cs typeface="Times New Roman" panose="02020603050405020304" pitchFamily="18" charset="0"/>
              </a:rPr>
              <a:t>HIẾU HỌC TẬP </a:t>
            </a:r>
            <a:r>
              <a:rPr lang="en-GB" sz="2400" b="1" dirty="0">
                <a:solidFill>
                  <a:srgbClr val="FF0000"/>
                </a:solidFill>
                <a:latin typeface="Times New Roman" panose="02020603050405020304" pitchFamily="18" charset="0"/>
                <a:cs typeface="Times New Roman" panose="02020603050405020304" pitchFamily="18" charset="0"/>
              </a:rPr>
              <a:t>4.4</a:t>
            </a:r>
            <a:endParaRPr lang="en-GB" sz="2400" b="1" dirty="0">
              <a:solidFill>
                <a:srgbClr val="FF0000"/>
              </a:solidFill>
              <a:latin typeface="Times New Roman" panose="02020603050405020304" pitchFamily="18" charset="0"/>
              <a:cs typeface="Times New Roman" panose="02020603050405020304" pitchFamily="18" charset="0"/>
            </a:endParaRPr>
          </a:p>
          <a:p>
            <a:pPr marL="285750" indent="-285750" algn="just">
              <a:lnSpc>
                <a:spcPts val="3400"/>
              </a:lnSpc>
              <a:spcBef>
                <a:spcPts val="600"/>
              </a:spcBef>
              <a:spcAft>
                <a:spcPts val="600"/>
              </a:spcAft>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Nhiệm vụ </a:t>
            </a:r>
            <a:r>
              <a:rPr lang="vi-VN" sz="2400" dirty="0">
                <a:solidFill>
                  <a:srgbClr val="00B050"/>
                </a:solidFill>
                <a:latin typeface="Times New Roman" panose="02020603050405020304" pitchFamily="18" charset="0"/>
                <a:cs typeface="Times New Roman" panose="02020603050405020304" pitchFamily="18" charset="0"/>
              </a:rPr>
              <a:t>(HS làm việc</a:t>
            </a:r>
            <a:r>
              <a:rPr lang="en-GB" sz="2400" dirty="0">
                <a:solidFill>
                  <a:srgbClr val="00B050"/>
                </a:solidFill>
                <a:latin typeface="Times New Roman" panose="02020603050405020304" pitchFamily="18" charset="0"/>
                <a:cs typeface="Times New Roman" panose="02020603050405020304" pitchFamily="18" charset="0"/>
              </a:rPr>
              <a:t> 4 </a:t>
            </a:r>
            <a:r>
              <a:rPr lang="en-GB" sz="2400" dirty="0" err="1">
                <a:solidFill>
                  <a:srgbClr val="00B050"/>
                </a:solidFill>
                <a:latin typeface="Times New Roman" panose="02020603050405020304" pitchFamily="18" charset="0"/>
                <a:cs typeface="Times New Roman" panose="02020603050405020304" pitchFamily="18" charset="0"/>
              </a:rPr>
              <a:t>nhóm</a:t>
            </a:r>
            <a:r>
              <a:rPr lang="vi-VN"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hoặc</a:t>
            </a:r>
            <a:r>
              <a:rPr lang="en-GB" sz="2400" dirty="0">
                <a:solidFill>
                  <a:srgbClr val="00B050"/>
                </a:solidFill>
                <a:latin typeface="Times New Roman" panose="02020603050405020304" pitchFamily="18" charset="0"/>
                <a:cs typeface="Times New Roman" panose="02020603050405020304" pitchFamily="18" charset="0"/>
              </a:rPr>
              <a:t> </a:t>
            </a:r>
            <a:r>
              <a:rPr lang="vi-VN" sz="2400" dirty="0">
                <a:solidFill>
                  <a:srgbClr val="00B050"/>
                </a:solidFill>
                <a:latin typeface="Times New Roman" panose="02020603050405020304" pitchFamily="18" charset="0"/>
                <a:cs typeface="Times New Roman" panose="02020603050405020304" pitchFamily="18" charset="0"/>
              </a:rPr>
              <a:t>theo cặp</a:t>
            </a:r>
            <a:r>
              <a:rPr lang="en-GB" sz="2400" dirty="0">
                <a:solidFill>
                  <a:srgbClr val="00B050"/>
                </a:solidFill>
                <a:latin typeface="Times New Roman" panose="02020603050405020304" pitchFamily="18" charset="0"/>
                <a:cs typeface="Times New Roman" panose="02020603050405020304" pitchFamily="18" charset="0"/>
              </a:rPr>
              <a:t> ở 4 </a:t>
            </a:r>
            <a:r>
              <a:rPr lang="en-GB" sz="2400" dirty="0" err="1">
                <a:solidFill>
                  <a:srgbClr val="00B050"/>
                </a:solidFill>
                <a:latin typeface="Times New Roman" panose="02020603050405020304" pitchFamily="18" charset="0"/>
                <a:cs typeface="Times New Roman" panose="02020603050405020304" pitchFamily="18" charset="0"/>
              </a:rPr>
              <a:t>khu</a:t>
            </a:r>
            <a:r>
              <a:rPr lang="en-GB" sz="2400" dirty="0">
                <a:solidFill>
                  <a:srgbClr val="00B050"/>
                </a:solidFill>
                <a:latin typeface="Times New Roman" panose="02020603050405020304" pitchFamily="18" charset="0"/>
                <a:cs typeface="Times New Roman" panose="02020603050405020304" pitchFamily="18" charset="0"/>
              </a:rPr>
              <a:t> </a:t>
            </a:r>
            <a:r>
              <a:rPr lang="en-GB" sz="2400" dirty="0" err="1">
                <a:solidFill>
                  <a:srgbClr val="00B050"/>
                </a:solidFill>
                <a:latin typeface="Times New Roman" panose="02020603050405020304" pitchFamily="18" charset="0"/>
                <a:cs typeface="Times New Roman" panose="02020603050405020304" pitchFamily="18" charset="0"/>
              </a:rPr>
              <a:t>vực</a:t>
            </a:r>
            <a:r>
              <a:rPr lang="vi-VN" sz="2400" dirty="0">
                <a:solidFill>
                  <a:srgbClr val="00B050"/>
                </a:solidFill>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lnSpc>
                <a:spcPts val="340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a:t>
            </a:r>
            <a:r>
              <a:rPr lang="vi-VN" sz="2400" dirty="0">
                <a:solidFill>
                  <a:srgbClr val="00A23A"/>
                </a:solidFill>
                <a:latin typeface="Times New Roman" panose="02020603050405020304" pitchFamily="18" charset="0"/>
                <a:cs typeface="Times New Roman" panose="02020603050405020304" pitchFamily="18" charset="0"/>
              </a:rPr>
              <a:t>1,</a:t>
            </a:r>
            <a:r>
              <a:rPr lang="en-GB" sz="2400" dirty="0">
                <a:solidFill>
                  <a:srgbClr val="00A23A"/>
                </a:solidFill>
                <a:latin typeface="Times New Roman" panose="02020603050405020304" pitchFamily="18" charset="0"/>
                <a:cs typeface="Times New Roman" panose="02020603050405020304" pitchFamily="18" charset="0"/>
              </a:rPr>
              <a:t> </a:t>
            </a:r>
            <a:r>
              <a:rPr lang="vi-VN" sz="2400" dirty="0">
                <a:solidFill>
                  <a:srgbClr val="00A23A"/>
                </a:solidFill>
                <a:latin typeface="Times New Roman" panose="02020603050405020304" pitchFamily="18" charset="0"/>
                <a:cs typeface="Times New Roman" panose="02020603050405020304" pitchFamily="18" charset="0"/>
              </a:rPr>
              <a:t>2</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khu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vực</a:t>
            </a:r>
            <a:r>
              <a:rPr lang="en-GB" sz="2400" dirty="0">
                <a:latin typeface="Times New Roman" panose="02020603050405020304" pitchFamily="18" charset="0"/>
                <a:cs typeface="Times New Roman" panose="02020603050405020304" pitchFamily="18" charset="0"/>
              </a:rPr>
              <a:t> </a:t>
            </a:r>
            <a:r>
              <a:rPr lang="en-GB" sz="2400" dirty="0">
                <a:solidFill>
                  <a:srgbClr val="00A23A"/>
                </a:solidFill>
                <a:latin typeface="Times New Roman" panose="02020603050405020304" pitchFamily="18" charset="0"/>
                <a:cs typeface="Times New Roman" panose="02020603050405020304" pitchFamily="18" charset="0"/>
              </a:rPr>
              <a:t>1, 2</a:t>
            </a:r>
            <a:r>
              <a:rPr lang="vi-VN" sz="2400" dirty="0">
                <a:latin typeface="Times New Roman" panose="02020603050405020304" pitchFamily="18" charset="0"/>
                <a:cs typeface="Times New Roman" panose="02020603050405020304" pitchFamily="18" charset="0"/>
              </a:rPr>
              <a:t>: Đọc Khám phá 5, thông tin mục III/1 và vẽ </a:t>
            </a:r>
            <a:r>
              <a:rPr lang="en-GB" sz="2400" dirty="0">
                <a:latin typeface="Times New Roman" panose="02020603050405020304" pitchFamily="18" charset="0"/>
                <a:cs typeface="Times New Roman" panose="02020603050405020304" pitchFamily="18" charset="0"/>
              </a:rPr>
              <a:t>LĐTD</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Một số giải pháp phòng, chống chiến lược “</a:t>
            </a:r>
            <a:r>
              <a:rPr lang="en-GB" sz="2400" i="1" dirty="0">
                <a:latin typeface="Times New Roman" panose="02020603050405020304" pitchFamily="18" charset="0"/>
                <a:cs typeface="Times New Roman" panose="02020603050405020304" pitchFamily="18" charset="0"/>
              </a:rPr>
              <a:t>DBHB</a:t>
            </a:r>
            <a:r>
              <a:rPr lang="vi-VN" sz="2400" i="1" dirty="0">
                <a:latin typeface="Times New Roman" panose="02020603050405020304" pitchFamily="18" charset="0"/>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BLLĐ</a:t>
            </a:r>
            <a:r>
              <a:rPr lang="vi-VN" sz="2400" i="1" dirty="0">
                <a:latin typeface="Times New Roman" panose="02020603050405020304" pitchFamily="18" charset="0"/>
                <a:cs typeface="Times New Roman" panose="02020603050405020304" pitchFamily="18" charset="0"/>
              </a:rPr>
              <a:t>.</a:t>
            </a:r>
            <a:endParaRPr lang="vi-VN" sz="2400" i="1" dirty="0">
              <a:latin typeface="Times New Roman" panose="02020603050405020304" pitchFamily="18" charset="0"/>
              <a:cs typeface="Times New Roman" panose="02020603050405020304" pitchFamily="18" charset="0"/>
            </a:endParaRPr>
          </a:p>
          <a:p>
            <a:pPr algn="just">
              <a:lnSpc>
                <a:spcPts val="3400"/>
              </a:lnSpc>
              <a:spcBef>
                <a:spcPts val="600"/>
              </a:spcBef>
              <a:spcAft>
                <a:spcPts val="600"/>
              </a:spcAft>
            </a:pPr>
            <a:r>
              <a:rPr lang="vi-VN" sz="2400" dirty="0">
                <a:latin typeface="Times New Roman" panose="02020603050405020304" pitchFamily="18" charset="0"/>
                <a:cs typeface="Times New Roman" panose="02020603050405020304" pitchFamily="18" charset="0"/>
              </a:rPr>
              <a:t>– Nhóm </a:t>
            </a:r>
            <a:r>
              <a:rPr lang="vi-VN" sz="2400" dirty="0">
                <a:solidFill>
                  <a:srgbClr val="00A23A"/>
                </a:solidFill>
                <a:latin typeface="Times New Roman" panose="02020603050405020304" pitchFamily="18" charset="0"/>
                <a:cs typeface="Times New Roman" panose="02020603050405020304" pitchFamily="18" charset="0"/>
              </a:rPr>
              <a:t>3, 4</a:t>
            </a:r>
            <a:r>
              <a:rPr lang="en-GB" sz="2400" dirty="0">
                <a:latin typeface="Times New Roman" panose="02020603050405020304" pitchFamily="18" charset="0"/>
                <a:cs typeface="Times New Roman" panose="02020603050405020304" pitchFamily="18" charset="0"/>
              </a:rPr>
              <a:t>/</a:t>
            </a:r>
            <a:r>
              <a:rPr lang="en-GB" sz="2400" dirty="0" err="1">
                <a:latin typeface="Times New Roman" panose="02020603050405020304" pitchFamily="18" charset="0"/>
                <a:cs typeface="Times New Roman" panose="02020603050405020304" pitchFamily="18" charset="0"/>
              </a:rPr>
              <a:t>khu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vực</a:t>
            </a:r>
            <a:r>
              <a:rPr lang="en-GB" sz="2400" dirty="0">
                <a:latin typeface="Times New Roman" panose="02020603050405020304" pitchFamily="18" charset="0"/>
                <a:cs typeface="Times New Roman" panose="02020603050405020304" pitchFamily="18" charset="0"/>
              </a:rPr>
              <a:t> </a:t>
            </a:r>
            <a:r>
              <a:rPr lang="en-GB" sz="2400" dirty="0">
                <a:solidFill>
                  <a:srgbClr val="00A23A"/>
                </a:solidFill>
                <a:latin typeface="Times New Roman" panose="02020603050405020304" pitchFamily="18" charset="0"/>
                <a:cs typeface="Times New Roman" panose="02020603050405020304" pitchFamily="18" charset="0"/>
              </a:rPr>
              <a:t>3, 4</a:t>
            </a:r>
            <a:r>
              <a:rPr lang="vi-VN" sz="2400" dirty="0">
                <a:latin typeface="Times New Roman" panose="02020603050405020304" pitchFamily="18" charset="0"/>
                <a:cs typeface="Times New Roman" panose="02020603050405020304" pitchFamily="18" charset="0"/>
              </a:rPr>
              <a:t>: Đọc Khám phá 6, thông tin mục III/2 và vẽ </a:t>
            </a:r>
            <a:r>
              <a:rPr lang="en-GB" sz="2400" dirty="0">
                <a:latin typeface="Times New Roman" panose="02020603050405020304" pitchFamily="18" charset="0"/>
                <a:cs typeface="Times New Roman" panose="02020603050405020304" pitchFamily="18" charset="0"/>
              </a:rPr>
              <a:t>LĐTD</a:t>
            </a:r>
            <a:r>
              <a:rPr lang="vi-VN" sz="2400" dirty="0">
                <a:latin typeface="Times New Roman" panose="02020603050405020304" pitchFamily="18" charset="0"/>
                <a:cs typeface="Times New Roman" panose="02020603050405020304" pitchFamily="18" charset="0"/>
              </a:rPr>
              <a:t>: </a:t>
            </a:r>
            <a:r>
              <a:rPr lang="vi-VN" sz="2400" i="1" dirty="0">
                <a:latin typeface="Times New Roman" panose="02020603050405020304" pitchFamily="18" charset="0"/>
                <a:cs typeface="Times New Roman" panose="02020603050405020304" pitchFamily="18" charset="0"/>
              </a:rPr>
              <a:t>Trách nhiệm của HS trong phòng, chống chiến lược “</a:t>
            </a:r>
            <a:r>
              <a:rPr lang="en-GB" sz="2400" i="1" dirty="0">
                <a:latin typeface="Times New Roman" panose="02020603050405020304" pitchFamily="18" charset="0"/>
                <a:cs typeface="Times New Roman" panose="02020603050405020304" pitchFamily="18" charset="0"/>
              </a:rPr>
              <a:t>DBHB</a:t>
            </a:r>
            <a:r>
              <a:rPr lang="vi-VN" sz="2400" i="1" dirty="0">
                <a:latin typeface="Times New Roman" panose="02020603050405020304" pitchFamily="18" charset="0"/>
                <a:cs typeface="Times New Roman" panose="02020603050405020304" pitchFamily="18" charset="0"/>
              </a:rPr>
              <a:t>”, </a:t>
            </a:r>
            <a:r>
              <a:rPr lang="en-GB" sz="2400" i="1" dirty="0">
                <a:latin typeface="Times New Roman" panose="02020603050405020304" pitchFamily="18" charset="0"/>
                <a:cs typeface="Times New Roman" panose="02020603050405020304" pitchFamily="18" charset="0"/>
              </a:rPr>
              <a:t>BLLĐ.</a:t>
            </a:r>
            <a:endParaRPr lang="en-GB" sz="2400" i="1" dirty="0">
              <a:latin typeface="Times New Roman" panose="02020603050405020304" pitchFamily="18" charset="0"/>
              <a:cs typeface="Times New Roman" panose="02020603050405020304" pitchFamily="18" charset="0"/>
            </a:endParaRPr>
          </a:p>
          <a:p>
            <a:pPr marL="342900" indent="-342900" algn="just">
              <a:lnSpc>
                <a:spcPts val="3400"/>
              </a:lnSpc>
              <a:spcBef>
                <a:spcPts val="600"/>
              </a:spcBef>
              <a:spcAft>
                <a:spcPts val="600"/>
              </a:spcAft>
              <a:buFont typeface="Wingdings" panose="05000000000000000000" pitchFamily="2" charset="2"/>
              <a:buChar char="v"/>
            </a:pPr>
            <a:r>
              <a:rPr lang="vi-VN" sz="2400" dirty="0">
                <a:latin typeface="Times New Roman" panose="02020603050405020304" pitchFamily="18" charset="0"/>
                <a:cs typeface="Times New Roman" panose="02020603050405020304" pitchFamily="18" charset="0"/>
              </a:rPr>
              <a:t> Thời gian thực hiện: </a:t>
            </a:r>
            <a:r>
              <a:rPr lang="vi-VN" sz="2400" dirty="0">
                <a:solidFill>
                  <a:srgbClr val="00B050"/>
                </a:solidFill>
                <a:latin typeface="Times New Roman" panose="02020603050405020304" pitchFamily="18" charset="0"/>
                <a:cs typeface="Times New Roman" panose="02020603050405020304" pitchFamily="18" charset="0"/>
              </a:rPr>
              <a:t>0</a:t>
            </a:r>
            <a:r>
              <a:rPr lang="en-GB" sz="2400" dirty="0">
                <a:solidFill>
                  <a:srgbClr val="00B050"/>
                </a:solidFill>
                <a:latin typeface="Times New Roman" panose="02020603050405020304" pitchFamily="18" charset="0"/>
                <a:cs typeface="Times New Roman" panose="02020603050405020304" pitchFamily="18" charset="0"/>
              </a:rPr>
              <a:t>5</a:t>
            </a:r>
            <a:r>
              <a:rPr lang="vi-VN" sz="2400" dirty="0">
                <a:latin typeface="Times New Roman" panose="02020603050405020304" pitchFamily="18" charset="0"/>
                <a:cs typeface="Times New Roman" panose="02020603050405020304" pitchFamily="18" charset="0"/>
              </a:rPr>
              <a:t> phút.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15916" y="3646589"/>
            <a:ext cx="4445865" cy="1200329"/>
          </a:xfrm>
          <a:prstGeom prst="rect">
            <a:avLst/>
          </a:prstGeom>
          <a:noFill/>
        </p:spPr>
        <p:txBody>
          <a:bodyPr wrap="square">
            <a:spAutoFit/>
          </a:bodyPr>
          <a:lstStyle/>
          <a:p>
            <a:pPr algn="just"/>
            <a:r>
              <a:rPr lang="en-US" sz="2400" b="1" dirty="0">
                <a:solidFill>
                  <a:srgbClr val="00B050"/>
                </a:solidFill>
                <a:latin typeface="Times New Roman" panose="02020603050405020304" pitchFamily="18" charset="0"/>
                <a:cs typeface="Times New Roman" panose="02020603050405020304" pitchFamily="18" charset="0"/>
              </a:rPr>
              <a:t>2.</a:t>
            </a:r>
            <a:r>
              <a:rPr lang="en-US" sz="2400" dirty="0">
                <a:solidFill>
                  <a:srgbClr val="00B050"/>
                </a:solidFill>
              </a:rPr>
              <a:t> </a:t>
            </a:r>
            <a:r>
              <a:rPr lang="vi-VN" sz="2400" b="1" dirty="0">
                <a:solidFill>
                  <a:srgbClr val="00B050"/>
                </a:solidFill>
                <a:latin typeface="Times New Roman" panose="02020603050405020304" pitchFamily="18" charset="0"/>
                <a:cs typeface="Times New Roman" panose="02020603050405020304" pitchFamily="18" charset="0"/>
              </a:rPr>
              <a:t>Trách nhiệm của học sinh trong</a:t>
            </a:r>
            <a:r>
              <a:rPr lang="en-GB" sz="2400" dirty="0"/>
              <a:t> </a:t>
            </a:r>
            <a:r>
              <a:rPr lang="vi-VN" sz="2400" b="1" dirty="0">
                <a:solidFill>
                  <a:srgbClr val="00B050"/>
                </a:solidFill>
                <a:latin typeface="Times New Roman" panose="02020603050405020304" pitchFamily="18" charset="0"/>
                <a:cs typeface="Times New Roman" panose="02020603050405020304" pitchFamily="18" charset="0"/>
              </a:rPr>
              <a:t>phòng, chống chiến lược</a:t>
            </a:r>
            <a:r>
              <a:rPr lang="en-GB" sz="2400" b="1" dirty="0">
                <a:solidFill>
                  <a:srgbClr val="00B050"/>
                </a:solidFill>
                <a:latin typeface="Times New Roman" panose="02020603050405020304" pitchFamily="18" charset="0"/>
                <a:cs typeface="Times New Roman" panose="02020603050405020304" pitchFamily="18" charset="0"/>
              </a:rPr>
              <a:t> </a:t>
            </a:r>
            <a:r>
              <a:rPr lang="vi-VN" sz="2400" b="1" dirty="0">
                <a:solidFill>
                  <a:srgbClr val="00B050"/>
                </a:solidFill>
                <a:latin typeface="Times New Roman" panose="02020603050405020304" pitchFamily="18" charset="0"/>
                <a:cs typeface="Times New Roman" panose="02020603050405020304" pitchFamily="18" charset="0"/>
              </a:rPr>
              <a:t>“</a:t>
            </a:r>
            <a:r>
              <a:rPr lang="en-GB" sz="2400" b="1" dirty="0">
                <a:solidFill>
                  <a:srgbClr val="00B050"/>
                </a:solidFill>
                <a:latin typeface="Times New Roman" panose="02020603050405020304" pitchFamily="18" charset="0"/>
                <a:cs typeface="Times New Roman" panose="02020603050405020304" pitchFamily="18" charset="0"/>
              </a:rPr>
              <a:t>DBHB</a:t>
            </a:r>
            <a:r>
              <a:rPr lang="vi-VN" sz="2400" b="1" dirty="0">
                <a:solidFill>
                  <a:srgbClr val="00B050"/>
                </a:solidFill>
                <a:latin typeface="Times New Roman" panose="02020603050405020304" pitchFamily="18" charset="0"/>
                <a:cs typeface="Times New Roman" panose="02020603050405020304" pitchFamily="18" charset="0"/>
              </a:rPr>
              <a:t>”, </a:t>
            </a:r>
            <a:r>
              <a:rPr lang="en-GB" sz="2400" b="1" dirty="0">
                <a:solidFill>
                  <a:srgbClr val="00B050"/>
                </a:solidFill>
                <a:latin typeface="Times New Roman" panose="02020603050405020304" pitchFamily="18" charset="0"/>
                <a:cs typeface="Times New Roman" panose="02020603050405020304" pitchFamily="18" charset="0"/>
              </a:rPr>
              <a:t>BLLĐ</a:t>
            </a:r>
            <a:endParaRPr lang="en-GB" sz="2400" b="1" dirty="0">
              <a:solidFill>
                <a:srgbClr val="00B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14065" y="4828877"/>
            <a:ext cx="4347716" cy="1559081"/>
          </a:xfrm>
          <a:prstGeom prst="rect">
            <a:avLst/>
          </a:prstGeom>
          <a:solidFill>
            <a:schemeClr val="accent4">
              <a:lumMod val="20000"/>
              <a:lumOff val="80000"/>
            </a:schemeClr>
          </a:solidFill>
          <a:ln>
            <a:solidFill>
              <a:srgbClr val="00B050"/>
            </a:solidFill>
          </a:ln>
        </p:spPr>
        <p:txBody>
          <a:bodyPr wrap="square">
            <a:spAutoFit/>
          </a:bodyPr>
          <a:lstStyle/>
          <a:p>
            <a:pPr algn="just">
              <a:lnSpc>
                <a:spcPts val="2880"/>
              </a:lnSpc>
              <a:spcBef>
                <a:spcPts val="600"/>
              </a:spcBef>
              <a:spcAft>
                <a:spcPts val="600"/>
              </a:spcAft>
            </a:pPr>
            <a:r>
              <a:rPr lang="en-US" sz="2400" b="1" dirty="0" err="1">
                <a:solidFill>
                  <a:srgbClr val="0070C0"/>
                </a:solidFill>
                <a:latin typeface="Times New Roman" panose="02020603050405020304" pitchFamily="18" charset="0"/>
                <a:cs typeface="Times New Roman" panose="02020603050405020304" pitchFamily="18" charset="0"/>
              </a:rPr>
              <a:t>Khám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phá</a:t>
            </a:r>
            <a:r>
              <a:rPr lang="en-US" sz="2400" b="1" dirty="0">
                <a:solidFill>
                  <a:srgbClr val="0070C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6.</a:t>
            </a:r>
            <a:r>
              <a:rPr lang="vi-VN" dirty="0"/>
              <a:t> </a:t>
            </a:r>
            <a:r>
              <a:rPr lang="vi-VN" sz="2400" dirty="0">
                <a:latin typeface="Times New Roman" panose="02020603050405020304" pitchFamily="18" charset="0"/>
                <a:cs typeface="Times New Roman" panose="02020603050405020304" pitchFamily="18" charset="0"/>
              </a:rPr>
              <a:t>Theo em, học sinh có trách nhiệm gì trong</a:t>
            </a:r>
            <a:r>
              <a:rPr lang="en-GB"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phòng, chống chiến lược “</a:t>
            </a:r>
            <a:r>
              <a:rPr lang="en-GB" sz="2400" dirty="0" err="1">
                <a:latin typeface="Times New Roman" panose="02020603050405020304" pitchFamily="18" charset="0"/>
                <a:cs typeface="Times New Roman" panose="02020603050405020304" pitchFamily="18" charset="0"/>
              </a:rPr>
              <a:t>diễn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biến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hoà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bình</a:t>
            </a:r>
            <a:r>
              <a:rPr lang="vi-VN"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bạo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loạn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đổ</a:t>
            </a:r>
            <a:r>
              <a:rPr lang="en-GB"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2" grpId="0"/>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20504" y="-5810"/>
            <a:ext cx="625171" cy="612210"/>
          </a:xfrm>
          <a:prstGeom prst="rect">
            <a:avLst/>
          </a:prstGeom>
        </p:spPr>
      </p:pic>
      <p:grpSp>
        <p:nvGrpSpPr>
          <p:cNvPr id="42" name="Group 11"/>
          <p:cNvGrpSpPr/>
          <p:nvPr/>
        </p:nvGrpSpPr>
        <p:grpSpPr bwMode="auto">
          <a:xfrm>
            <a:off x="646174" y="64482"/>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3" name="Picture 2"/>
          <p:cNvPicPr>
            <a:picLocks noChangeAspect="1"/>
          </p:cNvPicPr>
          <p:nvPr/>
        </p:nvPicPr>
        <p:blipFill>
          <a:blip r:embed="rId2"/>
          <a:stretch>
            <a:fillRect/>
          </a:stretch>
        </p:blipFill>
        <p:spPr>
          <a:xfrm>
            <a:off x="871268" y="6229262"/>
            <a:ext cx="10903789" cy="628738"/>
          </a:xfrm>
          <a:prstGeom prst="rect">
            <a:avLst/>
          </a:prstGeom>
        </p:spPr>
      </p:pic>
      <p:pic>
        <p:nvPicPr>
          <p:cNvPr id="5" name="Picture 4"/>
          <p:cNvPicPr>
            <a:picLocks noChangeAspect="1"/>
          </p:cNvPicPr>
          <p:nvPr/>
        </p:nvPicPr>
        <p:blipFill>
          <a:blip r:embed="rId3"/>
          <a:stretch>
            <a:fillRect/>
          </a:stretch>
        </p:blipFill>
        <p:spPr>
          <a:xfrm>
            <a:off x="1140585" y="709912"/>
            <a:ext cx="370031" cy="5549542"/>
          </a:xfrm>
          <a:prstGeom prst="rect">
            <a:avLst/>
          </a:prstGeom>
        </p:spPr>
      </p:pic>
      <p:pic>
        <p:nvPicPr>
          <p:cNvPr id="7" name="Picture 6"/>
          <p:cNvPicPr>
            <a:picLocks noChangeAspect="1"/>
          </p:cNvPicPr>
          <p:nvPr/>
        </p:nvPicPr>
        <p:blipFill>
          <a:blip r:embed="rId4"/>
          <a:stretch>
            <a:fillRect/>
          </a:stretch>
        </p:blipFill>
        <p:spPr>
          <a:xfrm>
            <a:off x="1494678" y="206043"/>
            <a:ext cx="10064718" cy="1028844"/>
          </a:xfrm>
          <a:prstGeom prst="rect">
            <a:avLst/>
          </a:prstGeom>
        </p:spPr>
      </p:pic>
      <p:pic>
        <p:nvPicPr>
          <p:cNvPr id="11" name="Picture 10"/>
          <p:cNvPicPr>
            <a:picLocks noChangeAspect="1"/>
          </p:cNvPicPr>
          <p:nvPr/>
        </p:nvPicPr>
        <p:blipFill>
          <a:blip r:embed="rId5"/>
          <a:stretch>
            <a:fillRect/>
          </a:stretch>
        </p:blipFill>
        <p:spPr>
          <a:xfrm>
            <a:off x="1510616" y="1551397"/>
            <a:ext cx="676369" cy="571580"/>
          </a:xfrm>
          <a:prstGeom prst="rect">
            <a:avLst/>
          </a:prstGeom>
        </p:spPr>
      </p:pic>
      <p:pic>
        <p:nvPicPr>
          <p:cNvPr id="14" name="Picture 13"/>
          <p:cNvPicPr>
            <a:picLocks noChangeAspect="1"/>
          </p:cNvPicPr>
          <p:nvPr/>
        </p:nvPicPr>
        <p:blipFill>
          <a:blip r:embed="rId6"/>
          <a:stretch>
            <a:fillRect/>
          </a:stretch>
        </p:blipFill>
        <p:spPr>
          <a:xfrm>
            <a:off x="2197634" y="1202461"/>
            <a:ext cx="9344510" cy="724001"/>
          </a:xfrm>
          <a:prstGeom prst="rect">
            <a:avLst/>
          </a:prstGeom>
        </p:spPr>
      </p:pic>
      <p:pic>
        <p:nvPicPr>
          <p:cNvPr id="16" name="Picture 15"/>
          <p:cNvPicPr>
            <a:picLocks noChangeAspect="1"/>
          </p:cNvPicPr>
          <p:nvPr/>
        </p:nvPicPr>
        <p:blipFill>
          <a:blip r:embed="rId7"/>
          <a:stretch>
            <a:fillRect/>
          </a:stretch>
        </p:blipFill>
        <p:spPr>
          <a:xfrm>
            <a:off x="2189007" y="1909588"/>
            <a:ext cx="9344509" cy="419158"/>
          </a:xfrm>
          <a:prstGeom prst="rect">
            <a:avLst/>
          </a:prstGeom>
        </p:spPr>
      </p:pic>
      <p:pic>
        <p:nvPicPr>
          <p:cNvPr id="18" name="Picture 17"/>
          <p:cNvPicPr>
            <a:picLocks noChangeAspect="1"/>
          </p:cNvPicPr>
          <p:nvPr/>
        </p:nvPicPr>
        <p:blipFill>
          <a:blip r:embed="rId8"/>
          <a:stretch>
            <a:fillRect/>
          </a:stretch>
        </p:blipFill>
        <p:spPr>
          <a:xfrm>
            <a:off x="1509951" y="2503565"/>
            <a:ext cx="676369" cy="638264"/>
          </a:xfrm>
          <a:prstGeom prst="rect">
            <a:avLst/>
          </a:prstGeom>
        </p:spPr>
      </p:pic>
      <p:pic>
        <p:nvPicPr>
          <p:cNvPr id="20" name="Picture 19"/>
          <p:cNvPicPr>
            <a:picLocks noChangeAspect="1"/>
          </p:cNvPicPr>
          <p:nvPr/>
        </p:nvPicPr>
        <p:blipFill>
          <a:blip r:embed="rId9"/>
          <a:stretch>
            <a:fillRect/>
          </a:stretch>
        </p:blipFill>
        <p:spPr>
          <a:xfrm>
            <a:off x="2186320" y="2327826"/>
            <a:ext cx="5391902" cy="400106"/>
          </a:xfrm>
          <a:prstGeom prst="rect">
            <a:avLst/>
          </a:prstGeom>
        </p:spPr>
      </p:pic>
      <p:pic>
        <p:nvPicPr>
          <p:cNvPr id="22" name="Picture 21"/>
          <p:cNvPicPr>
            <a:picLocks noChangeAspect="1"/>
          </p:cNvPicPr>
          <p:nvPr/>
        </p:nvPicPr>
        <p:blipFill>
          <a:blip r:embed="rId10"/>
          <a:stretch>
            <a:fillRect/>
          </a:stretch>
        </p:blipFill>
        <p:spPr>
          <a:xfrm>
            <a:off x="2182402" y="2726776"/>
            <a:ext cx="9344509" cy="714475"/>
          </a:xfrm>
          <a:prstGeom prst="rect">
            <a:avLst/>
          </a:prstGeom>
        </p:spPr>
      </p:pic>
      <p:pic>
        <p:nvPicPr>
          <p:cNvPr id="24" name="Picture 23"/>
          <p:cNvPicPr>
            <a:picLocks noChangeAspect="1"/>
          </p:cNvPicPr>
          <p:nvPr/>
        </p:nvPicPr>
        <p:blipFill>
          <a:blip r:embed="rId11"/>
          <a:stretch>
            <a:fillRect/>
          </a:stretch>
        </p:blipFill>
        <p:spPr>
          <a:xfrm>
            <a:off x="1502487" y="3601734"/>
            <a:ext cx="647790" cy="685896"/>
          </a:xfrm>
          <a:prstGeom prst="rect">
            <a:avLst/>
          </a:prstGeom>
        </p:spPr>
      </p:pic>
      <p:pic>
        <p:nvPicPr>
          <p:cNvPr id="26" name="Picture 25"/>
          <p:cNvPicPr>
            <a:picLocks noChangeAspect="1"/>
          </p:cNvPicPr>
          <p:nvPr/>
        </p:nvPicPr>
        <p:blipFill>
          <a:blip r:embed="rId12"/>
          <a:stretch>
            <a:fillRect/>
          </a:stretch>
        </p:blipFill>
        <p:spPr>
          <a:xfrm>
            <a:off x="2182402" y="3441251"/>
            <a:ext cx="6363588" cy="409632"/>
          </a:xfrm>
          <a:prstGeom prst="rect">
            <a:avLst/>
          </a:prstGeom>
        </p:spPr>
      </p:pic>
      <p:pic>
        <p:nvPicPr>
          <p:cNvPr id="28" name="Picture 27"/>
          <p:cNvPicPr>
            <a:picLocks noChangeAspect="1"/>
          </p:cNvPicPr>
          <p:nvPr/>
        </p:nvPicPr>
        <p:blipFill>
          <a:blip r:embed="rId13"/>
          <a:stretch>
            <a:fillRect/>
          </a:stretch>
        </p:blipFill>
        <p:spPr>
          <a:xfrm>
            <a:off x="2189007" y="3838123"/>
            <a:ext cx="9337904" cy="704948"/>
          </a:xfrm>
          <a:prstGeom prst="rect">
            <a:avLst/>
          </a:prstGeom>
        </p:spPr>
      </p:pic>
      <p:pic>
        <p:nvPicPr>
          <p:cNvPr id="30" name="Picture 29"/>
          <p:cNvPicPr>
            <a:picLocks noChangeAspect="1"/>
          </p:cNvPicPr>
          <p:nvPr/>
        </p:nvPicPr>
        <p:blipFill>
          <a:blip r:embed="rId14"/>
          <a:stretch>
            <a:fillRect/>
          </a:stretch>
        </p:blipFill>
        <p:spPr>
          <a:xfrm>
            <a:off x="1509951" y="4755472"/>
            <a:ext cx="647790" cy="476316"/>
          </a:xfrm>
          <a:prstGeom prst="rect">
            <a:avLst/>
          </a:prstGeom>
        </p:spPr>
      </p:pic>
      <p:pic>
        <p:nvPicPr>
          <p:cNvPr id="32" name="Picture 31"/>
          <p:cNvPicPr>
            <a:picLocks noChangeAspect="1"/>
          </p:cNvPicPr>
          <p:nvPr/>
        </p:nvPicPr>
        <p:blipFill>
          <a:blip r:embed="rId15"/>
          <a:stretch>
            <a:fillRect/>
          </a:stretch>
        </p:blipFill>
        <p:spPr>
          <a:xfrm>
            <a:off x="2182402" y="4556265"/>
            <a:ext cx="3019846" cy="419158"/>
          </a:xfrm>
          <a:prstGeom prst="rect">
            <a:avLst/>
          </a:prstGeom>
        </p:spPr>
      </p:pic>
      <p:pic>
        <p:nvPicPr>
          <p:cNvPr id="34" name="Picture 33"/>
          <p:cNvPicPr>
            <a:picLocks noChangeAspect="1"/>
          </p:cNvPicPr>
          <p:nvPr/>
        </p:nvPicPr>
        <p:blipFill>
          <a:blip r:embed="rId16"/>
          <a:stretch>
            <a:fillRect/>
          </a:stretch>
        </p:blipFill>
        <p:spPr>
          <a:xfrm>
            <a:off x="2183619" y="4988617"/>
            <a:ext cx="9337904" cy="419158"/>
          </a:xfrm>
          <a:prstGeom prst="rect">
            <a:avLst/>
          </a:prstGeom>
        </p:spPr>
      </p:pic>
      <p:pic>
        <p:nvPicPr>
          <p:cNvPr id="36" name="Picture 35"/>
          <p:cNvPicPr>
            <a:picLocks noChangeAspect="1"/>
          </p:cNvPicPr>
          <p:nvPr/>
        </p:nvPicPr>
        <p:blipFill>
          <a:blip r:embed="rId17"/>
          <a:stretch>
            <a:fillRect/>
          </a:stretch>
        </p:blipFill>
        <p:spPr>
          <a:xfrm>
            <a:off x="1501990" y="5397822"/>
            <a:ext cx="10064718" cy="7716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
                                        <p:tgtEl>
                                          <p:spTgt spid="11"/>
                                        </p:tgtEl>
                                      </p:cBhvr>
                                    </p:animEffect>
                                    <p:anim calcmode="lin" valueType="num">
                                      <p:cBhvr>
                                        <p:cTn id="32" dur="400" fill="hold"/>
                                        <p:tgtEl>
                                          <p:spTgt spid="11"/>
                                        </p:tgtEl>
                                        <p:attrNameLst>
                                          <p:attrName>ppt_x</p:attrName>
                                        </p:attrNameLst>
                                      </p:cBhvr>
                                      <p:tavLst>
                                        <p:tav tm="0">
                                          <p:val>
                                            <p:strVal val="#ppt_x"/>
                                          </p:val>
                                        </p:tav>
                                        <p:tav tm="100000">
                                          <p:val>
                                            <p:strVal val="#ppt_x"/>
                                          </p:val>
                                        </p:tav>
                                      </p:tavLst>
                                    </p:anim>
                                    <p:anim calcmode="lin" valueType="num">
                                      <p:cBhvr>
                                        <p:cTn id="33" dur="400" fill="hold"/>
                                        <p:tgtEl>
                                          <p:spTgt spid="11"/>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fill="hold"/>
                                        <p:tgtEl>
                                          <p:spTgt spid="14"/>
                                        </p:tgtEl>
                                        <p:attrNameLst>
                                          <p:attrName>ppt_w</p:attrName>
                                        </p:attrNameLst>
                                      </p:cBhvr>
                                      <p:tavLst>
                                        <p:tav tm="0">
                                          <p:val>
                                            <p:fltVal val="0"/>
                                          </p:val>
                                        </p:tav>
                                        <p:tav tm="100000">
                                          <p:val>
                                            <p:strVal val="#ppt_w"/>
                                          </p:val>
                                        </p:tav>
                                      </p:tavLst>
                                    </p:anim>
                                    <p:anim calcmode="lin" valueType="num">
                                      <p:cBhvr>
                                        <p:cTn id="41" dur="1000" fill="hold"/>
                                        <p:tgtEl>
                                          <p:spTgt spid="14"/>
                                        </p:tgtEl>
                                        <p:attrNameLst>
                                          <p:attrName>ppt_h</p:attrName>
                                        </p:attrNameLst>
                                      </p:cBhvr>
                                      <p:tavLst>
                                        <p:tav tm="0">
                                          <p:val>
                                            <p:fltVal val="0"/>
                                          </p:val>
                                        </p:tav>
                                        <p:tav tm="100000">
                                          <p:val>
                                            <p:strVal val="#ppt_h"/>
                                          </p:val>
                                        </p:tav>
                                      </p:tavLst>
                                    </p:anim>
                                    <p:anim calcmode="lin" valueType="num">
                                      <p:cBhvr>
                                        <p:cTn id="42" dur="1000" fill="hold"/>
                                        <p:tgtEl>
                                          <p:spTgt spid="14"/>
                                        </p:tgtEl>
                                        <p:attrNameLst>
                                          <p:attrName>style.rotation</p:attrName>
                                        </p:attrNameLst>
                                      </p:cBhvr>
                                      <p:tavLst>
                                        <p:tav tm="0">
                                          <p:val>
                                            <p:fltVal val="90"/>
                                          </p:val>
                                        </p:tav>
                                        <p:tav tm="100000">
                                          <p:val>
                                            <p:fltVal val="0"/>
                                          </p:val>
                                        </p:tav>
                                      </p:tavLst>
                                    </p:anim>
                                    <p:animEffect transition="in" filter="fade">
                                      <p:cBhvr>
                                        <p:cTn id="43" dur="1000"/>
                                        <p:tgtEl>
                                          <p:spTgt spid="14"/>
                                        </p:tgtEl>
                                      </p:cBhvr>
                                    </p:animEffect>
                                  </p:childTnLst>
                                </p:cTn>
                              </p:par>
                              <p:par>
                                <p:cTn id="44" presetID="3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1000" fill="hold"/>
                                        <p:tgtEl>
                                          <p:spTgt spid="16"/>
                                        </p:tgtEl>
                                        <p:attrNameLst>
                                          <p:attrName>ppt_w</p:attrName>
                                        </p:attrNameLst>
                                      </p:cBhvr>
                                      <p:tavLst>
                                        <p:tav tm="0">
                                          <p:val>
                                            <p:fltVal val="0"/>
                                          </p:val>
                                        </p:tav>
                                        <p:tav tm="100000">
                                          <p:val>
                                            <p:strVal val="#ppt_w"/>
                                          </p:val>
                                        </p:tav>
                                      </p:tavLst>
                                    </p:anim>
                                    <p:anim calcmode="lin" valueType="num">
                                      <p:cBhvr>
                                        <p:cTn id="47" dur="1000" fill="hold"/>
                                        <p:tgtEl>
                                          <p:spTgt spid="16"/>
                                        </p:tgtEl>
                                        <p:attrNameLst>
                                          <p:attrName>ppt_h</p:attrName>
                                        </p:attrNameLst>
                                      </p:cBhvr>
                                      <p:tavLst>
                                        <p:tav tm="0">
                                          <p:val>
                                            <p:fltVal val="0"/>
                                          </p:val>
                                        </p:tav>
                                        <p:tav tm="100000">
                                          <p:val>
                                            <p:strVal val="#ppt_h"/>
                                          </p:val>
                                        </p:tav>
                                      </p:tavLst>
                                    </p:anim>
                                    <p:anim calcmode="lin" valueType="num">
                                      <p:cBhvr>
                                        <p:cTn id="48" dur="1000" fill="hold"/>
                                        <p:tgtEl>
                                          <p:spTgt spid="16"/>
                                        </p:tgtEl>
                                        <p:attrNameLst>
                                          <p:attrName>style.rotation</p:attrName>
                                        </p:attrNameLst>
                                      </p:cBhvr>
                                      <p:tavLst>
                                        <p:tav tm="0">
                                          <p:val>
                                            <p:fltVal val="90"/>
                                          </p:val>
                                        </p:tav>
                                        <p:tav tm="100000">
                                          <p:val>
                                            <p:fltVal val="0"/>
                                          </p:val>
                                        </p:tav>
                                      </p:tavLst>
                                    </p:anim>
                                    <p:animEffect transition="in" filter="fade">
                                      <p:cBhvr>
                                        <p:cTn id="49" dur="1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43"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
                                        <p:tgtEl>
                                          <p:spTgt spid="18"/>
                                        </p:tgtEl>
                                      </p:cBhvr>
                                    </p:animEffect>
                                    <p:anim calcmode="lin" valueType="num">
                                      <p:cBhvr>
                                        <p:cTn id="55" dur="400" fill="hold"/>
                                        <p:tgtEl>
                                          <p:spTgt spid="18"/>
                                        </p:tgtEl>
                                        <p:attrNameLst>
                                          <p:attrName>ppt_x</p:attrName>
                                        </p:attrNameLst>
                                      </p:cBhvr>
                                      <p:tavLst>
                                        <p:tav tm="0">
                                          <p:val>
                                            <p:strVal val="#ppt_x"/>
                                          </p:val>
                                        </p:tav>
                                        <p:tav tm="100000">
                                          <p:val>
                                            <p:strVal val="#ppt_x"/>
                                          </p:val>
                                        </p:tav>
                                      </p:tavLst>
                                    </p:anim>
                                    <p:anim calcmode="lin" valueType="num">
                                      <p:cBhvr>
                                        <p:cTn id="56" dur="400" fill="hold"/>
                                        <p:tgtEl>
                                          <p:spTgt spid="18"/>
                                        </p:tgtEl>
                                        <p:attrNameLst>
                                          <p:attrName>ppt_y</p:attrName>
                                        </p:attrNameLst>
                                      </p:cBhvr>
                                      <p:tavLst>
                                        <p:tav tm="0">
                                          <p:val>
                                            <p:strVal val="#ppt_y+0.31"/>
                                          </p:val>
                                        </p:tav>
                                        <p:tav tm="100000">
                                          <p:val>
                                            <p:strVal val="#ppt_y+0.31"/>
                                          </p:val>
                                        </p:tav>
                                      </p:tavLst>
                                    </p:anim>
                                    <p:anim calcmode="lin" valueType="num">
                                      <p:cBhvr>
                                        <p:cTn id="57"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childTnLst>
                                </p:cTn>
                              </p:par>
                              <p:par>
                                <p:cTn id="66" presetID="53" presetClass="entr" presetSubtype="16"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43"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
                                        <p:tgtEl>
                                          <p:spTgt spid="24"/>
                                        </p:tgtEl>
                                      </p:cBhvr>
                                    </p:animEffect>
                                    <p:anim calcmode="lin" valueType="num">
                                      <p:cBhvr>
                                        <p:cTn id="76" dur="400" fill="hold"/>
                                        <p:tgtEl>
                                          <p:spTgt spid="24"/>
                                        </p:tgtEl>
                                        <p:attrNameLst>
                                          <p:attrName>ppt_x</p:attrName>
                                        </p:attrNameLst>
                                      </p:cBhvr>
                                      <p:tavLst>
                                        <p:tav tm="0">
                                          <p:val>
                                            <p:strVal val="#ppt_x"/>
                                          </p:val>
                                        </p:tav>
                                        <p:tav tm="100000">
                                          <p:val>
                                            <p:strVal val="#ppt_x"/>
                                          </p:val>
                                        </p:tav>
                                      </p:tavLst>
                                    </p:anim>
                                    <p:anim calcmode="lin" valueType="num">
                                      <p:cBhvr>
                                        <p:cTn id="77" dur="400" fill="hold"/>
                                        <p:tgtEl>
                                          <p:spTgt spid="24"/>
                                        </p:tgtEl>
                                        <p:attrNameLst>
                                          <p:attrName>ppt_y</p:attrName>
                                        </p:attrNameLst>
                                      </p:cBhvr>
                                      <p:tavLst>
                                        <p:tav tm="0">
                                          <p:val>
                                            <p:strVal val="#ppt_y+0.31"/>
                                          </p:val>
                                        </p:tav>
                                        <p:tav tm="100000">
                                          <p:val>
                                            <p:strVal val="#ppt_y+0.31"/>
                                          </p:val>
                                        </p:tav>
                                      </p:tavLst>
                                    </p:anim>
                                    <p:anim calcmode="lin" valueType="num">
                                      <p:cBhvr>
                                        <p:cTn id="78"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9"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1000" fill="hold"/>
                                        <p:tgtEl>
                                          <p:spTgt spid="26"/>
                                        </p:tgtEl>
                                        <p:attrNameLst>
                                          <p:attrName>ppt_w</p:attrName>
                                        </p:attrNameLst>
                                      </p:cBhvr>
                                      <p:tavLst>
                                        <p:tav tm="0">
                                          <p:val>
                                            <p:fltVal val="0"/>
                                          </p:val>
                                        </p:tav>
                                        <p:tav tm="100000">
                                          <p:val>
                                            <p:strVal val="#ppt_w"/>
                                          </p:val>
                                        </p:tav>
                                      </p:tavLst>
                                    </p:anim>
                                    <p:anim calcmode="lin" valueType="num">
                                      <p:cBhvr>
                                        <p:cTn id="85" dur="1000" fill="hold"/>
                                        <p:tgtEl>
                                          <p:spTgt spid="26"/>
                                        </p:tgtEl>
                                        <p:attrNameLst>
                                          <p:attrName>ppt_h</p:attrName>
                                        </p:attrNameLst>
                                      </p:cBhvr>
                                      <p:tavLst>
                                        <p:tav tm="0">
                                          <p:val>
                                            <p:fltVal val="0"/>
                                          </p:val>
                                        </p:tav>
                                        <p:tav tm="100000">
                                          <p:val>
                                            <p:strVal val="#ppt_h"/>
                                          </p:val>
                                        </p:tav>
                                      </p:tavLst>
                                    </p:anim>
                                    <p:anim calcmode="lin" valueType="num">
                                      <p:cBhvr>
                                        <p:cTn id="86" dur="1000" fill="hold"/>
                                        <p:tgtEl>
                                          <p:spTgt spid="26"/>
                                        </p:tgtEl>
                                        <p:attrNameLst>
                                          <p:attrName>style.rotation</p:attrName>
                                        </p:attrNameLst>
                                      </p:cBhvr>
                                      <p:tavLst>
                                        <p:tav tm="0">
                                          <p:val>
                                            <p:fltVal val="90"/>
                                          </p:val>
                                        </p:tav>
                                        <p:tav tm="100000">
                                          <p:val>
                                            <p:fltVal val="0"/>
                                          </p:val>
                                        </p:tav>
                                      </p:tavLst>
                                    </p:anim>
                                    <p:animEffect transition="in" filter="fade">
                                      <p:cBhvr>
                                        <p:cTn id="87" dur="1000"/>
                                        <p:tgtEl>
                                          <p:spTgt spid="26"/>
                                        </p:tgtEl>
                                      </p:cBhvr>
                                    </p:animEffect>
                                  </p:childTnLst>
                                </p:cTn>
                              </p:par>
                              <p:par>
                                <p:cTn id="88" presetID="31" presetClass="entr" presetSubtype="0" fill="hold" nodeType="with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 calcmode="lin" valueType="num">
                                      <p:cBhvr>
                                        <p:cTn id="92" dur="1000" fill="hold"/>
                                        <p:tgtEl>
                                          <p:spTgt spid="28"/>
                                        </p:tgtEl>
                                        <p:attrNameLst>
                                          <p:attrName>style.rotation</p:attrName>
                                        </p:attrNameLst>
                                      </p:cBhvr>
                                      <p:tavLst>
                                        <p:tav tm="0">
                                          <p:val>
                                            <p:fltVal val="90"/>
                                          </p:val>
                                        </p:tav>
                                        <p:tav tm="100000">
                                          <p:val>
                                            <p:fltVal val="0"/>
                                          </p:val>
                                        </p:tav>
                                      </p:tavLst>
                                    </p:anim>
                                    <p:animEffect transition="in" filter="fade">
                                      <p:cBhvr>
                                        <p:cTn id="93" dur="1000"/>
                                        <p:tgtEl>
                                          <p:spTgt spid="28"/>
                                        </p:tgtEl>
                                      </p:cBhvr>
                                    </p:animEffect>
                                  </p:childTnLst>
                                </p:cTn>
                              </p:par>
                            </p:childTnLst>
                          </p:cTn>
                        </p:par>
                      </p:childTnLst>
                    </p:cTn>
                  </p:par>
                  <p:par>
                    <p:cTn id="94" fill="hold">
                      <p:stCondLst>
                        <p:cond delay="indefinite"/>
                      </p:stCondLst>
                      <p:childTnLst>
                        <p:par>
                          <p:cTn id="95" fill="hold">
                            <p:stCondLst>
                              <p:cond delay="0"/>
                            </p:stCondLst>
                            <p:childTnLst>
                              <p:par>
                                <p:cTn id="96" presetID="43" presetClass="entr" presetSubtype="0"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
                                        <p:tgtEl>
                                          <p:spTgt spid="30"/>
                                        </p:tgtEl>
                                      </p:cBhvr>
                                    </p:animEffect>
                                    <p:anim calcmode="lin" valueType="num">
                                      <p:cBhvr>
                                        <p:cTn id="99" dur="400" fill="hold"/>
                                        <p:tgtEl>
                                          <p:spTgt spid="30"/>
                                        </p:tgtEl>
                                        <p:attrNameLst>
                                          <p:attrName>ppt_x</p:attrName>
                                        </p:attrNameLst>
                                      </p:cBhvr>
                                      <p:tavLst>
                                        <p:tav tm="0">
                                          <p:val>
                                            <p:strVal val="#ppt_x"/>
                                          </p:val>
                                        </p:tav>
                                        <p:tav tm="100000">
                                          <p:val>
                                            <p:strVal val="#ppt_x"/>
                                          </p:val>
                                        </p:tav>
                                      </p:tavLst>
                                    </p:anim>
                                    <p:anim calcmode="lin" valueType="num">
                                      <p:cBhvr>
                                        <p:cTn id="100" dur="400" fill="hold"/>
                                        <p:tgtEl>
                                          <p:spTgt spid="30"/>
                                        </p:tgtEl>
                                        <p:attrNameLst>
                                          <p:attrName>ppt_y</p:attrName>
                                        </p:attrNameLst>
                                      </p:cBhvr>
                                      <p:tavLst>
                                        <p:tav tm="0">
                                          <p:val>
                                            <p:strVal val="#ppt_y+0.31"/>
                                          </p:val>
                                        </p:tav>
                                        <p:tav tm="100000">
                                          <p:val>
                                            <p:strVal val="#ppt_y+0.31"/>
                                          </p:val>
                                        </p:tav>
                                      </p:tavLst>
                                    </p:anim>
                                    <p:anim calcmode="lin" valueType="num">
                                      <p:cBhvr>
                                        <p:cTn id="101" dur="600" decel="50000" fill="hold">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2" dur="600" decel="50000" fill="hold">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1000"/>
                                        <p:tgtEl>
                                          <p:spTgt spid="32"/>
                                        </p:tgtEl>
                                      </p:cBhvr>
                                    </p:animEffect>
                                    <p:anim calcmode="lin" valueType="num">
                                      <p:cBhvr>
                                        <p:cTn id="108" dur="1000" fill="hold"/>
                                        <p:tgtEl>
                                          <p:spTgt spid="32"/>
                                        </p:tgtEl>
                                        <p:attrNameLst>
                                          <p:attrName>ppt_x</p:attrName>
                                        </p:attrNameLst>
                                      </p:cBhvr>
                                      <p:tavLst>
                                        <p:tav tm="0">
                                          <p:val>
                                            <p:strVal val="#ppt_x"/>
                                          </p:val>
                                        </p:tav>
                                        <p:tav tm="100000">
                                          <p:val>
                                            <p:strVal val="#ppt_x"/>
                                          </p:val>
                                        </p:tav>
                                      </p:tavLst>
                                    </p:anim>
                                    <p:anim calcmode="lin" valueType="num">
                                      <p:cBhvr>
                                        <p:cTn id="109" dur="1000" fill="hold"/>
                                        <p:tgtEl>
                                          <p:spTgt spid="32"/>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1000"/>
                                        <p:tgtEl>
                                          <p:spTgt spid="34"/>
                                        </p:tgtEl>
                                      </p:cBhvr>
                                    </p:animEffect>
                                    <p:anim calcmode="lin" valueType="num">
                                      <p:cBhvr>
                                        <p:cTn id="113" dur="1000" fill="hold"/>
                                        <p:tgtEl>
                                          <p:spTgt spid="34"/>
                                        </p:tgtEl>
                                        <p:attrNameLst>
                                          <p:attrName>ppt_x</p:attrName>
                                        </p:attrNameLst>
                                      </p:cBhvr>
                                      <p:tavLst>
                                        <p:tav tm="0">
                                          <p:val>
                                            <p:strVal val="#ppt_x"/>
                                          </p:val>
                                        </p:tav>
                                        <p:tav tm="100000">
                                          <p:val>
                                            <p:strVal val="#ppt_x"/>
                                          </p:val>
                                        </p:tav>
                                      </p:tavLst>
                                    </p:anim>
                                    <p:anim calcmode="lin" valueType="num">
                                      <p:cBhvr>
                                        <p:cTn id="1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5" presetClass="entr" presetSubtype="0" fill="hold" nodeType="click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000"/>
                                        <p:tgtEl>
                                          <p:spTgt spid="36"/>
                                        </p:tgtEl>
                                      </p:cBhvr>
                                    </p:animEffect>
                                    <p:anim calcmode="lin" valueType="num">
                                      <p:cBhvr>
                                        <p:cTn id="120" dur="2000" fill="hold"/>
                                        <p:tgtEl>
                                          <p:spTgt spid="36"/>
                                        </p:tgtEl>
                                        <p:attrNameLst>
                                          <p:attrName>ppt_w</p:attrName>
                                        </p:attrNameLst>
                                      </p:cBhvr>
                                      <p:tavLst>
                                        <p:tav tm="0" fmla="#ppt_w*sin(2.5*pi*$)">
                                          <p:val>
                                            <p:fltVal val="0"/>
                                          </p:val>
                                        </p:tav>
                                        <p:tav tm="100000">
                                          <p:val>
                                            <p:fltVal val="1"/>
                                          </p:val>
                                        </p:tav>
                                      </p:tavLst>
                                    </p:anim>
                                    <p:anim calcmode="lin" valueType="num">
                                      <p:cBhvr>
                                        <p:cTn id="121"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2364" y="-17769"/>
            <a:ext cx="469700" cy="459963"/>
          </a:xfrm>
          <a:prstGeom prst="rect">
            <a:avLst/>
          </a:prstGeom>
        </p:spPr>
      </p:pic>
      <p:grpSp>
        <p:nvGrpSpPr>
          <p:cNvPr id="42" name="Group 11"/>
          <p:cNvGrpSpPr/>
          <p:nvPr/>
        </p:nvGrpSpPr>
        <p:grpSpPr bwMode="auto">
          <a:xfrm>
            <a:off x="-815609" y="212212"/>
            <a:ext cx="516670" cy="447866"/>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3" name="Picture 2"/>
          <p:cNvPicPr>
            <a:picLocks noChangeAspect="1"/>
          </p:cNvPicPr>
          <p:nvPr/>
        </p:nvPicPr>
        <p:blipFill>
          <a:blip r:embed="rId2"/>
          <a:stretch>
            <a:fillRect/>
          </a:stretch>
        </p:blipFill>
        <p:spPr>
          <a:xfrm>
            <a:off x="608261" y="6210210"/>
            <a:ext cx="11393490" cy="647790"/>
          </a:xfrm>
          <a:prstGeom prst="rect">
            <a:avLst/>
          </a:prstGeom>
        </p:spPr>
      </p:pic>
      <p:pic>
        <p:nvPicPr>
          <p:cNvPr id="5" name="Picture 4"/>
          <p:cNvPicPr>
            <a:picLocks noChangeAspect="1"/>
          </p:cNvPicPr>
          <p:nvPr/>
        </p:nvPicPr>
        <p:blipFill>
          <a:blip r:embed="rId3"/>
          <a:stretch>
            <a:fillRect/>
          </a:stretch>
        </p:blipFill>
        <p:spPr>
          <a:xfrm>
            <a:off x="850443" y="801189"/>
            <a:ext cx="251936" cy="5443857"/>
          </a:xfrm>
          <a:prstGeom prst="rect">
            <a:avLst/>
          </a:prstGeom>
        </p:spPr>
      </p:pic>
      <p:pic>
        <p:nvPicPr>
          <p:cNvPr id="7" name="Picture 6"/>
          <p:cNvPicPr>
            <a:picLocks noChangeAspect="1"/>
          </p:cNvPicPr>
          <p:nvPr/>
        </p:nvPicPr>
        <p:blipFill>
          <a:blip r:embed="rId4"/>
          <a:stretch>
            <a:fillRect/>
          </a:stretch>
        </p:blipFill>
        <p:spPr>
          <a:xfrm>
            <a:off x="1104671" y="229166"/>
            <a:ext cx="10540498" cy="1203782"/>
          </a:xfrm>
          <a:prstGeom prst="rect">
            <a:avLst/>
          </a:prstGeom>
        </p:spPr>
      </p:pic>
      <p:pic>
        <p:nvPicPr>
          <p:cNvPr id="9" name="Picture 8"/>
          <p:cNvPicPr>
            <a:picLocks noChangeAspect="1"/>
          </p:cNvPicPr>
          <p:nvPr/>
        </p:nvPicPr>
        <p:blipFill>
          <a:blip r:embed="rId5"/>
          <a:stretch>
            <a:fillRect/>
          </a:stretch>
        </p:blipFill>
        <p:spPr>
          <a:xfrm>
            <a:off x="1090692" y="1754137"/>
            <a:ext cx="621372" cy="626081"/>
          </a:xfrm>
          <a:prstGeom prst="rect">
            <a:avLst/>
          </a:prstGeom>
        </p:spPr>
      </p:pic>
      <p:pic>
        <p:nvPicPr>
          <p:cNvPr id="11" name="Picture 10"/>
          <p:cNvPicPr>
            <a:picLocks noChangeAspect="1"/>
          </p:cNvPicPr>
          <p:nvPr/>
        </p:nvPicPr>
        <p:blipFill>
          <a:blip r:embed="rId6"/>
          <a:stretch>
            <a:fillRect/>
          </a:stretch>
        </p:blipFill>
        <p:spPr>
          <a:xfrm>
            <a:off x="1713965" y="1465083"/>
            <a:ext cx="9957325" cy="658183"/>
          </a:xfrm>
          <a:prstGeom prst="rect">
            <a:avLst/>
          </a:prstGeom>
        </p:spPr>
      </p:pic>
      <p:pic>
        <p:nvPicPr>
          <p:cNvPr id="13" name="Picture 12"/>
          <p:cNvPicPr>
            <a:picLocks noChangeAspect="1"/>
          </p:cNvPicPr>
          <p:nvPr/>
        </p:nvPicPr>
        <p:blipFill>
          <a:blip r:embed="rId7"/>
          <a:stretch>
            <a:fillRect/>
          </a:stretch>
        </p:blipFill>
        <p:spPr>
          <a:xfrm>
            <a:off x="1717002" y="2154443"/>
            <a:ext cx="8985830" cy="389714"/>
          </a:xfrm>
          <a:prstGeom prst="rect">
            <a:avLst/>
          </a:prstGeom>
        </p:spPr>
      </p:pic>
      <p:pic>
        <p:nvPicPr>
          <p:cNvPr id="15" name="Picture 14"/>
          <p:cNvPicPr>
            <a:picLocks noChangeAspect="1"/>
          </p:cNvPicPr>
          <p:nvPr/>
        </p:nvPicPr>
        <p:blipFill>
          <a:blip r:embed="rId8"/>
          <a:stretch>
            <a:fillRect/>
          </a:stretch>
        </p:blipFill>
        <p:spPr>
          <a:xfrm>
            <a:off x="1102379" y="2701407"/>
            <a:ext cx="609685" cy="495369"/>
          </a:xfrm>
          <a:prstGeom prst="rect">
            <a:avLst/>
          </a:prstGeom>
        </p:spPr>
      </p:pic>
      <p:pic>
        <p:nvPicPr>
          <p:cNvPr id="17" name="Picture 16"/>
          <p:cNvPicPr>
            <a:picLocks noChangeAspect="1"/>
          </p:cNvPicPr>
          <p:nvPr/>
        </p:nvPicPr>
        <p:blipFill>
          <a:blip r:embed="rId9"/>
          <a:stretch>
            <a:fillRect/>
          </a:stretch>
        </p:blipFill>
        <p:spPr>
          <a:xfrm>
            <a:off x="1703354" y="2567940"/>
            <a:ext cx="9922591" cy="363733"/>
          </a:xfrm>
          <a:prstGeom prst="rect">
            <a:avLst/>
          </a:prstGeom>
        </p:spPr>
      </p:pic>
      <p:pic>
        <p:nvPicPr>
          <p:cNvPr id="19" name="Picture 18"/>
          <p:cNvPicPr>
            <a:picLocks noChangeAspect="1"/>
          </p:cNvPicPr>
          <p:nvPr/>
        </p:nvPicPr>
        <p:blipFill>
          <a:blip r:embed="rId10"/>
          <a:stretch>
            <a:fillRect/>
          </a:stretch>
        </p:blipFill>
        <p:spPr>
          <a:xfrm>
            <a:off x="1703354" y="2969625"/>
            <a:ext cx="6945560" cy="389714"/>
          </a:xfrm>
          <a:prstGeom prst="rect">
            <a:avLst/>
          </a:prstGeom>
        </p:spPr>
      </p:pic>
      <p:pic>
        <p:nvPicPr>
          <p:cNvPr id="21" name="Picture 20"/>
          <p:cNvPicPr>
            <a:picLocks noChangeAspect="1"/>
          </p:cNvPicPr>
          <p:nvPr/>
        </p:nvPicPr>
        <p:blipFill>
          <a:blip r:embed="rId11"/>
          <a:stretch>
            <a:fillRect/>
          </a:stretch>
        </p:blipFill>
        <p:spPr>
          <a:xfrm>
            <a:off x="1086547" y="3363683"/>
            <a:ext cx="10558622" cy="1325025"/>
          </a:xfrm>
          <a:prstGeom prst="rect">
            <a:avLst/>
          </a:prstGeom>
        </p:spPr>
      </p:pic>
      <p:pic>
        <p:nvPicPr>
          <p:cNvPr id="23" name="Picture 22"/>
          <p:cNvPicPr>
            <a:picLocks noChangeAspect="1"/>
          </p:cNvPicPr>
          <p:nvPr/>
        </p:nvPicPr>
        <p:blipFill>
          <a:blip r:embed="rId12"/>
          <a:stretch>
            <a:fillRect/>
          </a:stretch>
        </p:blipFill>
        <p:spPr>
          <a:xfrm>
            <a:off x="1098365" y="4729684"/>
            <a:ext cx="10527580" cy="666843"/>
          </a:xfrm>
          <a:prstGeom prst="rect">
            <a:avLst/>
          </a:prstGeom>
        </p:spPr>
      </p:pic>
      <p:pic>
        <p:nvPicPr>
          <p:cNvPr id="25" name="Picture 24"/>
          <p:cNvPicPr>
            <a:picLocks noChangeAspect="1"/>
          </p:cNvPicPr>
          <p:nvPr/>
        </p:nvPicPr>
        <p:blipFill>
          <a:blip r:embed="rId13"/>
          <a:stretch>
            <a:fillRect/>
          </a:stretch>
        </p:blipFill>
        <p:spPr>
          <a:xfrm>
            <a:off x="1106879" y="5446942"/>
            <a:ext cx="10519066" cy="666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
                                        <p:tgtEl>
                                          <p:spTgt spid="7"/>
                                        </p:tgtEl>
                                      </p:cBhvr>
                                    </p:animEffect>
                                    <p:anim calcmode="lin" valueType="num">
                                      <p:cBhvr>
                                        <p:cTn id="24" dur="400" fill="hold"/>
                                        <p:tgtEl>
                                          <p:spTgt spid="7"/>
                                        </p:tgtEl>
                                        <p:attrNameLst>
                                          <p:attrName>ppt_x</p:attrName>
                                        </p:attrNameLst>
                                      </p:cBhvr>
                                      <p:tavLst>
                                        <p:tav tm="0">
                                          <p:val>
                                            <p:strVal val="#ppt_x"/>
                                          </p:val>
                                        </p:tav>
                                        <p:tav tm="100000">
                                          <p:val>
                                            <p:strVal val="#ppt_x"/>
                                          </p:val>
                                        </p:tav>
                                      </p:tavLst>
                                    </p:anim>
                                    <p:anim calcmode="lin" valueType="num">
                                      <p:cBhvr>
                                        <p:cTn id="25" dur="400" fill="hold"/>
                                        <p:tgtEl>
                                          <p:spTgt spid="7"/>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ppt_w</p:attrName>
                                        </p:attrNameLst>
                                      </p:cBhvr>
                                      <p:tavLst>
                                        <p:tav tm="0" fmla="#ppt_w*sin(2.5*pi*$)">
                                          <p:val>
                                            <p:fltVal val="0"/>
                                          </p:val>
                                        </p:tav>
                                        <p:tav tm="100000">
                                          <p:val>
                                            <p:fltVal val="1"/>
                                          </p:val>
                                        </p:tav>
                                      </p:tavLst>
                                    </p:anim>
                                    <p:anim calcmode="lin" valueType="num">
                                      <p:cBhvr>
                                        <p:cTn id="34"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90"/>
                                          </p:val>
                                        </p:tav>
                                        <p:tav tm="100000">
                                          <p:val>
                                            <p:fltVal val="0"/>
                                          </p:val>
                                        </p:tav>
                                      </p:tavLst>
                                    </p:anim>
                                    <p:animEffect transition="in" filter="fade">
                                      <p:cBhvr>
                                        <p:cTn id="42" dur="1000"/>
                                        <p:tgtEl>
                                          <p:spTgt spid="11"/>
                                        </p:tgtEl>
                                      </p:cBhvr>
                                    </p:animEffect>
                                  </p:childTnLst>
                                </p:cTn>
                              </p:par>
                              <p:par>
                                <p:cTn id="43" presetID="3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 calcmode="lin" valueType="num">
                                      <p:cBhvr>
                                        <p:cTn id="47" dur="1000" fill="hold"/>
                                        <p:tgtEl>
                                          <p:spTgt spid="13"/>
                                        </p:tgtEl>
                                        <p:attrNameLst>
                                          <p:attrName>style.rotation</p:attrName>
                                        </p:attrNameLst>
                                      </p:cBhvr>
                                      <p:tavLst>
                                        <p:tav tm="0">
                                          <p:val>
                                            <p:fltVal val="90"/>
                                          </p:val>
                                        </p:tav>
                                        <p:tav tm="100000">
                                          <p:val>
                                            <p:fltVal val="0"/>
                                          </p:val>
                                        </p:tav>
                                      </p:tavLst>
                                    </p:anim>
                                    <p:animEffect transition="in" filter="fade">
                                      <p:cBhvr>
                                        <p:cTn id="48" dur="1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000"/>
                                        <p:tgtEl>
                                          <p:spTgt spid="15"/>
                                        </p:tgtEl>
                                      </p:cBhvr>
                                    </p:animEffect>
                                    <p:anim calcmode="lin" valueType="num">
                                      <p:cBhvr>
                                        <p:cTn id="54" dur="2000" fill="hold"/>
                                        <p:tgtEl>
                                          <p:spTgt spid="15"/>
                                        </p:tgtEl>
                                        <p:attrNameLst>
                                          <p:attrName>ppt_w</p:attrName>
                                        </p:attrNameLst>
                                      </p:cBhvr>
                                      <p:tavLst>
                                        <p:tav tm="0" fmla="#ppt_w*sin(2.5*pi*$)">
                                          <p:val>
                                            <p:fltVal val="0"/>
                                          </p:val>
                                        </p:tav>
                                        <p:tav tm="100000">
                                          <p:val>
                                            <p:fltVal val="1"/>
                                          </p:val>
                                        </p:tav>
                                      </p:tavLst>
                                    </p:anim>
                                    <p:anim calcmode="lin" valueType="num">
                                      <p:cBhvr>
                                        <p:cTn id="55"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animEffect transition="in" filter="fade">
                                      <p:cBhvr>
                                        <p:cTn id="62" dur="500"/>
                                        <p:tgtEl>
                                          <p:spTgt spid="17"/>
                                        </p:tgtEl>
                                      </p:cBhvr>
                                    </p:animEffect>
                                  </p:childTnLst>
                                </p:cTn>
                              </p:par>
                              <p:par>
                                <p:cTn id="63" presetID="53" presetClass="entr" presetSubtype="16"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1000"/>
                                        <p:tgtEl>
                                          <p:spTgt spid="21"/>
                                        </p:tgtEl>
                                      </p:cBhvr>
                                    </p:animEffect>
                                    <p:anim calcmode="lin" valueType="num">
                                      <p:cBhvr>
                                        <p:cTn id="73" dur="1000" fill="hold"/>
                                        <p:tgtEl>
                                          <p:spTgt spid="21"/>
                                        </p:tgtEl>
                                        <p:attrNameLst>
                                          <p:attrName>ppt_x</p:attrName>
                                        </p:attrNameLst>
                                      </p:cBhvr>
                                      <p:tavLst>
                                        <p:tav tm="0">
                                          <p:val>
                                            <p:strVal val="#ppt_x"/>
                                          </p:val>
                                        </p:tav>
                                        <p:tav tm="100000">
                                          <p:val>
                                            <p:strVal val="#ppt_x"/>
                                          </p:val>
                                        </p:tav>
                                      </p:tavLst>
                                    </p:anim>
                                    <p:anim calcmode="lin" valueType="num">
                                      <p:cBhvr>
                                        <p:cTn id="7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style.rotation</p:attrName>
                                        </p:attrNameLst>
                                      </p:cBhvr>
                                      <p:tavLst>
                                        <p:tav tm="0">
                                          <p:val>
                                            <p:fltVal val="90"/>
                                          </p:val>
                                        </p:tav>
                                        <p:tav tm="100000">
                                          <p:val>
                                            <p:fltVal val="0"/>
                                          </p:val>
                                        </p:tav>
                                      </p:tavLst>
                                    </p:anim>
                                    <p:animEffect transition="in" filter="fade">
                                      <p:cBhvr>
                                        <p:cTn id="82" dur="10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1589261" y="729860"/>
            <a:ext cx="9531804" cy="2669962"/>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i="0" dirty="0">
                <a:solidFill>
                  <a:srgbClr val="0070C0"/>
                </a:solidFill>
                <a:effectLst/>
                <a:latin typeface="+mj-lt"/>
              </a:rPr>
              <a:t>Luyện tập </a:t>
            </a:r>
            <a:endParaRPr lang="vi-VN" sz="2400" b="1" i="0" dirty="0">
              <a:solidFill>
                <a:srgbClr val="0070C0"/>
              </a:solidFill>
              <a:effectLst/>
              <a:latin typeface="+mj-lt"/>
            </a:endParaRPr>
          </a:p>
          <a:p>
            <a:pPr algn="just">
              <a:lnSpc>
                <a:spcPts val="2700"/>
              </a:lnSpc>
              <a:spcBef>
                <a:spcPts val="300"/>
              </a:spcBef>
              <a:spcAft>
                <a:spcPts val="300"/>
              </a:spcAft>
            </a:pPr>
            <a:r>
              <a:rPr lang="vi-VN" sz="2400" dirty="0">
                <a:solidFill>
                  <a:srgbClr val="FF0000"/>
                </a:solidFill>
                <a:latin typeface="+mj-lt"/>
              </a:rPr>
              <a:t>3</a:t>
            </a:r>
            <a:r>
              <a:rPr lang="vi-VN" sz="2400" b="0" i="0" dirty="0">
                <a:solidFill>
                  <a:srgbClr val="FF0000"/>
                </a:solidFill>
                <a:effectLst/>
                <a:latin typeface="+mj-lt"/>
              </a:rPr>
              <a:t>.</a:t>
            </a:r>
            <a:r>
              <a:rPr lang="vi-VN" sz="2400" b="0" i="0" dirty="0">
                <a:solidFill>
                  <a:srgbClr val="C00000"/>
                </a:solidFill>
                <a:effectLst/>
                <a:latin typeface="+mj-lt"/>
              </a:rPr>
              <a:t> </a:t>
            </a:r>
            <a:r>
              <a:rPr lang="vi-VN" sz="2400" dirty="0">
                <a:solidFill>
                  <a:srgbClr val="242021"/>
                </a:solidFill>
                <a:latin typeface="+mj-lt"/>
              </a:rPr>
              <a:t>Một người khách đến cửa hàng photocopy vừa khai trương của nhà An và nói: “Tôi muốn sao tài liệu này thành 500 bản, tôi sẽ trả giá gấp đôi”. Em trai An vội nhận lời và bật máy định làm ngay vì đây là khách hàng đầu tiên. Khi An đọc tiêu đề tài liệu thì biết tài liệu này không được phép lưu hành ở Việt Nam. </a:t>
            </a:r>
            <a:endParaRPr lang="vi-VN" sz="2400" dirty="0">
              <a:solidFill>
                <a:srgbClr val="242021"/>
              </a:solidFill>
              <a:latin typeface="+mj-lt"/>
            </a:endParaRPr>
          </a:p>
          <a:p>
            <a:pPr algn="just">
              <a:lnSpc>
                <a:spcPts val="2700"/>
              </a:lnSpc>
              <a:spcBef>
                <a:spcPts val="300"/>
              </a:spcBef>
              <a:spcAft>
                <a:spcPts val="300"/>
              </a:spcAft>
            </a:pPr>
            <a:r>
              <a:rPr lang="vi-VN" sz="2400" dirty="0">
                <a:solidFill>
                  <a:srgbClr val="242021"/>
                </a:solidFill>
                <a:latin typeface="+mj-lt"/>
              </a:rPr>
              <a:t>Theo em, An sẽ xử trí như thế nào? </a:t>
            </a:r>
            <a:endParaRPr lang="vi-VN" sz="2400" dirty="0">
              <a:solidFill>
                <a:srgbClr val="242021"/>
              </a:solidFill>
              <a:latin typeface="+mj-lt"/>
            </a:endParaRPr>
          </a:p>
        </p:txBody>
      </p:sp>
      <p:sp>
        <p:nvSpPr>
          <p:cNvPr id="7" name="TextBox 6"/>
          <p:cNvSpPr txBox="1"/>
          <p:nvPr/>
        </p:nvSpPr>
        <p:spPr>
          <a:xfrm>
            <a:off x="1589261" y="3610524"/>
            <a:ext cx="9453427" cy="1633460"/>
          </a:xfrm>
          <a:prstGeom prst="rect">
            <a:avLst/>
          </a:prstGeom>
          <a:noFill/>
          <a:ln>
            <a:noFill/>
          </a:ln>
        </p:spPr>
        <p:txBody>
          <a:bodyPr wrap="square">
            <a:spAutoFit/>
          </a:bodyPr>
          <a:lstStyle/>
          <a:p>
            <a:pPr algn="just"/>
            <a:r>
              <a:rPr lang="vi-VN" sz="2400" dirty="0">
                <a:solidFill>
                  <a:srgbClr val="00B050"/>
                </a:solidFill>
                <a:latin typeface="TimesNewRomanPSMT"/>
              </a:rPr>
              <a:t>Gợi ý:</a:t>
            </a:r>
            <a:endParaRPr lang="vi-VN" sz="2400" dirty="0">
              <a:solidFill>
                <a:srgbClr val="00B050"/>
              </a:solidFill>
              <a:latin typeface="TimesNewRomanPSMT"/>
            </a:endParaRPr>
          </a:p>
          <a:p>
            <a:pPr algn="just">
              <a:lnSpc>
                <a:spcPts val="2880"/>
              </a:lnSpc>
              <a:spcBef>
                <a:spcPts val="600"/>
              </a:spcBef>
              <a:spcAft>
                <a:spcPts val="600"/>
              </a:spcAft>
            </a:pPr>
            <a:r>
              <a:rPr lang="vi-VN" sz="2400" dirty="0">
                <a:solidFill>
                  <a:srgbClr val="242021"/>
                </a:solidFill>
                <a:latin typeface="+mj-lt"/>
              </a:rPr>
              <a:t>An nói em trai từ chối khéo khách hàng, sau đó giải thích cho em trai hiểu đây là tài liệu không được phép lưu hành. Tiếp theo, An cần báo ngay chính quyền địa phương về sự việc này.</a:t>
            </a:r>
            <a:endParaRPr lang="vi-VN" sz="2400" dirty="0">
              <a:solidFill>
                <a:srgbClr val="24202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3"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
                                        <p:tgtEl>
                                          <p:spTgt spid="7">
                                            <p:txEl>
                                              <p:pRg st="0" end="0"/>
                                            </p:txEl>
                                          </p:spTgt>
                                        </p:tgtEl>
                                      </p:cBhvr>
                                    </p:animEffect>
                                    <p:anim calcmode="lin" valueType="num">
                                      <p:cBhvr>
                                        <p:cTn id="16"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7">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0" presetID="43" presetClass="entr" presetSubtype="0"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100"/>
                                        <p:tgtEl>
                                          <p:spTgt spid="7">
                                            <p:txEl>
                                              <p:pRg st="1" end="1"/>
                                            </p:txEl>
                                          </p:spTgt>
                                        </p:tgtEl>
                                      </p:cBhvr>
                                    </p:animEffect>
                                    <p:anim calcmode="lin" valueType="num">
                                      <p:cBhvr>
                                        <p:cTn id="23" dur="4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7">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992953" y="-31547"/>
            <a:ext cx="568337" cy="556555"/>
          </a:xfrm>
          <a:prstGeom prst="rect">
            <a:avLst/>
          </a:prstGeom>
        </p:spPr>
      </p:pic>
      <p:grpSp>
        <p:nvGrpSpPr>
          <p:cNvPr id="42" name="Group 11"/>
          <p:cNvGrpSpPr/>
          <p:nvPr/>
        </p:nvGrpSpPr>
        <p:grpSpPr bwMode="auto">
          <a:xfrm>
            <a:off x="-396482" y="35550"/>
            <a:ext cx="625171" cy="492653"/>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752" y="5874363"/>
            <a:ext cx="4219339" cy="3778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123" y="3119830"/>
            <a:ext cx="1508571" cy="218209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261" y="6284278"/>
            <a:ext cx="11737571" cy="54451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305" y="2983355"/>
            <a:ext cx="8998272" cy="396977"/>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691" y="1382233"/>
            <a:ext cx="600364" cy="495476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8305" y="3404222"/>
            <a:ext cx="8998272" cy="758253"/>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60335" y="439386"/>
            <a:ext cx="1508572" cy="2007855"/>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3695" y="4373389"/>
            <a:ext cx="3232306" cy="1789545"/>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95687" y="189499"/>
            <a:ext cx="9050890" cy="649291"/>
          </a:xfrm>
          <a:prstGeom prst="rect">
            <a:avLst/>
          </a:prstGeom>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49443" y="4195338"/>
            <a:ext cx="5797134" cy="381000"/>
          </a:xfrm>
          <a:prstGeom prst="rect">
            <a:avLst/>
          </a:prstGeom>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95687" y="1523380"/>
            <a:ext cx="9050890" cy="660462"/>
          </a:xfrm>
          <a:prstGeom prst="rect">
            <a:avLst/>
          </a:prstGeom>
        </p:spPr>
      </p:pic>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49443" y="4629116"/>
            <a:ext cx="5797134" cy="392545"/>
          </a:xfrm>
          <a:prstGeom prst="rect">
            <a:avLst/>
          </a:prstGeom>
        </p:spPr>
      </p:pic>
      <p:pic>
        <p:nvPicPr>
          <p:cNvPr id="38" name="Picture 3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895687" y="850937"/>
            <a:ext cx="9050890" cy="649291"/>
          </a:xfrm>
          <a:prstGeom prst="rect">
            <a:avLst/>
          </a:prstGeom>
        </p:spPr>
      </p:pic>
      <p:pic>
        <p:nvPicPr>
          <p:cNvPr id="45" name="Picture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49443" y="5073327"/>
            <a:ext cx="5797134" cy="738909"/>
          </a:xfrm>
          <a:prstGeom prst="rect">
            <a:avLst/>
          </a:prstGeom>
        </p:spPr>
      </p:pic>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895687" y="2174564"/>
            <a:ext cx="9050890" cy="661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
                                        <p:tgtEl>
                                          <p:spTgt spid="9"/>
                                        </p:tgtEl>
                                      </p:cBhvr>
                                    </p:animEffect>
                                    <p:anim calcmode="lin" valueType="num">
                                      <p:cBhvr>
                                        <p:cTn id="8" dur="400" fill="hold"/>
                                        <p:tgtEl>
                                          <p:spTgt spid="9"/>
                                        </p:tgtEl>
                                        <p:attrNameLst>
                                          <p:attrName>ppt_x</p:attrName>
                                        </p:attrNameLst>
                                      </p:cBhvr>
                                      <p:tavLst>
                                        <p:tav tm="0">
                                          <p:val>
                                            <p:strVal val="#ppt_x"/>
                                          </p:val>
                                        </p:tav>
                                        <p:tav tm="100000">
                                          <p:val>
                                            <p:strVal val="#ppt_x"/>
                                          </p:val>
                                        </p:tav>
                                      </p:tavLst>
                                    </p:anim>
                                    <p:anim calcmode="lin" valueType="num">
                                      <p:cBhvr>
                                        <p:cTn id="9" dur="400" fill="hold"/>
                                        <p:tgtEl>
                                          <p:spTgt spid="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
                                        <p:tgtEl>
                                          <p:spTgt spid="14"/>
                                        </p:tgtEl>
                                      </p:cBhvr>
                                    </p:animEffect>
                                    <p:anim calcmode="lin" valueType="num">
                                      <p:cBhvr>
                                        <p:cTn id="17" dur="400" fill="hold"/>
                                        <p:tgtEl>
                                          <p:spTgt spid="14"/>
                                        </p:tgtEl>
                                        <p:attrNameLst>
                                          <p:attrName>ppt_x</p:attrName>
                                        </p:attrNameLst>
                                      </p:cBhvr>
                                      <p:tavLst>
                                        <p:tav tm="0">
                                          <p:val>
                                            <p:strVal val="#ppt_x"/>
                                          </p:val>
                                        </p:tav>
                                        <p:tav tm="100000">
                                          <p:val>
                                            <p:strVal val="#ppt_x"/>
                                          </p:val>
                                        </p:tav>
                                      </p:tavLst>
                                    </p:anim>
                                    <p:anim calcmode="lin" valueType="num">
                                      <p:cBhvr>
                                        <p:cTn id="18" dur="400" fill="hold"/>
                                        <p:tgtEl>
                                          <p:spTgt spid="1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fltVal val="0"/>
                                          </p:val>
                                        </p:tav>
                                        <p:tav tm="100000">
                                          <p:val>
                                            <p:strVal val="#ppt_h"/>
                                          </p:val>
                                        </p:tav>
                                      </p:tavLst>
                                    </p:anim>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fltVal val="0"/>
                                          </p:val>
                                        </p:tav>
                                        <p:tav tm="100000">
                                          <p:val>
                                            <p:strVal val="#ppt_h"/>
                                          </p:val>
                                        </p:tav>
                                      </p:tavLst>
                                    </p:anim>
                                    <p:anim calcmode="lin" valueType="num">
                                      <p:cBhvr>
                                        <p:cTn id="34" dur="1000" fill="hold"/>
                                        <p:tgtEl>
                                          <p:spTgt spid="25"/>
                                        </p:tgtEl>
                                        <p:attrNameLst>
                                          <p:attrName>style.rotation</p:attrName>
                                        </p:attrNameLst>
                                      </p:cBhvr>
                                      <p:tavLst>
                                        <p:tav tm="0">
                                          <p:val>
                                            <p:fltVal val="90"/>
                                          </p:val>
                                        </p:tav>
                                        <p:tav tm="100000">
                                          <p:val>
                                            <p:fltVal val="0"/>
                                          </p:val>
                                        </p:tav>
                                      </p:tavLst>
                                    </p:anim>
                                    <p:animEffect transition="in" filter="fade">
                                      <p:cBhvr>
                                        <p:cTn id="35" dur="10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1000" fill="hold"/>
                                        <p:tgtEl>
                                          <p:spTgt spid="38"/>
                                        </p:tgtEl>
                                        <p:attrNameLst>
                                          <p:attrName>ppt_w</p:attrName>
                                        </p:attrNameLst>
                                      </p:cBhvr>
                                      <p:tavLst>
                                        <p:tav tm="0">
                                          <p:val>
                                            <p:fltVal val="0"/>
                                          </p:val>
                                        </p:tav>
                                        <p:tav tm="100000">
                                          <p:val>
                                            <p:strVal val="#ppt_w"/>
                                          </p:val>
                                        </p:tav>
                                      </p:tavLst>
                                    </p:anim>
                                    <p:anim calcmode="lin" valueType="num">
                                      <p:cBhvr>
                                        <p:cTn id="41" dur="1000" fill="hold"/>
                                        <p:tgtEl>
                                          <p:spTgt spid="38"/>
                                        </p:tgtEl>
                                        <p:attrNameLst>
                                          <p:attrName>ppt_h</p:attrName>
                                        </p:attrNameLst>
                                      </p:cBhvr>
                                      <p:tavLst>
                                        <p:tav tm="0">
                                          <p:val>
                                            <p:fltVal val="0"/>
                                          </p:val>
                                        </p:tav>
                                        <p:tav tm="100000">
                                          <p:val>
                                            <p:strVal val="#ppt_h"/>
                                          </p:val>
                                        </p:tav>
                                      </p:tavLst>
                                    </p:anim>
                                    <p:anim calcmode="lin" valueType="num">
                                      <p:cBhvr>
                                        <p:cTn id="42" dur="1000" fill="hold"/>
                                        <p:tgtEl>
                                          <p:spTgt spid="38"/>
                                        </p:tgtEl>
                                        <p:attrNameLst>
                                          <p:attrName>style.rotation</p:attrName>
                                        </p:attrNameLst>
                                      </p:cBhvr>
                                      <p:tavLst>
                                        <p:tav tm="0">
                                          <p:val>
                                            <p:fltVal val="90"/>
                                          </p:val>
                                        </p:tav>
                                        <p:tav tm="100000">
                                          <p:val>
                                            <p:fltVal val="0"/>
                                          </p:val>
                                        </p:tav>
                                      </p:tavLst>
                                    </p:anim>
                                    <p:animEffect transition="in" filter="fade">
                                      <p:cBhvr>
                                        <p:cTn id="43" dur="10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fltVal val="0"/>
                                          </p:val>
                                        </p:tav>
                                        <p:tav tm="100000">
                                          <p:val>
                                            <p:strVal val="#ppt_w"/>
                                          </p:val>
                                        </p:tav>
                                      </p:tavLst>
                                    </p:anim>
                                    <p:anim calcmode="lin" valueType="num">
                                      <p:cBhvr>
                                        <p:cTn id="49" dur="1000" fill="hold"/>
                                        <p:tgtEl>
                                          <p:spTgt spid="30"/>
                                        </p:tgtEl>
                                        <p:attrNameLst>
                                          <p:attrName>ppt_h</p:attrName>
                                        </p:attrNameLst>
                                      </p:cBhvr>
                                      <p:tavLst>
                                        <p:tav tm="0">
                                          <p:val>
                                            <p:fltVal val="0"/>
                                          </p:val>
                                        </p:tav>
                                        <p:tav tm="100000">
                                          <p:val>
                                            <p:strVal val="#ppt_h"/>
                                          </p:val>
                                        </p:tav>
                                      </p:tavLst>
                                    </p:anim>
                                    <p:anim calcmode="lin" valueType="num">
                                      <p:cBhvr>
                                        <p:cTn id="50" dur="1000" fill="hold"/>
                                        <p:tgtEl>
                                          <p:spTgt spid="30"/>
                                        </p:tgtEl>
                                        <p:attrNameLst>
                                          <p:attrName>style.rotation</p:attrName>
                                        </p:attrNameLst>
                                      </p:cBhvr>
                                      <p:tavLst>
                                        <p:tav tm="0">
                                          <p:val>
                                            <p:fltVal val="90"/>
                                          </p:val>
                                        </p:tav>
                                        <p:tav tm="100000">
                                          <p:val>
                                            <p:fltVal val="0"/>
                                          </p:val>
                                        </p:tav>
                                      </p:tavLst>
                                    </p:anim>
                                    <p:animEffect transition="in" filter="fade">
                                      <p:cBhvr>
                                        <p:cTn id="51" dur="10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43" presetClass="entr" presetSubtype="0"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
                                        <p:tgtEl>
                                          <p:spTgt spid="47"/>
                                        </p:tgtEl>
                                      </p:cBhvr>
                                    </p:animEffect>
                                    <p:anim calcmode="lin" valueType="num">
                                      <p:cBhvr>
                                        <p:cTn id="57" dur="400" fill="hold"/>
                                        <p:tgtEl>
                                          <p:spTgt spid="47"/>
                                        </p:tgtEl>
                                        <p:attrNameLst>
                                          <p:attrName>ppt_x</p:attrName>
                                        </p:attrNameLst>
                                      </p:cBhvr>
                                      <p:tavLst>
                                        <p:tav tm="0">
                                          <p:val>
                                            <p:strVal val="#ppt_x"/>
                                          </p:val>
                                        </p:tav>
                                        <p:tav tm="100000">
                                          <p:val>
                                            <p:strVal val="#ppt_x"/>
                                          </p:val>
                                        </p:tav>
                                      </p:tavLst>
                                    </p:anim>
                                    <p:anim calcmode="lin" valueType="num">
                                      <p:cBhvr>
                                        <p:cTn id="58" dur="400" fill="hold"/>
                                        <p:tgtEl>
                                          <p:spTgt spid="47"/>
                                        </p:tgtEl>
                                        <p:attrNameLst>
                                          <p:attrName>ppt_y</p:attrName>
                                        </p:attrNameLst>
                                      </p:cBhvr>
                                      <p:tavLst>
                                        <p:tav tm="0">
                                          <p:val>
                                            <p:strVal val="#ppt_y+0.31"/>
                                          </p:val>
                                        </p:tav>
                                        <p:tav tm="100000">
                                          <p:val>
                                            <p:strVal val="#ppt_y+0.31"/>
                                          </p:val>
                                        </p:tav>
                                      </p:tavLst>
                                    </p:anim>
                                    <p:anim calcmode="lin" valueType="num">
                                      <p:cBhvr>
                                        <p:cTn id="59" dur="600" decel="50000" fill="hold">
                                          <p:stCondLst>
                                            <p:cond delay="400"/>
                                          </p:stCondLst>
                                        </p:cTn>
                                        <p:tgtEl>
                                          <p:spTgt spid="4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600" decel="50000" fill="hold">
                                          <p:stCondLst>
                                            <p:cond delay="400"/>
                                          </p:stCondLst>
                                        </p:cTn>
                                        <p:tgtEl>
                                          <p:spTgt spid="4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1000"/>
                                        <p:tgtEl>
                                          <p:spTgt spid="6"/>
                                        </p:tgtEl>
                                      </p:cBhvr>
                                    </p:animEffect>
                                    <p:anim calcmode="lin" valueType="num">
                                      <p:cBhvr>
                                        <p:cTn id="66" dur="1000" fill="hold"/>
                                        <p:tgtEl>
                                          <p:spTgt spid="6"/>
                                        </p:tgtEl>
                                        <p:attrNameLst>
                                          <p:attrName>ppt_x</p:attrName>
                                        </p:attrNameLst>
                                      </p:cBhvr>
                                      <p:tavLst>
                                        <p:tav tm="0">
                                          <p:val>
                                            <p:strVal val="#ppt_x"/>
                                          </p:val>
                                        </p:tav>
                                        <p:tav tm="100000">
                                          <p:val>
                                            <p:strVal val="#ppt_x"/>
                                          </p:val>
                                        </p:tav>
                                      </p:tavLst>
                                    </p:anim>
                                    <p:anim calcmode="lin" valueType="num">
                                      <p:cBhvr>
                                        <p:cTn id="67" dur="900" decel="100000" fill="hold"/>
                                        <p:tgtEl>
                                          <p:spTgt spid="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 calcmode="lin" valueType="num">
                                      <p:cBhvr>
                                        <p:cTn id="75" dur="500" fill="hold"/>
                                        <p:tgtEl>
                                          <p:spTgt spid="11"/>
                                        </p:tgtEl>
                                        <p:attrNameLst>
                                          <p:attrName>style.rotation</p:attrName>
                                        </p:attrNameLst>
                                      </p:cBhvr>
                                      <p:tavLst>
                                        <p:tav tm="0">
                                          <p:val>
                                            <p:fltVal val="360"/>
                                          </p:val>
                                        </p:tav>
                                        <p:tav tm="100000">
                                          <p:val>
                                            <p:fltVal val="0"/>
                                          </p:val>
                                        </p:tav>
                                      </p:tavLst>
                                    </p:anim>
                                    <p:animEffect transition="in" filter="fade">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 calcmode="lin" valueType="num">
                                      <p:cBhvr>
                                        <p:cTn id="83" dur="500" fill="hold"/>
                                        <p:tgtEl>
                                          <p:spTgt spid="17"/>
                                        </p:tgtEl>
                                        <p:attrNameLst>
                                          <p:attrName>style.rotation</p:attrName>
                                        </p:attrNameLst>
                                      </p:cBhvr>
                                      <p:tavLst>
                                        <p:tav tm="0">
                                          <p:val>
                                            <p:fltVal val="360"/>
                                          </p:val>
                                        </p:tav>
                                        <p:tav tm="100000">
                                          <p:val>
                                            <p:fltVal val="0"/>
                                          </p:val>
                                        </p:tav>
                                      </p:tavLst>
                                    </p:anim>
                                    <p:animEffect transition="in" filter="fade">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nodeType="click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nodeType="click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 calcmode="lin" valueType="num">
                                      <p:cBhvr>
                                        <p:cTn id="97" dur="500" fill="hold"/>
                                        <p:tgtEl>
                                          <p:spTgt spid="27"/>
                                        </p:tgtEl>
                                        <p:attrNameLst>
                                          <p:attrName>style.rotation</p:attrName>
                                        </p:attrNameLst>
                                      </p:cBhvr>
                                      <p:tavLst>
                                        <p:tav tm="0">
                                          <p:val>
                                            <p:fltVal val="360"/>
                                          </p:val>
                                        </p:tav>
                                        <p:tav tm="100000">
                                          <p:val>
                                            <p:fltVal val="0"/>
                                          </p:val>
                                        </p:tav>
                                      </p:tavLst>
                                    </p:anim>
                                    <p:animEffect transition="in" filter="fade">
                                      <p:cBhvr>
                                        <p:cTn id="98" dur="500"/>
                                        <p:tgtEl>
                                          <p:spTgt spid="27"/>
                                        </p:tgtEl>
                                      </p:cBhvr>
                                    </p:animEffect>
                                  </p:childTnLst>
                                </p:cTn>
                              </p:par>
                              <p:par>
                                <p:cTn id="99" presetID="49" presetClass="entr" presetSubtype="0" decel="10000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 calcmode="lin" valueType="num">
                                      <p:cBhvr>
                                        <p:cTn id="103" dur="500" fill="hold"/>
                                        <p:tgtEl>
                                          <p:spTgt spid="34"/>
                                        </p:tgtEl>
                                        <p:attrNameLst>
                                          <p:attrName>style.rotation</p:attrName>
                                        </p:attrNameLst>
                                      </p:cBhvr>
                                      <p:tavLst>
                                        <p:tav tm="0">
                                          <p:val>
                                            <p:fltVal val="360"/>
                                          </p:val>
                                        </p:tav>
                                        <p:tav tm="100000">
                                          <p:val>
                                            <p:fltVal val="0"/>
                                          </p:val>
                                        </p:tav>
                                      </p:tavLst>
                                    </p:anim>
                                    <p:animEffect transition="in" filter="fade">
                                      <p:cBhvr>
                                        <p:cTn id="104" dur="500"/>
                                        <p:tgtEl>
                                          <p:spTgt spid="34"/>
                                        </p:tgtEl>
                                      </p:cBhvr>
                                    </p:animEffect>
                                  </p:childTnLst>
                                </p:cTn>
                              </p:par>
                              <p:par>
                                <p:cTn id="105" presetID="49" presetClass="entr" presetSubtype="0" decel="100000" fill="hold"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par>
                                <p:cTn id="111" presetID="49" presetClass="entr" presetSubtype="0" decel="100000" fill="hold" nodeType="withEffect">
                                  <p:stCondLst>
                                    <p:cond delay="0"/>
                                  </p:stCondLst>
                                  <p:childTnLst>
                                    <p:set>
                                      <p:cBhvr>
                                        <p:cTn id="112" dur="1" fill="hold">
                                          <p:stCondLst>
                                            <p:cond delay="0"/>
                                          </p:stCondLst>
                                        </p:cTn>
                                        <p:tgtEl>
                                          <p:spTgt spid="3"/>
                                        </p:tgtEl>
                                        <p:attrNameLst>
                                          <p:attrName>style.visibility</p:attrName>
                                        </p:attrNameLst>
                                      </p:cBhvr>
                                      <p:to>
                                        <p:strVal val="visible"/>
                                      </p:to>
                                    </p:set>
                                    <p:anim calcmode="lin" valueType="num">
                                      <p:cBhvr>
                                        <p:cTn id="113" dur="500" fill="hold"/>
                                        <p:tgtEl>
                                          <p:spTgt spid="3"/>
                                        </p:tgtEl>
                                        <p:attrNameLst>
                                          <p:attrName>ppt_w</p:attrName>
                                        </p:attrNameLst>
                                      </p:cBhvr>
                                      <p:tavLst>
                                        <p:tav tm="0">
                                          <p:val>
                                            <p:fltVal val="0"/>
                                          </p:val>
                                        </p:tav>
                                        <p:tav tm="100000">
                                          <p:val>
                                            <p:strVal val="#ppt_w"/>
                                          </p:val>
                                        </p:tav>
                                      </p:tavLst>
                                    </p:anim>
                                    <p:anim calcmode="lin" valueType="num">
                                      <p:cBhvr>
                                        <p:cTn id="114" dur="500" fill="hold"/>
                                        <p:tgtEl>
                                          <p:spTgt spid="3"/>
                                        </p:tgtEl>
                                        <p:attrNameLst>
                                          <p:attrName>ppt_h</p:attrName>
                                        </p:attrNameLst>
                                      </p:cBhvr>
                                      <p:tavLst>
                                        <p:tav tm="0">
                                          <p:val>
                                            <p:fltVal val="0"/>
                                          </p:val>
                                        </p:tav>
                                        <p:tav tm="100000">
                                          <p:val>
                                            <p:strVal val="#ppt_h"/>
                                          </p:val>
                                        </p:tav>
                                      </p:tavLst>
                                    </p:anim>
                                    <p:anim calcmode="lin" valueType="num">
                                      <p:cBhvr>
                                        <p:cTn id="115" dur="500" fill="hold"/>
                                        <p:tgtEl>
                                          <p:spTgt spid="3"/>
                                        </p:tgtEl>
                                        <p:attrNameLst>
                                          <p:attrName>style.rotation</p:attrName>
                                        </p:attrNameLst>
                                      </p:cBhvr>
                                      <p:tavLst>
                                        <p:tav tm="0">
                                          <p:val>
                                            <p:fltVal val="360"/>
                                          </p:val>
                                        </p:tav>
                                        <p:tav tm="100000">
                                          <p:val>
                                            <p:fltVal val="0"/>
                                          </p:val>
                                        </p:tav>
                                      </p:tavLst>
                                    </p:anim>
                                    <p:animEffect transition="in" filter="fade">
                                      <p:cBhvr>
                                        <p:cTn id="1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0" name="TextBox 9"/>
          <p:cNvSpPr txBox="1"/>
          <p:nvPr/>
        </p:nvSpPr>
        <p:spPr>
          <a:xfrm>
            <a:off x="1551828" y="764961"/>
            <a:ext cx="9859122" cy="336245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endParaRPr lang="vi-VN" sz="2400" b="1" dirty="0">
              <a:solidFill>
                <a:srgbClr val="0070C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vi-VN" sz="2400" dirty="0">
                <a:solidFill>
                  <a:srgbClr val="242021"/>
                </a:solidFill>
                <a:latin typeface="TimesNewRomanPSMT"/>
              </a:rPr>
              <a:t>Minh và Bình vừa đăng kí là thành viên của một nhóm trên Facebook. Trên mạng xã hội vừa đưa hình ảnh </a:t>
            </a:r>
            <a:r>
              <a:rPr lang="vi-VN" sz="2400" dirty="0">
                <a:solidFill>
                  <a:srgbClr val="00B0F0"/>
                </a:solidFill>
                <a:latin typeface="TimesNewRomanPSMT"/>
              </a:rPr>
              <a:t>mấy chục </a:t>
            </a:r>
            <a:r>
              <a:rPr lang="vi-VN" sz="2400" dirty="0">
                <a:solidFill>
                  <a:srgbClr val="242021"/>
                </a:solidFill>
                <a:latin typeface="TimesNewRomanPSMT"/>
              </a:rPr>
              <a:t>người tụ tập gây rối trật tự công cộng ở </a:t>
            </a:r>
            <a:r>
              <a:rPr lang="vi-VN" sz="2400" dirty="0">
                <a:solidFill>
                  <a:srgbClr val="00B0F0"/>
                </a:solidFill>
                <a:latin typeface="TimesNewRomanPSMT"/>
              </a:rPr>
              <a:t>một rạp chiếu phim thuộc xã X</a:t>
            </a:r>
            <a:r>
              <a:rPr lang="vi-VN" sz="2400" dirty="0">
                <a:solidFill>
                  <a:srgbClr val="242021"/>
                </a:solidFill>
                <a:latin typeface="TimesNewRomanPSMT"/>
              </a:rPr>
              <a:t>. Bình nói với Minh: “Mình sẽ chia sẻ trên nhóm vừa tham gia những hình ảnh này nhưng sửa thành: </a:t>
            </a:r>
            <a:r>
              <a:rPr lang="vi-VN" sz="2400" i="1" dirty="0">
                <a:solidFill>
                  <a:srgbClr val="242021"/>
                </a:solidFill>
                <a:latin typeface="TimesNewRomanPSMT"/>
              </a:rPr>
              <a:t>Liên tục trong mấy ngày vừa qua, </a:t>
            </a:r>
            <a:r>
              <a:rPr lang="vi-VN" sz="2400" i="1" dirty="0">
                <a:solidFill>
                  <a:srgbClr val="00B0F0"/>
                </a:solidFill>
                <a:latin typeface="TimesNewRomanPSMT"/>
              </a:rPr>
              <a:t>trên địa bàn huyện Y có hàng trăm </a:t>
            </a:r>
            <a:r>
              <a:rPr lang="vi-VN" sz="2400" i="1" dirty="0">
                <a:solidFill>
                  <a:srgbClr val="242021"/>
                </a:solidFill>
                <a:latin typeface="TimesNewRomanPSMT"/>
              </a:rPr>
              <a:t>người tụ tập, gây rối trật tự công cộng ở </a:t>
            </a:r>
            <a:r>
              <a:rPr lang="vi-VN" sz="2400" i="1" dirty="0">
                <a:solidFill>
                  <a:srgbClr val="00B0F0"/>
                </a:solidFill>
                <a:latin typeface="TimesNewRomanPSMT"/>
              </a:rPr>
              <a:t>rạp chiếu phim, sân vận động, công viên, đường phố</a:t>
            </a:r>
            <a:r>
              <a:rPr lang="vi-VN" sz="2400" i="1" dirty="0">
                <a:solidFill>
                  <a:srgbClr val="242021"/>
                </a:solidFill>
                <a:latin typeface="TimesNewRomanPSMT"/>
              </a:rPr>
              <a:t>,... </a:t>
            </a:r>
            <a:r>
              <a:rPr lang="vi-VN" sz="2400" dirty="0">
                <a:solidFill>
                  <a:srgbClr val="242021"/>
                </a:solidFill>
                <a:latin typeface="TimesNewRomanPSMT"/>
              </a:rPr>
              <a:t>Số người theo dõi Facebook của mình sẽ tăng vọt cho mà xem”. </a:t>
            </a:r>
            <a:endParaRPr lang="vi-VN" sz="2400" dirty="0">
              <a:solidFill>
                <a:srgbClr val="242021"/>
              </a:solidFill>
              <a:latin typeface="TimesNewRomanPSMT"/>
            </a:endParaRPr>
          </a:p>
          <a:p>
            <a:pPr algn="just">
              <a:lnSpc>
                <a:spcPts val="2700"/>
              </a:lnSpc>
              <a:spcBef>
                <a:spcPts val="300"/>
              </a:spcBef>
              <a:spcAft>
                <a:spcPts val="300"/>
              </a:spcAft>
            </a:pPr>
            <a:r>
              <a:rPr lang="vi-VN" sz="2400" dirty="0">
                <a:solidFill>
                  <a:srgbClr val="242021"/>
                </a:solidFill>
                <a:latin typeface="TimesNewRomanPSMT"/>
              </a:rPr>
              <a:t>Nếu là Minh, em sẽ xử trí như thế nào?</a:t>
            </a:r>
            <a:endParaRPr lang="vi-VN" sz="2400" dirty="0">
              <a:solidFill>
                <a:srgbClr val="242021"/>
              </a:solidFill>
              <a:latin typeface="TimesNewRomanPSMT"/>
            </a:endParaRPr>
          </a:p>
        </p:txBody>
      </p:sp>
      <p:sp>
        <p:nvSpPr>
          <p:cNvPr id="16" name="TextBox 15"/>
          <p:cNvSpPr txBox="1"/>
          <p:nvPr/>
        </p:nvSpPr>
        <p:spPr>
          <a:xfrm>
            <a:off x="1431266" y="4350175"/>
            <a:ext cx="9859122" cy="1633076"/>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endParaRPr lang="en-US" sz="2400" b="1" dirty="0">
              <a:solidFill>
                <a:srgbClr val="00B05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242021"/>
                </a:solidFill>
                <a:latin typeface="TimesNewRomanPSMT"/>
              </a:rPr>
              <a:t>Minh giải thích để Bình hiểu rõ việc đưa tin không đúng sự thật trên mạng xã hội là hành vi bị nghiêm cấm, Bình không được tiếp tục các hành vi tương tự để tăng số người theo dõi Facebook của mình.</a:t>
            </a:r>
            <a:endParaRPr lang="vi-VN" sz="2400" dirty="0">
              <a:solidFill>
                <a:srgbClr val="242021"/>
              </a:solidFill>
              <a:latin typeface="TimesNewRomanPS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0" name="TextBox 9"/>
          <p:cNvSpPr txBox="1"/>
          <p:nvPr/>
        </p:nvSpPr>
        <p:spPr>
          <a:xfrm>
            <a:off x="1551828" y="764961"/>
            <a:ext cx="9859122" cy="3016210"/>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endParaRPr lang="vi-VN" sz="2400" b="1" dirty="0">
              <a:solidFill>
                <a:srgbClr val="0070C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Dũng học rất giỏi môn Tin học, đặc biệt là khả năng chọn chính xác từ khoá để sử dụng hiệu quả công cụ tìm kiếm trên internet. Một hôm, Dũng được một nhóm trên Facebook mời tập hợp thông tin nóng trong ngày về các câu chuyện học sinh xích mích, cãi cọ, mâu thuẫn, xô xát, đánh nhau,… rồi chia sẻ để càng nhiều người biết càng tốt, kèm theo lời mời có mức thù lao khá hấp dẫn đối với một học sinh. </a:t>
            </a:r>
            <a:endParaRPr lang="vi-VN" sz="2400" dirty="0">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vi-VN" sz="2400" dirty="0">
                <a:latin typeface="Times New Roman" panose="02020603050405020304" pitchFamily="18" charset="0"/>
                <a:cs typeface="Times New Roman" panose="02020603050405020304" pitchFamily="18" charset="0"/>
              </a:rPr>
              <a:t>Em hãy tư vấn cho Dũng.</a:t>
            </a:r>
            <a:endParaRPr lang="vi-VN" sz="2400" dirty="0">
              <a:solidFill>
                <a:srgbClr val="24202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431266" y="3954249"/>
            <a:ext cx="9859122" cy="2376869"/>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endParaRPr lang="en-US" sz="2400" b="1" dirty="0">
              <a:solidFill>
                <a:srgbClr val="00B05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242021"/>
                </a:solidFill>
                <a:latin typeface="TimesNewRomanPSMT"/>
              </a:rPr>
              <a:t>Em sẽ giải thích cho Dũng hiểu việc tập hợp thông tin nóng trong ngày về các câu chuyện HS xích mích, cãi cọ, mâu thuẫn, xô xát, đánh nhau,... rồi chia sẻ trên mạng xã hội là vi phạm quy tắc ứng xử trên không gian mạng. Dũng không nên liên hệ với nhóm người có lời mời trên Facebook để hợp tác việc này và những công việc tương tự.</a:t>
            </a:r>
            <a:endParaRPr lang="vi-VN" sz="2400" dirty="0">
              <a:solidFill>
                <a:srgbClr val="242021"/>
              </a:solidFill>
              <a:latin typeface="TimesNewRomanPS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0" name="TextBox 9"/>
          <p:cNvSpPr txBox="1"/>
          <p:nvPr/>
        </p:nvSpPr>
        <p:spPr>
          <a:xfrm>
            <a:off x="1598963" y="491581"/>
            <a:ext cx="9859122" cy="3362459"/>
          </a:xfrm>
          <a:prstGeom prst="rect">
            <a:avLst/>
          </a:prstGeom>
          <a:solidFill>
            <a:schemeClr val="accent2">
              <a:lumMod val="40000"/>
              <a:lumOff val="60000"/>
            </a:schemeClr>
          </a:solidFill>
          <a:ln>
            <a:solidFill>
              <a:srgbClr val="00B050"/>
            </a:solidFill>
          </a:ln>
        </p:spPr>
        <p:txBody>
          <a:bodyPr wrap="square">
            <a:spAutoFit/>
          </a:bodyPr>
          <a:lstStyle/>
          <a:p>
            <a:pPr algn="just">
              <a:lnSpc>
                <a:spcPts val="2700"/>
              </a:lnSpc>
              <a:spcBef>
                <a:spcPts val="300"/>
              </a:spcBef>
              <a:spcAft>
                <a:spcPts val="300"/>
              </a:spcAft>
            </a:pPr>
            <a:r>
              <a:rPr lang="vi-VN" sz="2400" b="1" dirty="0">
                <a:solidFill>
                  <a:srgbClr val="0070C0"/>
                </a:solidFill>
                <a:latin typeface="Times New Roman" panose="02020603050405020304" pitchFamily="18" charset="0"/>
                <a:cs typeface="Times New Roman" panose="02020603050405020304" pitchFamily="18" charset="0"/>
              </a:rPr>
              <a:t>Luyện tập  </a:t>
            </a:r>
            <a:endParaRPr lang="vi-VN" sz="2400" b="1" dirty="0">
              <a:solidFill>
                <a:srgbClr val="0070C0"/>
              </a:solidFill>
              <a:latin typeface="Times New Roman" panose="02020603050405020304" pitchFamily="18" charset="0"/>
              <a:cs typeface="Times New Roman" panose="02020603050405020304" pitchFamily="18" charset="0"/>
            </a:endParaRPr>
          </a:p>
          <a:p>
            <a:pPr algn="just">
              <a:lnSpc>
                <a:spcPts val="2700"/>
              </a:lnSpc>
              <a:spcBef>
                <a:spcPts val="300"/>
              </a:spcBef>
              <a:spcAft>
                <a:spcPts val="300"/>
              </a:spcAft>
            </a:pPr>
            <a:r>
              <a:rPr lang="vi-VN" sz="2400" dirty="0">
                <a:solidFill>
                  <a:srgbClr val="FF0000"/>
                </a:solidFill>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t>
            </a:r>
            <a:r>
              <a:rPr lang="vi-VN" sz="2400" dirty="0">
                <a:solidFill>
                  <a:srgbClr val="242021"/>
                </a:solidFill>
                <a:latin typeface="TimesNewRomanPSMT"/>
              </a:rPr>
              <a:t>Bạn Quân học lớp 12, có em trai là Quang học lớp 10. Chiều Chủ nhật tuần này, trường của Quang tổ chức ngoại khoá với chủ đề “Phương thức, thủ đoạn của tội phạm công nghệ cao trên không gian mạng – Những điều học sinh cần biết”. Chủ trì trao đổi, thảo luận là các cô, chú ở Công an huyện. Quang định nói với bố mẹ viết giấy xin phép không tham gia buổi ngoại khoá này vì Quang là tiền đạo trong đội bóng của xã và sẽ thi đấu trận chung kết đúng vào thời gian diễn ra ngoại khoá. </a:t>
            </a:r>
            <a:endParaRPr lang="vi-VN" sz="2400" dirty="0">
              <a:solidFill>
                <a:srgbClr val="242021"/>
              </a:solidFill>
              <a:latin typeface="TimesNewRomanPSMT"/>
            </a:endParaRPr>
          </a:p>
          <a:p>
            <a:pPr algn="just">
              <a:lnSpc>
                <a:spcPts val="2700"/>
              </a:lnSpc>
              <a:spcBef>
                <a:spcPts val="300"/>
              </a:spcBef>
              <a:spcAft>
                <a:spcPts val="300"/>
              </a:spcAft>
            </a:pPr>
            <a:r>
              <a:rPr lang="vi-VN" sz="2400" dirty="0">
                <a:solidFill>
                  <a:srgbClr val="242021"/>
                </a:solidFill>
                <a:latin typeface="TimesNewRomanPSMT"/>
              </a:rPr>
              <a:t>Nếu em là Quân, em sẽ xử trí như thế nào?</a:t>
            </a:r>
            <a:endParaRPr lang="vi-VN" sz="2400" dirty="0">
              <a:solidFill>
                <a:srgbClr val="242021"/>
              </a:solidFill>
              <a:latin typeface="TimesNewRomanPSMT"/>
            </a:endParaRPr>
          </a:p>
        </p:txBody>
      </p:sp>
      <p:sp>
        <p:nvSpPr>
          <p:cNvPr id="16" name="TextBox 15"/>
          <p:cNvSpPr txBox="1"/>
          <p:nvPr/>
        </p:nvSpPr>
        <p:spPr>
          <a:xfrm>
            <a:off x="1478401" y="3854040"/>
            <a:ext cx="9979684" cy="2749151"/>
          </a:xfrm>
          <a:prstGeom prst="rect">
            <a:avLst/>
          </a:prstGeom>
          <a:noFill/>
        </p:spPr>
        <p:txBody>
          <a:bodyPr wrap="square">
            <a:spAutoFit/>
          </a:bodyPr>
          <a:lstStyle/>
          <a:p>
            <a:r>
              <a:rPr lang="en-US" sz="2400" b="1" dirty="0" err="1">
                <a:solidFill>
                  <a:srgbClr val="00B050"/>
                </a:solidFill>
                <a:latin typeface="Times New Roman" panose="02020603050405020304" pitchFamily="18" charset="0"/>
                <a:cs typeface="Times New Roman" panose="02020603050405020304" pitchFamily="18" charset="0"/>
              </a:rPr>
              <a:t>Gợi</a:t>
            </a:r>
            <a:r>
              <a:rPr lang="en-US" sz="2400" b="1" dirty="0">
                <a:solidFill>
                  <a:srgbClr val="00B050"/>
                </a:solidFill>
                <a:latin typeface="Times New Roman" panose="02020603050405020304" pitchFamily="18" charset="0"/>
                <a:cs typeface="Times New Roman" panose="02020603050405020304" pitchFamily="18" charset="0"/>
              </a:rPr>
              <a:t> ý: </a:t>
            </a:r>
            <a:endParaRPr lang="en-US" sz="2400" b="1" dirty="0">
              <a:solidFill>
                <a:srgbClr val="00B050"/>
              </a:solidFill>
              <a:latin typeface="Times New Roman" panose="02020603050405020304" pitchFamily="18" charset="0"/>
              <a:cs typeface="Times New Roman" panose="02020603050405020304" pitchFamily="18" charset="0"/>
            </a:endParaRPr>
          </a:p>
          <a:p>
            <a:pPr algn="just">
              <a:lnSpc>
                <a:spcPts val="2880"/>
              </a:lnSpc>
              <a:spcBef>
                <a:spcPts val="600"/>
              </a:spcBef>
              <a:spcAft>
                <a:spcPts val="600"/>
              </a:spcAft>
            </a:pPr>
            <a:r>
              <a:rPr lang="vi-VN" sz="2400" dirty="0">
                <a:solidFill>
                  <a:srgbClr val="242021"/>
                </a:solidFill>
                <a:latin typeface="TimesNewRomanPSMT"/>
              </a:rPr>
              <a:t>Tham gia hoạt động do nhà trường tổ chức là nhiệm vụ của HS. Hơn nữa, ngoại khoá với chủ đề “Phương thức, thủ đoạn của tội phạm công nghệ cao trên không gian mạng – Những điều học sinh cần biết” rất thiết thực, quan trọng đối với HS. Vì vậy, Quang không nên nói với bố mẹ viết giấy xin phép không tham gia buổi ngoại khoá này. Quang nên báo cho đội bóng lịch tham gia ngoại khoá của trường để đội bóng bố trí người thay thế Quang.</a:t>
            </a:r>
            <a:endParaRPr lang="vi-VN" sz="2400" dirty="0">
              <a:solidFill>
                <a:srgbClr val="242021"/>
              </a:solidFill>
              <a:latin typeface="TimesNewRomanPS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heel(1)">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 name="TextBox 4"/>
          <p:cNvSpPr txBox="1"/>
          <p:nvPr/>
        </p:nvSpPr>
        <p:spPr>
          <a:xfrm>
            <a:off x="3733800" y="167994"/>
            <a:ext cx="8147987" cy="913070"/>
          </a:xfrm>
          <a:prstGeom prst="rect">
            <a:avLst/>
          </a:prstGeom>
          <a:solidFill>
            <a:schemeClr val="bg1"/>
          </a:solidFill>
          <a:ln>
            <a:noFill/>
          </a:ln>
        </p:spPr>
        <p:txBody>
          <a:bodyPr wrap="square">
            <a:spAutoFit/>
          </a:bodyPr>
          <a:lstStyle/>
          <a:p>
            <a:pPr>
              <a:lnSpc>
                <a:spcPts val="2880"/>
              </a:lnSpc>
              <a:spcBef>
                <a:spcPts val="300"/>
              </a:spcBef>
              <a:spcAft>
                <a:spcPts val="300"/>
              </a:spcAft>
            </a:pPr>
            <a:r>
              <a:rPr lang="vi-VN" sz="2400" b="1" dirty="0">
                <a:solidFill>
                  <a:srgbClr val="FF0000"/>
                </a:solidFill>
                <a:latin typeface="TimesNewRomanPSMT"/>
              </a:rPr>
              <a:t>Luyện tập mục I</a:t>
            </a:r>
            <a:r>
              <a:rPr lang="en-US" sz="2400" b="1" dirty="0">
                <a:solidFill>
                  <a:srgbClr val="FF0000"/>
                </a:solidFill>
                <a:latin typeface="TimesNewRomanPSMT"/>
              </a:rPr>
              <a:t>II             </a:t>
            </a:r>
            <a:endParaRPr lang="en-US" sz="2400" b="1" dirty="0">
              <a:solidFill>
                <a:srgbClr val="FF0000"/>
              </a:solidFill>
              <a:latin typeface="TimesNewRomanPSMT"/>
            </a:endParaRPr>
          </a:p>
          <a:p>
            <a:pPr algn="ctr">
              <a:lnSpc>
                <a:spcPts val="2880"/>
              </a:lnSpc>
              <a:spcBef>
                <a:spcPts val="300"/>
              </a:spcBef>
              <a:spcAft>
                <a:spcPts val="300"/>
              </a:spcAft>
            </a:pPr>
            <a:r>
              <a:rPr lang="en-US" sz="2800" b="1" dirty="0" err="1">
                <a:ln w="22225">
                  <a:solidFill>
                    <a:srgbClr val="7030A0"/>
                  </a:solidFill>
                  <a:prstDash val="solid"/>
                </a:ln>
                <a:solidFill>
                  <a:schemeClr val="accent2">
                    <a:lumMod val="40000"/>
                    <a:lumOff val="60000"/>
                  </a:schemeClr>
                </a:solidFill>
                <a:latin typeface="TimesNewRomanPSMT"/>
              </a:rPr>
              <a:t>Trò</a:t>
            </a:r>
            <a:r>
              <a:rPr lang="en-US" sz="2800" b="1" dirty="0">
                <a:ln w="22225">
                  <a:solidFill>
                    <a:srgbClr val="7030A0"/>
                  </a:solidFill>
                  <a:prstDash val="solid"/>
                </a:ln>
                <a:solidFill>
                  <a:schemeClr val="accent2">
                    <a:lumMod val="40000"/>
                    <a:lumOff val="60000"/>
                  </a:schemeClr>
                </a:solidFill>
                <a:latin typeface="TimesNewRomanPSMT"/>
              </a:rPr>
              <a:t> </a:t>
            </a:r>
            <a:r>
              <a:rPr lang="en-US" sz="2800" b="1" dirty="0" err="1">
                <a:ln w="22225">
                  <a:solidFill>
                    <a:srgbClr val="7030A0"/>
                  </a:solidFill>
                  <a:prstDash val="solid"/>
                </a:ln>
                <a:solidFill>
                  <a:schemeClr val="accent2">
                    <a:lumMod val="40000"/>
                    <a:lumOff val="60000"/>
                  </a:schemeClr>
                </a:solidFill>
                <a:latin typeface="TimesNewRomanPSMT"/>
              </a:rPr>
              <a:t>chơi</a:t>
            </a:r>
            <a:r>
              <a:rPr lang="en-US" sz="2800" b="1" dirty="0">
                <a:ln w="22225">
                  <a:solidFill>
                    <a:srgbClr val="7030A0"/>
                  </a:solidFill>
                  <a:prstDash val="solid"/>
                </a:ln>
                <a:solidFill>
                  <a:schemeClr val="accent2">
                    <a:lumMod val="40000"/>
                    <a:lumOff val="60000"/>
                  </a:schemeClr>
                </a:solidFill>
                <a:latin typeface="TimesNewRomanPSMT"/>
              </a:rPr>
              <a:t> </a:t>
            </a:r>
            <a:r>
              <a:rPr lang="en-GB" sz="2800" b="1" dirty="0">
                <a:ln w="22225">
                  <a:solidFill>
                    <a:srgbClr val="7030A0"/>
                  </a:solidFill>
                  <a:prstDash val="solid"/>
                </a:ln>
                <a:solidFill>
                  <a:schemeClr val="accent2">
                    <a:lumMod val="40000"/>
                    <a:lumOff val="60000"/>
                  </a:schemeClr>
                </a:solidFill>
                <a:latin typeface="TimesNewRomanPSMT"/>
              </a:rPr>
              <a:t>“GIẢI Ô CHỮ </a:t>
            </a:r>
            <a:r>
              <a:rPr lang="en-GB" sz="2800" b="1" dirty="0">
                <a:ln w="22225">
                  <a:solidFill>
                    <a:srgbClr val="7030A0"/>
                  </a:solidFill>
                  <a:prstDash val="solid"/>
                </a:ln>
                <a:solidFill>
                  <a:srgbClr val="FF0000"/>
                </a:solidFill>
                <a:latin typeface="TimesNewRomanPSMT"/>
              </a:rPr>
              <a:t>3</a:t>
            </a:r>
            <a:r>
              <a:rPr lang="en-GB" sz="2800" b="1" dirty="0">
                <a:ln w="22225">
                  <a:solidFill>
                    <a:srgbClr val="7030A0"/>
                  </a:solidFill>
                  <a:prstDash val="solid"/>
                </a:ln>
                <a:solidFill>
                  <a:schemeClr val="accent2">
                    <a:lumMod val="40000"/>
                    <a:lumOff val="60000"/>
                  </a:schemeClr>
                </a:solidFill>
                <a:latin typeface="TimesNewRomanPSMT"/>
              </a:rPr>
              <a:t>” </a:t>
            </a:r>
            <a:endParaRPr lang="en-GB" sz="2800" b="1" dirty="0">
              <a:ln w="22225">
                <a:solidFill>
                  <a:srgbClr val="7030A0"/>
                </a:solidFill>
                <a:prstDash val="solid"/>
              </a:ln>
              <a:solidFill>
                <a:schemeClr val="accent2">
                  <a:lumMod val="40000"/>
                  <a:lumOff val="60000"/>
                </a:schemeClr>
              </a:solidFill>
              <a:latin typeface="TimesNewRomanPSMT"/>
            </a:endParaRPr>
          </a:p>
        </p:txBody>
      </p:sp>
      <p:sp>
        <p:nvSpPr>
          <p:cNvPr id="7" name="TextBox 6"/>
          <p:cNvSpPr txBox="1"/>
          <p:nvPr/>
        </p:nvSpPr>
        <p:spPr>
          <a:xfrm>
            <a:off x="6971156" y="5979166"/>
            <a:ext cx="1516357" cy="400110"/>
          </a:xfrm>
          <a:prstGeom prst="rect">
            <a:avLst/>
          </a:prstGeom>
          <a:noFill/>
        </p:spPr>
        <p:txBody>
          <a:bodyPr wrap="square">
            <a:spAutoFit/>
          </a:bodyPr>
          <a:lstStyle/>
          <a:p>
            <a:pPr algn="r"/>
            <a:r>
              <a:rPr lang="vi-VN" sz="2000" b="1" dirty="0">
                <a:latin typeface="TimesNewRomanPSMT"/>
              </a:rPr>
              <a:t>Bảng ô chữ</a:t>
            </a:r>
            <a:endParaRPr lang="en-US" sz="2000" b="1" dirty="0"/>
          </a:p>
        </p:txBody>
      </p:sp>
      <p:sp>
        <p:nvSpPr>
          <p:cNvPr id="10" name="TextBox 9"/>
          <p:cNvSpPr txBox="1"/>
          <p:nvPr/>
        </p:nvSpPr>
        <p:spPr>
          <a:xfrm>
            <a:off x="892636" y="1317979"/>
            <a:ext cx="2686293" cy="4611199"/>
          </a:xfrm>
          <a:prstGeom prst="rect">
            <a:avLst/>
          </a:prstGeom>
          <a:solidFill>
            <a:schemeClr val="accent2">
              <a:lumMod val="40000"/>
              <a:lumOff val="60000"/>
            </a:schemeClr>
          </a:solidFill>
          <a:ln>
            <a:solidFill>
              <a:srgbClr val="00B050"/>
            </a:solidFill>
          </a:ln>
        </p:spPr>
        <p:txBody>
          <a:bodyPr wrap="square">
            <a:spAutoFit/>
          </a:bodyPr>
          <a:lstStyle/>
          <a:p>
            <a:pPr marL="269875" indent="-269875" algn="just">
              <a:lnSpc>
                <a:spcPts val="2880"/>
              </a:lnSpc>
              <a:spcBef>
                <a:spcPts val="300"/>
              </a:spcBef>
              <a:spcAft>
                <a:spcPts val="300"/>
              </a:spcAft>
              <a:buFont typeface="+mj-lt"/>
              <a:buAutoNum type="arabicPeriod"/>
            </a:pPr>
            <a:r>
              <a:rPr lang="vi-VN" sz="2400" dirty="0">
                <a:latin typeface="TimesNewRomanPSMT"/>
              </a:rPr>
              <a:t> Tìm</a:t>
            </a:r>
            <a:r>
              <a:rPr lang="vi-VN" sz="2400" dirty="0">
                <a:effectLst/>
                <a:latin typeface="TimesNewRomanPSMT"/>
              </a:rPr>
              <a:t> </a:t>
            </a:r>
            <a:r>
              <a:rPr lang="en-US" sz="2400" dirty="0">
                <a:solidFill>
                  <a:srgbClr val="00A23A"/>
                </a:solidFill>
                <a:effectLst/>
                <a:latin typeface="TimesNewRomanPSMT"/>
              </a:rPr>
              <a:t>8 </a:t>
            </a:r>
            <a:r>
              <a:rPr lang="vi-VN" sz="2400" dirty="0">
                <a:effectLst/>
                <a:latin typeface="TimesNewRomanPSMT"/>
              </a:rPr>
              <a:t>từ ngữ hàng ngang </a:t>
            </a:r>
            <a:r>
              <a:rPr lang="en-GB" sz="2400" dirty="0" err="1">
                <a:effectLst/>
                <a:latin typeface="TimesNewRomanPSMT"/>
              </a:rPr>
              <a:t>trong</a:t>
            </a:r>
            <a:r>
              <a:rPr lang="en-GB" sz="2400" dirty="0">
                <a:effectLst/>
                <a:latin typeface="TimesNewRomanPSMT"/>
              </a:rPr>
              <a:t> </a:t>
            </a:r>
            <a:r>
              <a:rPr lang="en-GB" sz="2400" b="1" dirty="0" err="1">
                <a:latin typeface="TimesNewRomanPSMT"/>
              </a:rPr>
              <a:t>B</a:t>
            </a:r>
            <a:r>
              <a:rPr lang="en-GB" sz="2400" b="1" dirty="0" err="1">
                <a:effectLst/>
                <a:latin typeface="TimesNewRomanPSMT"/>
              </a:rPr>
              <a:t>ảng</a:t>
            </a:r>
            <a:r>
              <a:rPr lang="en-GB" sz="2400" b="1" dirty="0">
                <a:effectLst/>
                <a:latin typeface="TimesNewRomanPSMT"/>
              </a:rPr>
              <a:t> ô </a:t>
            </a:r>
            <a:r>
              <a:rPr lang="en-GB" sz="2400" b="1" dirty="0" err="1">
                <a:effectLst/>
                <a:latin typeface="TimesNewRomanPSMT"/>
              </a:rPr>
              <a:t>chữ</a:t>
            </a:r>
            <a:r>
              <a:rPr lang="en-GB" sz="2400" dirty="0">
                <a:effectLst/>
                <a:latin typeface="TimesNewRomanPSMT"/>
              </a:rPr>
              <a:t> </a:t>
            </a:r>
            <a:r>
              <a:rPr lang="vi-VN" sz="2400" dirty="0">
                <a:effectLst/>
                <a:latin typeface="TimesNewRomanPSMT"/>
              </a:rPr>
              <a:t>biết các từ ngữ này được sử dụng trong </a:t>
            </a:r>
            <a:r>
              <a:rPr lang="vi-VN" sz="2400" dirty="0">
                <a:solidFill>
                  <a:srgbClr val="00A23A"/>
                </a:solidFill>
                <a:effectLst/>
                <a:latin typeface="TimesNewRomanPSMT"/>
              </a:rPr>
              <a:t>mục</a:t>
            </a:r>
            <a:r>
              <a:rPr lang="en-US" sz="2400" dirty="0">
                <a:solidFill>
                  <a:srgbClr val="00A23A"/>
                </a:solidFill>
                <a:effectLst/>
                <a:latin typeface="TimesNewRomanPSMT"/>
              </a:rPr>
              <a:t> III/1</a:t>
            </a:r>
            <a:r>
              <a:rPr lang="vi-VN" sz="2400" dirty="0">
                <a:solidFill>
                  <a:srgbClr val="00A23A"/>
                </a:solidFill>
                <a:effectLst/>
                <a:latin typeface="TimesNewRomanPSMT"/>
              </a:rPr>
              <a:t> Bài </a:t>
            </a:r>
            <a:r>
              <a:rPr lang="en-US" sz="2400" dirty="0">
                <a:solidFill>
                  <a:srgbClr val="00A23A"/>
                </a:solidFill>
                <a:effectLst/>
                <a:latin typeface="TimesNewRomanPSMT"/>
              </a:rPr>
              <a:t>4 </a:t>
            </a:r>
            <a:r>
              <a:rPr lang="vi-VN" sz="2400" dirty="0">
                <a:solidFill>
                  <a:srgbClr val="00A23A"/>
                </a:solidFill>
                <a:effectLst/>
                <a:latin typeface="TimesNewRomanPSMT"/>
              </a:rPr>
              <a:t>SGK</a:t>
            </a:r>
            <a:r>
              <a:rPr lang="en-GB" sz="2400" dirty="0">
                <a:effectLst/>
                <a:latin typeface="TimesNewRomanPSMT"/>
              </a:rPr>
              <a:t>, </a:t>
            </a:r>
            <a:r>
              <a:rPr lang="en-GB" sz="2400" dirty="0" err="1">
                <a:effectLst/>
                <a:latin typeface="TimesNewRomanPSMT"/>
              </a:rPr>
              <a:t>từ</a:t>
            </a:r>
            <a:r>
              <a:rPr lang="en-GB" sz="2400" dirty="0">
                <a:effectLst/>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ô </a:t>
            </a:r>
            <a:r>
              <a:rPr lang="en-GB" sz="2400" dirty="0" err="1">
                <a:latin typeface="TimesNewRomanPSMT"/>
              </a:rPr>
              <a:t>chữ</a:t>
            </a:r>
            <a:r>
              <a:rPr lang="en-GB" sz="2400" dirty="0">
                <a:latin typeface="TimesNewRomanPSMT"/>
              </a:rPr>
              <a:t> </a:t>
            </a:r>
            <a:r>
              <a:rPr lang="en-GB" sz="2400" dirty="0" err="1">
                <a:latin typeface="TimesNewRomanPSMT"/>
              </a:rPr>
              <a:t>hàng</a:t>
            </a:r>
            <a:r>
              <a:rPr lang="en-GB" sz="2400" dirty="0">
                <a:latin typeface="TimesNewRomanPSMT"/>
              </a:rPr>
              <a:t> </a:t>
            </a:r>
            <a:r>
              <a:rPr lang="en-GB" sz="2400" dirty="0" err="1">
                <a:latin typeface="TimesNewRomanPSMT"/>
              </a:rPr>
              <a:t>dọc</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en-GB" sz="2400" dirty="0">
              <a:latin typeface="TimesNewRomanPSMT"/>
            </a:endParaRPr>
          </a:p>
          <a:p>
            <a:pPr marL="269875" indent="-269875" algn="just">
              <a:lnSpc>
                <a:spcPts val="2880"/>
              </a:lnSpc>
              <a:spcBef>
                <a:spcPts val="300"/>
              </a:spcBef>
              <a:spcAft>
                <a:spcPts val="300"/>
              </a:spcAft>
              <a:buFont typeface="+mj-lt"/>
              <a:buAutoNum type="arabicPeriod"/>
            </a:pPr>
            <a:r>
              <a:rPr lang="en-GB" sz="2400" dirty="0">
                <a:effectLst/>
                <a:latin typeface="TimesNewRomanPSMT"/>
              </a:rPr>
              <a:t> </a:t>
            </a:r>
            <a:r>
              <a:rPr lang="en-GB" sz="2400" dirty="0" err="1">
                <a:effectLst/>
                <a:latin typeface="TimesNewRomanPSMT"/>
              </a:rPr>
              <a:t>N</a:t>
            </a:r>
            <a:r>
              <a:rPr lang="en-GB" sz="2400" dirty="0" err="1">
                <a:latin typeface="TimesNewRomanPSMT"/>
              </a:rPr>
              <a:t>êu</a:t>
            </a:r>
            <a:r>
              <a:rPr lang="en-GB" sz="2400" dirty="0">
                <a:latin typeface="TimesNewRomanPSMT"/>
              </a:rPr>
              <a:t> </a:t>
            </a:r>
            <a:r>
              <a:rPr lang="en-GB" sz="2400" dirty="0" err="1">
                <a:latin typeface="TimesNewRomanPSMT"/>
              </a:rPr>
              <a:t>thông</a:t>
            </a:r>
            <a:r>
              <a:rPr lang="en-GB" sz="2400" dirty="0">
                <a:latin typeface="TimesNewRomanPSMT"/>
              </a:rPr>
              <a:t> </a:t>
            </a:r>
            <a:r>
              <a:rPr lang="en-GB" sz="2400" dirty="0" err="1">
                <a:latin typeface="TimesNewRomanPSMT"/>
              </a:rPr>
              <a:t>điệp</a:t>
            </a:r>
            <a:r>
              <a:rPr lang="en-GB" sz="2400" dirty="0">
                <a:latin typeface="TimesNewRomanPSMT"/>
              </a:rPr>
              <a:t> </a:t>
            </a:r>
            <a:r>
              <a:rPr lang="en-GB" sz="2400" dirty="0" err="1">
                <a:latin typeface="TimesNewRomanPSMT"/>
              </a:rPr>
              <a:t>của</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khoá</a:t>
            </a:r>
            <a:r>
              <a:rPr lang="en-GB" sz="2400" dirty="0">
                <a:latin typeface="TimesNewRomanPSMT"/>
              </a:rPr>
              <a:t>.</a:t>
            </a:r>
            <a:endParaRPr lang="vi-VN" sz="2400" dirty="0">
              <a:effectLst/>
              <a:latin typeface="TimesNewRomanPSMT"/>
            </a:endParaRPr>
          </a:p>
        </p:txBody>
      </p:sp>
      <p:pic>
        <p:nvPicPr>
          <p:cNvPr id="4" name="Picture 3"/>
          <p:cNvPicPr>
            <a:picLocks noChangeAspect="1"/>
          </p:cNvPicPr>
          <p:nvPr/>
        </p:nvPicPr>
        <p:blipFill>
          <a:blip r:embed="rId2"/>
          <a:stretch>
            <a:fillRect/>
          </a:stretch>
        </p:blipFill>
        <p:spPr>
          <a:xfrm>
            <a:off x="3733800" y="1318435"/>
            <a:ext cx="8258175" cy="4610743"/>
          </a:xfrm>
          <a:prstGeom prst="rect">
            <a:avLst/>
          </a:prstGeom>
          <a:ln>
            <a:solidFill>
              <a:srgbClr val="00B05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2000"/>
                                        <p:tgtEl>
                                          <p:spTgt spid="5">
                                            <p:txEl>
                                              <p:pRg st="1" end="1"/>
                                            </p:txEl>
                                          </p:spTgt>
                                        </p:tgtEl>
                                      </p:cBhvr>
                                    </p:animEffect>
                                    <p:anim calcmode="lin" valueType="num">
                                      <p:cBhvr>
                                        <p:cTn id="26" dur="2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par>
                                <p:cTn id="42" presetID="3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fltVal val="0"/>
                                          </p:val>
                                        </p:tav>
                                        <p:tav tm="100000">
                                          <p:val>
                                            <p:strVal val="#ppt_w"/>
                                          </p:val>
                                        </p:tav>
                                      </p:tavLst>
                                    </p:anim>
                                    <p:anim calcmode="lin" valueType="num">
                                      <p:cBhvr>
                                        <p:cTn id="45" dur="1000" fill="hold"/>
                                        <p:tgtEl>
                                          <p:spTgt spid="4"/>
                                        </p:tgtEl>
                                        <p:attrNameLst>
                                          <p:attrName>ppt_h</p:attrName>
                                        </p:attrNameLst>
                                      </p:cBhvr>
                                      <p:tavLst>
                                        <p:tav tm="0">
                                          <p:val>
                                            <p:fltVal val="0"/>
                                          </p:val>
                                        </p:tav>
                                        <p:tav tm="100000">
                                          <p:val>
                                            <p:strVal val="#ppt_h"/>
                                          </p:val>
                                        </p:tav>
                                      </p:tavLst>
                                    </p:anim>
                                    <p:anim calcmode="lin" valueType="num">
                                      <p:cBhvr>
                                        <p:cTn id="46" dur="1000" fill="hold"/>
                                        <p:tgtEl>
                                          <p:spTgt spid="4"/>
                                        </p:tgtEl>
                                        <p:attrNameLst>
                                          <p:attrName>style.rotation</p:attrName>
                                        </p:attrNameLst>
                                      </p:cBhvr>
                                      <p:tavLst>
                                        <p:tav tm="0">
                                          <p:val>
                                            <p:fltVal val="90"/>
                                          </p:val>
                                        </p:tav>
                                        <p:tav tm="100000">
                                          <p:val>
                                            <p:fltVal val="0"/>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42" name="Group 11"/>
          <p:cNvGrpSpPr/>
          <p:nvPr/>
        </p:nvGrpSpPr>
        <p:grpSpPr bwMode="auto">
          <a:xfrm>
            <a:off x="806095" y="167994"/>
            <a:ext cx="625171" cy="541918"/>
            <a:chOff x="0" y="0"/>
            <a:chExt cx="666" cy="559"/>
          </a:xfrm>
        </p:grpSpPr>
        <p:sp>
          <p:nvSpPr>
            <p:cNvPr id="44"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 name="TextBox 5"/>
          <p:cNvSpPr txBox="1"/>
          <p:nvPr/>
        </p:nvSpPr>
        <p:spPr>
          <a:xfrm>
            <a:off x="1787689" y="709912"/>
            <a:ext cx="9464244" cy="5444376"/>
          </a:xfrm>
          <a:prstGeom prst="rect">
            <a:avLst/>
          </a:prstGeom>
          <a:solidFill>
            <a:schemeClr val="accent6">
              <a:lumMod val="40000"/>
              <a:lumOff val="60000"/>
            </a:schemeClr>
          </a:solidFill>
          <a:ln>
            <a:solidFill>
              <a:srgbClr val="00B050"/>
            </a:solidFill>
          </a:ln>
        </p:spPr>
        <p:txBody>
          <a:bodyPr wrap="square">
            <a:spAutoFit/>
          </a:bodyPr>
          <a:lstStyle/>
          <a:p>
            <a:pPr algn="just">
              <a:lnSpc>
                <a:spcPts val="2880"/>
              </a:lnSpc>
              <a:spcBef>
                <a:spcPts val="300"/>
              </a:spcBef>
              <a:spcAft>
                <a:spcPts val="300"/>
              </a:spcAft>
            </a:pPr>
            <a:r>
              <a:rPr lang="vi-VN" sz="2400" b="1" dirty="0">
                <a:solidFill>
                  <a:srgbClr val="FF0000"/>
                </a:solidFill>
                <a:latin typeface="TimesNewRomanPSMT"/>
              </a:rPr>
              <a:t>Quy tắc:  </a:t>
            </a:r>
            <a:endParaRPr lang="vi-VN" sz="2400" b="1" dirty="0">
              <a:solidFill>
                <a:srgbClr val="FF000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latin typeface="TimesNewRomanPSMT"/>
              </a:rPr>
              <a:t>Thành lập </a:t>
            </a:r>
            <a:r>
              <a:rPr lang="vi-VN" sz="2400" dirty="0">
                <a:solidFill>
                  <a:srgbClr val="00B050"/>
                </a:solidFill>
                <a:latin typeface="TimesNewRomanPSMT"/>
              </a:rPr>
              <a:t>4</a:t>
            </a:r>
            <a:r>
              <a:rPr lang="vi-VN" sz="2400" dirty="0">
                <a:latin typeface="TimesNewRomanPSMT"/>
              </a:rPr>
              <a:t> đội chơi và cử 1 HS làm thư kí. </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Rút</a:t>
            </a:r>
            <a:r>
              <a:rPr lang="en-GB" sz="2400" dirty="0">
                <a:latin typeface="TimesNewRomanPSMT"/>
              </a:rPr>
              <a:t> </a:t>
            </a:r>
            <a:r>
              <a:rPr lang="en-GB" sz="2400" dirty="0" err="1">
                <a:latin typeface="TimesNewRomanPSMT"/>
              </a:rPr>
              <a:t>thăm</a:t>
            </a:r>
            <a:r>
              <a:rPr lang="en-GB" sz="2400">
                <a:latin typeface="TimesNewRomanPSMT"/>
              </a:rPr>
              <a:t>: mỗi đội tìm </a:t>
            </a:r>
            <a:r>
              <a:rPr lang="en-GB" sz="2400">
                <a:solidFill>
                  <a:srgbClr val="00B050"/>
                </a:solidFill>
                <a:latin typeface="TimesNewRomanPSMT"/>
              </a:rPr>
              <a:t>2</a:t>
            </a:r>
            <a:r>
              <a:rPr lang="en-GB" sz="2400">
                <a:latin typeface="TimesNewRomanPSMT"/>
              </a:rPr>
              <a:t> từ ngữ.</a:t>
            </a:r>
            <a:endParaRPr lang="en-GB"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Thời</a:t>
            </a:r>
            <a:r>
              <a:rPr lang="en-GB" sz="2400" dirty="0">
                <a:latin typeface="TimesNewRomanPSMT"/>
              </a:rPr>
              <a:t> </a:t>
            </a:r>
            <a:r>
              <a:rPr lang="en-GB" sz="2400" dirty="0" err="1">
                <a:latin typeface="TimesNewRomanPSMT"/>
              </a:rPr>
              <a:t>gian</a:t>
            </a:r>
            <a:r>
              <a:rPr lang="en-GB" sz="2400" dirty="0">
                <a:latin typeface="TimesNewRomanPSMT"/>
              </a:rPr>
              <a:t> </a:t>
            </a:r>
            <a:r>
              <a:rPr lang="en-GB" sz="2400" dirty="0" err="1">
                <a:latin typeface="TimesNewRomanPSMT"/>
              </a:rPr>
              <a:t>suy</a:t>
            </a:r>
            <a:r>
              <a:rPr lang="en-GB" sz="2400" dirty="0">
                <a:latin typeface="TimesNewRomanPSMT"/>
              </a:rPr>
              <a:t> </a:t>
            </a:r>
            <a:r>
              <a:rPr lang="en-GB" sz="2400" dirty="0" err="1">
                <a:latin typeface="TimesNewRomanPSMT"/>
              </a:rPr>
              <a:t>nghĩ</a:t>
            </a:r>
            <a:r>
              <a:rPr lang="en-GB" sz="2400" dirty="0">
                <a:latin typeface="TimesNewRomanPSMT"/>
              </a:rPr>
              <a:t>: </a:t>
            </a:r>
            <a:r>
              <a:rPr lang="en-GB" sz="2400" dirty="0">
                <a:solidFill>
                  <a:srgbClr val="00B050"/>
                </a:solidFill>
                <a:latin typeface="TimesNewRomanPSMT"/>
              </a:rPr>
              <a:t>15</a:t>
            </a:r>
            <a:r>
              <a:rPr lang="vi-VN" sz="2400" dirty="0">
                <a:solidFill>
                  <a:srgbClr val="00B050"/>
                </a:solidFill>
                <a:latin typeface="TimesNewRomanPSMT"/>
              </a:rPr>
              <a:t> </a:t>
            </a:r>
            <a:r>
              <a:rPr lang="vi-VN" sz="2400" dirty="0">
                <a:latin typeface="TimesNewRomanPSMT"/>
              </a:rPr>
              <a:t>giâ</a:t>
            </a:r>
            <a:r>
              <a:rPr lang="vi-VN" sz="2400">
                <a:latin typeface="TimesNewRomanPSMT"/>
              </a:rPr>
              <a:t>y/từ </a:t>
            </a:r>
            <a:r>
              <a:rPr lang="vi-VN" sz="2400" dirty="0">
                <a:latin typeface="TimesNewRomanPSMT"/>
              </a:rPr>
              <a:t>ngữ</a:t>
            </a:r>
            <a:r>
              <a:rPr lang="en-GB" sz="2400" dirty="0">
                <a:solidFill>
                  <a:srgbClr val="00B050"/>
                </a:solidFill>
                <a:latin typeface="TimesNewRomanPSMT"/>
              </a:rPr>
              <a:t>.</a:t>
            </a:r>
            <a:r>
              <a:rPr lang="vi-VN" sz="2400" dirty="0">
                <a:latin typeface="TimesNewRomanPSMT"/>
              </a:rPr>
              <a:t> </a:t>
            </a:r>
            <a:r>
              <a:rPr lang="en-GB" sz="2400" dirty="0">
                <a:latin typeface="TimesNewRomanPSMT"/>
              </a:rPr>
              <a:t>H</a:t>
            </a:r>
            <a:r>
              <a:rPr lang="vi-VN" sz="2400" dirty="0">
                <a:latin typeface="TimesNewRomanPSMT"/>
              </a:rPr>
              <a:t>ết </a:t>
            </a:r>
            <a:r>
              <a:rPr lang="en-GB" sz="2400" dirty="0">
                <a:solidFill>
                  <a:srgbClr val="00B050"/>
                </a:solidFill>
                <a:latin typeface="TimesNewRomanPSMT"/>
              </a:rPr>
              <a:t>15</a:t>
            </a:r>
            <a:r>
              <a:rPr lang="vi-VN" sz="2400" dirty="0">
                <a:latin typeface="TimesNewRomanPSMT"/>
              </a:rPr>
              <a:t> giây nếu đội chơi không trả lời được thì các đội khác </a:t>
            </a:r>
            <a:r>
              <a:rPr lang="en-GB" sz="2400" dirty="0" err="1">
                <a:latin typeface="TimesNewRomanPSMT"/>
              </a:rPr>
              <a:t>có</a:t>
            </a:r>
            <a:r>
              <a:rPr lang="en-GB" sz="2400" dirty="0">
                <a:latin typeface="TimesNewRomanPSMT"/>
              </a:rPr>
              <a:t> </a:t>
            </a:r>
            <a:r>
              <a:rPr lang="en-GB" sz="2400" dirty="0" err="1">
                <a:latin typeface="TimesNewRomanPSMT"/>
              </a:rPr>
              <a:t>quyền</a:t>
            </a:r>
            <a:r>
              <a:rPr lang="en-GB" sz="2400" dirty="0">
                <a:latin typeface="TimesNewRomanPSMT"/>
              </a:rPr>
              <a:t> </a:t>
            </a:r>
            <a:r>
              <a:rPr lang="vi-VN" sz="2400" dirty="0">
                <a:latin typeface="TimesNewRomanPSMT"/>
              </a:rPr>
              <a:t>trả lời cho đến khi tìm được từ ngữ.</a:t>
            </a:r>
            <a:endParaRPr lang="en-US"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GB" sz="2400" dirty="0" err="1">
                <a:latin typeface="TimesNewRomanPSMT"/>
              </a:rPr>
              <a:t>Mỗi</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tìm</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cùng</a:t>
            </a:r>
            <a:r>
              <a:rPr lang="en-GB" sz="2400" dirty="0">
                <a:latin typeface="TimesNewRomanPSMT"/>
              </a:rPr>
              <a:t> </a:t>
            </a:r>
            <a:r>
              <a:rPr lang="en-GB" sz="2400" dirty="0" err="1">
                <a:latin typeface="TimesNewRomanPSMT"/>
              </a:rPr>
              <a:t>với</a:t>
            </a:r>
            <a:r>
              <a:rPr lang="en-GB" sz="2400" dirty="0">
                <a:latin typeface="TimesNewRomanPSMT"/>
              </a:rPr>
              <a:t> </a:t>
            </a:r>
            <a:r>
              <a:rPr lang="en-GB" sz="2400" dirty="0" err="1">
                <a:latin typeface="TimesNewRomanPSMT"/>
              </a:rPr>
              <a:t>ít</a:t>
            </a:r>
            <a:r>
              <a:rPr lang="en-GB" sz="2400" dirty="0">
                <a:latin typeface="TimesNewRomanPSMT"/>
              </a:rPr>
              <a:t> </a:t>
            </a:r>
            <a:r>
              <a:rPr lang="en-GB" sz="2400" dirty="0" err="1">
                <a:latin typeface="TimesNewRomanPSMT"/>
              </a:rPr>
              <a:t>nhất</a:t>
            </a:r>
            <a:r>
              <a:rPr lang="en-GB" sz="2400" dirty="0">
                <a:latin typeface="TimesNewRomanPSMT"/>
              </a:rPr>
              <a:t> </a:t>
            </a:r>
            <a:r>
              <a:rPr lang="en-GB" sz="2400" dirty="0">
                <a:solidFill>
                  <a:srgbClr val="00B050"/>
                </a:solidFill>
                <a:latin typeface="TimesNewRomanPSMT"/>
              </a:rPr>
              <a:t>1</a:t>
            </a:r>
            <a:r>
              <a:rPr lang="en-GB" sz="2400" dirty="0">
                <a:latin typeface="TimesNewRomanPSMT"/>
              </a:rPr>
              <a:t> </a:t>
            </a:r>
            <a:r>
              <a:rPr lang="en-GB" sz="2400" dirty="0" err="1">
                <a:latin typeface="TimesNewRomanPSMT"/>
              </a:rPr>
              <a:t>câu</a:t>
            </a:r>
            <a:r>
              <a:rPr lang="en-GB" sz="2400" dirty="0">
                <a:latin typeface="TimesNewRomanPSMT"/>
              </a:rPr>
              <a:t> </a:t>
            </a:r>
            <a:r>
              <a:rPr lang="en-GB" sz="2400" dirty="0" err="1">
                <a:latin typeface="TimesNewRomanPSMT"/>
              </a:rPr>
              <a:t>trích</a:t>
            </a:r>
            <a:r>
              <a:rPr lang="en-GB" sz="2400" dirty="0">
                <a:latin typeface="TimesNewRomanPSMT"/>
              </a:rPr>
              <a:t> </a:t>
            </a:r>
            <a:r>
              <a:rPr lang="en-GB" sz="2400" dirty="0" err="1">
                <a:latin typeface="TimesNewRomanPSMT"/>
              </a:rPr>
              <a:t>trong</a:t>
            </a:r>
            <a:r>
              <a:rPr lang="en-GB" sz="2400" dirty="0">
                <a:latin typeface="TimesNewRomanPSMT"/>
              </a:rPr>
              <a:t> SGK (</a:t>
            </a:r>
            <a:r>
              <a:rPr lang="en-GB" sz="2400" dirty="0" err="1">
                <a:latin typeface="TimesNewRomanPSMT"/>
              </a:rPr>
              <a:t>đã</a:t>
            </a:r>
            <a:r>
              <a:rPr lang="en-GB" sz="2400" dirty="0">
                <a:latin typeface="TimesNewRomanPSMT"/>
              </a:rPr>
              <a:t> </a:t>
            </a:r>
            <a:r>
              <a:rPr lang="en-GB" sz="2400" dirty="0" err="1">
                <a:latin typeface="TimesNewRomanPSMT"/>
              </a:rPr>
              <a:t>giới</a:t>
            </a:r>
            <a:r>
              <a:rPr lang="en-GB" sz="2400" dirty="0">
                <a:latin typeface="TimesNewRomanPSMT"/>
              </a:rPr>
              <a:t> </a:t>
            </a:r>
            <a:r>
              <a:rPr lang="en-GB" sz="2400" dirty="0" err="1">
                <a:latin typeface="TimesNewRomanPSMT"/>
              </a:rPr>
              <a:t>hạn</a:t>
            </a:r>
            <a:r>
              <a:rPr lang="en-GB" sz="2400" dirty="0">
                <a:latin typeface="TimesNewRomanPSMT"/>
              </a:rPr>
              <a:t>) </a:t>
            </a:r>
            <a:r>
              <a:rPr lang="en-GB" sz="2400" dirty="0" err="1">
                <a:latin typeface="TimesNewRomanPSMT"/>
              </a:rPr>
              <a:t>có</a:t>
            </a:r>
            <a:r>
              <a:rPr lang="en-GB" sz="2400" dirty="0">
                <a:latin typeface="TimesNewRomanPSMT"/>
              </a:rPr>
              <a:t> </a:t>
            </a:r>
            <a:r>
              <a:rPr lang="en-GB" sz="2400" dirty="0" err="1">
                <a:latin typeface="TimesNewRomanPSMT"/>
              </a:rPr>
              <a:t>sử</a:t>
            </a:r>
            <a:r>
              <a:rPr lang="en-GB" sz="2400" dirty="0">
                <a:latin typeface="TimesNewRomanPSMT"/>
              </a:rPr>
              <a:t> </a:t>
            </a:r>
            <a:r>
              <a:rPr lang="en-GB" sz="2400" dirty="0" err="1">
                <a:latin typeface="TimesNewRomanPSMT"/>
              </a:rPr>
              <a:t>dụng</a:t>
            </a:r>
            <a:r>
              <a:rPr lang="en-GB" sz="2400" dirty="0">
                <a:latin typeface="TimesNewRomanPSMT"/>
              </a:rPr>
              <a:t> </a:t>
            </a:r>
            <a:r>
              <a:rPr lang="en-GB" sz="2400" dirty="0" err="1">
                <a:latin typeface="TimesNewRomanPSMT"/>
              </a:rPr>
              <a:t>từ</a:t>
            </a:r>
            <a:r>
              <a:rPr lang="en-GB" sz="2400" dirty="0">
                <a:latin typeface="TimesNewRomanPSMT"/>
              </a:rPr>
              <a:t> </a:t>
            </a:r>
            <a:r>
              <a:rPr lang="en-GB" sz="2400" dirty="0" err="1">
                <a:latin typeface="TimesNewRomanPSMT"/>
              </a:rPr>
              <a:t>ngữ</a:t>
            </a:r>
            <a:r>
              <a:rPr lang="en-GB" sz="2400" dirty="0">
                <a:latin typeface="TimesNewRomanPSMT"/>
              </a:rPr>
              <a:t> </a:t>
            </a:r>
            <a:r>
              <a:rPr lang="en-GB" sz="2400" dirty="0" err="1">
                <a:latin typeface="TimesNewRomanPSMT"/>
              </a:rPr>
              <a:t>đó</a:t>
            </a:r>
            <a:r>
              <a:rPr lang="en-GB" sz="2400" dirty="0">
                <a:latin typeface="TimesNewRomanPSMT"/>
              </a:rPr>
              <a:t> </a:t>
            </a:r>
            <a:r>
              <a:rPr lang="en-GB" sz="2400" dirty="0" err="1">
                <a:latin typeface="TimesNewRomanPSMT"/>
              </a:rPr>
              <a:t>được</a:t>
            </a:r>
            <a:r>
              <a:rPr lang="en-GB" sz="2400" dirty="0">
                <a:latin typeface="TimesNewRomanPSMT"/>
              </a:rPr>
              <a:t> </a:t>
            </a:r>
            <a:r>
              <a:rPr lang="en-GB" sz="2400" dirty="0" err="1">
                <a:latin typeface="TimesNewRomanPSMT"/>
              </a:rPr>
              <a:t>tính</a:t>
            </a:r>
            <a:r>
              <a:rPr lang="en-GB" sz="2400" dirty="0">
                <a:latin typeface="TimesNewRomanPSMT"/>
              </a:rPr>
              <a:t> </a:t>
            </a:r>
            <a:r>
              <a:rPr lang="en-GB" sz="2400" dirty="0">
                <a:solidFill>
                  <a:srgbClr val="00B050"/>
                </a:solidFill>
                <a:latin typeface="TimesNewRomanPSMT"/>
              </a:rPr>
              <a:t>5</a:t>
            </a:r>
            <a:r>
              <a:rPr lang="en-GB" sz="2400" dirty="0">
                <a:latin typeface="TimesNewRomanPSMT"/>
              </a:rPr>
              <a:t> </a:t>
            </a:r>
            <a:r>
              <a:rPr lang="en-GB" sz="2400" dirty="0" err="1">
                <a:latin typeface="TimesNewRomanPSMT"/>
              </a:rPr>
              <a:t>điểm</a:t>
            </a:r>
            <a:r>
              <a:rPr lang="en-GB" sz="2400" dirty="0">
                <a:latin typeface="TimesNewRomanPSMT"/>
              </a:rPr>
              <a:t>.</a:t>
            </a:r>
            <a:r>
              <a:rPr lang="vi-VN" sz="2400" dirty="0">
                <a:latin typeface="TimesNewRomanPSMT"/>
              </a:rPr>
              <a:t> </a:t>
            </a:r>
            <a:r>
              <a:rPr lang="en-US" sz="2400" dirty="0">
                <a:latin typeface="TimesNewRomanPSMT"/>
              </a:rPr>
              <a:t>Thành </a:t>
            </a:r>
            <a:r>
              <a:rPr lang="en-US" sz="2400" dirty="0" err="1">
                <a:latin typeface="TimesNewRomanPSMT"/>
              </a:rPr>
              <a:t>tích</a:t>
            </a:r>
            <a:r>
              <a:rPr lang="en-US" sz="2400" dirty="0">
                <a:latin typeface="TimesNewRomanPSMT"/>
              </a:rPr>
              <a:t> </a:t>
            </a:r>
            <a:r>
              <a:rPr lang="en-US" sz="2400" dirty="0" err="1">
                <a:latin typeface="TimesNewRomanPSMT"/>
              </a:rPr>
              <a:t>của</a:t>
            </a:r>
            <a:r>
              <a:rPr lang="en-US" sz="2400" dirty="0">
                <a:latin typeface="TimesNewRomanPSMT"/>
              </a:rPr>
              <a:t> </a:t>
            </a:r>
            <a:r>
              <a:rPr lang="en-US" sz="2400" dirty="0" err="1">
                <a:latin typeface="TimesNewRomanPSMT"/>
              </a:rPr>
              <a:t>đội</a:t>
            </a:r>
            <a:r>
              <a:rPr lang="en-US" sz="2400" dirty="0">
                <a:latin typeface="TimesNewRomanPSMT"/>
              </a:rPr>
              <a:t> </a:t>
            </a:r>
            <a:r>
              <a:rPr lang="en-US" sz="2400" dirty="0" err="1">
                <a:latin typeface="TimesNewRomanPSMT"/>
              </a:rPr>
              <a:t>là</a:t>
            </a:r>
            <a:r>
              <a:rPr lang="en-US" sz="2400" dirty="0">
                <a:latin typeface="TimesNewRomanPSMT"/>
              </a:rPr>
              <a:t> </a:t>
            </a:r>
            <a:r>
              <a:rPr lang="en-US" sz="2400" dirty="0" err="1">
                <a:solidFill>
                  <a:srgbClr val="00B050"/>
                </a:solidFill>
                <a:latin typeface="TimesNewRomanPSMT"/>
              </a:rPr>
              <a:t>trung</a:t>
            </a:r>
            <a:r>
              <a:rPr lang="en-US" sz="2400" dirty="0">
                <a:solidFill>
                  <a:srgbClr val="00B050"/>
                </a:solidFill>
                <a:latin typeface="TimesNewRomanPSMT"/>
              </a:rPr>
              <a:t> </a:t>
            </a:r>
            <a:r>
              <a:rPr lang="en-US" sz="2400" dirty="0" err="1">
                <a:solidFill>
                  <a:srgbClr val="00B050"/>
                </a:solidFill>
                <a:latin typeface="TimesNewRomanPSMT"/>
              </a:rPr>
              <a:t>bình</a:t>
            </a:r>
            <a:r>
              <a:rPr lang="en-US" sz="2400" dirty="0">
                <a:solidFill>
                  <a:srgbClr val="00B050"/>
                </a:solidFill>
                <a:latin typeface="TimesNewRomanPSMT"/>
              </a:rPr>
              <a:t> </a:t>
            </a:r>
            <a:r>
              <a:rPr lang="en-US" sz="2400" dirty="0" err="1">
                <a:solidFill>
                  <a:srgbClr val="00B050"/>
                </a:solidFill>
                <a:latin typeface="TimesNewRomanPSMT"/>
              </a:rPr>
              <a:t>cộng</a:t>
            </a:r>
            <a:r>
              <a:rPr lang="en-US" sz="2400" dirty="0">
                <a:solidFill>
                  <a:srgbClr val="00B050"/>
                </a:solidFill>
                <a:latin typeface="TimesNewRomanPSMT"/>
              </a:rPr>
              <a:t> </a:t>
            </a:r>
            <a:r>
              <a:rPr lang="en-US" sz="2400" dirty="0" err="1">
                <a:latin typeface="TimesNewRomanPSMT"/>
              </a:rPr>
              <a:t>giữa</a:t>
            </a:r>
            <a:r>
              <a:rPr lang="en-US" sz="2400" dirty="0">
                <a:latin typeface="TimesNewRomanPSMT"/>
              </a:rPr>
              <a:t> </a:t>
            </a:r>
            <a:r>
              <a:rPr lang="en-US" sz="2400" dirty="0" err="1">
                <a:latin typeface="TimesNewRomanPSMT"/>
              </a:rPr>
              <a:t>tổng</a:t>
            </a:r>
            <a:r>
              <a:rPr lang="en-US" sz="2400" dirty="0">
                <a:latin typeface="TimesNewRomanPSMT"/>
              </a:rPr>
              <a:t> </a:t>
            </a:r>
            <a:r>
              <a:rPr lang="en-US" sz="2400" dirty="0" err="1">
                <a:latin typeface="TimesNewRomanPSMT"/>
              </a:rPr>
              <a:t>số</a:t>
            </a:r>
            <a:r>
              <a:rPr lang="en-US" sz="2400" dirty="0">
                <a:latin typeface="TimesNewRomanPSMT"/>
              </a:rPr>
              <a:t> </a:t>
            </a:r>
            <a:r>
              <a:rPr lang="en-US" sz="2400" dirty="0" err="1">
                <a:latin typeface="TimesNewRomanPSMT"/>
              </a:rPr>
              <a:t>điểm</a:t>
            </a:r>
            <a:r>
              <a:rPr lang="en-US" sz="2400" dirty="0">
                <a:latin typeface="TimesNewRomanPSMT"/>
              </a:rPr>
              <a:t>/</a:t>
            </a:r>
            <a:r>
              <a:rPr lang="en-US" sz="2400" dirty="0" err="1">
                <a:latin typeface="TimesNewRomanPSMT"/>
              </a:rPr>
              <a:t>số</a:t>
            </a:r>
            <a:r>
              <a:rPr lang="en-US" sz="2400" dirty="0">
                <a:latin typeface="TimesNewRomanPSMT"/>
              </a:rPr>
              <a:t> </a:t>
            </a:r>
            <a:r>
              <a:rPr lang="en-US" sz="2400" dirty="0" err="1">
                <a:latin typeface="TimesNewRomanPSMT"/>
              </a:rPr>
              <a:t>câu</a:t>
            </a:r>
            <a:r>
              <a:rPr lang="en-US" sz="2400" dirty="0">
                <a:latin typeface="TimesNewRomanPSMT"/>
              </a:rPr>
              <a:t> </a:t>
            </a:r>
            <a:r>
              <a:rPr lang="en-US" sz="2400" dirty="0" err="1">
                <a:latin typeface="TimesNewRomanPSMT"/>
              </a:rPr>
              <a:t>được</a:t>
            </a:r>
            <a:r>
              <a:rPr lang="en-US" sz="2400" dirty="0">
                <a:latin typeface="TimesNewRomanPSMT"/>
              </a:rPr>
              <a:t> </a:t>
            </a:r>
            <a:r>
              <a:rPr lang="en-US" sz="2400" dirty="0" err="1">
                <a:latin typeface="TimesNewRomanPSMT"/>
              </a:rPr>
              <a:t>giao</a:t>
            </a:r>
            <a:r>
              <a:rPr lang="en-US" sz="2400" dirty="0">
                <a:latin typeface="TimesNewRomanPSMT"/>
              </a:rPr>
              <a:t>.</a:t>
            </a:r>
            <a:endParaRPr lang="vi-VN" sz="240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en-US" sz="2400" dirty="0">
                <a:latin typeface="TimesNewRomanPSMT"/>
              </a:rPr>
              <a:t>K</a:t>
            </a:r>
            <a:r>
              <a:rPr lang="vi-VN" sz="2400" dirty="0">
                <a:latin typeface="TimesNewRomanPSMT"/>
              </a:rPr>
              <a:t>hi tìm được </a:t>
            </a:r>
            <a:r>
              <a:rPr lang="en-GB" sz="2400" dirty="0" err="1">
                <a:latin typeface="TimesNewRomanPSMT"/>
              </a:rPr>
              <a:t>các</a:t>
            </a:r>
            <a:r>
              <a:rPr lang="en-GB" sz="2400" dirty="0">
                <a:latin typeface="TimesNewRomanPSMT"/>
              </a:rPr>
              <a:t> </a:t>
            </a:r>
            <a:r>
              <a:rPr lang="vi-VN" sz="2400" dirty="0">
                <a:latin typeface="TimesNewRomanPSMT"/>
              </a:rPr>
              <a:t>từ ngữ hàng ngang</a:t>
            </a:r>
            <a:r>
              <a:rPr lang="en-US" sz="2400" dirty="0">
                <a:latin typeface="TimesNewRomanPSMT"/>
              </a:rPr>
              <a:t> </a:t>
            </a:r>
            <a:r>
              <a:rPr lang="en-US" sz="2400" dirty="0" err="1">
                <a:latin typeface="TimesNewRomanPSMT"/>
              </a:rPr>
              <a:t>thì</a:t>
            </a:r>
            <a:r>
              <a:rPr lang="vi-VN" sz="2400" dirty="0">
                <a:latin typeface="TimesNewRomanPSMT"/>
              </a:rPr>
              <a:t> từ ngữ hàng dọc (từ khoá)</a:t>
            </a:r>
            <a:r>
              <a:rPr lang="en-US" sz="2400" dirty="0">
                <a:latin typeface="TimesNewRomanPSMT"/>
              </a:rPr>
              <a:t> </a:t>
            </a:r>
            <a:r>
              <a:rPr lang="en-US" sz="2400" dirty="0" err="1">
                <a:latin typeface="TimesNewRomanPSMT"/>
              </a:rPr>
              <a:t>hiện</a:t>
            </a:r>
            <a:r>
              <a:rPr lang="en-US" sz="2400" dirty="0">
                <a:latin typeface="TimesNewRomanPSMT"/>
              </a:rPr>
              <a:t> ra</a:t>
            </a:r>
            <a:r>
              <a:rPr lang="vi-VN" sz="2400" dirty="0">
                <a:latin typeface="TimesNewRomanPSMT"/>
              </a:rPr>
              <a:t>. </a:t>
            </a:r>
            <a:r>
              <a:rPr lang="en-US" sz="2400" dirty="0" err="1">
                <a:latin typeface="TimesNewRomanPSMT"/>
              </a:rPr>
              <a:t>Bốn</a:t>
            </a:r>
            <a:r>
              <a:rPr lang="vi-VN" sz="2400" dirty="0">
                <a:latin typeface="TimesNewRomanPSMT"/>
              </a:rPr>
              <a:t> đội nêu thông điệp của từ khoá; thông điệp đúng với từ khoá được</a:t>
            </a:r>
            <a:r>
              <a:rPr lang="en-GB" sz="2400" dirty="0">
                <a:latin typeface="TimesNewRomanPSMT"/>
              </a:rPr>
              <a:t> </a:t>
            </a:r>
            <a:r>
              <a:rPr lang="en-GB" sz="2400" dirty="0" err="1">
                <a:latin typeface="TimesNewRomanPSMT"/>
              </a:rPr>
              <a:t>tính</a:t>
            </a:r>
            <a:r>
              <a:rPr lang="vi-VN" sz="2400" dirty="0">
                <a:latin typeface="TimesNewRomanPSMT"/>
              </a:rPr>
              <a:t> </a:t>
            </a:r>
            <a:r>
              <a:rPr lang="vi-VN" sz="2400" dirty="0">
                <a:solidFill>
                  <a:srgbClr val="00B050"/>
                </a:solidFill>
                <a:latin typeface="TimesNewRomanPSMT"/>
              </a:rPr>
              <a:t>5 điểm</a:t>
            </a:r>
            <a:r>
              <a:rPr lang="vi-VN" sz="2400" dirty="0">
                <a:latin typeface="TimesNewRomanPSMT"/>
              </a:rPr>
              <a:t>, thông điệp </a:t>
            </a:r>
            <a:r>
              <a:rPr lang="vi-VN" sz="2400" dirty="0">
                <a:solidFill>
                  <a:srgbClr val="00B050"/>
                </a:solidFill>
                <a:latin typeface="TimesNewRomanPSMT"/>
              </a:rPr>
              <a:t>đúng và hay</a:t>
            </a:r>
            <a:r>
              <a:rPr lang="vi-VN" sz="2400" dirty="0">
                <a:latin typeface="TimesNewRomanPSMT"/>
              </a:rPr>
              <a:t> được </a:t>
            </a:r>
            <a:r>
              <a:rPr lang="en-GB" sz="2400" dirty="0" err="1">
                <a:latin typeface="TimesNewRomanPSMT"/>
              </a:rPr>
              <a:t>tính</a:t>
            </a:r>
            <a:r>
              <a:rPr lang="en-GB" sz="2400" dirty="0">
                <a:latin typeface="TimesNewRomanPSMT"/>
              </a:rPr>
              <a:t> </a:t>
            </a:r>
            <a:r>
              <a:rPr lang="vi-VN" sz="2400" dirty="0">
                <a:solidFill>
                  <a:srgbClr val="00B050"/>
                </a:solidFill>
                <a:latin typeface="TimesNewRomanPSMT"/>
              </a:rPr>
              <a:t>10 điểm. </a:t>
            </a:r>
            <a:r>
              <a:rPr lang="vi-VN" sz="2400" dirty="0">
                <a:solidFill>
                  <a:srgbClr val="00B050"/>
                </a:solidFill>
                <a:effectLst/>
                <a:latin typeface="TimesNewRomanPSMT"/>
              </a:rPr>
              <a:t> </a:t>
            </a:r>
            <a:endParaRPr lang="en-US" sz="2400" dirty="0">
              <a:solidFill>
                <a:srgbClr val="00B050"/>
              </a:solidFill>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spc="-90" dirty="0">
                <a:effectLst/>
                <a:latin typeface="TimesNewRomanPSMT"/>
              </a:rPr>
              <a:t>Thư kí công bố kết quả</a:t>
            </a:r>
            <a:r>
              <a:rPr lang="en-US" sz="2400" spc="-90" dirty="0">
                <a:effectLst/>
                <a:latin typeface="TimesNewRomanPSMT"/>
              </a:rPr>
              <a:t>.</a:t>
            </a:r>
            <a:endParaRPr lang="en-US" sz="2400" spc="-90" dirty="0">
              <a:latin typeface="TimesNewRomanPSMT"/>
            </a:endParaRPr>
          </a:p>
          <a:p>
            <a:pPr marL="342900" indent="-342900" algn="just">
              <a:lnSpc>
                <a:spcPts val="2880"/>
              </a:lnSpc>
              <a:spcBef>
                <a:spcPts val="300"/>
              </a:spcBef>
              <a:spcAft>
                <a:spcPts val="300"/>
              </a:spcAft>
              <a:buFont typeface="Wingdings" panose="05000000000000000000" pitchFamily="2" charset="2"/>
              <a:buChar char="v"/>
            </a:pPr>
            <a:r>
              <a:rPr lang="vi-VN" sz="2400" dirty="0">
                <a:effectLst/>
                <a:latin typeface="TimesNewRomanPSMT"/>
              </a:rPr>
              <a:t>GV nhận xét, đánh giá. </a:t>
            </a:r>
            <a:endParaRPr lang="vi-VN" sz="24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4.png"/>
          <p:cNvPicPr>
            <a:picLocks noChangeAspect="1"/>
          </p:cNvPicPr>
          <p:nvPr/>
        </p:nvPicPr>
        <p:blipFill>
          <a:blip r:embed="rId1" cstate="print"/>
          <a:stretch>
            <a:fillRect/>
          </a:stretch>
        </p:blipFill>
        <p:spPr>
          <a:xfrm>
            <a:off x="117512" y="97702"/>
            <a:ext cx="625171" cy="612210"/>
          </a:xfrm>
          <a:prstGeom prst="rect">
            <a:avLst/>
          </a:prstGeom>
        </p:spPr>
      </p:pic>
      <p:grpSp>
        <p:nvGrpSpPr>
          <p:cNvPr id="5" name="Group 11"/>
          <p:cNvGrpSpPr/>
          <p:nvPr/>
        </p:nvGrpSpPr>
        <p:grpSpPr bwMode="auto">
          <a:xfrm>
            <a:off x="806095" y="167994"/>
            <a:ext cx="625171" cy="541918"/>
            <a:chOff x="0" y="0"/>
            <a:chExt cx="666" cy="559"/>
          </a:xfrm>
        </p:grpSpPr>
        <p:sp>
          <p:nvSpPr>
            <p:cNvPr id="6"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1" name="TextBox 10"/>
          <p:cNvSpPr txBox="1"/>
          <p:nvPr/>
        </p:nvSpPr>
        <p:spPr>
          <a:xfrm>
            <a:off x="5083635" y="200741"/>
            <a:ext cx="2686293" cy="443391"/>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p>
            <a:pPr algn="ctr">
              <a:lnSpc>
                <a:spcPts val="2880"/>
              </a:lnSpc>
              <a:spcBef>
                <a:spcPts val="300"/>
              </a:spcBef>
              <a:spcAft>
                <a:spcPts val="300"/>
              </a:spcAft>
            </a:pPr>
            <a:r>
              <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rPr>
              <a:t>BẢNG Ô CHỮ</a:t>
            </a:r>
            <a:endParaRPr lang="vi-VN" sz="2400" b="1" dirty="0">
              <a:ln w="6600">
                <a:solidFill>
                  <a:schemeClr val="accent2"/>
                </a:solidFill>
                <a:prstDash val="solid"/>
              </a:ln>
              <a:solidFill>
                <a:srgbClr val="FFFFFF"/>
              </a:solidFill>
              <a:effectLst>
                <a:outerShdw dist="38100" dir="2700000" algn="tl" rotWithShape="0">
                  <a:schemeClr val="accent2"/>
                </a:outerShdw>
              </a:effectLst>
              <a:latin typeface="TimesNewRomanPSMT"/>
            </a:endParaRPr>
          </a:p>
        </p:txBody>
      </p:sp>
      <p:sp>
        <p:nvSpPr>
          <p:cNvPr id="36" name="Câu 1">
            <a:hlinkClick r:id="rId2" action="ppaction://hlinksldjump"/>
          </p:cNvPr>
          <p:cNvSpPr/>
          <p:nvPr/>
        </p:nvSpPr>
        <p:spPr>
          <a:xfrm>
            <a:off x="1433876" y="1435963"/>
            <a:ext cx="903715" cy="48390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b="1" dirty="0">
                <a:latin typeface="UTM Avo" panose="02040603050506020204" pitchFamily="18" charset="0"/>
              </a:rPr>
              <a:t>1</a:t>
            </a:r>
            <a:endParaRPr lang="en-US" sz="2000" b="1" dirty="0">
              <a:latin typeface="UTM Avo" panose="02040603050506020204" pitchFamily="18" charset="0"/>
            </a:endParaRPr>
          </a:p>
        </p:txBody>
      </p:sp>
      <p:sp>
        <p:nvSpPr>
          <p:cNvPr id="37" name="Câu 2">
            <a:hlinkClick r:id="rId3" action="ppaction://hlinksldjump"/>
          </p:cNvPr>
          <p:cNvSpPr/>
          <p:nvPr/>
        </p:nvSpPr>
        <p:spPr>
          <a:xfrm>
            <a:off x="1433876" y="1972592"/>
            <a:ext cx="903715" cy="48117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2</a:t>
            </a:r>
            <a:endParaRPr lang="en-US" sz="2000" b="1" dirty="0">
              <a:latin typeface="UTM Avo" panose="02040603050506020204" pitchFamily="18" charset="0"/>
            </a:endParaRPr>
          </a:p>
        </p:txBody>
      </p:sp>
      <p:sp>
        <p:nvSpPr>
          <p:cNvPr id="38" name="Câu 3">
            <a:hlinkClick r:id="rId4" action="ppaction://hlinksldjump"/>
          </p:cNvPr>
          <p:cNvSpPr/>
          <p:nvPr/>
        </p:nvSpPr>
        <p:spPr>
          <a:xfrm>
            <a:off x="1433876" y="2506491"/>
            <a:ext cx="903715" cy="48117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3</a:t>
            </a:r>
            <a:endParaRPr lang="en-US" sz="2000" b="1" dirty="0">
              <a:latin typeface="UTM Avo" panose="02040603050506020204" pitchFamily="18" charset="0"/>
            </a:endParaRPr>
          </a:p>
        </p:txBody>
      </p:sp>
      <p:sp>
        <p:nvSpPr>
          <p:cNvPr id="39" name="Câu 4">
            <a:hlinkClick r:id="rId5" action="ppaction://hlinksldjump"/>
          </p:cNvPr>
          <p:cNvSpPr/>
          <p:nvPr/>
        </p:nvSpPr>
        <p:spPr>
          <a:xfrm>
            <a:off x="1433876" y="3040392"/>
            <a:ext cx="903715" cy="4839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4</a:t>
            </a:r>
            <a:endParaRPr lang="en-US" sz="2000" b="1" dirty="0">
              <a:latin typeface="UTM Avo" panose="02040603050506020204" pitchFamily="18" charset="0"/>
            </a:endParaRPr>
          </a:p>
        </p:txBody>
      </p:sp>
      <p:sp>
        <p:nvSpPr>
          <p:cNvPr id="40" name="Câu 5">
            <a:hlinkClick r:id="rId6" action="ppaction://hlinksldjump"/>
          </p:cNvPr>
          <p:cNvSpPr/>
          <p:nvPr/>
        </p:nvSpPr>
        <p:spPr>
          <a:xfrm>
            <a:off x="1433876" y="3577020"/>
            <a:ext cx="903715" cy="48117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5</a:t>
            </a:r>
            <a:endParaRPr lang="en-US" sz="2000" b="1" dirty="0">
              <a:latin typeface="UTM Avo" panose="02040603050506020204" pitchFamily="18" charset="0"/>
            </a:endParaRPr>
          </a:p>
        </p:txBody>
      </p:sp>
      <p:sp>
        <p:nvSpPr>
          <p:cNvPr id="41" name="Câu 6">
            <a:hlinkClick r:id="rId7" action="ppaction://hlinksldjump"/>
          </p:cNvPr>
          <p:cNvSpPr/>
          <p:nvPr/>
        </p:nvSpPr>
        <p:spPr>
          <a:xfrm>
            <a:off x="1433876" y="4110919"/>
            <a:ext cx="903715" cy="481174"/>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6</a:t>
            </a:r>
            <a:endParaRPr lang="en-US" sz="2000" b="1" dirty="0">
              <a:latin typeface="UTM Avo" panose="02040603050506020204" pitchFamily="18" charset="0"/>
            </a:endParaRPr>
          </a:p>
        </p:txBody>
      </p:sp>
      <p:sp>
        <p:nvSpPr>
          <p:cNvPr id="42" name="Câu 7">
            <a:hlinkClick r:id="rId8" action="ppaction://hlinksldjump"/>
          </p:cNvPr>
          <p:cNvSpPr/>
          <p:nvPr/>
        </p:nvSpPr>
        <p:spPr>
          <a:xfrm>
            <a:off x="1433876" y="4644820"/>
            <a:ext cx="903715" cy="483901"/>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7</a:t>
            </a:r>
            <a:endParaRPr lang="en-US" sz="2000" b="1" dirty="0">
              <a:latin typeface="UTM Avo" panose="02040603050506020204" pitchFamily="18" charset="0"/>
            </a:endParaRPr>
          </a:p>
        </p:txBody>
      </p:sp>
      <p:sp>
        <p:nvSpPr>
          <p:cNvPr id="43" name="Câu 8">
            <a:hlinkClick r:id="rId9" action="ppaction://hlinksldjump"/>
          </p:cNvPr>
          <p:cNvSpPr/>
          <p:nvPr/>
        </p:nvSpPr>
        <p:spPr>
          <a:xfrm>
            <a:off x="1433876" y="5181451"/>
            <a:ext cx="903715" cy="481172"/>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UTM Avo" panose="02040603050506020204" pitchFamily="18" charset="0"/>
              </a:rPr>
              <a:t>8</a:t>
            </a:r>
            <a:endParaRPr lang="en-US" sz="2000" b="1" dirty="0">
              <a:latin typeface="UTM Avo" panose="02040603050506020204" pitchFamily="18" charset="0"/>
            </a:endParaRPr>
          </a:p>
        </p:txBody>
      </p:sp>
      <p:sp>
        <p:nvSpPr>
          <p:cNvPr id="29" name="TextBox 28">
            <a:hlinkClick r:id="rId10" action="ppaction://hlinksldjump"/>
          </p:cNvPr>
          <p:cNvSpPr txBox="1"/>
          <p:nvPr/>
        </p:nvSpPr>
        <p:spPr>
          <a:xfrm>
            <a:off x="8846742" y="6093767"/>
            <a:ext cx="3076876" cy="523220"/>
          </a:xfrm>
          <a:prstGeom prst="rect">
            <a:avLst/>
          </a:prstGeom>
          <a:noFill/>
          <a:ln>
            <a:solidFill>
              <a:srgbClr val="00B050"/>
            </a:solidFill>
          </a:ln>
        </p:spPr>
        <p:txBody>
          <a:bodyPr wrap="square">
            <a:spAutoFit/>
          </a:bodyPr>
          <a:lstStyle/>
          <a:p>
            <a:pPr algn="just"/>
            <a:r>
              <a:rPr lang="en-US" sz="1400" dirty="0">
                <a:solidFill>
                  <a:srgbClr val="FF0000"/>
                </a:solidFill>
                <a:latin typeface="Times New Roman" panose="02020603050405020304" pitchFamily="18" charset="0"/>
                <a:cs typeface="Times New Roman" panose="02020603050405020304" pitchFamily="18" charset="0"/>
              </a:rPr>
              <a:t>Khi </a:t>
            </a:r>
            <a:r>
              <a:rPr lang="en-US" sz="1400" dirty="0" err="1">
                <a:solidFill>
                  <a:srgbClr val="FF0000"/>
                </a:solidFill>
                <a:latin typeface="Times New Roman" panose="02020603050405020304" pitchFamily="18" charset="0"/>
                <a:cs typeface="Times New Roman" panose="02020603050405020304" pitchFamily="18" charset="0"/>
              </a:rPr>
              <a:t>tìm</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đủ</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ngữ</a:t>
            </a:r>
            <a:r>
              <a:rPr lang="en-US" sz="1400" dirty="0">
                <a:solidFill>
                  <a:srgbClr val="FF0000"/>
                </a:solidFill>
                <a:latin typeface="Times New Roman" panose="02020603050405020304" pitchFamily="18" charset="0"/>
                <a:cs typeface="Times New Roman" panose="02020603050405020304" pitchFamily="18" charset="0"/>
              </a:rPr>
              <a:t>, click </a:t>
            </a:r>
            <a:r>
              <a:rPr lang="vi-VN" sz="1400" dirty="0">
                <a:solidFill>
                  <a:srgbClr val="FF0000"/>
                </a:solidFill>
                <a:latin typeface="Times New Roman" panose="02020603050405020304" pitchFamily="18" charset="0"/>
                <a:cs typeface="Times New Roman" panose="02020603050405020304" pitchFamily="18" charset="0"/>
              </a:rPr>
              <a:t>vào </a:t>
            </a:r>
            <a:r>
              <a:rPr lang="en-US" sz="1400" dirty="0" err="1">
                <a:solidFill>
                  <a:srgbClr val="FF0000"/>
                </a:solidFill>
                <a:latin typeface="Times New Roman" panose="02020603050405020304" pitchFamily="18" charset="0"/>
                <a:cs typeface="Times New Roman" panose="02020603050405020304" pitchFamily="18" charset="0"/>
              </a:rPr>
              <a:t>đây</a:t>
            </a:r>
            <a:r>
              <a:rPr lang="en-US" sz="1400" dirty="0">
                <a:solidFill>
                  <a:srgbClr val="FF0000"/>
                </a:solidFill>
                <a:latin typeface="Times New Roman" panose="02020603050405020304" pitchFamily="18" charset="0"/>
                <a:cs typeface="Times New Roman" panose="02020603050405020304" pitchFamily="18" charset="0"/>
              </a:rPr>
              <a:t> </a:t>
            </a:r>
            <a:endParaRPr lang="vi-VN" sz="1400" dirty="0">
              <a:solidFill>
                <a:srgbClr val="FF0000"/>
              </a:solidFill>
              <a:latin typeface="Times New Roman" panose="02020603050405020304" pitchFamily="18" charset="0"/>
              <a:cs typeface="Times New Roman" panose="02020603050405020304" pitchFamily="18" charset="0"/>
            </a:endParaRPr>
          </a:p>
          <a:p>
            <a:pPr algn="just"/>
            <a:r>
              <a:rPr lang="en-US" sz="1400" dirty="0" err="1">
                <a:solidFill>
                  <a:srgbClr val="FF0000"/>
                </a:solidFill>
                <a:latin typeface="Times New Roman" panose="02020603050405020304" pitchFamily="18" charset="0"/>
                <a:cs typeface="Times New Roman" panose="02020603050405020304" pitchFamily="18" charset="0"/>
              </a:rPr>
              <a:t>để</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về</a:t>
            </a:r>
            <a:r>
              <a:rPr lang="en-US" sz="1400" dirty="0">
                <a:solidFill>
                  <a:srgbClr val="FF0000"/>
                </a:solidFill>
                <a:latin typeface="Times New Roman" panose="02020603050405020304" pitchFamily="18" charset="0"/>
                <a:cs typeface="Times New Roman" panose="02020603050405020304" pitchFamily="18" charset="0"/>
              </a:rPr>
              <a:t> slide </a:t>
            </a:r>
            <a:r>
              <a:rPr lang="en-US" sz="1400" dirty="0" err="1">
                <a:solidFill>
                  <a:srgbClr val="FF0000"/>
                </a:solidFill>
                <a:latin typeface="Times New Roman" panose="02020603050405020304" pitchFamily="18" charset="0"/>
                <a:cs typeface="Times New Roman" panose="02020603050405020304" pitchFamily="18" charset="0"/>
              </a:rPr>
              <a:t>thông</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điệp</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của</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từ</a:t>
            </a:r>
            <a:r>
              <a:rPr lang="en-US" sz="1400" dirty="0">
                <a:solidFill>
                  <a:srgbClr val="FF0000"/>
                </a:solidFill>
                <a:latin typeface="Times New Roman" panose="02020603050405020304" pitchFamily="18" charset="0"/>
                <a:cs typeface="Times New Roman" panose="02020603050405020304" pitchFamily="18" charset="0"/>
              </a:rPr>
              <a:t> </a:t>
            </a:r>
            <a:r>
              <a:rPr lang="en-US" sz="1400" dirty="0" err="1">
                <a:solidFill>
                  <a:srgbClr val="FF0000"/>
                </a:solidFill>
                <a:latin typeface="Times New Roman" panose="02020603050405020304" pitchFamily="18" charset="0"/>
                <a:cs typeface="Times New Roman" panose="02020603050405020304" pitchFamily="18" charset="0"/>
              </a:rPr>
              <a:t>khoá</a:t>
            </a:r>
            <a:r>
              <a:rPr lang="en-US" sz="1400" dirty="0">
                <a:solidFill>
                  <a:srgbClr val="FF0000"/>
                </a:solidFill>
                <a:latin typeface="Times New Roman" panose="02020603050405020304" pitchFamily="18" charset="0"/>
                <a:cs typeface="Times New Roman" panose="02020603050405020304" pitchFamily="18" charset="0"/>
              </a:rPr>
              <a:t> </a:t>
            </a:r>
            <a:endParaRPr lang="en-US" sz="1400" dirty="0">
              <a:solidFill>
                <a:srgbClr val="FF0000"/>
              </a:solidFill>
              <a:latin typeface="Times New Roman" panose="02020603050405020304" pitchFamily="18" charset="0"/>
              <a:cs typeface="Times New Roman" panose="02020603050405020304" pitchFamily="18" charset="0"/>
            </a:endParaRPr>
          </a:p>
        </p:txBody>
      </p:sp>
      <p:pic>
        <p:nvPicPr>
          <p:cNvPr id="30" name="Graphic 29" descr="Right pointing backhand index with solid fill">
            <a:hlinkClick r:id="rId10" action="ppaction://hlinksldjump"/>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28116" y="6093767"/>
            <a:ext cx="320492" cy="357234"/>
          </a:xfrm>
          <a:prstGeom prst="rect">
            <a:avLst/>
          </a:prstGeom>
        </p:spPr>
      </p:pic>
      <p:sp>
        <p:nvSpPr>
          <p:cNvPr id="14" name="Rectangle 13"/>
          <p:cNvSpPr/>
          <p:nvPr/>
        </p:nvSpPr>
        <p:spPr>
          <a:xfrm>
            <a:off x="3747526" y="145345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5" name="TextBox 14"/>
          <p:cNvSpPr txBox="1"/>
          <p:nvPr/>
        </p:nvSpPr>
        <p:spPr>
          <a:xfrm>
            <a:off x="3766115" y="1448599"/>
            <a:ext cx="384643" cy="461665"/>
          </a:xfrm>
          <a:prstGeom prst="rect">
            <a:avLst/>
          </a:prstGeom>
          <a:noFill/>
        </p:spPr>
        <p:txBody>
          <a:bodyPr wrap="square" rtlCol="0">
            <a:spAutoFit/>
          </a:bodyPr>
          <a:lstStyle/>
          <a:p>
            <a:pPr algn="ctr"/>
            <a:r>
              <a:rPr lang="en-US" sz="2400" b="1"/>
              <a:t>P</a:t>
            </a:r>
            <a:endParaRPr lang="en-US" sz="2400" b="1" dirty="0"/>
          </a:p>
        </p:txBody>
      </p:sp>
      <p:sp>
        <p:nvSpPr>
          <p:cNvPr id="18" name="Rectangle 17"/>
          <p:cNvSpPr/>
          <p:nvPr/>
        </p:nvSpPr>
        <p:spPr>
          <a:xfrm>
            <a:off x="4249330" y="145345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1" name="TextBox 30"/>
          <p:cNvSpPr txBox="1"/>
          <p:nvPr/>
        </p:nvSpPr>
        <p:spPr>
          <a:xfrm>
            <a:off x="4267919" y="1448599"/>
            <a:ext cx="384643" cy="461665"/>
          </a:xfrm>
          <a:prstGeom prst="rect">
            <a:avLst/>
          </a:prstGeom>
          <a:noFill/>
        </p:spPr>
        <p:txBody>
          <a:bodyPr wrap="square" rtlCol="0">
            <a:spAutoFit/>
          </a:bodyPr>
          <a:lstStyle/>
          <a:p>
            <a:pPr algn="ctr"/>
            <a:r>
              <a:rPr lang="en-US" sz="2400" b="1"/>
              <a:t>H</a:t>
            </a:r>
            <a:endParaRPr lang="en-US" sz="2400" b="1" dirty="0"/>
          </a:p>
        </p:txBody>
      </p:sp>
      <p:sp>
        <p:nvSpPr>
          <p:cNvPr id="32" name="Rectangle 31"/>
          <p:cNvSpPr/>
          <p:nvPr/>
        </p:nvSpPr>
        <p:spPr>
          <a:xfrm>
            <a:off x="4749203" y="145345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3" name="TextBox 32"/>
          <p:cNvSpPr txBox="1"/>
          <p:nvPr/>
        </p:nvSpPr>
        <p:spPr>
          <a:xfrm>
            <a:off x="4767792" y="1448599"/>
            <a:ext cx="384643" cy="461665"/>
          </a:xfrm>
          <a:prstGeom prst="rect">
            <a:avLst/>
          </a:prstGeom>
          <a:noFill/>
        </p:spPr>
        <p:txBody>
          <a:bodyPr wrap="square" rtlCol="0">
            <a:spAutoFit/>
          </a:bodyPr>
          <a:lstStyle/>
          <a:p>
            <a:pPr algn="ctr"/>
            <a:r>
              <a:rPr lang="en-US" sz="2400" b="1"/>
              <a:t>Ư</a:t>
            </a:r>
            <a:endParaRPr lang="en-US" sz="2400" b="1" dirty="0"/>
          </a:p>
        </p:txBody>
      </p:sp>
      <p:sp>
        <p:nvSpPr>
          <p:cNvPr id="34" name="Rectangle 33"/>
          <p:cNvSpPr/>
          <p:nvPr/>
        </p:nvSpPr>
        <p:spPr>
          <a:xfrm>
            <a:off x="5249076"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35" name="TextBox 34"/>
          <p:cNvSpPr txBox="1"/>
          <p:nvPr/>
        </p:nvSpPr>
        <p:spPr>
          <a:xfrm>
            <a:off x="5267665" y="1451855"/>
            <a:ext cx="384643" cy="461665"/>
          </a:xfrm>
          <a:prstGeom prst="rect">
            <a:avLst/>
          </a:prstGeom>
          <a:noFill/>
        </p:spPr>
        <p:txBody>
          <a:bodyPr wrap="square" rtlCol="0">
            <a:spAutoFit/>
          </a:bodyPr>
          <a:lstStyle/>
          <a:p>
            <a:pPr algn="ctr"/>
            <a:r>
              <a:rPr lang="en-US" sz="2400" b="1"/>
              <a:t>Ơ</a:t>
            </a:r>
            <a:endParaRPr lang="en-US" sz="2400" b="1" dirty="0"/>
          </a:p>
        </p:txBody>
      </p:sp>
      <p:sp>
        <p:nvSpPr>
          <p:cNvPr id="45" name="Rectangle 44"/>
          <p:cNvSpPr/>
          <p:nvPr/>
        </p:nvSpPr>
        <p:spPr>
          <a:xfrm>
            <a:off x="5748949"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49" name="TextBox 48"/>
          <p:cNvSpPr txBox="1"/>
          <p:nvPr/>
        </p:nvSpPr>
        <p:spPr>
          <a:xfrm>
            <a:off x="5767538" y="1451855"/>
            <a:ext cx="384643" cy="461665"/>
          </a:xfrm>
          <a:prstGeom prst="rect">
            <a:avLst/>
          </a:prstGeom>
          <a:noFill/>
        </p:spPr>
        <p:txBody>
          <a:bodyPr wrap="square" rtlCol="0">
            <a:spAutoFit/>
          </a:bodyPr>
          <a:lstStyle/>
          <a:p>
            <a:pPr algn="ctr"/>
            <a:r>
              <a:rPr lang="en-US" sz="2400" b="1"/>
              <a:t>N</a:t>
            </a:r>
            <a:endParaRPr lang="en-US" sz="2400" b="1" dirty="0"/>
          </a:p>
        </p:txBody>
      </p:sp>
      <p:sp>
        <p:nvSpPr>
          <p:cNvPr id="46" name="Rectangle 45"/>
          <p:cNvSpPr/>
          <p:nvPr/>
        </p:nvSpPr>
        <p:spPr>
          <a:xfrm>
            <a:off x="6253533" y="1458311"/>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3" name="TextBox 1392"/>
          <p:cNvSpPr txBox="1"/>
          <p:nvPr/>
        </p:nvSpPr>
        <p:spPr>
          <a:xfrm>
            <a:off x="6245839" y="1453455"/>
            <a:ext cx="437209" cy="461665"/>
          </a:xfrm>
          <a:prstGeom prst="rect">
            <a:avLst/>
          </a:prstGeom>
          <a:noFill/>
          <a:ln>
            <a:noFill/>
          </a:ln>
        </p:spPr>
        <p:txBody>
          <a:bodyPr wrap="square" rtlCol="0">
            <a:spAutoFit/>
          </a:bodyPr>
          <a:lstStyle/>
          <a:p>
            <a:pPr algn="ctr"/>
            <a:r>
              <a:rPr lang="en-US" sz="2400" b="1">
                <a:solidFill>
                  <a:srgbClr val="FF0000"/>
                </a:solidFill>
              </a:rPr>
              <a:t>G</a:t>
            </a:r>
            <a:endParaRPr lang="en-US" sz="2400" b="1" dirty="0">
              <a:solidFill>
                <a:srgbClr val="FF0000"/>
              </a:solidFill>
            </a:endParaRPr>
          </a:p>
        </p:txBody>
      </p:sp>
      <p:sp>
        <p:nvSpPr>
          <p:cNvPr id="54" name="Rectangle 53"/>
          <p:cNvSpPr/>
          <p:nvPr/>
        </p:nvSpPr>
        <p:spPr>
          <a:xfrm>
            <a:off x="6758118"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4" name="TextBox 1343"/>
          <p:cNvSpPr txBox="1"/>
          <p:nvPr/>
        </p:nvSpPr>
        <p:spPr>
          <a:xfrm>
            <a:off x="6776707" y="1451855"/>
            <a:ext cx="384643" cy="461665"/>
          </a:xfrm>
          <a:prstGeom prst="rect">
            <a:avLst/>
          </a:prstGeom>
          <a:noFill/>
        </p:spPr>
        <p:txBody>
          <a:bodyPr wrap="square" rtlCol="0">
            <a:spAutoFit/>
          </a:bodyPr>
          <a:lstStyle/>
          <a:p>
            <a:pPr algn="ctr"/>
            <a:r>
              <a:rPr lang="en-US" sz="2400" b="1"/>
              <a:t>C</a:t>
            </a:r>
            <a:endParaRPr lang="en-US" sz="2400" b="1" dirty="0"/>
          </a:p>
        </p:txBody>
      </p:sp>
      <p:sp>
        <p:nvSpPr>
          <p:cNvPr id="1345" name="Rectangle 1344"/>
          <p:cNvSpPr/>
          <p:nvPr/>
        </p:nvSpPr>
        <p:spPr>
          <a:xfrm>
            <a:off x="7257991"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46" name="TextBox 1345"/>
          <p:cNvSpPr txBox="1"/>
          <p:nvPr/>
        </p:nvSpPr>
        <p:spPr>
          <a:xfrm>
            <a:off x="7276580" y="1451855"/>
            <a:ext cx="384643" cy="461665"/>
          </a:xfrm>
          <a:prstGeom prst="rect">
            <a:avLst/>
          </a:prstGeom>
          <a:noFill/>
        </p:spPr>
        <p:txBody>
          <a:bodyPr wrap="square" rtlCol="0">
            <a:spAutoFit/>
          </a:bodyPr>
          <a:lstStyle/>
          <a:p>
            <a:pPr algn="ctr"/>
            <a:r>
              <a:rPr lang="en-US" sz="2400" b="1"/>
              <a:t>H</a:t>
            </a:r>
            <a:endParaRPr lang="en-US" sz="2400" b="1" dirty="0"/>
          </a:p>
        </p:txBody>
      </p:sp>
      <p:sp>
        <p:nvSpPr>
          <p:cNvPr id="1347" name="Rectangle 1346"/>
          <p:cNvSpPr/>
          <p:nvPr/>
        </p:nvSpPr>
        <p:spPr>
          <a:xfrm>
            <a:off x="7759795"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2" name="TextBox 1351"/>
          <p:cNvSpPr txBox="1"/>
          <p:nvPr/>
        </p:nvSpPr>
        <p:spPr>
          <a:xfrm>
            <a:off x="7778384" y="1451855"/>
            <a:ext cx="384643" cy="461665"/>
          </a:xfrm>
          <a:prstGeom prst="rect">
            <a:avLst/>
          </a:prstGeom>
          <a:noFill/>
        </p:spPr>
        <p:txBody>
          <a:bodyPr wrap="square" rtlCol="0">
            <a:spAutoFit/>
          </a:bodyPr>
          <a:lstStyle/>
          <a:p>
            <a:pPr algn="ctr"/>
            <a:r>
              <a:rPr lang="en-US" sz="2400" b="1"/>
              <a:t>Â</a:t>
            </a:r>
            <a:endParaRPr lang="en-US" sz="2400" b="1" dirty="0"/>
          </a:p>
        </p:txBody>
      </p:sp>
      <p:sp>
        <p:nvSpPr>
          <p:cNvPr id="1354" name="Rectangle 1353"/>
          <p:cNvSpPr/>
          <p:nvPr/>
        </p:nvSpPr>
        <p:spPr>
          <a:xfrm>
            <a:off x="8259668" y="145671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55" name="TextBox 1354"/>
          <p:cNvSpPr txBox="1"/>
          <p:nvPr/>
        </p:nvSpPr>
        <p:spPr>
          <a:xfrm>
            <a:off x="8278257" y="1451855"/>
            <a:ext cx="384643" cy="461665"/>
          </a:xfrm>
          <a:prstGeom prst="rect">
            <a:avLst/>
          </a:prstGeom>
          <a:noFill/>
        </p:spPr>
        <p:txBody>
          <a:bodyPr wrap="square" rtlCol="0">
            <a:spAutoFit/>
          </a:bodyPr>
          <a:lstStyle/>
          <a:p>
            <a:pPr algn="ctr"/>
            <a:r>
              <a:rPr lang="en-US" sz="2400" b="1"/>
              <a:t>M</a:t>
            </a:r>
            <a:endParaRPr lang="en-US" sz="2400" b="1" dirty="0"/>
          </a:p>
        </p:txBody>
      </p:sp>
      <p:sp>
        <p:nvSpPr>
          <p:cNvPr id="1371" name="Rectangle 1370"/>
          <p:cNvSpPr/>
          <p:nvPr/>
        </p:nvSpPr>
        <p:spPr>
          <a:xfrm>
            <a:off x="3247653" y="1987988"/>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4" name="TextBox 1373"/>
          <p:cNvSpPr txBox="1"/>
          <p:nvPr/>
        </p:nvSpPr>
        <p:spPr>
          <a:xfrm>
            <a:off x="3266242" y="1983132"/>
            <a:ext cx="384643" cy="461665"/>
          </a:xfrm>
          <a:prstGeom prst="rect">
            <a:avLst/>
          </a:prstGeom>
          <a:noFill/>
        </p:spPr>
        <p:txBody>
          <a:bodyPr wrap="square" rtlCol="0">
            <a:spAutoFit/>
          </a:bodyPr>
          <a:lstStyle/>
          <a:p>
            <a:pPr algn="ctr"/>
            <a:r>
              <a:rPr lang="en-US" sz="2400" b="1"/>
              <a:t>H</a:t>
            </a:r>
            <a:endParaRPr lang="en-US" sz="2400" b="1" dirty="0"/>
          </a:p>
        </p:txBody>
      </p:sp>
      <p:sp>
        <p:nvSpPr>
          <p:cNvPr id="1375" name="Rectangle 1374"/>
          <p:cNvSpPr/>
          <p:nvPr/>
        </p:nvSpPr>
        <p:spPr>
          <a:xfrm>
            <a:off x="3747526" y="1987988"/>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76" name="TextBox 1375"/>
          <p:cNvSpPr txBox="1"/>
          <p:nvPr/>
        </p:nvSpPr>
        <p:spPr>
          <a:xfrm>
            <a:off x="3766115" y="1983132"/>
            <a:ext cx="384643" cy="461665"/>
          </a:xfrm>
          <a:prstGeom prst="rect">
            <a:avLst/>
          </a:prstGeom>
          <a:noFill/>
        </p:spPr>
        <p:txBody>
          <a:bodyPr wrap="square" rtlCol="0">
            <a:spAutoFit/>
          </a:bodyPr>
          <a:lstStyle/>
          <a:p>
            <a:pPr algn="ctr"/>
            <a:r>
              <a:rPr lang="en-US" sz="2400" b="1"/>
              <a:t>Ư</a:t>
            </a:r>
            <a:endParaRPr lang="en-US" sz="2400" b="1" dirty="0"/>
          </a:p>
        </p:txBody>
      </p:sp>
      <p:sp>
        <p:nvSpPr>
          <p:cNvPr id="1379" name="Rectangle 1378"/>
          <p:cNvSpPr/>
          <p:nvPr/>
        </p:nvSpPr>
        <p:spPr>
          <a:xfrm>
            <a:off x="4249330" y="1987988"/>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2" name="TextBox 1381"/>
          <p:cNvSpPr txBox="1"/>
          <p:nvPr/>
        </p:nvSpPr>
        <p:spPr>
          <a:xfrm>
            <a:off x="4267919" y="1983132"/>
            <a:ext cx="384643" cy="461665"/>
          </a:xfrm>
          <a:prstGeom prst="rect">
            <a:avLst/>
          </a:prstGeom>
          <a:noFill/>
        </p:spPr>
        <p:txBody>
          <a:bodyPr wrap="square" rtlCol="0">
            <a:spAutoFit/>
          </a:bodyPr>
          <a:lstStyle/>
          <a:p>
            <a:pPr algn="ctr"/>
            <a:r>
              <a:rPr lang="en-US" sz="2400" b="1"/>
              <a:t>Ơ</a:t>
            </a:r>
            <a:endParaRPr lang="en-US" sz="2400" b="1" dirty="0"/>
          </a:p>
        </p:txBody>
      </p:sp>
      <p:sp>
        <p:nvSpPr>
          <p:cNvPr id="1383" name="Rectangle 1382"/>
          <p:cNvSpPr/>
          <p:nvPr/>
        </p:nvSpPr>
        <p:spPr>
          <a:xfrm>
            <a:off x="4749203" y="1987988"/>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4" name="TextBox 1383"/>
          <p:cNvSpPr txBox="1"/>
          <p:nvPr/>
        </p:nvSpPr>
        <p:spPr>
          <a:xfrm>
            <a:off x="4767792" y="1983132"/>
            <a:ext cx="384643" cy="461665"/>
          </a:xfrm>
          <a:prstGeom prst="rect">
            <a:avLst/>
          </a:prstGeom>
          <a:noFill/>
        </p:spPr>
        <p:txBody>
          <a:bodyPr wrap="square" rtlCol="0">
            <a:spAutoFit/>
          </a:bodyPr>
          <a:lstStyle/>
          <a:p>
            <a:pPr algn="ctr"/>
            <a:r>
              <a:rPr lang="en-US" sz="2400" b="1"/>
              <a:t>N</a:t>
            </a:r>
            <a:endParaRPr lang="en-US" sz="2400" b="1" dirty="0"/>
          </a:p>
        </p:txBody>
      </p:sp>
      <p:sp>
        <p:nvSpPr>
          <p:cNvPr id="1385" name="Rectangle 1384"/>
          <p:cNvSpPr/>
          <p:nvPr/>
        </p:nvSpPr>
        <p:spPr>
          <a:xfrm>
            <a:off x="5249076" y="199124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6" name="TextBox 1385"/>
          <p:cNvSpPr txBox="1"/>
          <p:nvPr/>
        </p:nvSpPr>
        <p:spPr>
          <a:xfrm>
            <a:off x="5267665" y="1986388"/>
            <a:ext cx="384643" cy="461665"/>
          </a:xfrm>
          <a:prstGeom prst="rect">
            <a:avLst/>
          </a:prstGeom>
          <a:noFill/>
        </p:spPr>
        <p:txBody>
          <a:bodyPr wrap="square" rtlCol="0">
            <a:spAutoFit/>
          </a:bodyPr>
          <a:lstStyle/>
          <a:p>
            <a:pPr algn="ctr"/>
            <a:r>
              <a:rPr lang="en-US" sz="2400" b="1"/>
              <a:t>G</a:t>
            </a:r>
            <a:endParaRPr lang="en-US" sz="2400" b="1" dirty="0"/>
          </a:p>
        </p:txBody>
      </p:sp>
      <p:sp>
        <p:nvSpPr>
          <p:cNvPr id="1387" name="Rectangle 1386"/>
          <p:cNvSpPr/>
          <p:nvPr/>
        </p:nvSpPr>
        <p:spPr>
          <a:xfrm>
            <a:off x="5748949" y="199124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88" name="TextBox 1387"/>
          <p:cNvSpPr txBox="1"/>
          <p:nvPr/>
        </p:nvSpPr>
        <p:spPr>
          <a:xfrm>
            <a:off x="5767538" y="1986388"/>
            <a:ext cx="384643" cy="461665"/>
          </a:xfrm>
          <a:prstGeom prst="rect">
            <a:avLst/>
          </a:prstGeom>
          <a:noFill/>
        </p:spPr>
        <p:txBody>
          <a:bodyPr wrap="square" rtlCol="0">
            <a:spAutoFit/>
          </a:bodyPr>
          <a:lstStyle/>
          <a:p>
            <a:pPr algn="ctr"/>
            <a:r>
              <a:rPr lang="en-US" sz="2400" b="1"/>
              <a:t>T</a:t>
            </a:r>
            <a:endParaRPr lang="en-US" sz="2400" b="1" dirty="0"/>
          </a:p>
        </p:txBody>
      </p:sp>
      <p:sp>
        <p:nvSpPr>
          <p:cNvPr id="1389" name="Rectangle 1388"/>
          <p:cNvSpPr/>
          <p:nvPr/>
        </p:nvSpPr>
        <p:spPr>
          <a:xfrm>
            <a:off x="6253533" y="1992844"/>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0" name="TextBox 1389"/>
          <p:cNvSpPr txBox="1"/>
          <p:nvPr/>
        </p:nvSpPr>
        <p:spPr>
          <a:xfrm>
            <a:off x="6245839" y="1987988"/>
            <a:ext cx="437209" cy="461665"/>
          </a:xfrm>
          <a:prstGeom prst="rect">
            <a:avLst/>
          </a:prstGeom>
          <a:noFill/>
          <a:ln>
            <a:noFill/>
          </a:ln>
        </p:spPr>
        <p:txBody>
          <a:bodyPr wrap="square" rtlCol="0">
            <a:spAutoFit/>
          </a:bodyPr>
          <a:lstStyle/>
          <a:p>
            <a:pPr algn="ctr"/>
            <a:r>
              <a:rPr lang="en-US" sz="2400" b="1">
                <a:solidFill>
                  <a:srgbClr val="FF0000"/>
                </a:solidFill>
              </a:rPr>
              <a:t>I</a:t>
            </a:r>
            <a:endParaRPr lang="en-US" sz="2400" b="1" dirty="0">
              <a:solidFill>
                <a:srgbClr val="FF0000"/>
              </a:solidFill>
            </a:endParaRPr>
          </a:p>
        </p:txBody>
      </p:sp>
      <p:sp>
        <p:nvSpPr>
          <p:cNvPr id="1392" name="Rectangle 1391"/>
          <p:cNvSpPr/>
          <p:nvPr/>
        </p:nvSpPr>
        <p:spPr>
          <a:xfrm>
            <a:off x="6758118" y="199124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6" name="TextBox 1395"/>
          <p:cNvSpPr txBox="1"/>
          <p:nvPr/>
        </p:nvSpPr>
        <p:spPr>
          <a:xfrm>
            <a:off x="6776707" y="1986388"/>
            <a:ext cx="384643" cy="461665"/>
          </a:xfrm>
          <a:prstGeom prst="rect">
            <a:avLst/>
          </a:prstGeom>
          <a:noFill/>
        </p:spPr>
        <p:txBody>
          <a:bodyPr wrap="square" rtlCol="0">
            <a:spAutoFit/>
          </a:bodyPr>
          <a:lstStyle/>
          <a:p>
            <a:pPr algn="ctr"/>
            <a:r>
              <a:rPr lang="en-US" sz="2400" b="1"/>
              <a:t>Ệ</a:t>
            </a:r>
            <a:endParaRPr lang="en-US" sz="2400" b="1" dirty="0"/>
          </a:p>
        </p:txBody>
      </p:sp>
      <p:sp>
        <p:nvSpPr>
          <p:cNvPr id="1398" name="Rectangle 1397"/>
          <p:cNvSpPr/>
          <p:nvPr/>
        </p:nvSpPr>
        <p:spPr>
          <a:xfrm>
            <a:off x="7257991" y="199124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399" name="TextBox 1398"/>
          <p:cNvSpPr txBox="1"/>
          <p:nvPr/>
        </p:nvSpPr>
        <p:spPr>
          <a:xfrm>
            <a:off x="7276580" y="1986388"/>
            <a:ext cx="384643" cy="461665"/>
          </a:xfrm>
          <a:prstGeom prst="rect">
            <a:avLst/>
          </a:prstGeom>
          <a:noFill/>
        </p:spPr>
        <p:txBody>
          <a:bodyPr wrap="square" rtlCol="0">
            <a:spAutoFit/>
          </a:bodyPr>
          <a:lstStyle/>
          <a:p>
            <a:pPr algn="ctr"/>
            <a:r>
              <a:rPr lang="en-US" sz="2400" b="1"/>
              <a:t>N</a:t>
            </a:r>
            <a:endParaRPr lang="en-US" sz="2400" b="1" dirty="0"/>
          </a:p>
        </p:txBody>
      </p:sp>
      <p:sp>
        <p:nvSpPr>
          <p:cNvPr id="1403" name="Rectangle 1402"/>
          <p:cNvSpPr/>
          <p:nvPr/>
        </p:nvSpPr>
        <p:spPr>
          <a:xfrm>
            <a:off x="2744002" y="198850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4" name="TextBox 1403"/>
          <p:cNvSpPr txBox="1"/>
          <p:nvPr/>
        </p:nvSpPr>
        <p:spPr>
          <a:xfrm>
            <a:off x="2762591" y="1983651"/>
            <a:ext cx="384643" cy="461665"/>
          </a:xfrm>
          <a:prstGeom prst="rect">
            <a:avLst/>
          </a:prstGeom>
          <a:noFill/>
        </p:spPr>
        <p:txBody>
          <a:bodyPr wrap="square" rtlCol="0">
            <a:spAutoFit/>
          </a:bodyPr>
          <a:lstStyle/>
          <a:p>
            <a:pPr algn="ctr"/>
            <a:r>
              <a:rPr lang="en-US" sz="2400" b="1"/>
              <a:t>P</a:t>
            </a:r>
            <a:endParaRPr lang="en-US" sz="2400" b="1" dirty="0"/>
          </a:p>
        </p:txBody>
      </p:sp>
      <p:sp>
        <p:nvSpPr>
          <p:cNvPr id="1829" name="Rectangle 1828"/>
          <p:cNvSpPr/>
          <p:nvPr/>
        </p:nvSpPr>
        <p:spPr>
          <a:xfrm>
            <a:off x="5249076"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1" name="TextBox 1830"/>
          <p:cNvSpPr txBox="1"/>
          <p:nvPr/>
        </p:nvSpPr>
        <p:spPr>
          <a:xfrm>
            <a:off x="5267665" y="2520921"/>
            <a:ext cx="384643" cy="461665"/>
          </a:xfrm>
          <a:prstGeom prst="rect">
            <a:avLst/>
          </a:prstGeom>
          <a:noFill/>
        </p:spPr>
        <p:txBody>
          <a:bodyPr wrap="square" rtlCol="0">
            <a:spAutoFit/>
          </a:bodyPr>
          <a:lstStyle/>
          <a:p>
            <a:pPr algn="ctr"/>
            <a:r>
              <a:rPr lang="en-US" sz="2400" b="1"/>
              <a:t>G</a:t>
            </a:r>
            <a:endParaRPr lang="en-US" sz="2400" b="1" dirty="0"/>
          </a:p>
        </p:txBody>
      </p:sp>
      <p:sp>
        <p:nvSpPr>
          <p:cNvPr id="1832" name="Rectangle 1831"/>
          <p:cNvSpPr/>
          <p:nvPr/>
        </p:nvSpPr>
        <p:spPr>
          <a:xfrm>
            <a:off x="5748949"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4" name="TextBox 1833"/>
          <p:cNvSpPr txBox="1"/>
          <p:nvPr/>
        </p:nvSpPr>
        <p:spPr>
          <a:xfrm>
            <a:off x="5767538" y="2520921"/>
            <a:ext cx="384643" cy="461665"/>
          </a:xfrm>
          <a:prstGeom prst="rect">
            <a:avLst/>
          </a:prstGeom>
          <a:noFill/>
        </p:spPr>
        <p:txBody>
          <a:bodyPr wrap="square" rtlCol="0">
            <a:spAutoFit/>
          </a:bodyPr>
          <a:lstStyle/>
          <a:p>
            <a:pPr algn="ctr"/>
            <a:r>
              <a:rPr lang="en-US" sz="2400" b="1"/>
              <a:t>I</a:t>
            </a:r>
            <a:endParaRPr lang="en-US" sz="2400" b="1" dirty="0"/>
          </a:p>
        </p:txBody>
      </p:sp>
      <p:sp>
        <p:nvSpPr>
          <p:cNvPr id="1836" name="Rectangle 1835"/>
          <p:cNvSpPr/>
          <p:nvPr/>
        </p:nvSpPr>
        <p:spPr>
          <a:xfrm>
            <a:off x="6253533" y="2527377"/>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37" name="TextBox 1836"/>
          <p:cNvSpPr txBox="1"/>
          <p:nvPr/>
        </p:nvSpPr>
        <p:spPr>
          <a:xfrm>
            <a:off x="6245839" y="2522521"/>
            <a:ext cx="437209" cy="461665"/>
          </a:xfrm>
          <a:prstGeom prst="rect">
            <a:avLst/>
          </a:prstGeom>
          <a:noFill/>
          <a:ln>
            <a:noFill/>
          </a:ln>
        </p:spPr>
        <p:txBody>
          <a:bodyPr wrap="square" rtlCol="0">
            <a:spAutoFit/>
          </a:bodyPr>
          <a:lstStyle/>
          <a:p>
            <a:pPr algn="ctr"/>
            <a:r>
              <a:rPr lang="en-US" sz="2400" b="1">
                <a:solidFill>
                  <a:srgbClr val="FF0000"/>
                </a:solidFill>
              </a:rPr>
              <a:t>Ả</a:t>
            </a:r>
            <a:endParaRPr lang="en-US" sz="2400" b="1" dirty="0">
              <a:solidFill>
                <a:srgbClr val="FF0000"/>
              </a:solidFill>
            </a:endParaRPr>
          </a:p>
        </p:txBody>
      </p:sp>
      <p:sp>
        <p:nvSpPr>
          <p:cNvPr id="1839" name="Rectangle 1838"/>
          <p:cNvSpPr/>
          <p:nvPr/>
        </p:nvSpPr>
        <p:spPr>
          <a:xfrm>
            <a:off x="6758118"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0" name="TextBox 1839"/>
          <p:cNvSpPr txBox="1"/>
          <p:nvPr/>
        </p:nvSpPr>
        <p:spPr>
          <a:xfrm>
            <a:off x="6776707" y="2520921"/>
            <a:ext cx="384643" cy="461665"/>
          </a:xfrm>
          <a:prstGeom prst="rect">
            <a:avLst/>
          </a:prstGeom>
          <a:noFill/>
        </p:spPr>
        <p:txBody>
          <a:bodyPr wrap="square" rtlCol="0">
            <a:spAutoFit/>
          </a:bodyPr>
          <a:lstStyle/>
          <a:p>
            <a:pPr algn="ctr"/>
            <a:r>
              <a:rPr lang="en-US" sz="2400" b="1"/>
              <a:t>I</a:t>
            </a:r>
            <a:endParaRPr lang="en-US" sz="2400" b="1" dirty="0"/>
          </a:p>
        </p:txBody>
      </p:sp>
      <p:sp>
        <p:nvSpPr>
          <p:cNvPr id="1841" name="Rectangle 1840"/>
          <p:cNvSpPr/>
          <p:nvPr/>
        </p:nvSpPr>
        <p:spPr>
          <a:xfrm>
            <a:off x="7257991"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2" name="TextBox 1841"/>
          <p:cNvSpPr txBox="1"/>
          <p:nvPr/>
        </p:nvSpPr>
        <p:spPr>
          <a:xfrm>
            <a:off x="7276580" y="2520921"/>
            <a:ext cx="384643" cy="461665"/>
          </a:xfrm>
          <a:prstGeom prst="rect">
            <a:avLst/>
          </a:prstGeom>
          <a:noFill/>
        </p:spPr>
        <p:txBody>
          <a:bodyPr wrap="square" rtlCol="0">
            <a:spAutoFit/>
          </a:bodyPr>
          <a:lstStyle/>
          <a:p>
            <a:pPr algn="ctr"/>
            <a:r>
              <a:rPr lang="en-US" sz="2400" b="1"/>
              <a:t>Q</a:t>
            </a:r>
            <a:endParaRPr lang="en-US" sz="2400" b="1" dirty="0"/>
          </a:p>
        </p:txBody>
      </p:sp>
      <p:sp>
        <p:nvSpPr>
          <p:cNvPr id="1843" name="Rectangle 1842"/>
          <p:cNvSpPr/>
          <p:nvPr/>
        </p:nvSpPr>
        <p:spPr>
          <a:xfrm>
            <a:off x="7759795"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4" name="TextBox 1843"/>
          <p:cNvSpPr txBox="1"/>
          <p:nvPr/>
        </p:nvSpPr>
        <p:spPr>
          <a:xfrm>
            <a:off x="7778384" y="2520921"/>
            <a:ext cx="384643" cy="461665"/>
          </a:xfrm>
          <a:prstGeom prst="rect">
            <a:avLst/>
          </a:prstGeom>
          <a:noFill/>
        </p:spPr>
        <p:txBody>
          <a:bodyPr wrap="square" rtlCol="0">
            <a:spAutoFit/>
          </a:bodyPr>
          <a:lstStyle/>
          <a:p>
            <a:pPr algn="ctr"/>
            <a:r>
              <a:rPr lang="en-US" sz="2400" b="1"/>
              <a:t>U</a:t>
            </a:r>
            <a:endParaRPr lang="en-US" sz="2400" b="1" dirty="0"/>
          </a:p>
        </p:txBody>
      </p:sp>
      <p:sp>
        <p:nvSpPr>
          <p:cNvPr id="1846" name="Rectangle 1845"/>
          <p:cNvSpPr/>
          <p:nvPr/>
        </p:nvSpPr>
        <p:spPr>
          <a:xfrm>
            <a:off x="8259668" y="2525777"/>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47" name="TextBox 1846"/>
          <p:cNvSpPr txBox="1"/>
          <p:nvPr/>
        </p:nvSpPr>
        <p:spPr>
          <a:xfrm>
            <a:off x="8278257" y="2520921"/>
            <a:ext cx="384643" cy="461665"/>
          </a:xfrm>
          <a:prstGeom prst="rect">
            <a:avLst/>
          </a:prstGeom>
          <a:noFill/>
        </p:spPr>
        <p:txBody>
          <a:bodyPr wrap="square" rtlCol="0">
            <a:spAutoFit/>
          </a:bodyPr>
          <a:lstStyle/>
          <a:p>
            <a:pPr algn="ctr"/>
            <a:r>
              <a:rPr lang="en-US" sz="2400" b="1"/>
              <a:t>Y</a:t>
            </a:r>
            <a:endParaRPr lang="en-US" sz="2400" b="1" dirty="0"/>
          </a:p>
        </p:txBody>
      </p:sp>
      <p:sp>
        <p:nvSpPr>
          <p:cNvPr id="1849" name="Rectangle 1848"/>
          <p:cNvSpPr/>
          <p:nvPr/>
        </p:nvSpPr>
        <p:spPr>
          <a:xfrm>
            <a:off x="8759541" y="252903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1" name="TextBox 1850"/>
          <p:cNvSpPr txBox="1"/>
          <p:nvPr/>
        </p:nvSpPr>
        <p:spPr>
          <a:xfrm>
            <a:off x="8778130" y="2524177"/>
            <a:ext cx="384643" cy="461665"/>
          </a:xfrm>
          <a:prstGeom prst="rect">
            <a:avLst/>
          </a:prstGeom>
          <a:noFill/>
        </p:spPr>
        <p:txBody>
          <a:bodyPr wrap="square" rtlCol="0">
            <a:spAutoFit/>
          </a:bodyPr>
          <a:lstStyle/>
          <a:p>
            <a:pPr algn="ctr"/>
            <a:r>
              <a:rPr lang="en-US" sz="2400" b="1"/>
              <a:t>Ế</a:t>
            </a:r>
            <a:endParaRPr lang="en-US" sz="2400" b="1" dirty="0"/>
          </a:p>
        </p:txBody>
      </p:sp>
      <p:sp>
        <p:nvSpPr>
          <p:cNvPr id="1852" name="Rectangle 1851"/>
          <p:cNvSpPr/>
          <p:nvPr/>
        </p:nvSpPr>
        <p:spPr>
          <a:xfrm>
            <a:off x="9259414" y="252903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53" name="TextBox 1852"/>
          <p:cNvSpPr txBox="1"/>
          <p:nvPr/>
        </p:nvSpPr>
        <p:spPr>
          <a:xfrm>
            <a:off x="9278003" y="2524177"/>
            <a:ext cx="384643" cy="461665"/>
          </a:xfrm>
          <a:prstGeom prst="rect">
            <a:avLst/>
          </a:prstGeom>
          <a:noFill/>
        </p:spPr>
        <p:txBody>
          <a:bodyPr wrap="square" rtlCol="0">
            <a:spAutoFit/>
          </a:bodyPr>
          <a:lstStyle/>
          <a:p>
            <a:pPr algn="ctr"/>
            <a:r>
              <a:rPr lang="en-US" sz="2400" b="1"/>
              <a:t>T</a:t>
            </a:r>
            <a:endParaRPr lang="en-US" sz="2400" b="1" dirty="0"/>
          </a:p>
        </p:txBody>
      </p:sp>
      <p:sp>
        <p:nvSpPr>
          <p:cNvPr id="1855" name="Rectangle 1854"/>
          <p:cNvSpPr/>
          <p:nvPr/>
        </p:nvSpPr>
        <p:spPr>
          <a:xfrm>
            <a:off x="3247653" y="305705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08" name="TextBox 1407"/>
          <p:cNvSpPr txBox="1"/>
          <p:nvPr/>
        </p:nvSpPr>
        <p:spPr>
          <a:xfrm>
            <a:off x="3266242" y="3052198"/>
            <a:ext cx="384643" cy="461665"/>
          </a:xfrm>
          <a:prstGeom prst="rect">
            <a:avLst/>
          </a:prstGeom>
          <a:noFill/>
        </p:spPr>
        <p:txBody>
          <a:bodyPr wrap="square" rtlCol="0">
            <a:spAutoFit/>
          </a:bodyPr>
          <a:lstStyle/>
          <a:p>
            <a:pPr algn="ctr"/>
            <a:r>
              <a:rPr lang="en-US" sz="2400" b="1"/>
              <a:t>T</a:t>
            </a:r>
            <a:endParaRPr lang="en-US" sz="2400" b="1" dirty="0"/>
          </a:p>
        </p:txBody>
      </p:sp>
      <p:sp>
        <p:nvSpPr>
          <p:cNvPr id="1409" name="Rectangle 1408"/>
          <p:cNvSpPr/>
          <p:nvPr/>
        </p:nvSpPr>
        <p:spPr>
          <a:xfrm>
            <a:off x="3747526" y="305705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1" name="TextBox 1410"/>
          <p:cNvSpPr txBox="1"/>
          <p:nvPr/>
        </p:nvSpPr>
        <p:spPr>
          <a:xfrm>
            <a:off x="3766115" y="3052198"/>
            <a:ext cx="384643" cy="461665"/>
          </a:xfrm>
          <a:prstGeom prst="rect">
            <a:avLst/>
          </a:prstGeom>
          <a:noFill/>
        </p:spPr>
        <p:txBody>
          <a:bodyPr wrap="square" rtlCol="0">
            <a:spAutoFit/>
          </a:bodyPr>
          <a:lstStyle/>
          <a:p>
            <a:pPr algn="ctr"/>
            <a:r>
              <a:rPr lang="en-US" sz="2400" b="1"/>
              <a:t>H</a:t>
            </a:r>
            <a:endParaRPr lang="en-US" sz="2400" b="1" dirty="0"/>
          </a:p>
        </p:txBody>
      </p:sp>
      <p:sp>
        <p:nvSpPr>
          <p:cNvPr id="1412" name="Rectangle 1411"/>
          <p:cNvSpPr/>
          <p:nvPr/>
        </p:nvSpPr>
        <p:spPr>
          <a:xfrm>
            <a:off x="4249330" y="305705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3" name="TextBox 1412"/>
          <p:cNvSpPr txBox="1"/>
          <p:nvPr/>
        </p:nvSpPr>
        <p:spPr>
          <a:xfrm>
            <a:off x="4267919" y="3052198"/>
            <a:ext cx="384643" cy="461665"/>
          </a:xfrm>
          <a:prstGeom prst="rect">
            <a:avLst/>
          </a:prstGeom>
          <a:noFill/>
        </p:spPr>
        <p:txBody>
          <a:bodyPr wrap="square" rtlCol="0">
            <a:spAutoFit/>
          </a:bodyPr>
          <a:lstStyle/>
          <a:p>
            <a:pPr algn="ctr"/>
            <a:r>
              <a:rPr lang="en-US" sz="2400" b="1"/>
              <a:t>Ô</a:t>
            </a:r>
            <a:endParaRPr lang="en-US" sz="2400" b="1" dirty="0"/>
          </a:p>
        </p:txBody>
      </p:sp>
      <p:sp>
        <p:nvSpPr>
          <p:cNvPr id="1414" name="Rectangle 1413"/>
          <p:cNvSpPr/>
          <p:nvPr/>
        </p:nvSpPr>
        <p:spPr>
          <a:xfrm>
            <a:off x="4749203" y="3057054"/>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5" name="TextBox 1414"/>
          <p:cNvSpPr txBox="1"/>
          <p:nvPr/>
        </p:nvSpPr>
        <p:spPr>
          <a:xfrm>
            <a:off x="4767792" y="3052198"/>
            <a:ext cx="384643" cy="461665"/>
          </a:xfrm>
          <a:prstGeom prst="rect">
            <a:avLst/>
          </a:prstGeom>
          <a:noFill/>
        </p:spPr>
        <p:txBody>
          <a:bodyPr wrap="square" rtlCol="0">
            <a:spAutoFit/>
          </a:bodyPr>
          <a:lstStyle/>
          <a:p>
            <a:pPr algn="ctr"/>
            <a:r>
              <a:rPr lang="en-US" sz="2400" b="1"/>
              <a:t>N</a:t>
            </a:r>
            <a:endParaRPr lang="en-US" sz="2400" b="1" dirty="0"/>
          </a:p>
        </p:txBody>
      </p:sp>
      <p:sp>
        <p:nvSpPr>
          <p:cNvPr id="1416" name="Rectangle 1415"/>
          <p:cNvSpPr/>
          <p:nvPr/>
        </p:nvSpPr>
        <p:spPr>
          <a:xfrm>
            <a:off x="5249076" y="3060310"/>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7" name="TextBox 1416"/>
          <p:cNvSpPr txBox="1"/>
          <p:nvPr/>
        </p:nvSpPr>
        <p:spPr>
          <a:xfrm>
            <a:off x="5267665" y="3055454"/>
            <a:ext cx="384643" cy="461665"/>
          </a:xfrm>
          <a:prstGeom prst="rect">
            <a:avLst/>
          </a:prstGeom>
          <a:noFill/>
        </p:spPr>
        <p:txBody>
          <a:bodyPr wrap="square" rtlCol="0">
            <a:spAutoFit/>
          </a:bodyPr>
          <a:lstStyle/>
          <a:p>
            <a:pPr algn="ctr"/>
            <a:r>
              <a:rPr lang="en-US" sz="2400" b="1"/>
              <a:t>G</a:t>
            </a:r>
            <a:endParaRPr lang="en-US" sz="2400" b="1" dirty="0"/>
          </a:p>
        </p:txBody>
      </p:sp>
      <p:sp>
        <p:nvSpPr>
          <p:cNvPr id="1418" name="Rectangle 1417"/>
          <p:cNvSpPr/>
          <p:nvPr/>
        </p:nvSpPr>
        <p:spPr>
          <a:xfrm>
            <a:off x="5748949" y="3060310"/>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19" name="TextBox 1418"/>
          <p:cNvSpPr txBox="1"/>
          <p:nvPr/>
        </p:nvSpPr>
        <p:spPr>
          <a:xfrm>
            <a:off x="5767538" y="3055454"/>
            <a:ext cx="384643" cy="461665"/>
          </a:xfrm>
          <a:prstGeom prst="rect">
            <a:avLst/>
          </a:prstGeom>
          <a:noFill/>
        </p:spPr>
        <p:txBody>
          <a:bodyPr wrap="square" rtlCol="0">
            <a:spAutoFit/>
          </a:bodyPr>
          <a:lstStyle/>
          <a:p>
            <a:pPr algn="ctr"/>
            <a:r>
              <a:rPr lang="en-US" sz="2400" b="1"/>
              <a:t>T</a:t>
            </a:r>
            <a:endParaRPr lang="en-US" sz="2400" b="1" dirty="0"/>
          </a:p>
        </p:txBody>
      </p:sp>
      <p:sp>
        <p:nvSpPr>
          <p:cNvPr id="1420" name="Rectangle 1419"/>
          <p:cNvSpPr/>
          <p:nvPr/>
        </p:nvSpPr>
        <p:spPr>
          <a:xfrm>
            <a:off x="6253533" y="3061910"/>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21" name="TextBox 1420"/>
          <p:cNvSpPr txBox="1"/>
          <p:nvPr/>
        </p:nvSpPr>
        <p:spPr>
          <a:xfrm>
            <a:off x="6245839" y="3057054"/>
            <a:ext cx="437209" cy="461665"/>
          </a:xfrm>
          <a:prstGeom prst="rect">
            <a:avLst/>
          </a:prstGeom>
          <a:noFill/>
          <a:ln>
            <a:noFill/>
          </a:ln>
        </p:spPr>
        <p:txBody>
          <a:bodyPr wrap="square" rtlCol="0">
            <a:spAutoFit/>
          </a:bodyPr>
          <a:lstStyle/>
          <a:p>
            <a:pPr algn="ctr"/>
            <a:r>
              <a:rPr lang="en-US" sz="2400" b="1">
                <a:solidFill>
                  <a:srgbClr val="FF0000"/>
                </a:solidFill>
              </a:rPr>
              <a:t>I</a:t>
            </a:r>
            <a:endParaRPr lang="en-US" sz="2400" b="1" dirty="0">
              <a:solidFill>
                <a:srgbClr val="FF0000"/>
              </a:solidFill>
            </a:endParaRPr>
          </a:p>
        </p:txBody>
      </p:sp>
      <p:sp>
        <p:nvSpPr>
          <p:cNvPr id="1425" name="Rectangle 1424"/>
          <p:cNvSpPr/>
          <p:nvPr/>
        </p:nvSpPr>
        <p:spPr>
          <a:xfrm>
            <a:off x="6758118" y="3060310"/>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26" name="TextBox 1425"/>
          <p:cNvSpPr txBox="1"/>
          <p:nvPr/>
        </p:nvSpPr>
        <p:spPr>
          <a:xfrm>
            <a:off x="6776707" y="3055454"/>
            <a:ext cx="384643" cy="461665"/>
          </a:xfrm>
          <a:prstGeom prst="rect">
            <a:avLst/>
          </a:prstGeom>
          <a:noFill/>
        </p:spPr>
        <p:txBody>
          <a:bodyPr wrap="square" rtlCol="0">
            <a:spAutoFit/>
          </a:bodyPr>
          <a:lstStyle/>
          <a:p>
            <a:pPr algn="ctr"/>
            <a:r>
              <a:rPr lang="en-US" sz="2400" b="1"/>
              <a:t>N</a:t>
            </a:r>
            <a:endParaRPr lang="en-US" sz="2400" b="1" dirty="0"/>
          </a:p>
        </p:txBody>
      </p:sp>
      <p:sp>
        <p:nvSpPr>
          <p:cNvPr id="1438" name="Rectangle 1437"/>
          <p:cNvSpPr/>
          <p:nvPr/>
        </p:nvSpPr>
        <p:spPr>
          <a:xfrm>
            <a:off x="9756167" y="359809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39" name="TextBox 1438"/>
          <p:cNvSpPr txBox="1"/>
          <p:nvPr/>
        </p:nvSpPr>
        <p:spPr>
          <a:xfrm>
            <a:off x="9774756" y="3593243"/>
            <a:ext cx="384643" cy="461665"/>
          </a:xfrm>
          <a:prstGeom prst="rect">
            <a:avLst/>
          </a:prstGeom>
          <a:noFill/>
        </p:spPr>
        <p:txBody>
          <a:bodyPr wrap="square" rtlCol="0">
            <a:spAutoFit/>
          </a:bodyPr>
          <a:lstStyle/>
          <a:p>
            <a:pPr algn="ctr"/>
            <a:r>
              <a:rPr lang="en-US" sz="2400" b="1"/>
              <a:t>Ừ</a:t>
            </a:r>
            <a:endParaRPr lang="en-US" sz="2400" b="1" dirty="0"/>
          </a:p>
        </p:txBody>
      </p:sp>
      <p:sp>
        <p:nvSpPr>
          <p:cNvPr id="1442" name="Rectangle 1441"/>
          <p:cNvSpPr/>
          <p:nvPr/>
        </p:nvSpPr>
        <p:spPr>
          <a:xfrm>
            <a:off x="10256040" y="359809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44" name="TextBox 1443"/>
          <p:cNvSpPr txBox="1"/>
          <p:nvPr/>
        </p:nvSpPr>
        <p:spPr>
          <a:xfrm>
            <a:off x="10274629" y="3593243"/>
            <a:ext cx="384643" cy="461665"/>
          </a:xfrm>
          <a:prstGeom prst="rect">
            <a:avLst/>
          </a:prstGeom>
          <a:noFill/>
        </p:spPr>
        <p:txBody>
          <a:bodyPr wrap="square" rtlCol="0">
            <a:spAutoFit/>
          </a:bodyPr>
          <a:lstStyle/>
          <a:p>
            <a:pPr algn="ctr"/>
            <a:r>
              <a:rPr lang="en-US" sz="2400" b="1"/>
              <a:t>A</a:t>
            </a:r>
            <a:endParaRPr lang="en-US" sz="2400" b="1" dirty="0"/>
          </a:p>
        </p:txBody>
      </p:sp>
      <p:sp>
        <p:nvSpPr>
          <p:cNvPr id="1453" name="Rectangle 1452"/>
          <p:cNvSpPr/>
          <p:nvPr/>
        </p:nvSpPr>
        <p:spPr>
          <a:xfrm>
            <a:off x="6253533" y="3596443"/>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54" name="TextBox 1453"/>
          <p:cNvSpPr txBox="1"/>
          <p:nvPr/>
        </p:nvSpPr>
        <p:spPr>
          <a:xfrm>
            <a:off x="6245839" y="3591587"/>
            <a:ext cx="437209" cy="461665"/>
          </a:xfrm>
          <a:prstGeom prst="rect">
            <a:avLst/>
          </a:prstGeom>
          <a:noFill/>
          <a:ln>
            <a:noFill/>
          </a:ln>
        </p:spPr>
        <p:txBody>
          <a:bodyPr wrap="square" rtlCol="0">
            <a:spAutoFit/>
          </a:bodyPr>
          <a:lstStyle/>
          <a:p>
            <a:pPr algn="ctr"/>
            <a:r>
              <a:rPr lang="en-US" sz="2400" b="1">
                <a:solidFill>
                  <a:srgbClr val="FF0000"/>
                </a:solidFill>
              </a:rPr>
              <a:t>P</a:t>
            </a:r>
            <a:endParaRPr lang="en-US" sz="2400" b="1" dirty="0">
              <a:solidFill>
                <a:srgbClr val="FF0000"/>
              </a:solidFill>
            </a:endParaRPr>
          </a:p>
        </p:txBody>
      </p:sp>
      <p:sp>
        <p:nvSpPr>
          <p:cNvPr id="1455" name="Rectangle 1454"/>
          <p:cNvSpPr/>
          <p:nvPr/>
        </p:nvSpPr>
        <p:spPr>
          <a:xfrm>
            <a:off x="6758118" y="359484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56" name="TextBox 1455"/>
          <p:cNvSpPr txBox="1"/>
          <p:nvPr/>
        </p:nvSpPr>
        <p:spPr>
          <a:xfrm>
            <a:off x="6776707" y="3589987"/>
            <a:ext cx="384643" cy="461665"/>
          </a:xfrm>
          <a:prstGeom prst="rect">
            <a:avLst/>
          </a:prstGeom>
          <a:noFill/>
        </p:spPr>
        <p:txBody>
          <a:bodyPr wrap="square" rtlCol="0">
            <a:spAutoFit/>
          </a:bodyPr>
          <a:lstStyle/>
          <a:p>
            <a:pPr algn="ctr"/>
            <a:r>
              <a:rPr lang="en-US" sz="2400" b="1"/>
              <a:t>H</a:t>
            </a:r>
            <a:endParaRPr lang="en-US" sz="2400" b="1" dirty="0"/>
          </a:p>
        </p:txBody>
      </p:sp>
      <p:sp>
        <p:nvSpPr>
          <p:cNvPr id="1457" name="Rectangle 1456"/>
          <p:cNvSpPr/>
          <p:nvPr/>
        </p:nvSpPr>
        <p:spPr>
          <a:xfrm>
            <a:off x="7257991" y="359484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58" name="TextBox 1457"/>
          <p:cNvSpPr txBox="1"/>
          <p:nvPr/>
        </p:nvSpPr>
        <p:spPr>
          <a:xfrm>
            <a:off x="7276580" y="3589987"/>
            <a:ext cx="384643" cy="461665"/>
          </a:xfrm>
          <a:prstGeom prst="rect">
            <a:avLst/>
          </a:prstGeom>
          <a:noFill/>
        </p:spPr>
        <p:txBody>
          <a:bodyPr wrap="square" rtlCol="0">
            <a:spAutoFit/>
          </a:bodyPr>
          <a:lstStyle/>
          <a:p>
            <a:pPr algn="ctr"/>
            <a:r>
              <a:rPr lang="en-US" sz="2400" b="1"/>
              <a:t>Ò</a:t>
            </a:r>
            <a:endParaRPr lang="en-US" sz="2400" b="1" dirty="0"/>
          </a:p>
        </p:txBody>
      </p:sp>
      <p:sp>
        <p:nvSpPr>
          <p:cNvPr id="1459" name="Rectangle 1458"/>
          <p:cNvSpPr/>
          <p:nvPr/>
        </p:nvSpPr>
        <p:spPr>
          <a:xfrm>
            <a:off x="7759795" y="359484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0" name="TextBox 1459"/>
          <p:cNvSpPr txBox="1"/>
          <p:nvPr/>
        </p:nvSpPr>
        <p:spPr>
          <a:xfrm>
            <a:off x="7778384" y="3589987"/>
            <a:ext cx="384643" cy="461665"/>
          </a:xfrm>
          <a:prstGeom prst="rect">
            <a:avLst/>
          </a:prstGeom>
          <a:noFill/>
        </p:spPr>
        <p:txBody>
          <a:bodyPr wrap="square" rtlCol="0">
            <a:spAutoFit/>
          </a:bodyPr>
          <a:lstStyle/>
          <a:p>
            <a:pPr algn="ctr"/>
            <a:r>
              <a:rPr lang="en-US" sz="2400" b="1"/>
              <a:t>N</a:t>
            </a:r>
            <a:endParaRPr lang="en-US" sz="2400" b="1" dirty="0"/>
          </a:p>
        </p:txBody>
      </p:sp>
      <p:sp>
        <p:nvSpPr>
          <p:cNvPr id="1461" name="Rectangle 1460"/>
          <p:cNvSpPr/>
          <p:nvPr/>
        </p:nvSpPr>
        <p:spPr>
          <a:xfrm>
            <a:off x="8259668" y="359484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2" name="TextBox 1461"/>
          <p:cNvSpPr txBox="1"/>
          <p:nvPr/>
        </p:nvSpPr>
        <p:spPr>
          <a:xfrm>
            <a:off x="8278257" y="3589987"/>
            <a:ext cx="384643" cy="461665"/>
          </a:xfrm>
          <a:prstGeom prst="rect">
            <a:avLst/>
          </a:prstGeom>
          <a:noFill/>
        </p:spPr>
        <p:txBody>
          <a:bodyPr wrap="square" rtlCol="0">
            <a:spAutoFit/>
          </a:bodyPr>
          <a:lstStyle/>
          <a:p>
            <a:pPr algn="ctr"/>
            <a:r>
              <a:rPr lang="en-US" sz="2400" b="1"/>
              <a:t>G</a:t>
            </a:r>
            <a:endParaRPr lang="en-US" sz="2400" b="1" dirty="0"/>
          </a:p>
        </p:txBody>
      </p:sp>
      <p:sp>
        <p:nvSpPr>
          <p:cNvPr id="1463" name="Rectangle 1462"/>
          <p:cNvSpPr/>
          <p:nvPr/>
        </p:nvSpPr>
        <p:spPr>
          <a:xfrm>
            <a:off x="8759541" y="359809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4" name="TextBox 1463"/>
          <p:cNvSpPr txBox="1"/>
          <p:nvPr/>
        </p:nvSpPr>
        <p:spPr>
          <a:xfrm>
            <a:off x="8778130" y="3593243"/>
            <a:ext cx="384643" cy="461665"/>
          </a:xfrm>
          <a:prstGeom prst="rect">
            <a:avLst/>
          </a:prstGeom>
          <a:noFill/>
        </p:spPr>
        <p:txBody>
          <a:bodyPr wrap="square" rtlCol="0">
            <a:spAutoFit/>
          </a:bodyPr>
          <a:lstStyle/>
          <a:p>
            <a:pPr algn="ctr"/>
            <a:r>
              <a:rPr lang="en-US" sz="2400" b="1"/>
              <a:t>N</a:t>
            </a:r>
            <a:endParaRPr lang="en-US" sz="2400" b="1" dirty="0"/>
          </a:p>
        </p:txBody>
      </p:sp>
      <p:sp>
        <p:nvSpPr>
          <p:cNvPr id="1465" name="Rectangle 1464"/>
          <p:cNvSpPr/>
          <p:nvPr/>
        </p:nvSpPr>
        <p:spPr>
          <a:xfrm>
            <a:off x="9259414" y="359809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467" name="TextBox 1466"/>
          <p:cNvSpPr txBox="1"/>
          <p:nvPr/>
        </p:nvSpPr>
        <p:spPr>
          <a:xfrm>
            <a:off x="9278003" y="3593243"/>
            <a:ext cx="384643" cy="461665"/>
          </a:xfrm>
          <a:prstGeom prst="rect">
            <a:avLst/>
          </a:prstGeom>
          <a:noFill/>
        </p:spPr>
        <p:txBody>
          <a:bodyPr wrap="square" rtlCol="0">
            <a:spAutoFit/>
          </a:bodyPr>
          <a:lstStyle/>
          <a:p>
            <a:pPr algn="ctr"/>
            <a:r>
              <a:rPr lang="en-US" sz="2400" b="1"/>
              <a:t>G</a:t>
            </a:r>
            <a:endParaRPr lang="en-US" sz="2400" b="1" dirty="0"/>
          </a:p>
        </p:txBody>
      </p:sp>
      <p:sp>
        <p:nvSpPr>
          <p:cNvPr id="1859" name="Rectangle 1858"/>
          <p:cNvSpPr/>
          <p:nvPr/>
        </p:nvSpPr>
        <p:spPr>
          <a:xfrm>
            <a:off x="4249330" y="4126120"/>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0" name="TextBox 1859"/>
          <p:cNvSpPr txBox="1"/>
          <p:nvPr/>
        </p:nvSpPr>
        <p:spPr>
          <a:xfrm>
            <a:off x="4267919" y="4121264"/>
            <a:ext cx="384643" cy="461665"/>
          </a:xfrm>
          <a:prstGeom prst="rect">
            <a:avLst/>
          </a:prstGeom>
          <a:noFill/>
        </p:spPr>
        <p:txBody>
          <a:bodyPr wrap="square" rtlCol="0">
            <a:spAutoFit/>
          </a:bodyPr>
          <a:lstStyle/>
          <a:p>
            <a:pPr algn="ctr"/>
            <a:r>
              <a:rPr lang="en-US" sz="2400" b="1"/>
              <a:t>C</a:t>
            </a:r>
            <a:endParaRPr lang="en-US" sz="2400" b="1" dirty="0"/>
          </a:p>
        </p:txBody>
      </p:sp>
      <p:sp>
        <p:nvSpPr>
          <p:cNvPr id="1861" name="Rectangle 1860"/>
          <p:cNvSpPr/>
          <p:nvPr/>
        </p:nvSpPr>
        <p:spPr>
          <a:xfrm>
            <a:off x="4749203" y="4126120"/>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2" name="TextBox 1861"/>
          <p:cNvSpPr txBox="1"/>
          <p:nvPr/>
        </p:nvSpPr>
        <p:spPr>
          <a:xfrm>
            <a:off x="4767792" y="4121264"/>
            <a:ext cx="384643" cy="461665"/>
          </a:xfrm>
          <a:prstGeom prst="rect">
            <a:avLst/>
          </a:prstGeom>
          <a:noFill/>
        </p:spPr>
        <p:txBody>
          <a:bodyPr wrap="square" rtlCol="0">
            <a:spAutoFit/>
          </a:bodyPr>
          <a:lstStyle/>
          <a:p>
            <a:pPr algn="ctr"/>
            <a:r>
              <a:rPr lang="en-US" sz="2400" b="1"/>
              <a:t>H</a:t>
            </a:r>
            <a:endParaRPr lang="en-US" sz="2400" b="1" dirty="0"/>
          </a:p>
        </p:txBody>
      </p:sp>
      <p:sp>
        <p:nvSpPr>
          <p:cNvPr id="1863" name="Rectangle 1862"/>
          <p:cNvSpPr/>
          <p:nvPr/>
        </p:nvSpPr>
        <p:spPr>
          <a:xfrm>
            <a:off x="5249076" y="4129376"/>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5" name="TextBox 1864"/>
          <p:cNvSpPr txBox="1"/>
          <p:nvPr/>
        </p:nvSpPr>
        <p:spPr>
          <a:xfrm>
            <a:off x="5267665" y="4124520"/>
            <a:ext cx="384643" cy="461665"/>
          </a:xfrm>
          <a:prstGeom prst="rect">
            <a:avLst/>
          </a:prstGeom>
          <a:noFill/>
        </p:spPr>
        <p:txBody>
          <a:bodyPr wrap="square" rtlCol="0">
            <a:spAutoFit/>
          </a:bodyPr>
          <a:lstStyle/>
          <a:p>
            <a:pPr algn="ctr"/>
            <a:r>
              <a:rPr lang="en-US" sz="2400" b="1"/>
              <a:t>Í</a:t>
            </a:r>
            <a:endParaRPr lang="en-US" sz="2400" b="1" dirty="0"/>
          </a:p>
        </p:txBody>
      </p:sp>
      <p:sp>
        <p:nvSpPr>
          <p:cNvPr id="1866" name="Rectangle 1865"/>
          <p:cNvSpPr/>
          <p:nvPr/>
        </p:nvSpPr>
        <p:spPr>
          <a:xfrm>
            <a:off x="5748949" y="4129376"/>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7" name="TextBox 1866"/>
          <p:cNvSpPr txBox="1"/>
          <p:nvPr/>
        </p:nvSpPr>
        <p:spPr>
          <a:xfrm>
            <a:off x="5767538" y="4124520"/>
            <a:ext cx="384643" cy="461665"/>
          </a:xfrm>
          <a:prstGeom prst="rect">
            <a:avLst/>
          </a:prstGeom>
          <a:noFill/>
        </p:spPr>
        <p:txBody>
          <a:bodyPr wrap="square" rtlCol="0">
            <a:spAutoFit/>
          </a:bodyPr>
          <a:lstStyle/>
          <a:p>
            <a:pPr algn="ctr"/>
            <a:r>
              <a:rPr lang="en-US" sz="2400" b="1"/>
              <a:t>N</a:t>
            </a:r>
            <a:endParaRPr lang="en-US" sz="2400" b="1" dirty="0"/>
          </a:p>
        </p:txBody>
      </p:sp>
      <p:sp>
        <p:nvSpPr>
          <p:cNvPr id="1868" name="Rectangle 1867"/>
          <p:cNvSpPr/>
          <p:nvPr/>
        </p:nvSpPr>
        <p:spPr>
          <a:xfrm>
            <a:off x="6253533" y="4130976"/>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69" name="TextBox 1868"/>
          <p:cNvSpPr txBox="1"/>
          <p:nvPr/>
        </p:nvSpPr>
        <p:spPr>
          <a:xfrm>
            <a:off x="6245839" y="4126120"/>
            <a:ext cx="437209" cy="461665"/>
          </a:xfrm>
          <a:prstGeom prst="rect">
            <a:avLst/>
          </a:prstGeom>
          <a:noFill/>
          <a:ln>
            <a:noFill/>
          </a:ln>
        </p:spPr>
        <p:txBody>
          <a:bodyPr wrap="square" rtlCol="0">
            <a:spAutoFit/>
          </a:bodyPr>
          <a:lstStyle/>
          <a:p>
            <a:pPr algn="ctr"/>
            <a:r>
              <a:rPr lang="en-US" sz="2400" b="1">
                <a:solidFill>
                  <a:srgbClr val="FF0000"/>
                </a:solidFill>
              </a:rPr>
              <a:t>H</a:t>
            </a:r>
            <a:endParaRPr lang="en-US" sz="2400" b="1" dirty="0">
              <a:solidFill>
                <a:srgbClr val="FF0000"/>
              </a:solidFill>
            </a:endParaRPr>
          </a:p>
        </p:txBody>
      </p:sp>
      <p:sp>
        <p:nvSpPr>
          <p:cNvPr id="1870" name="Rectangle 1869"/>
          <p:cNvSpPr/>
          <p:nvPr/>
        </p:nvSpPr>
        <p:spPr>
          <a:xfrm>
            <a:off x="6758118" y="4129376"/>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1" name="TextBox 1870"/>
          <p:cNvSpPr txBox="1"/>
          <p:nvPr/>
        </p:nvSpPr>
        <p:spPr>
          <a:xfrm>
            <a:off x="6776707" y="4124520"/>
            <a:ext cx="384643" cy="461665"/>
          </a:xfrm>
          <a:prstGeom prst="rect">
            <a:avLst/>
          </a:prstGeom>
          <a:noFill/>
        </p:spPr>
        <p:txBody>
          <a:bodyPr wrap="square" rtlCol="0">
            <a:spAutoFit/>
          </a:bodyPr>
          <a:lstStyle/>
          <a:p>
            <a:pPr algn="ctr"/>
            <a:r>
              <a:rPr lang="en-US" sz="2400" b="1"/>
              <a:t>Q</a:t>
            </a:r>
            <a:endParaRPr lang="en-US" sz="2400" b="1" dirty="0"/>
          </a:p>
        </p:txBody>
      </p:sp>
      <p:sp>
        <p:nvSpPr>
          <p:cNvPr id="1872" name="Rectangle 1871"/>
          <p:cNvSpPr/>
          <p:nvPr/>
        </p:nvSpPr>
        <p:spPr>
          <a:xfrm>
            <a:off x="7257991" y="4129376"/>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3" name="TextBox 1872"/>
          <p:cNvSpPr txBox="1"/>
          <p:nvPr/>
        </p:nvSpPr>
        <p:spPr>
          <a:xfrm>
            <a:off x="7276580" y="4124520"/>
            <a:ext cx="384643" cy="461665"/>
          </a:xfrm>
          <a:prstGeom prst="rect">
            <a:avLst/>
          </a:prstGeom>
          <a:noFill/>
        </p:spPr>
        <p:txBody>
          <a:bodyPr wrap="square" rtlCol="0">
            <a:spAutoFit/>
          </a:bodyPr>
          <a:lstStyle/>
          <a:p>
            <a:pPr algn="ctr"/>
            <a:r>
              <a:rPr lang="en-US" sz="2400" b="1"/>
              <a:t>U</a:t>
            </a:r>
            <a:endParaRPr lang="en-US" sz="2400" b="1" dirty="0"/>
          </a:p>
        </p:txBody>
      </p:sp>
      <p:sp>
        <p:nvSpPr>
          <p:cNvPr id="1875" name="Rectangle 1874"/>
          <p:cNvSpPr/>
          <p:nvPr/>
        </p:nvSpPr>
        <p:spPr>
          <a:xfrm>
            <a:off x="7759795" y="4129376"/>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76" name="TextBox 1875"/>
          <p:cNvSpPr txBox="1"/>
          <p:nvPr/>
        </p:nvSpPr>
        <p:spPr>
          <a:xfrm>
            <a:off x="7778384" y="4124520"/>
            <a:ext cx="384643" cy="461665"/>
          </a:xfrm>
          <a:prstGeom prst="rect">
            <a:avLst/>
          </a:prstGeom>
          <a:noFill/>
        </p:spPr>
        <p:txBody>
          <a:bodyPr wrap="square" rtlCol="0">
            <a:spAutoFit/>
          </a:bodyPr>
          <a:lstStyle/>
          <a:p>
            <a:pPr algn="ctr"/>
            <a:r>
              <a:rPr lang="en-US" sz="2400" b="1"/>
              <a:t>Y</a:t>
            </a:r>
            <a:endParaRPr lang="en-US" sz="2400" b="1" dirty="0"/>
          </a:p>
        </p:txBody>
      </p:sp>
      <p:sp>
        <p:nvSpPr>
          <p:cNvPr id="1885" name="Rectangle 1884"/>
          <p:cNvSpPr/>
          <p:nvPr/>
        </p:nvSpPr>
        <p:spPr>
          <a:xfrm>
            <a:off x="3247653" y="466065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6" name="TextBox 1885"/>
          <p:cNvSpPr txBox="1"/>
          <p:nvPr/>
        </p:nvSpPr>
        <p:spPr>
          <a:xfrm>
            <a:off x="3266242" y="4655797"/>
            <a:ext cx="384643" cy="461665"/>
          </a:xfrm>
          <a:prstGeom prst="rect">
            <a:avLst/>
          </a:prstGeom>
          <a:noFill/>
        </p:spPr>
        <p:txBody>
          <a:bodyPr wrap="square" rtlCol="0">
            <a:spAutoFit/>
          </a:bodyPr>
          <a:lstStyle/>
          <a:p>
            <a:pPr algn="ctr"/>
            <a:r>
              <a:rPr lang="en-US" sz="2400" b="1"/>
              <a:t>C</a:t>
            </a:r>
            <a:endParaRPr lang="en-US" sz="2400" b="1" dirty="0"/>
          </a:p>
        </p:txBody>
      </p:sp>
      <p:sp>
        <p:nvSpPr>
          <p:cNvPr id="1887" name="Rectangle 1886"/>
          <p:cNvSpPr/>
          <p:nvPr/>
        </p:nvSpPr>
        <p:spPr>
          <a:xfrm>
            <a:off x="3747526" y="466065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89" name="TextBox 1888"/>
          <p:cNvSpPr txBox="1"/>
          <p:nvPr/>
        </p:nvSpPr>
        <p:spPr>
          <a:xfrm>
            <a:off x="3766115" y="4655797"/>
            <a:ext cx="384643" cy="461665"/>
          </a:xfrm>
          <a:prstGeom prst="rect">
            <a:avLst/>
          </a:prstGeom>
          <a:noFill/>
        </p:spPr>
        <p:txBody>
          <a:bodyPr wrap="square" rtlCol="0">
            <a:spAutoFit/>
          </a:bodyPr>
          <a:lstStyle/>
          <a:p>
            <a:pPr algn="ctr"/>
            <a:r>
              <a:rPr lang="en-US" sz="2400" b="1"/>
              <a:t>H</a:t>
            </a:r>
            <a:endParaRPr lang="en-US" sz="2400" b="1" dirty="0"/>
          </a:p>
        </p:txBody>
      </p:sp>
      <p:sp>
        <p:nvSpPr>
          <p:cNvPr id="1890" name="Rectangle 1889"/>
          <p:cNvSpPr/>
          <p:nvPr/>
        </p:nvSpPr>
        <p:spPr>
          <a:xfrm>
            <a:off x="4249330" y="466065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1" name="TextBox 1890"/>
          <p:cNvSpPr txBox="1"/>
          <p:nvPr/>
        </p:nvSpPr>
        <p:spPr>
          <a:xfrm>
            <a:off x="4267919" y="4655797"/>
            <a:ext cx="384643" cy="461665"/>
          </a:xfrm>
          <a:prstGeom prst="rect">
            <a:avLst/>
          </a:prstGeom>
          <a:noFill/>
        </p:spPr>
        <p:txBody>
          <a:bodyPr wrap="square" rtlCol="0">
            <a:spAutoFit/>
          </a:bodyPr>
          <a:lstStyle/>
          <a:p>
            <a:pPr algn="ctr"/>
            <a:r>
              <a:rPr lang="en-US" sz="2400" b="1"/>
              <a:t>Í</a:t>
            </a:r>
            <a:endParaRPr lang="en-US" sz="2400" b="1" dirty="0"/>
          </a:p>
        </p:txBody>
      </p:sp>
      <p:sp>
        <p:nvSpPr>
          <p:cNvPr id="1892" name="Rectangle 1891"/>
          <p:cNvSpPr/>
          <p:nvPr/>
        </p:nvSpPr>
        <p:spPr>
          <a:xfrm>
            <a:off x="4749203" y="4660653"/>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3" name="TextBox 1892"/>
          <p:cNvSpPr txBox="1"/>
          <p:nvPr/>
        </p:nvSpPr>
        <p:spPr>
          <a:xfrm>
            <a:off x="4767792" y="4655797"/>
            <a:ext cx="384643" cy="461665"/>
          </a:xfrm>
          <a:prstGeom prst="rect">
            <a:avLst/>
          </a:prstGeom>
          <a:noFill/>
        </p:spPr>
        <p:txBody>
          <a:bodyPr wrap="square" rtlCol="0">
            <a:spAutoFit/>
          </a:bodyPr>
          <a:lstStyle/>
          <a:p>
            <a:pPr algn="ctr"/>
            <a:r>
              <a:rPr lang="en-US" sz="2400" b="1"/>
              <a:t>N</a:t>
            </a:r>
            <a:endParaRPr lang="en-US" sz="2400" b="1" dirty="0"/>
          </a:p>
        </p:txBody>
      </p:sp>
      <p:sp>
        <p:nvSpPr>
          <p:cNvPr id="1894" name="Rectangle 1893"/>
          <p:cNvSpPr/>
          <p:nvPr/>
        </p:nvSpPr>
        <p:spPr>
          <a:xfrm>
            <a:off x="5249076" y="466390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5" name="TextBox 1894"/>
          <p:cNvSpPr txBox="1"/>
          <p:nvPr/>
        </p:nvSpPr>
        <p:spPr>
          <a:xfrm>
            <a:off x="5267665" y="4659053"/>
            <a:ext cx="384643" cy="461665"/>
          </a:xfrm>
          <a:prstGeom prst="rect">
            <a:avLst/>
          </a:prstGeom>
          <a:noFill/>
        </p:spPr>
        <p:txBody>
          <a:bodyPr wrap="square" rtlCol="0">
            <a:spAutoFit/>
          </a:bodyPr>
          <a:lstStyle/>
          <a:p>
            <a:pPr algn="ctr"/>
            <a:r>
              <a:rPr lang="en-US" sz="2400" b="1"/>
              <a:t>H</a:t>
            </a:r>
            <a:endParaRPr lang="en-US" sz="2400" b="1" dirty="0"/>
          </a:p>
        </p:txBody>
      </p:sp>
      <p:sp>
        <p:nvSpPr>
          <p:cNvPr id="1896" name="Rectangle 1895"/>
          <p:cNvSpPr/>
          <p:nvPr/>
        </p:nvSpPr>
        <p:spPr>
          <a:xfrm>
            <a:off x="5748949" y="466390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897" name="TextBox 1896"/>
          <p:cNvSpPr txBox="1"/>
          <p:nvPr/>
        </p:nvSpPr>
        <p:spPr>
          <a:xfrm>
            <a:off x="5767538" y="4659053"/>
            <a:ext cx="384643" cy="461665"/>
          </a:xfrm>
          <a:prstGeom prst="rect">
            <a:avLst/>
          </a:prstGeom>
          <a:noFill/>
        </p:spPr>
        <p:txBody>
          <a:bodyPr wrap="square" rtlCol="0">
            <a:spAutoFit/>
          </a:bodyPr>
          <a:lstStyle/>
          <a:p>
            <a:pPr algn="ctr"/>
            <a:r>
              <a:rPr lang="en-US" sz="2400" b="1"/>
              <a:t>S</a:t>
            </a:r>
            <a:endParaRPr lang="en-US" sz="2400" b="1" dirty="0"/>
          </a:p>
        </p:txBody>
      </p:sp>
      <p:sp>
        <p:nvSpPr>
          <p:cNvPr id="1903" name="Rectangle 1902"/>
          <p:cNvSpPr/>
          <p:nvPr/>
        </p:nvSpPr>
        <p:spPr>
          <a:xfrm>
            <a:off x="6253533" y="4665509"/>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4" name="TextBox 1903"/>
          <p:cNvSpPr txBox="1"/>
          <p:nvPr/>
        </p:nvSpPr>
        <p:spPr>
          <a:xfrm>
            <a:off x="6245839" y="4660653"/>
            <a:ext cx="437209" cy="461665"/>
          </a:xfrm>
          <a:prstGeom prst="rect">
            <a:avLst/>
          </a:prstGeom>
          <a:noFill/>
          <a:ln>
            <a:noFill/>
          </a:ln>
        </p:spPr>
        <p:txBody>
          <a:bodyPr wrap="square" rtlCol="0">
            <a:spAutoFit/>
          </a:bodyPr>
          <a:lstStyle/>
          <a:p>
            <a:pPr algn="ctr"/>
            <a:r>
              <a:rPr lang="en-US" sz="2400" b="1">
                <a:solidFill>
                  <a:srgbClr val="FF0000"/>
                </a:solidFill>
              </a:rPr>
              <a:t>Á</a:t>
            </a:r>
            <a:endParaRPr lang="en-US" sz="2400" b="1" dirty="0">
              <a:solidFill>
                <a:srgbClr val="FF0000"/>
              </a:solidFill>
            </a:endParaRPr>
          </a:p>
        </p:txBody>
      </p:sp>
      <p:sp>
        <p:nvSpPr>
          <p:cNvPr id="1907" name="Rectangle 1906"/>
          <p:cNvSpPr/>
          <p:nvPr/>
        </p:nvSpPr>
        <p:spPr>
          <a:xfrm>
            <a:off x="6758118" y="466390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08" name="TextBox 1907"/>
          <p:cNvSpPr txBox="1"/>
          <p:nvPr/>
        </p:nvSpPr>
        <p:spPr>
          <a:xfrm>
            <a:off x="6776707" y="4659053"/>
            <a:ext cx="384643" cy="461665"/>
          </a:xfrm>
          <a:prstGeom prst="rect">
            <a:avLst/>
          </a:prstGeom>
          <a:noFill/>
        </p:spPr>
        <p:txBody>
          <a:bodyPr wrap="square" rtlCol="0">
            <a:spAutoFit/>
          </a:bodyPr>
          <a:lstStyle/>
          <a:p>
            <a:pPr algn="ctr"/>
            <a:r>
              <a:rPr lang="en-US" sz="2400" b="1"/>
              <a:t>C</a:t>
            </a:r>
            <a:endParaRPr lang="en-US" sz="2400" b="1" dirty="0"/>
          </a:p>
        </p:txBody>
      </p:sp>
      <p:sp>
        <p:nvSpPr>
          <p:cNvPr id="1909" name="Rectangle 1908"/>
          <p:cNvSpPr/>
          <p:nvPr/>
        </p:nvSpPr>
        <p:spPr>
          <a:xfrm>
            <a:off x="7257991" y="4663909"/>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10" name="TextBox 1909"/>
          <p:cNvSpPr txBox="1"/>
          <p:nvPr/>
        </p:nvSpPr>
        <p:spPr>
          <a:xfrm>
            <a:off x="7276580" y="4659053"/>
            <a:ext cx="384643" cy="461665"/>
          </a:xfrm>
          <a:prstGeom prst="rect">
            <a:avLst/>
          </a:prstGeom>
          <a:noFill/>
        </p:spPr>
        <p:txBody>
          <a:bodyPr wrap="square" rtlCol="0">
            <a:spAutoFit/>
          </a:bodyPr>
          <a:lstStyle/>
          <a:p>
            <a:pPr algn="ctr"/>
            <a:r>
              <a:rPr lang="en-US" sz="2400" b="1"/>
              <a:t>H</a:t>
            </a:r>
            <a:endParaRPr lang="en-US" sz="2400" b="1" dirty="0"/>
          </a:p>
        </p:txBody>
      </p:sp>
      <p:sp>
        <p:nvSpPr>
          <p:cNvPr id="1920" name="Rectangle 1919"/>
          <p:cNvSpPr/>
          <p:nvPr/>
        </p:nvSpPr>
        <p:spPr>
          <a:xfrm>
            <a:off x="3247653" y="519518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1" name="TextBox 1920"/>
          <p:cNvSpPr txBox="1"/>
          <p:nvPr/>
        </p:nvSpPr>
        <p:spPr>
          <a:xfrm>
            <a:off x="3266242" y="5190329"/>
            <a:ext cx="384643" cy="461665"/>
          </a:xfrm>
          <a:prstGeom prst="rect">
            <a:avLst/>
          </a:prstGeom>
          <a:noFill/>
        </p:spPr>
        <p:txBody>
          <a:bodyPr wrap="square" rtlCol="0">
            <a:spAutoFit/>
          </a:bodyPr>
          <a:lstStyle/>
          <a:p>
            <a:pPr algn="ctr"/>
            <a:r>
              <a:rPr lang="en-US" sz="2400" b="1"/>
              <a:t>H</a:t>
            </a:r>
            <a:endParaRPr lang="en-US" sz="2400" b="1" dirty="0"/>
          </a:p>
        </p:txBody>
      </p:sp>
      <p:sp>
        <p:nvSpPr>
          <p:cNvPr id="1922" name="Rectangle 1921"/>
          <p:cNvSpPr/>
          <p:nvPr/>
        </p:nvSpPr>
        <p:spPr>
          <a:xfrm>
            <a:off x="3747526" y="519518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3" name="TextBox 1922"/>
          <p:cNvSpPr txBox="1"/>
          <p:nvPr/>
        </p:nvSpPr>
        <p:spPr>
          <a:xfrm>
            <a:off x="3766115" y="5190329"/>
            <a:ext cx="384643" cy="461665"/>
          </a:xfrm>
          <a:prstGeom prst="rect">
            <a:avLst/>
          </a:prstGeom>
          <a:noFill/>
        </p:spPr>
        <p:txBody>
          <a:bodyPr wrap="square" rtlCol="0">
            <a:spAutoFit/>
          </a:bodyPr>
          <a:lstStyle/>
          <a:p>
            <a:pPr algn="ctr"/>
            <a:r>
              <a:rPr lang="en-US" sz="2400" b="1"/>
              <a:t>Ộ</a:t>
            </a:r>
            <a:endParaRPr lang="en-US" sz="2400" b="1" dirty="0"/>
          </a:p>
        </p:txBody>
      </p:sp>
      <p:sp>
        <p:nvSpPr>
          <p:cNvPr id="1924" name="Rectangle 1923"/>
          <p:cNvSpPr/>
          <p:nvPr/>
        </p:nvSpPr>
        <p:spPr>
          <a:xfrm>
            <a:off x="4249330" y="519518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5" name="TextBox 1924"/>
          <p:cNvSpPr txBox="1"/>
          <p:nvPr/>
        </p:nvSpPr>
        <p:spPr>
          <a:xfrm>
            <a:off x="4267919" y="5190329"/>
            <a:ext cx="384643" cy="461665"/>
          </a:xfrm>
          <a:prstGeom prst="rect">
            <a:avLst/>
          </a:prstGeom>
          <a:noFill/>
        </p:spPr>
        <p:txBody>
          <a:bodyPr wrap="square" rtlCol="0">
            <a:spAutoFit/>
          </a:bodyPr>
          <a:lstStyle/>
          <a:p>
            <a:pPr algn="ctr"/>
            <a:r>
              <a:rPr lang="en-US" sz="2400" b="1"/>
              <a:t>I</a:t>
            </a:r>
            <a:endParaRPr lang="en-US" sz="2400" b="1" dirty="0"/>
          </a:p>
        </p:txBody>
      </p:sp>
      <p:sp>
        <p:nvSpPr>
          <p:cNvPr id="1926" name="Rectangle 1925"/>
          <p:cNvSpPr/>
          <p:nvPr/>
        </p:nvSpPr>
        <p:spPr>
          <a:xfrm>
            <a:off x="4749203" y="5195185"/>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7" name="TextBox 1926"/>
          <p:cNvSpPr txBox="1"/>
          <p:nvPr/>
        </p:nvSpPr>
        <p:spPr>
          <a:xfrm>
            <a:off x="4767792" y="5190329"/>
            <a:ext cx="384643" cy="461665"/>
          </a:xfrm>
          <a:prstGeom prst="rect">
            <a:avLst/>
          </a:prstGeom>
          <a:noFill/>
        </p:spPr>
        <p:txBody>
          <a:bodyPr wrap="square" rtlCol="0">
            <a:spAutoFit/>
          </a:bodyPr>
          <a:lstStyle/>
          <a:p>
            <a:pPr algn="ctr"/>
            <a:r>
              <a:rPr lang="en-US" sz="2400" b="1"/>
              <a:t>N</a:t>
            </a:r>
            <a:endParaRPr lang="en-US" sz="2400" b="1" dirty="0"/>
          </a:p>
        </p:txBody>
      </p:sp>
      <p:sp>
        <p:nvSpPr>
          <p:cNvPr id="1928" name="Rectangle 1927"/>
          <p:cNvSpPr/>
          <p:nvPr/>
        </p:nvSpPr>
        <p:spPr>
          <a:xfrm>
            <a:off x="5249076" y="519844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29" name="TextBox 1928"/>
          <p:cNvSpPr txBox="1"/>
          <p:nvPr/>
        </p:nvSpPr>
        <p:spPr>
          <a:xfrm>
            <a:off x="5267665" y="5193585"/>
            <a:ext cx="384643" cy="461665"/>
          </a:xfrm>
          <a:prstGeom prst="rect">
            <a:avLst/>
          </a:prstGeom>
          <a:noFill/>
        </p:spPr>
        <p:txBody>
          <a:bodyPr wrap="square" rtlCol="0">
            <a:spAutoFit/>
          </a:bodyPr>
          <a:lstStyle/>
          <a:p>
            <a:pPr algn="ctr"/>
            <a:r>
              <a:rPr lang="en-US" sz="2400" b="1"/>
              <a:t>H</a:t>
            </a:r>
            <a:endParaRPr lang="en-US" sz="2400" b="1" dirty="0"/>
          </a:p>
        </p:txBody>
      </p:sp>
      <p:sp>
        <p:nvSpPr>
          <p:cNvPr id="1930" name="Rectangle 1929"/>
          <p:cNvSpPr/>
          <p:nvPr/>
        </p:nvSpPr>
        <p:spPr>
          <a:xfrm>
            <a:off x="5748949" y="5198441"/>
            <a:ext cx="421820" cy="451953"/>
          </a:xfrm>
          <a:prstGeom prst="rect">
            <a:avLst/>
          </a:prstGeom>
          <a:solidFill>
            <a:schemeClr val="accent6">
              <a:lumMod val="60000"/>
              <a:lumOff val="4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31" name="TextBox 1930"/>
          <p:cNvSpPr txBox="1"/>
          <p:nvPr/>
        </p:nvSpPr>
        <p:spPr>
          <a:xfrm>
            <a:off x="5767538" y="5193585"/>
            <a:ext cx="384643" cy="461665"/>
          </a:xfrm>
          <a:prstGeom prst="rect">
            <a:avLst/>
          </a:prstGeom>
          <a:noFill/>
        </p:spPr>
        <p:txBody>
          <a:bodyPr wrap="square" rtlCol="0">
            <a:spAutoFit/>
          </a:bodyPr>
          <a:lstStyle/>
          <a:p>
            <a:pPr algn="ctr"/>
            <a:r>
              <a:rPr lang="en-US" sz="2400" b="1"/>
              <a:t>Ậ</a:t>
            </a:r>
            <a:endParaRPr lang="en-US" sz="2400" b="1" dirty="0"/>
          </a:p>
        </p:txBody>
      </p:sp>
      <p:sp>
        <p:nvSpPr>
          <p:cNvPr id="1932" name="Rectangle 1931"/>
          <p:cNvSpPr/>
          <p:nvPr/>
        </p:nvSpPr>
        <p:spPr>
          <a:xfrm>
            <a:off x="6253533" y="5200041"/>
            <a:ext cx="421820" cy="451953"/>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solidFill>
            </a:endParaRPr>
          </a:p>
        </p:txBody>
      </p:sp>
      <p:sp>
        <p:nvSpPr>
          <p:cNvPr id="1933" name="TextBox 1932"/>
          <p:cNvSpPr txBox="1"/>
          <p:nvPr/>
        </p:nvSpPr>
        <p:spPr>
          <a:xfrm>
            <a:off x="6245839" y="5195185"/>
            <a:ext cx="437209" cy="461665"/>
          </a:xfrm>
          <a:prstGeom prst="rect">
            <a:avLst/>
          </a:prstGeom>
          <a:noFill/>
          <a:ln>
            <a:noFill/>
          </a:ln>
        </p:spPr>
        <p:txBody>
          <a:bodyPr wrap="square" rtlCol="0">
            <a:spAutoFit/>
          </a:bodyPr>
          <a:lstStyle/>
          <a:p>
            <a:pPr algn="ctr"/>
            <a:r>
              <a:rPr lang="en-US" sz="2400" b="1">
                <a:solidFill>
                  <a:srgbClr val="FF0000"/>
                </a:solidFill>
              </a:rPr>
              <a:t>P</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93"/>
                                        </p:tgtEl>
                                        <p:attrNameLst>
                                          <p:attrName>style.visibility</p:attrName>
                                        </p:attrNameLst>
                                      </p:cBhvr>
                                      <p:to>
                                        <p:strVal val="visible"/>
                                      </p:to>
                                    </p:set>
                                    <p:animEffect transition="in" filter="fade">
                                      <p:cBhvr>
                                        <p:cTn id="22" dur="500"/>
                                        <p:tgtEl>
                                          <p:spTgt spid="139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44"/>
                                        </p:tgtEl>
                                        <p:attrNameLst>
                                          <p:attrName>style.visibility</p:attrName>
                                        </p:attrNameLst>
                                      </p:cBhvr>
                                      <p:to>
                                        <p:strVal val="visible"/>
                                      </p:to>
                                    </p:set>
                                    <p:animEffect transition="in" filter="fade">
                                      <p:cBhvr>
                                        <p:cTn id="25" dur="500"/>
                                        <p:tgtEl>
                                          <p:spTgt spid="13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46"/>
                                        </p:tgtEl>
                                        <p:attrNameLst>
                                          <p:attrName>style.visibility</p:attrName>
                                        </p:attrNameLst>
                                      </p:cBhvr>
                                      <p:to>
                                        <p:strVal val="visible"/>
                                      </p:to>
                                    </p:set>
                                    <p:animEffect transition="in" filter="fade">
                                      <p:cBhvr>
                                        <p:cTn id="28" dur="500"/>
                                        <p:tgtEl>
                                          <p:spTgt spid="13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52"/>
                                        </p:tgtEl>
                                        <p:attrNameLst>
                                          <p:attrName>style.visibility</p:attrName>
                                        </p:attrNameLst>
                                      </p:cBhvr>
                                      <p:to>
                                        <p:strVal val="visible"/>
                                      </p:to>
                                    </p:set>
                                    <p:animEffect transition="in" filter="fade">
                                      <p:cBhvr>
                                        <p:cTn id="31" dur="500"/>
                                        <p:tgtEl>
                                          <p:spTgt spid="135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55"/>
                                        </p:tgtEl>
                                        <p:attrNameLst>
                                          <p:attrName>style.visibility</p:attrName>
                                        </p:attrNameLst>
                                      </p:cBhvr>
                                      <p:to>
                                        <p:strVal val="visible"/>
                                      </p:to>
                                    </p:set>
                                    <p:animEffect transition="in" filter="fade">
                                      <p:cBhvr>
                                        <p:cTn id="34" dur="500"/>
                                        <p:tgtEl>
                                          <p:spTgt spid="1355"/>
                                        </p:tgtEl>
                                      </p:cBhvr>
                                    </p:animEffect>
                                  </p:childTnLst>
                                </p:cTn>
                              </p:par>
                            </p:childTnLst>
                          </p:cTn>
                        </p:par>
                      </p:childTnLst>
                    </p:cTn>
                  </p:par>
                </p:childTnLst>
              </p:cTn>
              <p:nextCondLst>
                <p:cond evt="onClick" delay="0">
                  <p:tgtEl>
                    <p:spTgt spid="36"/>
                  </p:tgtEl>
                </p:cond>
              </p:nextCondLst>
            </p:seq>
            <p:seq concurrent="1" nextAc="seek">
              <p:cTn id="35" restart="whenNotActive" fill="hold" evtFilter="cancelBubble" nodeType="interactiveSeq">
                <p:stCondLst>
                  <p:cond evt="onClick" delay="0">
                    <p:tgtEl>
                      <p:spTgt spid="37"/>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74"/>
                                        </p:tgtEl>
                                        <p:attrNameLst>
                                          <p:attrName>style.visibility</p:attrName>
                                        </p:attrNameLst>
                                      </p:cBhvr>
                                      <p:to>
                                        <p:strVal val="visible"/>
                                      </p:to>
                                    </p:set>
                                    <p:animEffect transition="in" filter="fade">
                                      <p:cBhvr>
                                        <p:cTn id="40" dur="500"/>
                                        <p:tgtEl>
                                          <p:spTgt spid="137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76"/>
                                        </p:tgtEl>
                                        <p:attrNameLst>
                                          <p:attrName>style.visibility</p:attrName>
                                        </p:attrNameLst>
                                      </p:cBhvr>
                                      <p:to>
                                        <p:strVal val="visible"/>
                                      </p:to>
                                    </p:set>
                                    <p:animEffect transition="in" filter="fade">
                                      <p:cBhvr>
                                        <p:cTn id="43" dur="500"/>
                                        <p:tgtEl>
                                          <p:spTgt spid="137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82"/>
                                        </p:tgtEl>
                                        <p:attrNameLst>
                                          <p:attrName>style.visibility</p:attrName>
                                        </p:attrNameLst>
                                      </p:cBhvr>
                                      <p:to>
                                        <p:strVal val="visible"/>
                                      </p:to>
                                    </p:set>
                                    <p:animEffect transition="in" filter="fade">
                                      <p:cBhvr>
                                        <p:cTn id="46" dur="500"/>
                                        <p:tgtEl>
                                          <p:spTgt spid="138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84"/>
                                        </p:tgtEl>
                                        <p:attrNameLst>
                                          <p:attrName>style.visibility</p:attrName>
                                        </p:attrNameLst>
                                      </p:cBhvr>
                                      <p:to>
                                        <p:strVal val="visible"/>
                                      </p:to>
                                    </p:set>
                                    <p:animEffect transition="in" filter="fade">
                                      <p:cBhvr>
                                        <p:cTn id="49" dur="500"/>
                                        <p:tgtEl>
                                          <p:spTgt spid="138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86"/>
                                        </p:tgtEl>
                                        <p:attrNameLst>
                                          <p:attrName>style.visibility</p:attrName>
                                        </p:attrNameLst>
                                      </p:cBhvr>
                                      <p:to>
                                        <p:strVal val="visible"/>
                                      </p:to>
                                    </p:set>
                                    <p:animEffect transition="in" filter="fade">
                                      <p:cBhvr>
                                        <p:cTn id="52" dur="500"/>
                                        <p:tgtEl>
                                          <p:spTgt spid="138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88"/>
                                        </p:tgtEl>
                                        <p:attrNameLst>
                                          <p:attrName>style.visibility</p:attrName>
                                        </p:attrNameLst>
                                      </p:cBhvr>
                                      <p:to>
                                        <p:strVal val="visible"/>
                                      </p:to>
                                    </p:set>
                                    <p:animEffect transition="in" filter="fade">
                                      <p:cBhvr>
                                        <p:cTn id="55" dur="500"/>
                                        <p:tgtEl>
                                          <p:spTgt spid="138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90"/>
                                        </p:tgtEl>
                                        <p:attrNameLst>
                                          <p:attrName>style.visibility</p:attrName>
                                        </p:attrNameLst>
                                      </p:cBhvr>
                                      <p:to>
                                        <p:strVal val="visible"/>
                                      </p:to>
                                    </p:set>
                                    <p:animEffect transition="in" filter="fade">
                                      <p:cBhvr>
                                        <p:cTn id="58" dur="500"/>
                                        <p:tgtEl>
                                          <p:spTgt spid="139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96"/>
                                        </p:tgtEl>
                                        <p:attrNameLst>
                                          <p:attrName>style.visibility</p:attrName>
                                        </p:attrNameLst>
                                      </p:cBhvr>
                                      <p:to>
                                        <p:strVal val="visible"/>
                                      </p:to>
                                    </p:set>
                                    <p:animEffect transition="in" filter="fade">
                                      <p:cBhvr>
                                        <p:cTn id="61" dur="500"/>
                                        <p:tgtEl>
                                          <p:spTgt spid="139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99"/>
                                        </p:tgtEl>
                                        <p:attrNameLst>
                                          <p:attrName>style.visibility</p:attrName>
                                        </p:attrNameLst>
                                      </p:cBhvr>
                                      <p:to>
                                        <p:strVal val="visible"/>
                                      </p:to>
                                    </p:set>
                                    <p:animEffect transition="in" filter="fade">
                                      <p:cBhvr>
                                        <p:cTn id="64" dur="500"/>
                                        <p:tgtEl>
                                          <p:spTgt spid="139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04"/>
                                        </p:tgtEl>
                                        <p:attrNameLst>
                                          <p:attrName>style.visibility</p:attrName>
                                        </p:attrNameLst>
                                      </p:cBhvr>
                                      <p:to>
                                        <p:strVal val="visible"/>
                                      </p:to>
                                    </p:set>
                                    <p:animEffect transition="in" filter="fade">
                                      <p:cBhvr>
                                        <p:cTn id="67" dur="500"/>
                                        <p:tgtEl>
                                          <p:spTgt spid="1404"/>
                                        </p:tgtEl>
                                      </p:cBhvr>
                                    </p:animEffect>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withEffect">
                                  <p:stCondLst>
                                    <p:cond delay="0"/>
                                  </p:stCondLst>
                                  <p:childTnLst>
                                    <p:set>
                                      <p:cBhvr>
                                        <p:cTn id="72" dur="1" fill="hold">
                                          <p:stCondLst>
                                            <p:cond delay="0"/>
                                          </p:stCondLst>
                                        </p:cTn>
                                        <p:tgtEl>
                                          <p:spTgt spid="1831"/>
                                        </p:tgtEl>
                                        <p:attrNameLst>
                                          <p:attrName>style.visibility</p:attrName>
                                        </p:attrNameLst>
                                      </p:cBhvr>
                                      <p:to>
                                        <p:strVal val="visible"/>
                                      </p:to>
                                    </p:set>
                                    <p:animEffect transition="in" filter="fade">
                                      <p:cBhvr>
                                        <p:cTn id="73" dur="500"/>
                                        <p:tgtEl>
                                          <p:spTgt spid="18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34"/>
                                        </p:tgtEl>
                                        <p:attrNameLst>
                                          <p:attrName>style.visibility</p:attrName>
                                        </p:attrNameLst>
                                      </p:cBhvr>
                                      <p:to>
                                        <p:strVal val="visible"/>
                                      </p:to>
                                    </p:set>
                                    <p:animEffect transition="in" filter="fade">
                                      <p:cBhvr>
                                        <p:cTn id="76" dur="500"/>
                                        <p:tgtEl>
                                          <p:spTgt spid="183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837"/>
                                        </p:tgtEl>
                                        <p:attrNameLst>
                                          <p:attrName>style.visibility</p:attrName>
                                        </p:attrNameLst>
                                      </p:cBhvr>
                                      <p:to>
                                        <p:strVal val="visible"/>
                                      </p:to>
                                    </p:set>
                                    <p:animEffect transition="in" filter="fade">
                                      <p:cBhvr>
                                        <p:cTn id="79" dur="500"/>
                                        <p:tgtEl>
                                          <p:spTgt spid="183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40"/>
                                        </p:tgtEl>
                                        <p:attrNameLst>
                                          <p:attrName>style.visibility</p:attrName>
                                        </p:attrNameLst>
                                      </p:cBhvr>
                                      <p:to>
                                        <p:strVal val="visible"/>
                                      </p:to>
                                    </p:set>
                                    <p:animEffect transition="in" filter="fade">
                                      <p:cBhvr>
                                        <p:cTn id="82" dur="500"/>
                                        <p:tgtEl>
                                          <p:spTgt spid="18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842"/>
                                        </p:tgtEl>
                                        <p:attrNameLst>
                                          <p:attrName>style.visibility</p:attrName>
                                        </p:attrNameLst>
                                      </p:cBhvr>
                                      <p:to>
                                        <p:strVal val="visible"/>
                                      </p:to>
                                    </p:set>
                                    <p:animEffect transition="in" filter="fade">
                                      <p:cBhvr>
                                        <p:cTn id="85" dur="500"/>
                                        <p:tgtEl>
                                          <p:spTgt spid="18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44"/>
                                        </p:tgtEl>
                                        <p:attrNameLst>
                                          <p:attrName>style.visibility</p:attrName>
                                        </p:attrNameLst>
                                      </p:cBhvr>
                                      <p:to>
                                        <p:strVal val="visible"/>
                                      </p:to>
                                    </p:set>
                                    <p:animEffect transition="in" filter="fade">
                                      <p:cBhvr>
                                        <p:cTn id="88" dur="500"/>
                                        <p:tgtEl>
                                          <p:spTgt spid="184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47"/>
                                        </p:tgtEl>
                                        <p:attrNameLst>
                                          <p:attrName>style.visibility</p:attrName>
                                        </p:attrNameLst>
                                      </p:cBhvr>
                                      <p:to>
                                        <p:strVal val="visible"/>
                                      </p:to>
                                    </p:set>
                                    <p:animEffect transition="in" filter="fade">
                                      <p:cBhvr>
                                        <p:cTn id="91" dur="500"/>
                                        <p:tgtEl>
                                          <p:spTgt spid="184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51"/>
                                        </p:tgtEl>
                                        <p:attrNameLst>
                                          <p:attrName>style.visibility</p:attrName>
                                        </p:attrNameLst>
                                      </p:cBhvr>
                                      <p:to>
                                        <p:strVal val="visible"/>
                                      </p:to>
                                    </p:set>
                                    <p:animEffect transition="in" filter="fade">
                                      <p:cBhvr>
                                        <p:cTn id="94" dur="500"/>
                                        <p:tgtEl>
                                          <p:spTgt spid="185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853"/>
                                        </p:tgtEl>
                                        <p:attrNameLst>
                                          <p:attrName>style.visibility</p:attrName>
                                        </p:attrNameLst>
                                      </p:cBhvr>
                                      <p:to>
                                        <p:strVal val="visible"/>
                                      </p:to>
                                    </p:set>
                                    <p:animEffect transition="in" filter="fade">
                                      <p:cBhvr>
                                        <p:cTn id="97" dur="500"/>
                                        <p:tgtEl>
                                          <p:spTgt spid="1853"/>
                                        </p:tgtEl>
                                      </p:cBhvr>
                                    </p:animEffect>
                                  </p:childTnLst>
                                </p:cTn>
                              </p:par>
                            </p:childTnLst>
                          </p:cTn>
                        </p:par>
                      </p:childTnLst>
                    </p:cTn>
                  </p:par>
                </p:childTnLst>
              </p:cTn>
              <p:nextCondLst>
                <p:cond evt="onClick" delay="0">
                  <p:tgtEl>
                    <p:spTgt spid="38"/>
                  </p:tgtEl>
                </p:cond>
              </p:nextCondLst>
            </p:seq>
            <p:seq concurrent="1" nextAc="seek">
              <p:cTn id="98" restart="whenNotActive" fill="hold" evtFilter="cancelBubble" nodeType="interactiveSeq">
                <p:stCondLst>
                  <p:cond evt="onClick" delay="0">
                    <p:tgtEl>
                      <p:spTgt spid="39"/>
                    </p:tgtEl>
                  </p:cond>
                </p:stCondLst>
                <p:endSync evt="end" delay="0">
                  <p:rtn val="all"/>
                </p:endSync>
                <p:childTnLst>
                  <p:par>
                    <p:cTn id="99" fill="hold">
                      <p:stCondLst>
                        <p:cond delay="0"/>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408"/>
                                        </p:tgtEl>
                                        <p:attrNameLst>
                                          <p:attrName>style.visibility</p:attrName>
                                        </p:attrNameLst>
                                      </p:cBhvr>
                                      <p:to>
                                        <p:strVal val="visible"/>
                                      </p:to>
                                    </p:set>
                                    <p:animEffect transition="in" filter="fade">
                                      <p:cBhvr>
                                        <p:cTn id="103" dur="500"/>
                                        <p:tgtEl>
                                          <p:spTgt spid="140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411"/>
                                        </p:tgtEl>
                                        <p:attrNameLst>
                                          <p:attrName>style.visibility</p:attrName>
                                        </p:attrNameLst>
                                      </p:cBhvr>
                                      <p:to>
                                        <p:strVal val="visible"/>
                                      </p:to>
                                    </p:set>
                                    <p:animEffect transition="in" filter="fade">
                                      <p:cBhvr>
                                        <p:cTn id="106" dur="500"/>
                                        <p:tgtEl>
                                          <p:spTgt spid="141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13"/>
                                        </p:tgtEl>
                                        <p:attrNameLst>
                                          <p:attrName>style.visibility</p:attrName>
                                        </p:attrNameLst>
                                      </p:cBhvr>
                                      <p:to>
                                        <p:strVal val="visible"/>
                                      </p:to>
                                    </p:set>
                                    <p:animEffect transition="in" filter="fade">
                                      <p:cBhvr>
                                        <p:cTn id="109" dur="500"/>
                                        <p:tgtEl>
                                          <p:spTgt spid="141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415"/>
                                        </p:tgtEl>
                                        <p:attrNameLst>
                                          <p:attrName>style.visibility</p:attrName>
                                        </p:attrNameLst>
                                      </p:cBhvr>
                                      <p:to>
                                        <p:strVal val="visible"/>
                                      </p:to>
                                    </p:set>
                                    <p:animEffect transition="in" filter="fade">
                                      <p:cBhvr>
                                        <p:cTn id="112" dur="500"/>
                                        <p:tgtEl>
                                          <p:spTgt spid="141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417"/>
                                        </p:tgtEl>
                                        <p:attrNameLst>
                                          <p:attrName>style.visibility</p:attrName>
                                        </p:attrNameLst>
                                      </p:cBhvr>
                                      <p:to>
                                        <p:strVal val="visible"/>
                                      </p:to>
                                    </p:set>
                                    <p:animEffect transition="in" filter="fade">
                                      <p:cBhvr>
                                        <p:cTn id="115" dur="500"/>
                                        <p:tgtEl>
                                          <p:spTgt spid="141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419"/>
                                        </p:tgtEl>
                                        <p:attrNameLst>
                                          <p:attrName>style.visibility</p:attrName>
                                        </p:attrNameLst>
                                      </p:cBhvr>
                                      <p:to>
                                        <p:strVal val="visible"/>
                                      </p:to>
                                    </p:set>
                                    <p:animEffect transition="in" filter="fade">
                                      <p:cBhvr>
                                        <p:cTn id="118" dur="500"/>
                                        <p:tgtEl>
                                          <p:spTgt spid="141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421"/>
                                        </p:tgtEl>
                                        <p:attrNameLst>
                                          <p:attrName>style.visibility</p:attrName>
                                        </p:attrNameLst>
                                      </p:cBhvr>
                                      <p:to>
                                        <p:strVal val="visible"/>
                                      </p:to>
                                    </p:set>
                                    <p:animEffect transition="in" filter="fade">
                                      <p:cBhvr>
                                        <p:cTn id="121" dur="500"/>
                                        <p:tgtEl>
                                          <p:spTgt spid="142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426"/>
                                        </p:tgtEl>
                                        <p:attrNameLst>
                                          <p:attrName>style.visibility</p:attrName>
                                        </p:attrNameLst>
                                      </p:cBhvr>
                                      <p:to>
                                        <p:strVal val="visible"/>
                                      </p:to>
                                    </p:set>
                                    <p:animEffect transition="in" filter="fade">
                                      <p:cBhvr>
                                        <p:cTn id="124" dur="500"/>
                                        <p:tgtEl>
                                          <p:spTgt spid="1426"/>
                                        </p:tgtEl>
                                      </p:cBhvr>
                                    </p:animEffect>
                                  </p:childTnLst>
                                </p:cTn>
                              </p:par>
                            </p:childTnLst>
                          </p:cTn>
                        </p:par>
                      </p:childTnLst>
                    </p:cTn>
                  </p:par>
                </p:childTnLst>
              </p:cTn>
              <p:nextCondLst>
                <p:cond evt="onClick" delay="0">
                  <p:tgtEl>
                    <p:spTgt spid="39"/>
                  </p:tgtEl>
                </p:cond>
              </p:nextCondLst>
            </p:seq>
            <p:seq concurrent="1" nextAc="seek">
              <p:cTn id="125" restart="whenNotActive" fill="hold" evtFilter="cancelBubble" nodeType="interactiveSeq">
                <p:stCondLst>
                  <p:cond evt="onClick" delay="0">
                    <p:tgtEl>
                      <p:spTgt spid="40"/>
                    </p:tgtEl>
                  </p:cond>
                </p:stCondLst>
                <p:endSync evt="end" delay="0">
                  <p:rtn val="all"/>
                </p:endSync>
                <p:childTnLst>
                  <p:par>
                    <p:cTn id="126" fill="hold">
                      <p:stCondLst>
                        <p:cond delay="0"/>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439"/>
                                        </p:tgtEl>
                                        <p:attrNameLst>
                                          <p:attrName>style.visibility</p:attrName>
                                        </p:attrNameLst>
                                      </p:cBhvr>
                                      <p:to>
                                        <p:strVal val="visible"/>
                                      </p:to>
                                    </p:set>
                                    <p:animEffect transition="in" filter="fade">
                                      <p:cBhvr>
                                        <p:cTn id="130" dur="500"/>
                                        <p:tgtEl>
                                          <p:spTgt spid="143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444"/>
                                        </p:tgtEl>
                                        <p:attrNameLst>
                                          <p:attrName>style.visibility</p:attrName>
                                        </p:attrNameLst>
                                      </p:cBhvr>
                                      <p:to>
                                        <p:strVal val="visible"/>
                                      </p:to>
                                    </p:set>
                                    <p:animEffect transition="in" filter="fade">
                                      <p:cBhvr>
                                        <p:cTn id="133" dur="500"/>
                                        <p:tgtEl>
                                          <p:spTgt spid="1444"/>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454"/>
                                        </p:tgtEl>
                                        <p:attrNameLst>
                                          <p:attrName>style.visibility</p:attrName>
                                        </p:attrNameLst>
                                      </p:cBhvr>
                                      <p:to>
                                        <p:strVal val="visible"/>
                                      </p:to>
                                    </p:set>
                                    <p:animEffect transition="in" filter="fade">
                                      <p:cBhvr>
                                        <p:cTn id="136" dur="500"/>
                                        <p:tgtEl>
                                          <p:spTgt spid="145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456"/>
                                        </p:tgtEl>
                                        <p:attrNameLst>
                                          <p:attrName>style.visibility</p:attrName>
                                        </p:attrNameLst>
                                      </p:cBhvr>
                                      <p:to>
                                        <p:strVal val="visible"/>
                                      </p:to>
                                    </p:set>
                                    <p:animEffect transition="in" filter="fade">
                                      <p:cBhvr>
                                        <p:cTn id="139" dur="500"/>
                                        <p:tgtEl>
                                          <p:spTgt spid="1456"/>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458"/>
                                        </p:tgtEl>
                                        <p:attrNameLst>
                                          <p:attrName>style.visibility</p:attrName>
                                        </p:attrNameLst>
                                      </p:cBhvr>
                                      <p:to>
                                        <p:strVal val="visible"/>
                                      </p:to>
                                    </p:set>
                                    <p:animEffect transition="in" filter="fade">
                                      <p:cBhvr>
                                        <p:cTn id="142" dur="500"/>
                                        <p:tgtEl>
                                          <p:spTgt spid="1458"/>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460"/>
                                        </p:tgtEl>
                                        <p:attrNameLst>
                                          <p:attrName>style.visibility</p:attrName>
                                        </p:attrNameLst>
                                      </p:cBhvr>
                                      <p:to>
                                        <p:strVal val="visible"/>
                                      </p:to>
                                    </p:set>
                                    <p:animEffect transition="in" filter="fade">
                                      <p:cBhvr>
                                        <p:cTn id="145" dur="500"/>
                                        <p:tgtEl>
                                          <p:spTgt spid="1460"/>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462"/>
                                        </p:tgtEl>
                                        <p:attrNameLst>
                                          <p:attrName>style.visibility</p:attrName>
                                        </p:attrNameLst>
                                      </p:cBhvr>
                                      <p:to>
                                        <p:strVal val="visible"/>
                                      </p:to>
                                    </p:set>
                                    <p:animEffect transition="in" filter="fade">
                                      <p:cBhvr>
                                        <p:cTn id="148" dur="500"/>
                                        <p:tgtEl>
                                          <p:spTgt spid="146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464"/>
                                        </p:tgtEl>
                                        <p:attrNameLst>
                                          <p:attrName>style.visibility</p:attrName>
                                        </p:attrNameLst>
                                      </p:cBhvr>
                                      <p:to>
                                        <p:strVal val="visible"/>
                                      </p:to>
                                    </p:set>
                                    <p:animEffect transition="in" filter="fade">
                                      <p:cBhvr>
                                        <p:cTn id="151" dur="500"/>
                                        <p:tgtEl>
                                          <p:spTgt spid="1464"/>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67"/>
                                        </p:tgtEl>
                                        <p:attrNameLst>
                                          <p:attrName>style.visibility</p:attrName>
                                        </p:attrNameLst>
                                      </p:cBhvr>
                                      <p:to>
                                        <p:strVal val="visible"/>
                                      </p:to>
                                    </p:set>
                                    <p:animEffect transition="in" filter="fade">
                                      <p:cBhvr>
                                        <p:cTn id="154" dur="500"/>
                                        <p:tgtEl>
                                          <p:spTgt spid="1467"/>
                                        </p:tgtEl>
                                      </p:cBhvr>
                                    </p:animEffect>
                                  </p:childTnLst>
                                </p:cTn>
                              </p:par>
                            </p:childTnLst>
                          </p:cTn>
                        </p:par>
                      </p:childTnLst>
                    </p:cTn>
                  </p:par>
                </p:childTnLst>
              </p:cTn>
              <p:nextCondLst>
                <p:cond evt="onClick" delay="0">
                  <p:tgtEl>
                    <p:spTgt spid="40"/>
                  </p:tgtEl>
                </p:cond>
              </p:nextCondLst>
            </p:seq>
            <p:seq concurrent="1" nextAc="seek">
              <p:cTn id="155" restart="whenNotActive" fill="hold" evtFilter="cancelBubble" nodeType="interactiveSeq">
                <p:stCondLst>
                  <p:cond evt="onClick" delay="0">
                    <p:tgtEl>
                      <p:spTgt spid="41"/>
                    </p:tgtEl>
                  </p:cond>
                </p:stCondLst>
                <p:endSync evt="end" delay="0">
                  <p:rtn val="all"/>
                </p:endSync>
                <p:childTnLst>
                  <p:par>
                    <p:cTn id="156" fill="hold">
                      <p:stCondLst>
                        <p:cond delay="0"/>
                      </p:stCondLst>
                      <p:childTnLst>
                        <p:par>
                          <p:cTn id="157" fill="hold">
                            <p:stCondLst>
                              <p:cond delay="0"/>
                            </p:stCondLst>
                            <p:childTnLst>
                              <p:par>
                                <p:cTn id="158" presetID="10" presetClass="entr" presetSubtype="0" fill="hold" grpId="0" nodeType="withEffect">
                                  <p:stCondLst>
                                    <p:cond delay="0"/>
                                  </p:stCondLst>
                                  <p:childTnLst>
                                    <p:set>
                                      <p:cBhvr>
                                        <p:cTn id="159" dur="1" fill="hold">
                                          <p:stCondLst>
                                            <p:cond delay="0"/>
                                          </p:stCondLst>
                                        </p:cTn>
                                        <p:tgtEl>
                                          <p:spTgt spid="1860"/>
                                        </p:tgtEl>
                                        <p:attrNameLst>
                                          <p:attrName>style.visibility</p:attrName>
                                        </p:attrNameLst>
                                      </p:cBhvr>
                                      <p:to>
                                        <p:strVal val="visible"/>
                                      </p:to>
                                    </p:set>
                                    <p:animEffect transition="in" filter="fade">
                                      <p:cBhvr>
                                        <p:cTn id="160" dur="500"/>
                                        <p:tgtEl>
                                          <p:spTgt spid="1860"/>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862"/>
                                        </p:tgtEl>
                                        <p:attrNameLst>
                                          <p:attrName>style.visibility</p:attrName>
                                        </p:attrNameLst>
                                      </p:cBhvr>
                                      <p:to>
                                        <p:strVal val="visible"/>
                                      </p:to>
                                    </p:set>
                                    <p:animEffect transition="in" filter="fade">
                                      <p:cBhvr>
                                        <p:cTn id="163" dur="500"/>
                                        <p:tgtEl>
                                          <p:spTgt spid="186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865"/>
                                        </p:tgtEl>
                                        <p:attrNameLst>
                                          <p:attrName>style.visibility</p:attrName>
                                        </p:attrNameLst>
                                      </p:cBhvr>
                                      <p:to>
                                        <p:strVal val="visible"/>
                                      </p:to>
                                    </p:set>
                                    <p:animEffect transition="in" filter="fade">
                                      <p:cBhvr>
                                        <p:cTn id="166" dur="500"/>
                                        <p:tgtEl>
                                          <p:spTgt spid="186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867"/>
                                        </p:tgtEl>
                                        <p:attrNameLst>
                                          <p:attrName>style.visibility</p:attrName>
                                        </p:attrNameLst>
                                      </p:cBhvr>
                                      <p:to>
                                        <p:strVal val="visible"/>
                                      </p:to>
                                    </p:set>
                                    <p:animEffect transition="in" filter="fade">
                                      <p:cBhvr>
                                        <p:cTn id="169" dur="500"/>
                                        <p:tgtEl>
                                          <p:spTgt spid="1867"/>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869"/>
                                        </p:tgtEl>
                                        <p:attrNameLst>
                                          <p:attrName>style.visibility</p:attrName>
                                        </p:attrNameLst>
                                      </p:cBhvr>
                                      <p:to>
                                        <p:strVal val="visible"/>
                                      </p:to>
                                    </p:set>
                                    <p:animEffect transition="in" filter="fade">
                                      <p:cBhvr>
                                        <p:cTn id="172" dur="500"/>
                                        <p:tgtEl>
                                          <p:spTgt spid="1869"/>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1871"/>
                                        </p:tgtEl>
                                        <p:attrNameLst>
                                          <p:attrName>style.visibility</p:attrName>
                                        </p:attrNameLst>
                                      </p:cBhvr>
                                      <p:to>
                                        <p:strVal val="visible"/>
                                      </p:to>
                                    </p:set>
                                    <p:animEffect transition="in" filter="fade">
                                      <p:cBhvr>
                                        <p:cTn id="175" dur="500"/>
                                        <p:tgtEl>
                                          <p:spTgt spid="1871"/>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1873"/>
                                        </p:tgtEl>
                                        <p:attrNameLst>
                                          <p:attrName>style.visibility</p:attrName>
                                        </p:attrNameLst>
                                      </p:cBhvr>
                                      <p:to>
                                        <p:strVal val="visible"/>
                                      </p:to>
                                    </p:set>
                                    <p:animEffect transition="in" filter="fade">
                                      <p:cBhvr>
                                        <p:cTn id="178" dur="500"/>
                                        <p:tgtEl>
                                          <p:spTgt spid="1873"/>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1876"/>
                                        </p:tgtEl>
                                        <p:attrNameLst>
                                          <p:attrName>style.visibility</p:attrName>
                                        </p:attrNameLst>
                                      </p:cBhvr>
                                      <p:to>
                                        <p:strVal val="visible"/>
                                      </p:to>
                                    </p:set>
                                    <p:animEffect transition="in" filter="fade">
                                      <p:cBhvr>
                                        <p:cTn id="181" dur="500"/>
                                        <p:tgtEl>
                                          <p:spTgt spid="1876"/>
                                        </p:tgtEl>
                                      </p:cBhvr>
                                    </p:animEffect>
                                  </p:childTnLst>
                                </p:cTn>
                              </p:par>
                            </p:childTnLst>
                          </p:cTn>
                        </p:par>
                      </p:childTnLst>
                    </p:cTn>
                  </p:par>
                </p:childTnLst>
              </p:cTn>
              <p:nextCondLst>
                <p:cond evt="onClick" delay="0">
                  <p:tgtEl>
                    <p:spTgt spid="41"/>
                  </p:tgtEl>
                </p:cond>
              </p:nextCondLst>
            </p:seq>
            <p:seq concurrent="1" nextAc="seek">
              <p:cTn id="182" restart="whenNotActive" fill="hold" evtFilter="cancelBubble" nodeType="interactiveSeq">
                <p:stCondLst>
                  <p:cond evt="onClick" delay="0">
                    <p:tgtEl>
                      <p:spTgt spid="42"/>
                    </p:tgtEl>
                  </p:cond>
                </p:stCondLst>
                <p:endSync evt="end" delay="0">
                  <p:rtn val="all"/>
                </p:endSync>
                <p:childTnLst>
                  <p:par>
                    <p:cTn id="183" fill="hold">
                      <p:stCondLst>
                        <p:cond delay="0"/>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1886"/>
                                        </p:tgtEl>
                                        <p:attrNameLst>
                                          <p:attrName>style.visibility</p:attrName>
                                        </p:attrNameLst>
                                      </p:cBhvr>
                                      <p:to>
                                        <p:strVal val="visible"/>
                                      </p:to>
                                    </p:set>
                                    <p:animEffect transition="in" filter="fade">
                                      <p:cBhvr>
                                        <p:cTn id="187" dur="500"/>
                                        <p:tgtEl>
                                          <p:spTgt spid="1886"/>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1889"/>
                                        </p:tgtEl>
                                        <p:attrNameLst>
                                          <p:attrName>style.visibility</p:attrName>
                                        </p:attrNameLst>
                                      </p:cBhvr>
                                      <p:to>
                                        <p:strVal val="visible"/>
                                      </p:to>
                                    </p:set>
                                    <p:animEffect transition="in" filter="fade">
                                      <p:cBhvr>
                                        <p:cTn id="190" dur="500"/>
                                        <p:tgtEl>
                                          <p:spTgt spid="1889"/>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891"/>
                                        </p:tgtEl>
                                        <p:attrNameLst>
                                          <p:attrName>style.visibility</p:attrName>
                                        </p:attrNameLst>
                                      </p:cBhvr>
                                      <p:to>
                                        <p:strVal val="visible"/>
                                      </p:to>
                                    </p:set>
                                    <p:animEffect transition="in" filter="fade">
                                      <p:cBhvr>
                                        <p:cTn id="193" dur="500"/>
                                        <p:tgtEl>
                                          <p:spTgt spid="1891"/>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893"/>
                                        </p:tgtEl>
                                        <p:attrNameLst>
                                          <p:attrName>style.visibility</p:attrName>
                                        </p:attrNameLst>
                                      </p:cBhvr>
                                      <p:to>
                                        <p:strVal val="visible"/>
                                      </p:to>
                                    </p:set>
                                    <p:animEffect transition="in" filter="fade">
                                      <p:cBhvr>
                                        <p:cTn id="196" dur="500"/>
                                        <p:tgtEl>
                                          <p:spTgt spid="1893"/>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895"/>
                                        </p:tgtEl>
                                        <p:attrNameLst>
                                          <p:attrName>style.visibility</p:attrName>
                                        </p:attrNameLst>
                                      </p:cBhvr>
                                      <p:to>
                                        <p:strVal val="visible"/>
                                      </p:to>
                                    </p:set>
                                    <p:animEffect transition="in" filter="fade">
                                      <p:cBhvr>
                                        <p:cTn id="199" dur="500"/>
                                        <p:tgtEl>
                                          <p:spTgt spid="1895"/>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897"/>
                                        </p:tgtEl>
                                        <p:attrNameLst>
                                          <p:attrName>style.visibility</p:attrName>
                                        </p:attrNameLst>
                                      </p:cBhvr>
                                      <p:to>
                                        <p:strVal val="visible"/>
                                      </p:to>
                                    </p:set>
                                    <p:animEffect transition="in" filter="fade">
                                      <p:cBhvr>
                                        <p:cTn id="202" dur="500"/>
                                        <p:tgtEl>
                                          <p:spTgt spid="1897"/>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904"/>
                                        </p:tgtEl>
                                        <p:attrNameLst>
                                          <p:attrName>style.visibility</p:attrName>
                                        </p:attrNameLst>
                                      </p:cBhvr>
                                      <p:to>
                                        <p:strVal val="visible"/>
                                      </p:to>
                                    </p:set>
                                    <p:animEffect transition="in" filter="fade">
                                      <p:cBhvr>
                                        <p:cTn id="205" dur="500"/>
                                        <p:tgtEl>
                                          <p:spTgt spid="1904"/>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908"/>
                                        </p:tgtEl>
                                        <p:attrNameLst>
                                          <p:attrName>style.visibility</p:attrName>
                                        </p:attrNameLst>
                                      </p:cBhvr>
                                      <p:to>
                                        <p:strVal val="visible"/>
                                      </p:to>
                                    </p:set>
                                    <p:animEffect transition="in" filter="fade">
                                      <p:cBhvr>
                                        <p:cTn id="208" dur="500"/>
                                        <p:tgtEl>
                                          <p:spTgt spid="1908"/>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910"/>
                                        </p:tgtEl>
                                        <p:attrNameLst>
                                          <p:attrName>style.visibility</p:attrName>
                                        </p:attrNameLst>
                                      </p:cBhvr>
                                      <p:to>
                                        <p:strVal val="visible"/>
                                      </p:to>
                                    </p:set>
                                    <p:animEffect transition="in" filter="fade">
                                      <p:cBhvr>
                                        <p:cTn id="211" dur="500"/>
                                        <p:tgtEl>
                                          <p:spTgt spid="1910"/>
                                        </p:tgtEl>
                                      </p:cBhvr>
                                    </p:animEffect>
                                  </p:childTnLst>
                                </p:cTn>
                              </p:par>
                            </p:childTnLst>
                          </p:cTn>
                        </p:par>
                      </p:childTnLst>
                    </p:cTn>
                  </p:par>
                </p:childTnLst>
              </p:cTn>
              <p:nextCondLst>
                <p:cond evt="onClick" delay="0">
                  <p:tgtEl>
                    <p:spTgt spid="42"/>
                  </p:tgtEl>
                </p:cond>
              </p:nextCondLst>
            </p:seq>
            <p:seq concurrent="1" nextAc="seek">
              <p:cTn id="212" restart="whenNotActive" fill="hold" evtFilter="cancelBubble" nodeType="interactiveSeq">
                <p:stCondLst>
                  <p:cond evt="onClick" delay="0">
                    <p:tgtEl>
                      <p:spTgt spid="43"/>
                    </p:tgtEl>
                  </p:cond>
                </p:stCondLst>
                <p:endSync evt="end" delay="0">
                  <p:rtn val="all"/>
                </p:endSync>
                <p:childTnLst>
                  <p:par>
                    <p:cTn id="213" fill="hold">
                      <p:stCondLst>
                        <p:cond delay="0"/>
                      </p:stCondLst>
                      <p:childTnLst>
                        <p:par>
                          <p:cTn id="214" fill="hold">
                            <p:stCondLst>
                              <p:cond delay="0"/>
                            </p:stCondLst>
                            <p:childTnLst>
                              <p:par>
                                <p:cTn id="215" presetID="10" presetClass="entr" presetSubtype="0" fill="hold" grpId="0" nodeType="clickEffect">
                                  <p:stCondLst>
                                    <p:cond delay="0"/>
                                  </p:stCondLst>
                                  <p:childTnLst>
                                    <p:set>
                                      <p:cBhvr>
                                        <p:cTn id="216" dur="1" fill="hold">
                                          <p:stCondLst>
                                            <p:cond delay="0"/>
                                          </p:stCondLst>
                                        </p:cTn>
                                        <p:tgtEl>
                                          <p:spTgt spid="1921"/>
                                        </p:tgtEl>
                                        <p:attrNameLst>
                                          <p:attrName>style.visibility</p:attrName>
                                        </p:attrNameLst>
                                      </p:cBhvr>
                                      <p:to>
                                        <p:strVal val="visible"/>
                                      </p:to>
                                    </p:set>
                                    <p:animEffect transition="in" filter="fade">
                                      <p:cBhvr>
                                        <p:cTn id="217" dur="500"/>
                                        <p:tgtEl>
                                          <p:spTgt spid="1921"/>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1923"/>
                                        </p:tgtEl>
                                        <p:attrNameLst>
                                          <p:attrName>style.visibility</p:attrName>
                                        </p:attrNameLst>
                                      </p:cBhvr>
                                      <p:to>
                                        <p:strVal val="visible"/>
                                      </p:to>
                                    </p:set>
                                    <p:animEffect transition="in" filter="fade">
                                      <p:cBhvr>
                                        <p:cTn id="220" dur="500"/>
                                        <p:tgtEl>
                                          <p:spTgt spid="1923"/>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925"/>
                                        </p:tgtEl>
                                        <p:attrNameLst>
                                          <p:attrName>style.visibility</p:attrName>
                                        </p:attrNameLst>
                                      </p:cBhvr>
                                      <p:to>
                                        <p:strVal val="visible"/>
                                      </p:to>
                                    </p:set>
                                    <p:animEffect transition="in" filter="fade">
                                      <p:cBhvr>
                                        <p:cTn id="223" dur="500"/>
                                        <p:tgtEl>
                                          <p:spTgt spid="1925"/>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1927"/>
                                        </p:tgtEl>
                                        <p:attrNameLst>
                                          <p:attrName>style.visibility</p:attrName>
                                        </p:attrNameLst>
                                      </p:cBhvr>
                                      <p:to>
                                        <p:strVal val="visible"/>
                                      </p:to>
                                    </p:set>
                                    <p:animEffect transition="in" filter="fade">
                                      <p:cBhvr>
                                        <p:cTn id="226" dur="500"/>
                                        <p:tgtEl>
                                          <p:spTgt spid="1927"/>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929"/>
                                        </p:tgtEl>
                                        <p:attrNameLst>
                                          <p:attrName>style.visibility</p:attrName>
                                        </p:attrNameLst>
                                      </p:cBhvr>
                                      <p:to>
                                        <p:strVal val="visible"/>
                                      </p:to>
                                    </p:set>
                                    <p:animEffect transition="in" filter="fade">
                                      <p:cBhvr>
                                        <p:cTn id="229" dur="500"/>
                                        <p:tgtEl>
                                          <p:spTgt spid="1929"/>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931"/>
                                        </p:tgtEl>
                                        <p:attrNameLst>
                                          <p:attrName>style.visibility</p:attrName>
                                        </p:attrNameLst>
                                      </p:cBhvr>
                                      <p:to>
                                        <p:strVal val="visible"/>
                                      </p:to>
                                    </p:set>
                                    <p:animEffect transition="in" filter="fade">
                                      <p:cBhvr>
                                        <p:cTn id="232" dur="500"/>
                                        <p:tgtEl>
                                          <p:spTgt spid="1931"/>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1933"/>
                                        </p:tgtEl>
                                        <p:attrNameLst>
                                          <p:attrName>style.visibility</p:attrName>
                                        </p:attrNameLst>
                                      </p:cBhvr>
                                      <p:to>
                                        <p:strVal val="visible"/>
                                      </p:to>
                                    </p:set>
                                    <p:animEffect transition="in" filter="fade">
                                      <p:cBhvr>
                                        <p:cTn id="235" dur="500"/>
                                        <p:tgtEl>
                                          <p:spTgt spid="1933"/>
                                        </p:tgtEl>
                                      </p:cBhvr>
                                    </p:animEffect>
                                  </p:childTnLst>
                                </p:cTn>
                              </p:par>
                            </p:childTnLst>
                          </p:cTn>
                        </p:par>
                      </p:childTnLst>
                    </p:cTn>
                  </p:par>
                </p:childTnLst>
              </p:cTn>
              <p:nextCondLst>
                <p:cond evt="onClick" delay="0">
                  <p:tgtEl>
                    <p:spTgt spid="43"/>
                  </p:tgtEl>
                </p:cond>
              </p:nextCondLst>
            </p:seq>
          </p:childTnLst>
        </p:cTn>
      </p:par>
    </p:tnLst>
    <p:bldLst>
      <p:bldP spid="15" grpId="0"/>
      <p:bldP spid="31" grpId="0"/>
      <p:bldP spid="33" grpId="0"/>
      <p:bldP spid="35" grpId="0"/>
      <p:bldP spid="49" grpId="0"/>
      <p:bldP spid="1393" grpId="0"/>
      <p:bldP spid="1344" grpId="0"/>
      <p:bldP spid="1346" grpId="0"/>
      <p:bldP spid="1352" grpId="0"/>
      <p:bldP spid="1355" grpId="0"/>
      <p:bldP spid="1374" grpId="0"/>
      <p:bldP spid="1376" grpId="0"/>
      <p:bldP spid="1382" grpId="0"/>
      <p:bldP spid="1384" grpId="0"/>
      <p:bldP spid="1386" grpId="0"/>
      <p:bldP spid="1388" grpId="0"/>
      <p:bldP spid="1390" grpId="0"/>
      <p:bldP spid="1396" grpId="0"/>
      <p:bldP spid="1399" grpId="0"/>
      <p:bldP spid="1404" grpId="0"/>
      <p:bldP spid="1831" grpId="0"/>
      <p:bldP spid="1834" grpId="0"/>
      <p:bldP spid="1837" grpId="0"/>
      <p:bldP spid="1840" grpId="0"/>
      <p:bldP spid="1842" grpId="0"/>
      <p:bldP spid="1844" grpId="0"/>
      <p:bldP spid="1847" grpId="0"/>
      <p:bldP spid="1851" grpId="0"/>
      <p:bldP spid="1853" grpId="0"/>
      <p:bldP spid="1408" grpId="0"/>
      <p:bldP spid="1411" grpId="0"/>
      <p:bldP spid="1413" grpId="0"/>
      <p:bldP spid="1415" grpId="0"/>
      <p:bldP spid="1417" grpId="0"/>
      <p:bldP spid="1419" grpId="0"/>
      <p:bldP spid="1421" grpId="0"/>
      <p:bldP spid="1426" grpId="0"/>
      <p:bldP spid="1439" grpId="0"/>
      <p:bldP spid="1444" grpId="0"/>
      <p:bldP spid="1454" grpId="0"/>
      <p:bldP spid="1456" grpId="0"/>
      <p:bldP spid="1458" grpId="0"/>
      <p:bldP spid="1460" grpId="0"/>
      <p:bldP spid="1462" grpId="0"/>
      <p:bldP spid="1464" grpId="0"/>
      <p:bldP spid="1467" grpId="0"/>
      <p:bldP spid="1860" grpId="0"/>
      <p:bldP spid="1862" grpId="0"/>
      <p:bldP spid="1865" grpId="0"/>
      <p:bldP spid="1867" grpId="0"/>
      <p:bldP spid="1869" grpId="0"/>
      <p:bldP spid="1871" grpId="0"/>
      <p:bldP spid="1873" grpId="0"/>
      <p:bldP spid="1876" grpId="0"/>
      <p:bldP spid="1886" grpId="0"/>
      <p:bldP spid="1889" grpId="0"/>
      <p:bldP spid="1891" grpId="0"/>
      <p:bldP spid="1893" grpId="0"/>
      <p:bldP spid="1895" grpId="0"/>
      <p:bldP spid="1897" grpId="0"/>
      <p:bldP spid="1904" grpId="0"/>
      <p:bldP spid="1908" grpId="0"/>
      <p:bldP spid="1910" grpId="0"/>
      <p:bldP spid="1921" grpId="0"/>
      <p:bldP spid="1923" grpId="0"/>
      <p:bldP spid="1925" grpId="0"/>
      <p:bldP spid="1927" grpId="0"/>
      <p:bldP spid="1929" grpId="0"/>
      <p:bldP spid="1931" grpId="0"/>
      <p:bldP spid="193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679613"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12535" y="1154212"/>
            <a:ext cx="8686414"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Tư tưởng chỉ đạo hành động, thường diễn đạt bằng câu ngắn gọn</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9917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6187003" y="262412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6236514" y="267363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G</a:t>
            </a:r>
            <a:endParaRPr lang="en-US" sz="4000" b="1" dirty="0">
              <a:solidFill>
                <a:srgbClr val="FF0000"/>
              </a:solidFill>
              <a:latin typeface="UTM Avo" panose="02040603050506020204" pitchFamily="18" charset="0"/>
            </a:endParaRPr>
          </a:p>
        </p:txBody>
      </p:sp>
      <p:sp>
        <p:nvSpPr>
          <p:cNvPr id="1029" name="Rectangle 1028"/>
          <p:cNvSpPr/>
          <p:nvPr/>
        </p:nvSpPr>
        <p:spPr>
          <a:xfrm>
            <a:off x="7004665"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7054176"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C</a:t>
            </a:r>
            <a:endParaRPr lang="en-US" sz="4000" b="1" dirty="0">
              <a:solidFill>
                <a:schemeClr val="tx1"/>
              </a:solidFill>
              <a:latin typeface="UTM Avo" panose="02040603050506020204" pitchFamily="18" charset="0"/>
            </a:endParaRPr>
          </a:p>
        </p:txBody>
      </p:sp>
      <p:sp>
        <p:nvSpPr>
          <p:cNvPr id="1036" name="Oval 1035"/>
          <p:cNvSpPr/>
          <p:nvPr/>
        </p:nvSpPr>
        <p:spPr>
          <a:xfrm>
            <a:off x="5751714" y="4326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1</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808791" y="3706352"/>
            <a:ext cx="10513342" cy="1569660"/>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II/1</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x</a:t>
            </a:r>
            <a:r>
              <a:rPr lang="en-GB" sz="2400" dirty="0" err="1">
                <a:latin typeface="Arial" panose="020B0604020202020204" pitchFamily="34" charset="0"/>
                <a:cs typeface="Arial" panose="020B0604020202020204" pitchFamily="34" charset="0"/>
              </a:rPr>
              <a:t>ây</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dựng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toàn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tộc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hiện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tốt</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phương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châm</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bàn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kiểm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sát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thụ</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hưởng</a:t>
            </a:r>
            <a:r>
              <a:rPr lang="en-GB" sz="2400" dirty="0">
                <a:latin typeface="Arial" panose="020B0604020202020204" pitchFamily="34" charset="0"/>
                <a:cs typeface="Arial" panose="020B0604020202020204" pitchFamily="34" charset="0"/>
              </a:rPr>
              <a:t>”</a:t>
            </a:r>
            <a:r>
              <a:rPr lang="en-GB" sz="2400" dirty="0">
                <a:solidFill>
                  <a:srgbClr val="242021"/>
                </a:solidFill>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7822327"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7871838"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6" name="Rectangle 5"/>
          <p:cNvSpPr/>
          <p:nvPr/>
        </p:nvSpPr>
        <p:spPr>
          <a:xfrm>
            <a:off x="8639989"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8689500"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Â</a:t>
            </a:r>
            <a:endParaRPr lang="en-US" sz="4000" b="1" dirty="0">
              <a:solidFill>
                <a:schemeClr val="tx1"/>
              </a:solidFill>
              <a:latin typeface="UTM Avo" panose="02040603050506020204" pitchFamily="18" charset="0"/>
            </a:endParaRPr>
          </a:p>
        </p:txBody>
      </p:sp>
      <p:sp>
        <p:nvSpPr>
          <p:cNvPr id="13" name="Rectangle 12"/>
          <p:cNvSpPr/>
          <p:nvPr/>
        </p:nvSpPr>
        <p:spPr>
          <a:xfrm>
            <a:off x="9457651"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9507162"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M</a:t>
            </a:r>
            <a:endParaRPr lang="en-US" sz="4000" b="1" dirty="0">
              <a:solidFill>
                <a:schemeClr val="tx1"/>
              </a:solidFill>
              <a:latin typeface="UTM Avo" panose="02040603050506020204" pitchFamily="18" charset="0"/>
            </a:endParaRPr>
          </a:p>
        </p:txBody>
      </p:sp>
      <p:sp>
        <p:nvSpPr>
          <p:cNvPr id="43" name="Rectangle 42"/>
          <p:cNvSpPr/>
          <p:nvPr/>
        </p:nvSpPr>
        <p:spPr>
          <a:xfrm>
            <a:off x="2098693"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2148204"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5" name="Rectangle 44"/>
          <p:cNvSpPr/>
          <p:nvPr/>
        </p:nvSpPr>
        <p:spPr>
          <a:xfrm>
            <a:off x="2916355"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2965866"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7" name="Rectangle 46"/>
          <p:cNvSpPr/>
          <p:nvPr/>
        </p:nvSpPr>
        <p:spPr>
          <a:xfrm>
            <a:off x="3734017"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3783528"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51" name="Rectangle 50"/>
          <p:cNvSpPr/>
          <p:nvPr/>
        </p:nvSpPr>
        <p:spPr>
          <a:xfrm>
            <a:off x="4551679"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4601190"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56" name="Rectangle 55"/>
          <p:cNvSpPr/>
          <p:nvPr/>
        </p:nvSpPr>
        <p:spPr>
          <a:xfrm>
            <a:off x="5369341" y="262412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5418852" y="267363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7"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44" grpId="0" animBg="1"/>
      <p:bldP spid="46" grpId="0" animBg="1"/>
      <p:bldP spid="50" grpId="0" animBg="1"/>
      <p:bldP spid="53" grpId="0" animBg="1"/>
      <p:bldP spid="5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724079"/>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63737"/>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Cái dùng để làm một việc gì, để đạt một mục đích nào đó</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8658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7844353" y="24907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7893864" y="25402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p:cNvSpPr/>
          <p:nvPr/>
        </p:nvSpPr>
        <p:spPr>
          <a:xfrm>
            <a:off x="8662015"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8711526"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Ệ</a:t>
            </a:r>
            <a:endParaRPr lang="en-US" sz="4000" b="1" dirty="0">
              <a:solidFill>
                <a:schemeClr val="tx1"/>
              </a:solidFill>
              <a:latin typeface="UTM Avo" panose="02040603050506020204" pitchFamily="18" charset="0"/>
            </a:endParaRPr>
          </a:p>
        </p:txBody>
      </p:sp>
      <p:sp>
        <p:nvSpPr>
          <p:cNvPr id="1036" name="Oval 1035"/>
          <p:cNvSpPr/>
          <p:nvPr/>
        </p:nvSpPr>
        <p:spPr>
          <a:xfrm>
            <a:off x="5751714" y="50885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2</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363452"/>
            <a:ext cx="10513342" cy="2677656"/>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III/1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err="1">
                <a:latin typeface="Arial" panose="020B0604020202020204" pitchFamily="34" charset="0"/>
                <a:cs typeface="Arial" panose="020B0604020202020204" pitchFamily="34" charset="0"/>
              </a:rPr>
              <a:t>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nâng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Mác</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Lênin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Hồ</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a:t>
            </a:r>
            <a:r>
              <a:rPr lang="en-GB" sz="2400" dirty="0">
                <a:latin typeface="Arial" panose="020B0604020202020204" pitchFamily="34" charset="0"/>
                <a:cs typeface="Arial" panose="020B0604020202020204" pitchFamily="34" charset="0"/>
              </a:rPr>
              <a:t> Minh,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mưu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phương</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tiện</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thông</a:t>
            </a:r>
            <a:r>
              <a:rPr lang="en-GB" sz="2400" dirty="0">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9479677"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9529188"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6" name="Rectangle 5"/>
          <p:cNvSpPr/>
          <p:nvPr/>
        </p:nvSpPr>
        <p:spPr>
          <a:xfrm>
            <a:off x="2120719"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2170230"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P</a:t>
            </a:r>
            <a:endParaRPr lang="en-US" sz="4000" b="1" dirty="0">
              <a:solidFill>
                <a:schemeClr val="tx1"/>
              </a:solidFill>
              <a:latin typeface="UTM Avo" panose="02040603050506020204" pitchFamily="18" charset="0"/>
            </a:endParaRPr>
          </a:p>
        </p:txBody>
      </p:sp>
      <p:sp>
        <p:nvSpPr>
          <p:cNvPr id="41" name="Rectangle 40"/>
          <p:cNvSpPr/>
          <p:nvPr/>
        </p:nvSpPr>
        <p:spPr>
          <a:xfrm>
            <a:off x="2938381"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p:cNvSpPr/>
          <p:nvPr/>
        </p:nvSpPr>
        <p:spPr>
          <a:xfrm>
            <a:off x="2987892"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3" name="Rectangle 42"/>
          <p:cNvSpPr/>
          <p:nvPr/>
        </p:nvSpPr>
        <p:spPr>
          <a:xfrm>
            <a:off x="3756043"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3805554"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Ư</a:t>
            </a:r>
            <a:endParaRPr lang="en-US" sz="4000" b="1" dirty="0">
              <a:solidFill>
                <a:schemeClr val="tx1"/>
              </a:solidFill>
              <a:latin typeface="UTM Avo" panose="02040603050506020204" pitchFamily="18" charset="0"/>
            </a:endParaRPr>
          </a:p>
        </p:txBody>
      </p:sp>
      <p:sp>
        <p:nvSpPr>
          <p:cNvPr id="45" name="Rectangle 44"/>
          <p:cNvSpPr/>
          <p:nvPr/>
        </p:nvSpPr>
        <p:spPr>
          <a:xfrm>
            <a:off x="4573705"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4623216"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Ơ</a:t>
            </a:r>
            <a:endParaRPr lang="en-US" sz="4000" b="1" dirty="0">
              <a:solidFill>
                <a:schemeClr val="tx1"/>
              </a:solidFill>
              <a:latin typeface="UTM Avo" panose="02040603050506020204" pitchFamily="18" charset="0"/>
            </a:endParaRPr>
          </a:p>
        </p:txBody>
      </p:sp>
      <p:sp>
        <p:nvSpPr>
          <p:cNvPr id="47" name="Rectangle 46"/>
          <p:cNvSpPr/>
          <p:nvPr/>
        </p:nvSpPr>
        <p:spPr>
          <a:xfrm>
            <a:off x="5391367"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5440878"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p:cNvSpPr/>
          <p:nvPr/>
        </p:nvSpPr>
        <p:spPr>
          <a:xfrm>
            <a:off x="6209029"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6258540"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p:cNvSpPr/>
          <p:nvPr/>
        </p:nvSpPr>
        <p:spPr>
          <a:xfrm>
            <a:off x="7026691" y="24907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7076202" y="25402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500"/>
                            </p:stCondLst>
                            <p:childTnLst>
                              <p:par>
                                <p:cTn id="38" presetID="1" presetClass="mediacall" presetSubtype="0" fill="hold" nodeType="afterEffect">
                                  <p:stCondLst>
                                    <p:cond delay="0"/>
                                  </p:stCondLst>
                                  <p:childTnLst>
                                    <p:cmd type="call" cmd="playFrom(0.0)">
                                      <p:cBhvr>
                                        <p:cTn id="39"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40" fill="hold" display="0">
                  <p:stCondLst>
                    <p:cond delay="indefinite"/>
                  </p:stCondLst>
                  <p:endCondLst>
                    <p:cond evt="onStopAudio" delay="0">
                      <p:tgtEl>
                        <p:sldTgt/>
                      </p:tgtEl>
                    </p:cond>
                  </p:endCondLst>
                </p:cTn>
                <p:tgtEl>
                  <p:spTgt spid="11"/>
                </p:tgtEl>
              </p:cMediaNode>
            </p:audio>
            <p:seq concurrent="1" nextAc="seek">
              <p:cTn id="41" restart="whenNotActive" fill="hold" evtFilter="cancelBubble" nodeType="interactiveSeq">
                <p:stCondLst>
                  <p:cond evt="onClick" delay="0">
                    <p:tgtEl>
                      <p:spTgt spid="22"/>
                    </p:tgtEl>
                  </p:cond>
                </p:stCondLst>
                <p:endSync evt="end" delay="0">
                  <p:rtn val="all"/>
                </p:endSync>
                <p:childTnLst>
                  <p:par>
                    <p:cTn id="42" fill="hold">
                      <p:stCondLst>
                        <p:cond delay="0"/>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1000"/>
                            </p:stCondLst>
                            <p:childTnLst>
                              <p:par>
                                <p:cTn id="47" presetID="1" presetClass="entr" presetSubtype="0" fill="hold" grpId="0" nodeType="afterEffect">
                                  <p:stCondLst>
                                    <p:cond delay="0"/>
                                  </p:stCondLst>
                                  <p:childTnLst>
                                    <p:set>
                                      <p:cBhvr>
                                        <p:cTn id="48"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2000"/>
                            </p:stCondLst>
                            <p:childTnLst>
                              <p:par>
                                <p:cTn id="50" presetID="1" presetClass="entr" presetSubtype="0" fill="hold" grpId="0" nodeType="afterEffect">
                                  <p:stCondLst>
                                    <p:cond delay="0"/>
                                  </p:stCondLst>
                                  <p:childTnLst>
                                    <p:set>
                                      <p:cBhvr>
                                        <p:cTn id="51"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4000"/>
                            </p:stCondLst>
                            <p:childTnLst>
                              <p:par>
                                <p:cTn id="56" presetID="1" presetClass="entr" presetSubtype="0" fill="hold" grpId="0" nodeType="afterEffect">
                                  <p:stCondLst>
                                    <p:cond delay="0"/>
                                  </p:stCondLst>
                                  <p:childTnLst>
                                    <p:set>
                                      <p:cBhvr>
                                        <p:cTn id="57"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5000"/>
                            </p:stCondLst>
                            <p:childTnLst>
                              <p:par>
                                <p:cTn id="59" presetID="1" presetClass="entr" presetSubtype="0" fill="hold" grpId="0" nodeType="afterEffect">
                                  <p:stCondLst>
                                    <p:cond delay="0"/>
                                  </p:stCondLst>
                                  <p:childTnLst>
                                    <p:set>
                                      <p:cBhvr>
                                        <p:cTn id="60"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6000"/>
                            </p:stCondLst>
                            <p:childTnLst>
                              <p:par>
                                <p:cTn id="62" presetID="1" presetClass="entr" presetSubtype="0" fill="hold" grpId="0" nodeType="afterEffect">
                                  <p:stCondLst>
                                    <p:cond delay="0"/>
                                  </p:stCondLst>
                                  <p:childTnLst>
                                    <p:set>
                                      <p:cBhvr>
                                        <p:cTn id="63"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7000"/>
                            </p:stCondLst>
                            <p:childTnLst>
                              <p:par>
                                <p:cTn id="65" presetID="1" presetClass="entr" presetSubtype="0" fill="hold" grpId="0" nodeType="afterEffect">
                                  <p:stCondLst>
                                    <p:cond delay="0"/>
                                  </p:stCondLst>
                                  <p:childTnLst>
                                    <p:set>
                                      <p:cBhvr>
                                        <p:cTn id="66"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8000"/>
                            </p:stCondLst>
                            <p:childTnLst>
                              <p:par>
                                <p:cTn id="68" presetID="1" presetClass="entr" presetSubtype="0" fill="hold" grpId="0" nodeType="afterEffect">
                                  <p:stCondLst>
                                    <p:cond delay="0"/>
                                  </p:stCondLst>
                                  <p:childTnLst>
                                    <p:set>
                                      <p:cBhvr>
                                        <p:cTn id="69"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9000"/>
                            </p:stCondLst>
                            <p:childTnLst>
                              <p:par>
                                <p:cTn id="71" presetID="1" presetClass="entr" presetSubtype="0" fill="hold" grpId="0" nodeType="afterEffect">
                                  <p:stCondLst>
                                    <p:cond delay="0"/>
                                  </p:stCondLst>
                                  <p:childTnLst>
                                    <p:set>
                                      <p:cBhvr>
                                        <p:cTn id="72"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0000"/>
                            </p:stCondLst>
                            <p:childTnLst>
                              <p:par>
                                <p:cTn id="74" presetID="1" presetClass="entr" presetSubtype="0" fill="hold" grpId="0" nodeType="afterEffect">
                                  <p:stCondLst>
                                    <p:cond delay="0"/>
                                  </p:stCondLst>
                                  <p:childTnLst>
                                    <p:set>
                                      <p:cBhvr>
                                        <p:cTn id="75"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1000"/>
                            </p:stCondLst>
                            <p:childTnLst>
                              <p:par>
                                <p:cTn id="77" presetID="1" presetClass="entr" presetSubtype="0" fill="hold" grpId="0" nodeType="afterEffect">
                                  <p:stCondLst>
                                    <p:cond delay="0"/>
                                  </p:stCondLst>
                                  <p:childTnLst>
                                    <p:set>
                                      <p:cBhvr>
                                        <p:cTn id="78"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2000"/>
                            </p:stCondLst>
                            <p:childTnLst>
                              <p:par>
                                <p:cTn id="80" presetID="1" presetClass="entr" presetSubtype="0" fill="hold" grpId="0" nodeType="afterEffect">
                                  <p:stCondLst>
                                    <p:cond delay="0"/>
                                  </p:stCondLst>
                                  <p:childTnLst>
                                    <p:set>
                                      <p:cBhvr>
                                        <p:cTn id="81"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3000"/>
                            </p:stCondLst>
                            <p:childTnLst>
                              <p:par>
                                <p:cTn id="83" presetID="1" presetClass="entr" presetSubtype="0" fill="hold" grpId="0" nodeType="afterEffect">
                                  <p:stCondLst>
                                    <p:cond delay="0"/>
                                  </p:stCondLst>
                                  <p:childTnLst>
                                    <p:set>
                                      <p:cBhvr>
                                        <p:cTn id="84"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7" name="demgiay.wav"/>
                                        </p:tgtEl>
                                      </p:cMediaNode>
                                    </p:audio>
                                  </p:subTnLst>
                                </p:cTn>
                              </p:par>
                            </p:childTnLst>
                          </p:cTn>
                        </p:par>
                        <p:par>
                          <p:cTn id="85" fill="hold">
                            <p:stCondLst>
                              <p:cond delay="14000"/>
                            </p:stCondLst>
                            <p:childTnLst>
                              <p:par>
                                <p:cTn id="86" presetID="1" presetClass="entr" presetSubtype="0" fill="hold" grpId="0" nodeType="afterEffect">
                                  <p:stCondLst>
                                    <p:cond delay="0"/>
                                  </p:stCondLst>
                                  <p:childTnLst>
                                    <p:set>
                                      <p:cBhvr>
                                        <p:cTn id="87"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42" grpId="0" animBg="1"/>
      <p:bldP spid="44" grpId="0" animBg="1"/>
      <p:bldP spid="46" grpId="0" animBg="1"/>
      <p:bldP spid="50" grpId="0" animBg="1"/>
      <p:bldP spid="53" grpId="0" animBg="1"/>
      <p:bldP spid="57"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0"/>
            <a:ext cx="8766927" cy="83099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9231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Làm cho không còn thành vấn đề nữa</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2018224"/>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4129603" y="2643177"/>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4179114" y="2692688"/>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Ả</a:t>
            </a:r>
            <a:endParaRPr lang="en-US" sz="4000" b="1" dirty="0">
              <a:solidFill>
                <a:srgbClr val="FF0000"/>
              </a:solidFill>
              <a:latin typeface="UTM Avo" panose="02040603050506020204" pitchFamily="18" charset="0"/>
            </a:endParaRPr>
          </a:p>
        </p:txBody>
      </p:sp>
      <p:sp>
        <p:nvSpPr>
          <p:cNvPr id="1029" name="Rectangle 1028"/>
          <p:cNvSpPr/>
          <p:nvPr/>
        </p:nvSpPr>
        <p:spPr>
          <a:xfrm>
            <a:off x="4947265"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4996776"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
        <p:nvSpPr>
          <p:cNvPr id="1036" name="Oval 1035"/>
          <p:cNvSpPr/>
          <p:nvPr/>
        </p:nvSpPr>
        <p:spPr>
          <a:xfrm>
            <a:off x="5751714" y="518377"/>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3</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696827"/>
            <a:ext cx="10513342" cy="1200329"/>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II/1</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a:t>
            </a:r>
            <a:r>
              <a:rPr lang="en-GB" sz="2400" dirty="0" err="1">
                <a:solidFill>
                  <a:srgbClr val="FF0000"/>
                </a:solidFill>
                <a:latin typeface="Arial" panose="020B0604020202020204" pitchFamily="34" charset="0"/>
                <a:cs typeface="Arial" panose="020B0604020202020204" pitchFamily="34" charset="0"/>
              </a:rPr>
              <a:t>giải</a:t>
            </a:r>
            <a:r>
              <a:rPr lang="en-GB" sz="2400" dirty="0">
                <a:solidFill>
                  <a:srgbClr val="FF0000"/>
                </a:solidFill>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quyết</a:t>
            </a:r>
            <a:r>
              <a:rPr lang="en-GB" sz="2400" dirty="0">
                <a:solidFill>
                  <a:srgbClr val="FF0000"/>
                </a:solidFill>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kịp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thời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luật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với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nghị</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khiếu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tố</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 name="Rectangle 3"/>
          <p:cNvSpPr/>
          <p:nvPr/>
        </p:nvSpPr>
        <p:spPr>
          <a:xfrm>
            <a:off x="5764927"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 name="Rectangle 4"/>
          <p:cNvSpPr/>
          <p:nvPr/>
        </p:nvSpPr>
        <p:spPr>
          <a:xfrm>
            <a:off x="5814438"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Q</a:t>
            </a:r>
            <a:endParaRPr lang="en-US" sz="4000" b="1" dirty="0">
              <a:solidFill>
                <a:schemeClr val="tx1"/>
              </a:solidFill>
              <a:latin typeface="UTM Avo" panose="02040603050506020204" pitchFamily="18" charset="0"/>
            </a:endParaRPr>
          </a:p>
        </p:txBody>
      </p:sp>
      <p:sp>
        <p:nvSpPr>
          <p:cNvPr id="6" name="Rectangle 5"/>
          <p:cNvSpPr/>
          <p:nvPr/>
        </p:nvSpPr>
        <p:spPr>
          <a:xfrm>
            <a:off x="6582589"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7" name="Rectangle 6"/>
          <p:cNvSpPr/>
          <p:nvPr/>
        </p:nvSpPr>
        <p:spPr>
          <a:xfrm>
            <a:off x="6632100"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U</a:t>
            </a:r>
            <a:endParaRPr lang="en-US" sz="4000" b="1" dirty="0">
              <a:solidFill>
                <a:schemeClr val="tx1"/>
              </a:solidFill>
              <a:latin typeface="UTM Avo" panose="02040603050506020204" pitchFamily="18" charset="0"/>
            </a:endParaRPr>
          </a:p>
        </p:txBody>
      </p:sp>
      <p:sp>
        <p:nvSpPr>
          <p:cNvPr id="13" name="Rectangle 12"/>
          <p:cNvSpPr/>
          <p:nvPr/>
        </p:nvSpPr>
        <p:spPr>
          <a:xfrm>
            <a:off x="7400251"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4" name="Rectangle 13"/>
          <p:cNvSpPr/>
          <p:nvPr/>
        </p:nvSpPr>
        <p:spPr>
          <a:xfrm>
            <a:off x="7449762"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Y</a:t>
            </a:r>
            <a:endParaRPr lang="en-US" sz="4000" b="1" dirty="0">
              <a:solidFill>
                <a:schemeClr val="tx1"/>
              </a:solidFill>
              <a:latin typeface="UTM Avo" panose="02040603050506020204" pitchFamily="18" charset="0"/>
            </a:endParaRPr>
          </a:p>
        </p:txBody>
      </p:sp>
      <p:sp>
        <p:nvSpPr>
          <p:cNvPr id="15" name="Rectangle 14"/>
          <p:cNvSpPr/>
          <p:nvPr/>
        </p:nvSpPr>
        <p:spPr>
          <a:xfrm>
            <a:off x="8217913"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38" name="Rectangle 37"/>
          <p:cNvSpPr/>
          <p:nvPr/>
        </p:nvSpPr>
        <p:spPr>
          <a:xfrm>
            <a:off x="8267424"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Ế</a:t>
            </a:r>
            <a:endParaRPr lang="en-US" sz="4000" b="1" dirty="0">
              <a:solidFill>
                <a:schemeClr val="tx1"/>
              </a:solidFill>
              <a:latin typeface="UTM Avo" panose="02040603050506020204" pitchFamily="18" charset="0"/>
            </a:endParaRPr>
          </a:p>
        </p:txBody>
      </p:sp>
      <p:sp>
        <p:nvSpPr>
          <p:cNvPr id="39" name="Rectangle 38"/>
          <p:cNvSpPr/>
          <p:nvPr/>
        </p:nvSpPr>
        <p:spPr>
          <a:xfrm>
            <a:off x="9035575"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0" name="Rectangle 39"/>
          <p:cNvSpPr/>
          <p:nvPr/>
        </p:nvSpPr>
        <p:spPr>
          <a:xfrm>
            <a:off x="9085086"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51" name="Rectangle 50"/>
          <p:cNvSpPr/>
          <p:nvPr/>
        </p:nvSpPr>
        <p:spPr>
          <a:xfrm>
            <a:off x="2494279"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2543790"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p:cNvSpPr/>
          <p:nvPr/>
        </p:nvSpPr>
        <p:spPr>
          <a:xfrm>
            <a:off x="3311941" y="2643177"/>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3361452" y="2692688"/>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I</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500"/>
                            </p:stCondLst>
                            <p:childTnLst>
                              <p:par>
                                <p:cTn id="35" presetID="1" presetClass="mediacall" presetSubtype="0" fill="hold" nodeType="afterEffect">
                                  <p:stCondLst>
                                    <p:cond delay="0"/>
                                  </p:stCondLst>
                                  <p:childTnLst>
                                    <p:cmd type="call" cmd="playFrom(0.0)">
                                      <p:cBhvr>
                                        <p:cTn id="36"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7" fill="hold" display="0">
                  <p:stCondLst>
                    <p:cond delay="indefinite"/>
                  </p:stCondLst>
                  <p:endCondLst>
                    <p:cond evt="onStopAudio" delay="0">
                      <p:tgtEl>
                        <p:sldTgt/>
                      </p:tgtEl>
                    </p:cond>
                  </p:endCondLst>
                </p:cTn>
                <p:tgtEl>
                  <p:spTgt spid="11"/>
                </p:tgtEl>
              </p:cMediaNode>
            </p:audio>
            <p:seq concurrent="1" nextAc="seek">
              <p:cTn id="38" restart="whenNotActive" fill="hold" evtFilter="cancelBubble" nodeType="interactiveSeq">
                <p:stCondLst>
                  <p:cond evt="onClick" delay="0">
                    <p:tgtEl>
                      <p:spTgt spid="22"/>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2000"/>
                            </p:stCondLst>
                            <p:childTnLst>
                              <p:par>
                                <p:cTn id="47" presetID="1" presetClass="entr" presetSubtype="0" fill="hold" grpId="0" nodeType="afterEffect">
                                  <p:stCondLst>
                                    <p:cond delay="0"/>
                                  </p:stCondLst>
                                  <p:childTnLst>
                                    <p:set>
                                      <p:cBhvr>
                                        <p:cTn id="48"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4000"/>
                            </p:stCondLst>
                            <p:childTnLst>
                              <p:par>
                                <p:cTn id="53" presetID="1" presetClass="entr" presetSubtype="0" fill="hold" grpId="0" nodeType="afterEffect">
                                  <p:stCondLst>
                                    <p:cond delay="0"/>
                                  </p:stCondLst>
                                  <p:childTnLst>
                                    <p:set>
                                      <p:cBhvr>
                                        <p:cTn id="54"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5000"/>
                            </p:stCondLst>
                            <p:childTnLst>
                              <p:par>
                                <p:cTn id="56" presetID="1" presetClass="entr" presetSubtype="0" fill="hold" grpId="0" nodeType="afterEffect">
                                  <p:stCondLst>
                                    <p:cond delay="0"/>
                                  </p:stCondLst>
                                  <p:childTnLst>
                                    <p:set>
                                      <p:cBhvr>
                                        <p:cTn id="57"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9000"/>
                            </p:stCondLst>
                            <p:childTnLst>
                              <p:par>
                                <p:cTn id="68" presetID="1" presetClass="entr" presetSubtype="0" fill="hold" grpId="0" nodeType="afterEffect">
                                  <p:stCondLst>
                                    <p:cond delay="0"/>
                                  </p:stCondLst>
                                  <p:childTnLst>
                                    <p:set>
                                      <p:cBhvr>
                                        <p:cTn id="69"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0000"/>
                            </p:stCondLst>
                            <p:childTnLst>
                              <p:par>
                                <p:cTn id="71" presetID="1" presetClass="entr" presetSubtype="0" fill="hold" grpId="0" nodeType="afterEffect">
                                  <p:stCondLst>
                                    <p:cond delay="0"/>
                                  </p:stCondLst>
                                  <p:childTnLst>
                                    <p:set>
                                      <p:cBhvr>
                                        <p:cTn id="72"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1000"/>
                            </p:stCondLst>
                            <p:childTnLst>
                              <p:par>
                                <p:cTn id="74" presetID="1" presetClass="entr" presetSubtype="0" fill="hold" grpId="0" nodeType="afterEffect">
                                  <p:stCondLst>
                                    <p:cond delay="0"/>
                                  </p:stCondLst>
                                  <p:childTnLst>
                                    <p:set>
                                      <p:cBhvr>
                                        <p:cTn id="75"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2000"/>
                            </p:stCondLst>
                            <p:childTnLst>
                              <p:par>
                                <p:cTn id="77" presetID="1" presetClass="entr" presetSubtype="0" fill="hold" grpId="0" nodeType="afterEffect">
                                  <p:stCondLst>
                                    <p:cond delay="0"/>
                                  </p:stCondLst>
                                  <p:childTnLst>
                                    <p:set>
                                      <p:cBhvr>
                                        <p:cTn id="78"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3000"/>
                            </p:stCondLst>
                            <p:childTnLst>
                              <p:par>
                                <p:cTn id="80" presetID="1" presetClass="entr" presetSubtype="0" fill="hold" grpId="0" nodeType="afterEffect">
                                  <p:stCondLst>
                                    <p:cond delay="0"/>
                                  </p:stCondLst>
                                  <p:childTnLst>
                                    <p:set>
                                      <p:cBhvr>
                                        <p:cTn id="81"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7" name="demgiay.wav"/>
                                        </p:tgtEl>
                                      </p:cMediaNode>
                                    </p:audio>
                                  </p:subTnLst>
                                </p:cTn>
                              </p:par>
                            </p:childTnLst>
                          </p:cTn>
                        </p:par>
                        <p:par>
                          <p:cTn id="82" fill="hold">
                            <p:stCondLst>
                              <p:cond delay="14000"/>
                            </p:stCondLst>
                            <p:childTnLst>
                              <p:par>
                                <p:cTn id="83" presetID="1" presetClass="entr" presetSubtype="0" fill="hold" grpId="0" nodeType="afterEffect">
                                  <p:stCondLst>
                                    <p:cond delay="0"/>
                                  </p:stCondLst>
                                  <p:childTnLst>
                                    <p:set>
                                      <p:cBhvr>
                                        <p:cTn id="84"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5" grpId="0" animBg="1"/>
      <p:bldP spid="7" grpId="0" animBg="1"/>
      <p:bldP spid="14" grpId="0" animBg="1"/>
      <p:bldP spid="38" grpId="0" animBg="1"/>
      <p:bldP spid="40" grpId="0" animBg="1"/>
      <p:bldP spid="53" grpId="0" animBg="1"/>
      <p:bldP spid="57"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1712535" y="1001821"/>
            <a:ext cx="8766927" cy="72408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93047" y="1154212"/>
            <a:ext cx="8605902" cy="461665"/>
          </a:xfrm>
          <a:prstGeom prst="rect">
            <a:avLst/>
          </a:prstGeom>
          <a:noFill/>
        </p:spPr>
        <p:txBody>
          <a:bodyPr wrap="square" rtlCol="0">
            <a:spAutoFit/>
          </a:bodyPr>
          <a:lstStyle/>
          <a:p>
            <a:pPr algn="ctr"/>
            <a:r>
              <a:rPr lang="en-GB" sz="2400" b="1">
                <a:effectLst/>
                <a:latin typeface="Times New Roman" panose="02020603050405020304" pitchFamily="18" charset="0"/>
                <a:ea typeface="Calibri" panose="020F0502020204030204" charset="0"/>
              </a:rPr>
              <a:t>Truyền tin cho nhau để biết</a:t>
            </a:r>
            <a:endParaRPr lang="vi-VN" sz="307000" b="1" dirty="0">
              <a:latin typeface="Times New Roman" panose="02020603050405020304" pitchFamily="18" charset="0"/>
              <a:ea typeface="Calibri" panose="020F0502020204030204" charset="0"/>
              <a:cs typeface="Times New Roman" panose="02020603050405020304" pitchFamily="18" charset="0"/>
            </a:endParaRPr>
          </a:p>
        </p:txBody>
      </p:sp>
      <p:sp>
        <p:nvSpPr>
          <p:cNvPr id="48" name="Đáp án 1"/>
          <p:cNvSpPr/>
          <p:nvPr/>
        </p:nvSpPr>
        <p:spPr>
          <a:xfrm>
            <a:off x="5313930" y="1913449"/>
            <a:ext cx="1566999" cy="502557"/>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chemeClr val="tx1"/>
                </a:solidFill>
                <a:latin typeface="UTM Avo" panose="02040603050506020204" pitchFamily="18" charset="0"/>
              </a:rPr>
              <a:t>Đáp án</a:t>
            </a:r>
            <a:endParaRPr lang="vi-VN" b="1" dirty="0">
              <a:solidFill>
                <a:schemeClr val="tx1"/>
              </a:solidFill>
              <a:latin typeface="UTM Avo" panose="02040603050506020204" pitchFamily="18" charset="0"/>
            </a:endParaRPr>
          </a:p>
        </p:txBody>
      </p:sp>
      <p:sp>
        <p:nvSpPr>
          <p:cNvPr id="52" name="Rectangle 51"/>
          <p:cNvSpPr/>
          <p:nvPr/>
        </p:nvSpPr>
        <p:spPr>
          <a:xfrm>
            <a:off x="7806253" y="2538402"/>
            <a:ext cx="724079" cy="724079"/>
          </a:xfrm>
          <a:prstGeom prst="rect">
            <a:avLst/>
          </a:prstGeom>
          <a:solidFill>
            <a:srgbClr val="FFD966"/>
          </a:solidFill>
          <a:ln w="28575">
            <a:solidFill>
              <a:srgbClr val="3857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tx1"/>
              </a:solidFill>
              <a:latin typeface="UTM Avo" panose="02040603050506020204" pitchFamily="18" charset="0"/>
            </a:endParaRPr>
          </a:p>
        </p:txBody>
      </p:sp>
      <p:sp>
        <p:nvSpPr>
          <p:cNvPr id="58" name="Rectangle 57"/>
          <p:cNvSpPr/>
          <p:nvPr/>
        </p:nvSpPr>
        <p:spPr>
          <a:xfrm>
            <a:off x="7855764" y="2587913"/>
            <a:ext cx="625056" cy="625056"/>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UTM Avo" panose="02040603050506020204" pitchFamily="18" charset="0"/>
              </a:rPr>
              <a:t>I</a:t>
            </a:r>
            <a:endParaRPr lang="en-US" sz="4000" b="1" dirty="0">
              <a:solidFill>
                <a:srgbClr val="FF0000"/>
              </a:solidFill>
              <a:latin typeface="UTM Avo" panose="02040603050506020204" pitchFamily="18" charset="0"/>
            </a:endParaRPr>
          </a:p>
        </p:txBody>
      </p:sp>
      <p:sp>
        <p:nvSpPr>
          <p:cNvPr id="1029" name="Rectangle 1028"/>
          <p:cNvSpPr/>
          <p:nvPr/>
        </p:nvSpPr>
        <p:spPr>
          <a:xfrm>
            <a:off x="8623915"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1032" name="Rectangle 1031"/>
          <p:cNvSpPr/>
          <p:nvPr/>
        </p:nvSpPr>
        <p:spPr>
          <a:xfrm>
            <a:off x="8673426"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1036" name="Oval 1035"/>
          <p:cNvSpPr/>
          <p:nvPr/>
        </p:nvSpPr>
        <p:spPr>
          <a:xfrm>
            <a:off x="5751714" y="527902"/>
            <a:ext cx="688571" cy="68857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4</a:t>
            </a:r>
            <a:endParaRPr lang="en-US" sz="3600" b="1" dirty="0">
              <a:latin typeface="UTM Avo" panose="02040603050506020204" pitchFamily="18" charset="0"/>
            </a:endParaRPr>
          </a:p>
        </p:txBody>
      </p:sp>
      <p:pic>
        <p:nvPicPr>
          <p:cNvPr id="11" name="y2mate.com - Congratulations clapping and cheering video of applause sound effects with fireworks">
            <a:hlinkClick r:id="" action="ppaction://media"/>
          </p:cNvPr>
          <p:cNvPicPr>
            <a:picLocks noChangeAspect="1"/>
          </p:cNvPicPr>
          <p:nvPr>
            <a:audioFile r:link="rId1"/>
            <p:extLst>
              <p:ext uri="{DAA4B4D4-6D71-4841-9C94-3DE7FCFB9230}">
                <p14:media xmlns:p14="http://schemas.microsoft.com/office/powerpoint/2010/main" r:embed="rId2">
                  <p14:trim end="3620.812500"/>
                </p14:media>
              </p:ext>
            </p:extLst>
          </p:nvPr>
        </p:nvPicPr>
        <p:blipFill>
          <a:blip r:embed="rId3"/>
          <a:stretch>
            <a:fillRect/>
          </a:stretch>
        </p:blipFill>
        <p:spPr>
          <a:xfrm>
            <a:off x="-774926" y="5872388"/>
            <a:ext cx="609600" cy="609600"/>
          </a:xfrm>
          <a:prstGeom prst="rect">
            <a:avLst/>
          </a:prstGeom>
        </p:spPr>
      </p:pic>
      <p:sp>
        <p:nvSpPr>
          <p:cNvPr id="16" name="Arrow: Left 15">
            <a:hlinkClick r:id="rId4" action="ppaction://hlinksldjump"/>
          </p:cNvPr>
          <p:cNvSpPr/>
          <p:nvPr/>
        </p:nvSpPr>
        <p:spPr>
          <a:xfrm>
            <a:off x="12536" y="6172277"/>
            <a:ext cx="1744763" cy="420458"/>
          </a:xfrm>
          <a:prstGeom prst="leftArrow">
            <a:avLst/>
          </a:prstGeom>
          <a:solidFill>
            <a:srgbClr val="FFDE5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FF0000"/>
                </a:solidFill>
              </a:rPr>
              <a:t>Về</a:t>
            </a:r>
            <a:r>
              <a:rPr lang="en-US" dirty="0">
                <a:solidFill>
                  <a:srgbClr val="FF0000"/>
                </a:solidFill>
              </a:rPr>
              <a:t> </a:t>
            </a:r>
            <a:r>
              <a:rPr lang="en-US" dirty="0" err="1">
                <a:solidFill>
                  <a:srgbClr val="FF0000"/>
                </a:solidFill>
              </a:rPr>
              <a:t>bảng</a:t>
            </a:r>
            <a:r>
              <a:rPr lang="en-US" dirty="0">
                <a:solidFill>
                  <a:srgbClr val="FF0000"/>
                </a:solidFill>
              </a:rPr>
              <a:t> </a:t>
            </a:r>
            <a:r>
              <a:rPr lang="en-US" dirty="0" err="1">
                <a:solidFill>
                  <a:srgbClr val="FF0000"/>
                </a:solidFill>
              </a:rPr>
              <a:t>ô</a:t>
            </a:r>
            <a:r>
              <a:rPr lang="en-US" dirty="0">
                <a:solidFill>
                  <a:srgbClr val="FF0000"/>
                </a:solidFill>
              </a:rPr>
              <a:t> </a:t>
            </a:r>
            <a:r>
              <a:rPr lang="en-US" dirty="0" err="1">
                <a:solidFill>
                  <a:srgbClr val="FF0000"/>
                </a:solidFill>
              </a:rPr>
              <a:t>chữ</a:t>
            </a:r>
            <a:endParaRPr lang="en-US" dirty="0">
              <a:solidFill>
                <a:srgbClr val="FF0000"/>
              </a:solidFill>
            </a:endParaRPr>
          </a:p>
        </p:txBody>
      </p:sp>
      <p:sp>
        <p:nvSpPr>
          <p:cNvPr id="17" name="TextBox 16"/>
          <p:cNvSpPr txBox="1"/>
          <p:nvPr/>
        </p:nvSpPr>
        <p:spPr>
          <a:xfrm>
            <a:off x="799266" y="3411077"/>
            <a:ext cx="10513342" cy="2677656"/>
          </a:xfrm>
          <a:prstGeom prst="rect">
            <a:avLst/>
          </a:prstGeom>
          <a:solidFill>
            <a:schemeClr val="accent4">
              <a:lumMod val="20000"/>
              <a:lumOff val="80000"/>
            </a:schemeClr>
          </a:solidFill>
        </p:spPr>
        <p:txBody>
          <a:bodyPr wrap="square">
            <a:spAutoFit/>
          </a:bodyPr>
          <a:lstStyle/>
          <a:p>
            <a:pPr algn="just"/>
            <a:r>
              <a:rPr lang="en-GB" sz="2400" b="0" i="0" dirty="0" err="1">
                <a:solidFill>
                  <a:srgbClr val="00B050"/>
                </a:solidFill>
                <a:effectLst/>
                <a:latin typeface="Arial" panose="020B0604020202020204" pitchFamily="34" charset="0"/>
                <a:cs typeface="Arial" panose="020B0604020202020204" pitchFamily="34" charset="0"/>
              </a:rPr>
              <a:t>Mục</a:t>
            </a:r>
            <a:r>
              <a:rPr lang="en-GB" sz="2400" b="0" i="0" dirty="0">
                <a:solidFill>
                  <a:srgbClr val="00B050"/>
                </a:solidFill>
                <a:effectLst/>
                <a:latin typeface="Arial" panose="020B0604020202020204" pitchFamily="34" charset="0"/>
                <a:cs typeface="Arial" panose="020B0604020202020204" pitchFamily="34" charset="0"/>
              </a:rPr>
              <a:t> I</a:t>
            </a:r>
            <a:r>
              <a:rPr lang="en-GB" sz="2400" dirty="0">
                <a:solidFill>
                  <a:srgbClr val="00B050"/>
                </a:solidFill>
                <a:latin typeface="Arial" panose="020B0604020202020204" pitchFamily="34" charset="0"/>
                <a:cs typeface="Arial" panose="020B0604020202020204" pitchFamily="34" charset="0"/>
              </a:rPr>
              <a:t>II/1</a:t>
            </a:r>
            <a:r>
              <a:rPr lang="en-GB" sz="2400" b="0" i="0" dirty="0">
                <a:solidFill>
                  <a:srgbClr val="00B050"/>
                </a:solidFill>
                <a:effectLst/>
                <a:latin typeface="Arial" panose="020B0604020202020204" pitchFamily="34" charset="0"/>
                <a:cs typeface="Arial" panose="020B0604020202020204" pitchFamily="34" charset="0"/>
              </a:rPr>
              <a:t> </a:t>
            </a:r>
            <a:r>
              <a:rPr lang="en-GB" sz="2400" b="0" i="0" dirty="0" err="1">
                <a:solidFill>
                  <a:srgbClr val="00B050"/>
                </a:solidFill>
                <a:effectLst/>
                <a:latin typeface="Arial" panose="020B0604020202020204" pitchFamily="34" charset="0"/>
                <a:cs typeface="Arial" panose="020B0604020202020204" pitchFamily="34" charset="0"/>
              </a:rPr>
              <a:t>Bài</a:t>
            </a:r>
            <a:r>
              <a:rPr lang="en-GB" sz="2400" b="0" i="0" dirty="0">
                <a:solidFill>
                  <a:srgbClr val="00B050"/>
                </a:solidFill>
                <a:effectLst/>
                <a:latin typeface="Arial" panose="020B0604020202020204" pitchFamily="34" charset="0"/>
                <a:cs typeface="Arial" panose="020B0604020202020204" pitchFamily="34" charset="0"/>
              </a:rPr>
              <a:t> 4 SGK: </a:t>
            </a:r>
            <a:r>
              <a:rPr lang="vi-VN" sz="2400" dirty="0">
                <a:latin typeface="Arial" panose="020B0604020202020204" pitchFamily="34" charset="0"/>
                <a:cs typeface="Arial" panose="020B0604020202020204" pitchFamily="34" charset="0"/>
              </a:rPr>
              <a:t>Một trong những </a:t>
            </a:r>
            <a:r>
              <a:rPr lang="en-GB" sz="2400" dirty="0" err="1">
                <a:latin typeface="Arial" panose="020B0604020202020204" pitchFamily="34" charset="0"/>
                <a:cs typeface="Arial" panose="020B0604020202020204" pitchFamily="34" charset="0"/>
              </a:rPr>
              <a:t>giải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pháp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vi-VN" sz="2400" dirty="0">
                <a:latin typeface="Arial" panose="020B0604020202020204" pitchFamily="34" charset="0"/>
                <a:cs typeface="Arial" panose="020B0604020202020204" pitchFamily="34" charset="0"/>
              </a:rPr>
              <a:t> là t</a:t>
            </a:r>
            <a:r>
              <a:rPr lang="en-GB" sz="2400" dirty="0" err="1">
                <a:latin typeface="Arial" panose="020B0604020202020204" pitchFamily="34" charset="0"/>
                <a:cs typeface="Arial" panose="020B0604020202020204" pitchFamily="34" charset="0"/>
              </a:rPr>
              <a:t>uyên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truyền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dục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để</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nâng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cao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nhận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thức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bộ</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viên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tầng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lớp</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nhân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dân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về</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nghĩa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Mác</a:t>
            </a:r>
            <a:r>
              <a:rPr lang="en-GB" sz="2400" dirty="0">
                <a:latin typeface="Arial" panose="020B0604020202020204" pitchFamily="34" charset="0"/>
                <a:cs typeface="Arial" panose="020B0604020202020204" pitchFamily="34" charset="0"/>
              </a:rPr>
              <a:t> – </a:t>
            </a:r>
            <a:r>
              <a:rPr lang="en-GB" sz="2400" dirty="0" err="1">
                <a:latin typeface="Arial" panose="020B0604020202020204" pitchFamily="34" charset="0"/>
                <a:cs typeface="Arial" panose="020B0604020202020204" pitchFamily="34" charset="0"/>
              </a:rPr>
              <a:t>Lênin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tưởng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Hồ</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Chí</a:t>
            </a:r>
            <a:r>
              <a:rPr lang="en-GB" sz="2400" dirty="0">
                <a:latin typeface="Arial" panose="020B0604020202020204" pitchFamily="34" charset="0"/>
                <a:cs typeface="Arial" panose="020B0604020202020204" pitchFamily="34" charset="0"/>
              </a:rPr>
              <a:t> Minh, </a:t>
            </a:r>
            <a:r>
              <a:rPr lang="en-GB" sz="2400" dirty="0" err="1">
                <a:latin typeface="Arial" panose="020B0604020202020204" pitchFamily="34" charset="0"/>
                <a:cs typeface="Arial" panose="020B0604020202020204" pitchFamily="34" charset="0"/>
              </a:rPr>
              <a:t>chủ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đường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lối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Đảng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âm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mưu</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thủ</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và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phòng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chống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lược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diễn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biến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hoà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bình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bạo</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loạn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lật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đổ</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của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thế</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lực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thù</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địch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địa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phương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tiện</a:t>
            </a:r>
            <a:r>
              <a:rPr lang="en-GB" sz="2400" dirty="0">
                <a:latin typeface="Arial" panose="020B0604020202020204" pitchFamily="34" charset="0"/>
                <a:cs typeface="Arial" panose="020B0604020202020204" pitchFamily="34" charset="0"/>
              </a:rPr>
              <a:t> </a:t>
            </a:r>
            <a:r>
              <a:rPr lang="en-GB" sz="2400" dirty="0" err="1">
                <a:solidFill>
                  <a:srgbClr val="FF0000"/>
                </a:solidFill>
                <a:latin typeface="Arial" panose="020B0604020202020204" pitchFamily="34" charset="0"/>
                <a:cs typeface="Arial" panose="020B0604020202020204" pitchFamily="34" charset="0"/>
              </a:rPr>
              <a:t>thông</a:t>
            </a:r>
            <a:r>
              <a:rPr lang="en-GB" sz="2400" dirty="0">
                <a:solidFill>
                  <a:srgbClr val="FF0000"/>
                </a:solidFill>
                <a:latin typeface="Arial" panose="020B0604020202020204" pitchFamily="34" charset="0"/>
                <a:cs typeface="Arial" panose="020B0604020202020204" pitchFamily="34" charset="0"/>
              </a:rPr>
              <a:t> tin </a:t>
            </a:r>
            <a:r>
              <a:rPr lang="en-GB" sz="2400" dirty="0" err="1">
                <a:latin typeface="Arial" panose="020B0604020202020204" pitchFamily="34" charset="0"/>
                <a:cs typeface="Arial" panose="020B0604020202020204" pitchFamily="34" charset="0"/>
              </a:rPr>
              <a:t>đại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chúng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đặc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biệt</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là</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trên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các</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trang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mạng</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xã</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hội</a:t>
            </a:r>
            <a:r>
              <a:rPr lang="en-GB" sz="2400" dirty="0">
                <a:latin typeface="Arial" panose="020B0604020202020204" pitchFamily="34" charset="0"/>
                <a:cs typeface="Arial" panose="020B0604020202020204" pitchFamily="34" charset="0"/>
              </a:rPr>
              <a:t>.</a:t>
            </a:r>
            <a:endParaRPr lang="en-GB" sz="2400" b="0" i="0" dirty="0">
              <a:solidFill>
                <a:srgbClr val="242021"/>
              </a:solidFill>
              <a:effectLst/>
              <a:latin typeface="Arial" panose="020B0604020202020204" pitchFamily="34" charset="0"/>
              <a:cs typeface="Arial" panose="020B0604020202020204" pitchFamily="34" charset="0"/>
            </a:endParaRPr>
          </a:p>
        </p:txBody>
      </p:sp>
      <p:pic>
        <p:nvPicPr>
          <p:cNvPr id="18" name="image4.png"/>
          <p:cNvPicPr>
            <a:picLocks noChangeAspect="1"/>
          </p:cNvPicPr>
          <p:nvPr/>
        </p:nvPicPr>
        <p:blipFill>
          <a:blip r:embed="rId5" cstate="print"/>
          <a:stretch>
            <a:fillRect/>
          </a:stretch>
        </p:blipFill>
        <p:spPr>
          <a:xfrm>
            <a:off x="117512" y="97702"/>
            <a:ext cx="625171" cy="612210"/>
          </a:xfrm>
          <a:prstGeom prst="rect">
            <a:avLst/>
          </a:prstGeom>
        </p:spPr>
      </p:pic>
      <p:grpSp>
        <p:nvGrpSpPr>
          <p:cNvPr id="19" name="Group 11"/>
          <p:cNvGrpSpPr/>
          <p:nvPr/>
        </p:nvGrpSpPr>
        <p:grpSpPr bwMode="auto">
          <a:xfrm>
            <a:off x="806095" y="167994"/>
            <a:ext cx="625171" cy="541918"/>
            <a:chOff x="0" y="0"/>
            <a:chExt cx="666" cy="559"/>
          </a:xfrm>
        </p:grpSpPr>
        <p:sp>
          <p:nvSpPr>
            <p:cNvPr id="20" name="Freeform 12"/>
            <p:cNvSpPr/>
            <p:nvPr/>
          </p:nvSpPr>
          <p:spPr bwMode="auto">
            <a:xfrm>
              <a:off x="0" y="0"/>
              <a:ext cx="666" cy="559"/>
            </a:xfrm>
            <a:custGeom>
              <a:avLst/>
              <a:gdLst>
                <a:gd name="T0" fmla="*/ 407 w 666"/>
                <a:gd name="T1" fmla="*/ 14 h 559"/>
                <a:gd name="T2" fmla="*/ 298 w 666"/>
                <a:gd name="T3" fmla="*/ 31 h 559"/>
                <a:gd name="T4" fmla="*/ 176 w 666"/>
                <a:gd name="T5" fmla="*/ 0 h 559"/>
                <a:gd name="T6" fmla="*/ 5 w 666"/>
                <a:gd name="T7" fmla="*/ 67 h 559"/>
                <a:gd name="T8" fmla="*/ 19 w 666"/>
                <a:gd name="T9" fmla="*/ 547 h 559"/>
                <a:gd name="T10" fmla="*/ 47 w 666"/>
                <a:gd name="T11" fmla="*/ 538 h 559"/>
                <a:gd name="T12" fmla="*/ 104 w 666"/>
                <a:gd name="T13" fmla="*/ 537 h 559"/>
                <a:gd name="T14" fmla="*/ 170 w 666"/>
                <a:gd name="T15" fmla="*/ 553 h 559"/>
                <a:gd name="T16" fmla="*/ 214 w 666"/>
                <a:gd name="T17" fmla="*/ 554 h 559"/>
                <a:gd name="T18" fmla="*/ 331 w 666"/>
                <a:gd name="T19" fmla="*/ 427 h 559"/>
                <a:gd name="T20" fmla="*/ 217 w 666"/>
                <a:gd name="T21" fmla="*/ 311 h 559"/>
                <a:gd name="T22" fmla="*/ 133 w 666"/>
                <a:gd name="T23" fmla="*/ 283 h 559"/>
                <a:gd name="T24" fmla="*/ 109 w 666"/>
                <a:gd name="T25" fmla="*/ 218 h 559"/>
                <a:gd name="T26" fmla="*/ 200 w 666"/>
                <a:gd name="T27" fmla="*/ 143 h 559"/>
                <a:gd name="T28" fmla="*/ 277 w 666"/>
                <a:gd name="T29" fmla="*/ 181 h 559"/>
                <a:gd name="T30" fmla="*/ 289 w 666"/>
                <a:gd name="T31" fmla="*/ 162 h 559"/>
                <a:gd name="T32" fmla="*/ 232 w 666"/>
                <a:gd name="T33" fmla="*/ 114 h 559"/>
                <a:gd name="T34" fmla="*/ 98 w 666"/>
                <a:gd name="T35" fmla="*/ 155 h 559"/>
                <a:gd name="T36" fmla="*/ 110 w 666"/>
                <a:gd name="T37" fmla="*/ 306 h 559"/>
                <a:gd name="T38" fmla="*/ 224 w 666"/>
                <a:gd name="T39" fmla="*/ 346 h 559"/>
                <a:gd name="T40" fmla="*/ 297 w 666"/>
                <a:gd name="T41" fmla="*/ 435 h 559"/>
                <a:gd name="T42" fmla="*/ 183 w 666"/>
                <a:gd name="T43" fmla="*/ 521 h 559"/>
                <a:gd name="T44" fmla="*/ 117 w 666"/>
                <a:gd name="T45" fmla="*/ 505 h 559"/>
                <a:gd name="T46" fmla="*/ 65 w 666"/>
                <a:gd name="T47" fmla="*/ 502 h 559"/>
                <a:gd name="T48" fmla="*/ 33 w 666"/>
                <a:gd name="T49" fmla="*/ 506 h 559"/>
                <a:gd name="T50" fmla="*/ 98 w 666"/>
                <a:gd name="T51" fmla="*/ 48 h 559"/>
                <a:gd name="T52" fmla="*/ 216 w 666"/>
                <a:gd name="T53" fmla="*/ 37 h 559"/>
                <a:gd name="T54" fmla="*/ 321 w 666"/>
                <a:gd name="T55" fmla="*/ 89 h 559"/>
                <a:gd name="T56" fmla="*/ 377 w 666"/>
                <a:gd name="T57" fmla="*/ 65 h 559"/>
                <a:gd name="T58" fmla="*/ 489 w 666"/>
                <a:gd name="T59" fmla="*/ 34 h 559"/>
                <a:gd name="T60" fmla="*/ 601 w 666"/>
                <a:gd name="T61" fmla="*/ 64 h 559"/>
                <a:gd name="T62" fmla="*/ 620 w 666"/>
                <a:gd name="T63" fmla="*/ 503 h 559"/>
                <a:gd name="T64" fmla="*/ 557 w 666"/>
                <a:gd name="T65" fmla="*/ 492 h 559"/>
                <a:gd name="T66" fmla="*/ 477 w 666"/>
                <a:gd name="T67" fmla="*/ 497 h 559"/>
                <a:gd name="T68" fmla="*/ 432 w 666"/>
                <a:gd name="T69" fmla="*/ 357 h 559"/>
                <a:gd name="T70" fmla="*/ 449 w 666"/>
                <a:gd name="T71" fmla="*/ 345 h 559"/>
                <a:gd name="T72" fmla="*/ 524 w 666"/>
                <a:gd name="T73" fmla="*/ 339 h 559"/>
                <a:gd name="T74" fmla="*/ 600 w 666"/>
                <a:gd name="T75" fmla="*/ 215 h 559"/>
                <a:gd name="T76" fmla="*/ 484 w 666"/>
                <a:gd name="T77" fmla="*/ 115 h 559"/>
                <a:gd name="T78" fmla="*/ 371 w 666"/>
                <a:gd name="T79" fmla="*/ 544 h 559"/>
                <a:gd name="T80" fmla="*/ 487 w 666"/>
                <a:gd name="T81" fmla="*/ 148 h 559"/>
                <a:gd name="T82" fmla="*/ 567 w 666"/>
                <a:gd name="T83" fmla="*/ 229 h 559"/>
                <a:gd name="T84" fmla="*/ 454 w 666"/>
                <a:gd name="T85" fmla="*/ 311 h 559"/>
                <a:gd name="T86" fmla="*/ 398 w 666"/>
                <a:gd name="T87" fmla="*/ 559 h 559"/>
                <a:gd name="T88" fmla="*/ 447 w 666"/>
                <a:gd name="T89" fmla="*/ 539 h 559"/>
                <a:gd name="T90" fmla="*/ 536 w 666"/>
                <a:gd name="T91" fmla="*/ 526 h 559"/>
                <a:gd name="T92" fmla="*/ 665 w 666"/>
                <a:gd name="T93" fmla="*/ 558 h 559"/>
                <a:gd name="T94" fmla="*/ 624 w 666"/>
                <a:gd name="T95" fmla="*/ 39 h 559"/>
                <a:gd name="T96" fmla="*/ 489 w 666"/>
                <a:gd name="T9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6" h="559">
                  <a:moveTo>
                    <a:pt x="489" y="0"/>
                  </a:moveTo>
                  <a:lnTo>
                    <a:pt x="447" y="4"/>
                  </a:lnTo>
                  <a:lnTo>
                    <a:pt x="407" y="14"/>
                  </a:lnTo>
                  <a:lnTo>
                    <a:pt x="369" y="31"/>
                  </a:lnTo>
                  <a:lnTo>
                    <a:pt x="333" y="55"/>
                  </a:lnTo>
                  <a:lnTo>
                    <a:pt x="298" y="31"/>
                  </a:lnTo>
                  <a:lnTo>
                    <a:pt x="259" y="14"/>
                  </a:lnTo>
                  <a:lnTo>
                    <a:pt x="218" y="4"/>
                  </a:lnTo>
                  <a:lnTo>
                    <a:pt x="176" y="0"/>
                  </a:lnTo>
                  <a:lnTo>
                    <a:pt x="173" y="0"/>
                  </a:lnTo>
                  <a:lnTo>
                    <a:pt x="82" y="18"/>
                  </a:lnTo>
                  <a:lnTo>
                    <a:pt x="5" y="67"/>
                  </a:lnTo>
                  <a:lnTo>
                    <a:pt x="0" y="72"/>
                  </a:lnTo>
                  <a:lnTo>
                    <a:pt x="0" y="557"/>
                  </a:lnTo>
                  <a:lnTo>
                    <a:pt x="19" y="547"/>
                  </a:lnTo>
                  <a:lnTo>
                    <a:pt x="25" y="544"/>
                  </a:lnTo>
                  <a:lnTo>
                    <a:pt x="35" y="541"/>
                  </a:lnTo>
                  <a:lnTo>
                    <a:pt x="47" y="538"/>
                  </a:lnTo>
                  <a:lnTo>
                    <a:pt x="62" y="535"/>
                  </a:lnTo>
                  <a:lnTo>
                    <a:pt x="82" y="535"/>
                  </a:lnTo>
                  <a:lnTo>
                    <a:pt x="104" y="537"/>
                  </a:lnTo>
                  <a:lnTo>
                    <a:pt x="126" y="541"/>
                  </a:lnTo>
                  <a:lnTo>
                    <a:pt x="159" y="551"/>
                  </a:lnTo>
                  <a:lnTo>
                    <a:pt x="170" y="553"/>
                  </a:lnTo>
                  <a:lnTo>
                    <a:pt x="181" y="555"/>
                  </a:lnTo>
                  <a:lnTo>
                    <a:pt x="193" y="555"/>
                  </a:lnTo>
                  <a:lnTo>
                    <a:pt x="214" y="554"/>
                  </a:lnTo>
                  <a:lnTo>
                    <a:pt x="273" y="532"/>
                  </a:lnTo>
                  <a:lnTo>
                    <a:pt x="317" y="484"/>
                  </a:lnTo>
                  <a:lnTo>
                    <a:pt x="331" y="427"/>
                  </a:lnTo>
                  <a:lnTo>
                    <a:pt x="325" y="392"/>
                  </a:lnTo>
                  <a:lnTo>
                    <a:pt x="285" y="336"/>
                  </a:lnTo>
                  <a:lnTo>
                    <a:pt x="217" y="311"/>
                  </a:lnTo>
                  <a:lnTo>
                    <a:pt x="178" y="305"/>
                  </a:lnTo>
                  <a:lnTo>
                    <a:pt x="153" y="296"/>
                  </a:lnTo>
                  <a:lnTo>
                    <a:pt x="133" y="283"/>
                  </a:lnTo>
                  <a:lnTo>
                    <a:pt x="119" y="264"/>
                  </a:lnTo>
                  <a:lnTo>
                    <a:pt x="111" y="242"/>
                  </a:lnTo>
                  <a:lnTo>
                    <a:pt x="109" y="218"/>
                  </a:lnTo>
                  <a:lnTo>
                    <a:pt x="114" y="196"/>
                  </a:lnTo>
                  <a:lnTo>
                    <a:pt x="157" y="148"/>
                  </a:lnTo>
                  <a:lnTo>
                    <a:pt x="200" y="143"/>
                  </a:lnTo>
                  <a:lnTo>
                    <a:pt x="228" y="148"/>
                  </a:lnTo>
                  <a:lnTo>
                    <a:pt x="253" y="160"/>
                  </a:lnTo>
                  <a:lnTo>
                    <a:pt x="277" y="181"/>
                  </a:lnTo>
                  <a:lnTo>
                    <a:pt x="281" y="184"/>
                  </a:lnTo>
                  <a:lnTo>
                    <a:pt x="285" y="171"/>
                  </a:lnTo>
                  <a:lnTo>
                    <a:pt x="289" y="162"/>
                  </a:lnTo>
                  <a:lnTo>
                    <a:pt x="295" y="151"/>
                  </a:lnTo>
                  <a:lnTo>
                    <a:pt x="264" y="127"/>
                  </a:lnTo>
                  <a:lnTo>
                    <a:pt x="232" y="114"/>
                  </a:lnTo>
                  <a:lnTo>
                    <a:pt x="199" y="109"/>
                  </a:lnTo>
                  <a:lnTo>
                    <a:pt x="164" y="112"/>
                  </a:lnTo>
                  <a:lnTo>
                    <a:pt x="98" y="155"/>
                  </a:lnTo>
                  <a:lnTo>
                    <a:pt x="76" y="215"/>
                  </a:lnTo>
                  <a:lnTo>
                    <a:pt x="78" y="248"/>
                  </a:lnTo>
                  <a:lnTo>
                    <a:pt x="110" y="306"/>
                  </a:lnTo>
                  <a:lnTo>
                    <a:pt x="171" y="338"/>
                  </a:lnTo>
                  <a:lnTo>
                    <a:pt x="211" y="344"/>
                  </a:lnTo>
                  <a:lnTo>
                    <a:pt x="224" y="346"/>
                  </a:lnTo>
                  <a:lnTo>
                    <a:pt x="291" y="395"/>
                  </a:lnTo>
                  <a:lnTo>
                    <a:pt x="297" y="427"/>
                  </a:lnTo>
                  <a:lnTo>
                    <a:pt x="297" y="435"/>
                  </a:lnTo>
                  <a:lnTo>
                    <a:pt x="269" y="492"/>
                  </a:lnTo>
                  <a:lnTo>
                    <a:pt x="208" y="521"/>
                  </a:lnTo>
                  <a:lnTo>
                    <a:pt x="183" y="521"/>
                  </a:lnTo>
                  <a:lnTo>
                    <a:pt x="159" y="516"/>
                  </a:lnTo>
                  <a:lnTo>
                    <a:pt x="138" y="510"/>
                  </a:lnTo>
                  <a:lnTo>
                    <a:pt x="117" y="505"/>
                  </a:lnTo>
                  <a:lnTo>
                    <a:pt x="96" y="502"/>
                  </a:lnTo>
                  <a:lnTo>
                    <a:pt x="76" y="501"/>
                  </a:lnTo>
                  <a:lnTo>
                    <a:pt x="65" y="502"/>
                  </a:lnTo>
                  <a:lnTo>
                    <a:pt x="54" y="502"/>
                  </a:lnTo>
                  <a:lnTo>
                    <a:pt x="44" y="504"/>
                  </a:lnTo>
                  <a:lnTo>
                    <a:pt x="33" y="506"/>
                  </a:lnTo>
                  <a:lnTo>
                    <a:pt x="33" y="86"/>
                  </a:lnTo>
                  <a:lnTo>
                    <a:pt x="64" y="64"/>
                  </a:lnTo>
                  <a:lnTo>
                    <a:pt x="98" y="48"/>
                  </a:lnTo>
                  <a:lnTo>
                    <a:pt x="135" y="37"/>
                  </a:lnTo>
                  <a:lnTo>
                    <a:pt x="174" y="34"/>
                  </a:lnTo>
                  <a:lnTo>
                    <a:pt x="216" y="37"/>
                  </a:lnTo>
                  <a:lnTo>
                    <a:pt x="254" y="48"/>
                  </a:lnTo>
                  <a:lnTo>
                    <a:pt x="289" y="65"/>
                  </a:lnTo>
                  <a:lnTo>
                    <a:pt x="321" y="89"/>
                  </a:lnTo>
                  <a:lnTo>
                    <a:pt x="332" y="99"/>
                  </a:lnTo>
                  <a:lnTo>
                    <a:pt x="344" y="89"/>
                  </a:lnTo>
                  <a:lnTo>
                    <a:pt x="377" y="65"/>
                  </a:lnTo>
                  <a:lnTo>
                    <a:pt x="412" y="48"/>
                  </a:lnTo>
                  <a:lnTo>
                    <a:pt x="450" y="37"/>
                  </a:lnTo>
                  <a:lnTo>
                    <a:pt x="489" y="34"/>
                  </a:lnTo>
                  <a:lnTo>
                    <a:pt x="528" y="37"/>
                  </a:lnTo>
                  <a:lnTo>
                    <a:pt x="566" y="48"/>
                  </a:lnTo>
                  <a:lnTo>
                    <a:pt x="601" y="64"/>
                  </a:lnTo>
                  <a:lnTo>
                    <a:pt x="632" y="86"/>
                  </a:lnTo>
                  <a:lnTo>
                    <a:pt x="632" y="506"/>
                  </a:lnTo>
                  <a:lnTo>
                    <a:pt x="620" y="503"/>
                  </a:lnTo>
                  <a:lnTo>
                    <a:pt x="596" y="497"/>
                  </a:lnTo>
                  <a:lnTo>
                    <a:pt x="577" y="494"/>
                  </a:lnTo>
                  <a:lnTo>
                    <a:pt x="557" y="492"/>
                  </a:lnTo>
                  <a:lnTo>
                    <a:pt x="538" y="492"/>
                  </a:lnTo>
                  <a:lnTo>
                    <a:pt x="506" y="493"/>
                  </a:lnTo>
                  <a:lnTo>
                    <a:pt x="477" y="497"/>
                  </a:lnTo>
                  <a:lnTo>
                    <a:pt x="453" y="502"/>
                  </a:lnTo>
                  <a:lnTo>
                    <a:pt x="432" y="508"/>
                  </a:lnTo>
                  <a:lnTo>
                    <a:pt x="432" y="357"/>
                  </a:lnTo>
                  <a:lnTo>
                    <a:pt x="440" y="349"/>
                  </a:lnTo>
                  <a:lnTo>
                    <a:pt x="444" y="347"/>
                  </a:lnTo>
                  <a:lnTo>
                    <a:pt x="449" y="345"/>
                  </a:lnTo>
                  <a:lnTo>
                    <a:pt x="455" y="345"/>
                  </a:lnTo>
                  <a:lnTo>
                    <a:pt x="478" y="345"/>
                  </a:lnTo>
                  <a:lnTo>
                    <a:pt x="524" y="339"/>
                  </a:lnTo>
                  <a:lnTo>
                    <a:pt x="584" y="289"/>
                  </a:lnTo>
                  <a:lnTo>
                    <a:pt x="600" y="229"/>
                  </a:lnTo>
                  <a:lnTo>
                    <a:pt x="600" y="215"/>
                  </a:lnTo>
                  <a:lnTo>
                    <a:pt x="557" y="139"/>
                  </a:lnTo>
                  <a:lnTo>
                    <a:pt x="499" y="115"/>
                  </a:lnTo>
                  <a:lnTo>
                    <a:pt x="484" y="115"/>
                  </a:lnTo>
                  <a:lnTo>
                    <a:pt x="350" y="115"/>
                  </a:lnTo>
                  <a:lnTo>
                    <a:pt x="351" y="557"/>
                  </a:lnTo>
                  <a:lnTo>
                    <a:pt x="371" y="544"/>
                  </a:lnTo>
                  <a:lnTo>
                    <a:pt x="384" y="537"/>
                  </a:lnTo>
                  <a:lnTo>
                    <a:pt x="384" y="148"/>
                  </a:lnTo>
                  <a:lnTo>
                    <a:pt x="487" y="148"/>
                  </a:lnTo>
                  <a:lnTo>
                    <a:pt x="496" y="149"/>
                  </a:lnTo>
                  <a:lnTo>
                    <a:pt x="552" y="182"/>
                  </a:lnTo>
                  <a:lnTo>
                    <a:pt x="567" y="229"/>
                  </a:lnTo>
                  <a:lnTo>
                    <a:pt x="566" y="239"/>
                  </a:lnTo>
                  <a:lnTo>
                    <a:pt x="515" y="306"/>
                  </a:lnTo>
                  <a:lnTo>
                    <a:pt x="454" y="311"/>
                  </a:lnTo>
                  <a:lnTo>
                    <a:pt x="440" y="312"/>
                  </a:lnTo>
                  <a:lnTo>
                    <a:pt x="400" y="359"/>
                  </a:lnTo>
                  <a:lnTo>
                    <a:pt x="398" y="559"/>
                  </a:lnTo>
                  <a:lnTo>
                    <a:pt x="422" y="548"/>
                  </a:lnTo>
                  <a:lnTo>
                    <a:pt x="429" y="545"/>
                  </a:lnTo>
                  <a:lnTo>
                    <a:pt x="447" y="539"/>
                  </a:lnTo>
                  <a:lnTo>
                    <a:pt x="474" y="532"/>
                  </a:lnTo>
                  <a:lnTo>
                    <a:pt x="510" y="527"/>
                  </a:lnTo>
                  <a:lnTo>
                    <a:pt x="536" y="526"/>
                  </a:lnTo>
                  <a:lnTo>
                    <a:pt x="561" y="527"/>
                  </a:lnTo>
                  <a:lnTo>
                    <a:pt x="631" y="541"/>
                  </a:lnTo>
                  <a:lnTo>
                    <a:pt x="665" y="558"/>
                  </a:lnTo>
                  <a:lnTo>
                    <a:pt x="665" y="72"/>
                  </a:lnTo>
                  <a:lnTo>
                    <a:pt x="660" y="67"/>
                  </a:lnTo>
                  <a:lnTo>
                    <a:pt x="624" y="39"/>
                  </a:lnTo>
                  <a:lnTo>
                    <a:pt x="582" y="18"/>
                  </a:lnTo>
                  <a:lnTo>
                    <a:pt x="536" y="5"/>
                  </a:lnTo>
                  <a:lnTo>
                    <a:pt x="489"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pic>
        <p:nvPicPr>
          <p:cNvPr id="21" name="Picture 20" descr="A blue and white alarm clock with bells&#10;&#10;Description automatically generated"/>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0785" y="171170"/>
            <a:ext cx="2114699" cy="1031659"/>
          </a:xfrm>
          <a:prstGeom prst="rect">
            <a:avLst/>
          </a:prstGeom>
        </p:spPr>
      </p:pic>
      <p:sp>
        <p:nvSpPr>
          <p:cNvPr id="22" name="Oval 21"/>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15</a:t>
            </a:r>
            <a:endParaRPr lang="en-US" sz="2400" dirty="0">
              <a:solidFill>
                <a:sysClr val="windowText" lastClr="000000"/>
              </a:solidFill>
              <a:latin typeface="UTM Avo" panose="02040603050506020204" pitchFamily="18" charset="0"/>
            </a:endParaRPr>
          </a:p>
        </p:txBody>
      </p:sp>
      <p:sp>
        <p:nvSpPr>
          <p:cNvPr id="23" name="Oval 22"/>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14</a:t>
            </a:r>
            <a:endParaRPr lang="en-US" sz="2400" dirty="0">
              <a:solidFill>
                <a:sysClr val="windowText" lastClr="000000"/>
              </a:solidFill>
              <a:latin typeface="UTM Avo" panose="02040603050506020204" pitchFamily="18" charset="0"/>
            </a:endParaRPr>
          </a:p>
        </p:txBody>
      </p:sp>
      <p:sp>
        <p:nvSpPr>
          <p:cNvPr id="24" name="Oval 23"/>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13</a:t>
            </a:r>
            <a:endParaRPr lang="en-US" sz="2400" dirty="0">
              <a:solidFill>
                <a:sysClr val="windowText" lastClr="000000"/>
              </a:solidFill>
              <a:latin typeface="UTM Avo" panose="02040603050506020204" pitchFamily="18" charset="0"/>
            </a:endParaRPr>
          </a:p>
        </p:txBody>
      </p:sp>
      <p:sp>
        <p:nvSpPr>
          <p:cNvPr id="25" name="Oval 24"/>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12</a:t>
            </a:r>
            <a:endParaRPr lang="en-US" sz="2400" dirty="0">
              <a:solidFill>
                <a:sysClr val="windowText" lastClr="000000"/>
              </a:solidFill>
              <a:latin typeface="UTM Avo" panose="02040603050506020204" pitchFamily="18" charset="0"/>
            </a:endParaRPr>
          </a:p>
        </p:txBody>
      </p:sp>
      <p:sp>
        <p:nvSpPr>
          <p:cNvPr id="26" name="Oval 25"/>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11</a:t>
            </a:r>
            <a:endParaRPr lang="en-US" sz="2400" dirty="0">
              <a:solidFill>
                <a:sysClr val="windowText" lastClr="000000"/>
              </a:solidFill>
              <a:latin typeface="UTM Avo" panose="02040603050506020204" pitchFamily="18" charset="0"/>
            </a:endParaRPr>
          </a:p>
        </p:txBody>
      </p:sp>
      <p:sp>
        <p:nvSpPr>
          <p:cNvPr id="27" name="Oval 26"/>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10</a:t>
            </a:r>
            <a:endParaRPr lang="en-US" sz="2400" dirty="0">
              <a:solidFill>
                <a:sysClr val="windowText" lastClr="000000"/>
              </a:solidFill>
              <a:latin typeface="UTM Avo" panose="02040603050506020204" pitchFamily="18" charset="0"/>
            </a:endParaRPr>
          </a:p>
        </p:txBody>
      </p:sp>
      <p:sp>
        <p:nvSpPr>
          <p:cNvPr id="28" name="Oval 27"/>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9</a:t>
            </a:r>
            <a:endParaRPr lang="en-US" sz="2400" dirty="0">
              <a:solidFill>
                <a:sysClr val="windowText" lastClr="000000"/>
              </a:solidFill>
              <a:latin typeface="UTM Avo" panose="02040603050506020204" pitchFamily="18" charset="0"/>
            </a:endParaRPr>
          </a:p>
        </p:txBody>
      </p:sp>
      <p:sp>
        <p:nvSpPr>
          <p:cNvPr id="29" name="Oval 28"/>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8</a:t>
            </a:r>
            <a:endParaRPr lang="en-US" sz="2400" dirty="0">
              <a:solidFill>
                <a:sysClr val="windowText" lastClr="000000"/>
              </a:solidFill>
              <a:latin typeface="UTM Avo" panose="02040603050506020204" pitchFamily="18" charset="0"/>
            </a:endParaRPr>
          </a:p>
        </p:txBody>
      </p:sp>
      <p:sp>
        <p:nvSpPr>
          <p:cNvPr id="30" name="Oval 29"/>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7</a:t>
            </a:r>
            <a:endParaRPr lang="en-US" sz="2400" dirty="0">
              <a:solidFill>
                <a:sysClr val="windowText" lastClr="000000"/>
              </a:solidFill>
              <a:latin typeface="UTM Avo" panose="02040603050506020204" pitchFamily="18" charset="0"/>
            </a:endParaRPr>
          </a:p>
        </p:txBody>
      </p:sp>
      <p:sp>
        <p:nvSpPr>
          <p:cNvPr id="31" name="Oval 30"/>
          <p:cNvSpPr/>
          <p:nvPr/>
        </p:nvSpPr>
        <p:spPr>
          <a:xfrm>
            <a:off x="10723391" y="501728"/>
            <a:ext cx="961623" cy="592316"/>
          </a:xfrm>
          <a:prstGeom prst="ellipse">
            <a:avLst/>
          </a:prstGeom>
          <a:solidFill>
            <a:srgbClr val="92D050"/>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UTM Avo" panose="02040603050506020204" pitchFamily="18" charset="0"/>
              </a:rPr>
              <a:t>6</a:t>
            </a:r>
            <a:endParaRPr lang="en-US" sz="2400" dirty="0">
              <a:solidFill>
                <a:sysClr val="windowText" lastClr="000000"/>
              </a:solidFill>
              <a:latin typeface="UTM Avo" panose="02040603050506020204" pitchFamily="18" charset="0"/>
            </a:endParaRPr>
          </a:p>
        </p:txBody>
      </p:sp>
      <p:sp>
        <p:nvSpPr>
          <p:cNvPr id="32" name="Oval 31"/>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5</a:t>
            </a:r>
            <a:endParaRPr lang="en-US" sz="2400" dirty="0">
              <a:solidFill>
                <a:schemeClr val="bg1"/>
              </a:solidFill>
              <a:latin typeface="UTM Avo" panose="02040603050506020204" pitchFamily="18" charset="0"/>
            </a:endParaRPr>
          </a:p>
        </p:txBody>
      </p:sp>
      <p:sp>
        <p:nvSpPr>
          <p:cNvPr id="33" name="Oval 32"/>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4</a:t>
            </a:r>
            <a:endParaRPr lang="en-US" sz="2400" dirty="0">
              <a:solidFill>
                <a:schemeClr val="bg1"/>
              </a:solidFill>
              <a:latin typeface="UTM Avo" panose="02040603050506020204" pitchFamily="18" charset="0"/>
            </a:endParaRPr>
          </a:p>
        </p:txBody>
      </p:sp>
      <p:sp>
        <p:nvSpPr>
          <p:cNvPr id="34" name="Oval 33"/>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3</a:t>
            </a:r>
            <a:endParaRPr lang="en-US" sz="2400" dirty="0">
              <a:solidFill>
                <a:schemeClr val="bg1"/>
              </a:solidFill>
              <a:latin typeface="UTM Avo" panose="02040603050506020204" pitchFamily="18" charset="0"/>
            </a:endParaRPr>
          </a:p>
        </p:txBody>
      </p:sp>
      <p:sp>
        <p:nvSpPr>
          <p:cNvPr id="35" name="Oval 34"/>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2</a:t>
            </a:r>
            <a:endParaRPr lang="en-US" sz="2400" dirty="0">
              <a:solidFill>
                <a:schemeClr val="bg1"/>
              </a:solidFill>
              <a:latin typeface="UTM Avo" panose="02040603050506020204" pitchFamily="18" charset="0"/>
            </a:endParaRPr>
          </a:p>
        </p:txBody>
      </p:sp>
      <p:sp>
        <p:nvSpPr>
          <p:cNvPr id="36" name="Oval 35"/>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UTM Avo" panose="02040603050506020204" pitchFamily="18" charset="0"/>
              </a:rPr>
              <a:t>1</a:t>
            </a:r>
            <a:endParaRPr lang="en-US" sz="2400" dirty="0">
              <a:solidFill>
                <a:schemeClr val="bg1"/>
              </a:solidFill>
              <a:latin typeface="UTM Avo" panose="02040603050506020204" pitchFamily="18" charset="0"/>
            </a:endParaRPr>
          </a:p>
        </p:txBody>
      </p:sp>
      <p:sp>
        <p:nvSpPr>
          <p:cNvPr id="37" name="Oval 36"/>
          <p:cNvSpPr/>
          <p:nvPr/>
        </p:nvSpPr>
        <p:spPr>
          <a:xfrm>
            <a:off x="10723391" y="501728"/>
            <a:ext cx="961623" cy="592316"/>
          </a:xfrm>
          <a:prstGeom prst="ellipse">
            <a:avLst/>
          </a:prstGeom>
          <a:solidFill>
            <a:srgbClr val="FF0000"/>
          </a:solid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UTM Avo" panose="02040603050506020204" pitchFamily="18" charset="0"/>
              </a:rPr>
              <a:t>HẾT GIỜ</a:t>
            </a:r>
            <a:endParaRPr lang="en-US" sz="1600" dirty="0">
              <a:solidFill>
                <a:schemeClr val="bg1"/>
              </a:solidFill>
              <a:latin typeface="UTM Avo" panose="02040603050506020204" pitchFamily="18" charset="0"/>
            </a:endParaRPr>
          </a:p>
        </p:txBody>
      </p:sp>
      <p:sp>
        <p:nvSpPr>
          <p:cNvPr id="41" name="Rectangle 40"/>
          <p:cNvSpPr/>
          <p:nvPr/>
        </p:nvSpPr>
        <p:spPr>
          <a:xfrm>
            <a:off x="2900281"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2" name="Rectangle 41"/>
          <p:cNvSpPr/>
          <p:nvPr/>
        </p:nvSpPr>
        <p:spPr>
          <a:xfrm>
            <a:off x="2949792"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
        <p:nvSpPr>
          <p:cNvPr id="43" name="Rectangle 42"/>
          <p:cNvSpPr/>
          <p:nvPr/>
        </p:nvSpPr>
        <p:spPr>
          <a:xfrm>
            <a:off x="3717943"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4" name="Rectangle 43"/>
          <p:cNvSpPr/>
          <p:nvPr/>
        </p:nvSpPr>
        <p:spPr>
          <a:xfrm>
            <a:off x="3767454"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H</a:t>
            </a:r>
            <a:endParaRPr lang="en-US" sz="4000" b="1" dirty="0">
              <a:solidFill>
                <a:schemeClr val="tx1"/>
              </a:solidFill>
              <a:latin typeface="UTM Avo" panose="02040603050506020204" pitchFamily="18" charset="0"/>
            </a:endParaRPr>
          </a:p>
        </p:txBody>
      </p:sp>
      <p:sp>
        <p:nvSpPr>
          <p:cNvPr id="45" name="Rectangle 44"/>
          <p:cNvSpPr/>
          <p:nvPr/>
        </p:nvSpPr>
        <p:spPr>
          <a:xfrm>
            <a:off x="4535605"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46" name="Rectangle 45"/>
          <p:cNvSpPr/>
          <p:nvPr/>
        </p:nvSpPr>
        <p:spPr>
          <a:xfrm>
            <a:off x="4585116"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Ô</a:t>
            </a:r>
            <a:endParaRPr lang="en-US" sz="4000" b="1" dirty="0">
              <a:solidFill>
                <a:schemeClr val="tx1"/>
              </a:solidFill>
              <a:latin typeface="UTM Avo" panose="02040603050506020204" pitchFamily="18" charset="0"/>
            </a:endParaRPr>
          </a:p>
        </p:txBody>
      </p:sp>
      <p:sp>
        <p:nvSpPr>
          <p:cNvPr id="47" name="Rectangle 46"/>
          <p:cNvSpPr/>
          <p:nvPr/>
        </p:nvSpPr>
        <p:spPr>
          <a:xfrm>
            <a:off x="5353267"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0" name="Rectangle 49"/>
          <p:cNvSpPr/>
          <p:nvPr/>
        </p:nvSpPr>
        <p:spPr>
          <a:xfrm>
            <a:off x="5402778"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N</a:t>
            </a:r>
            <a:endParaRPr lang="en-US" sz="4000" b="1" dirty="0">
              <a:solidFill>
                <a:schemeClr val="tx1"/>
              </a:solidFill>
              <a:latin typeface="UTM Avo" panose="02040603050506020204" pitchFamily="18" charset="0"/>
            </a:endParaRPr>
          </a:p>
        </p:txBody>
      </p:sp>
      <p:sp>
        <p:nvSpPr>
          <p:cNvPr id="51" name="Rectangle 50"/>
          <p:cNvSpPr/>
          <p:nvPr/>
        </p:nvSpPr>
        <p:spPr>
          <a:xfrm>
            <a:off x="6170929"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3" name="Rectangle 52"/>
          <p:cNvSpPr/>
          <p:nvPr/>
        </p:nvSpPr>
        <p:spPr>
          <a:xfrm>
            <a:off x="6220440"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G</a:t>
            </a:r>
            <a:endParaRPr lang="en-US" sz="4000" b="1" dirty="0">
              <a:solidFill>
                <a:schemeClr val="tx1"/>
              </a:solidFill>
              <a:latin typeface="UTM Avo" panose="02040603050506020204" pitchFamily="18" charset="0"/>
            </a:endParaRPr>
          </a:p>
        </p:txBody>
      </p:sp>
      <p:sp>
        <p:nvSpPr>
          <p:cNvPr id="56" name="Rectangle 55"/>
          <p:cNvSpPr/>
          <p:nvPr/>
        </p:nvSpPr>
        <p:spPr>
          <a:xfrm>
            <a:off x="6988591" y="2538402"/>
            <a:ext cx="724079" cy="724079"/>
          </a:xfrm>
          <a:prstGeom prst="rect">
            <a:avLst/>
          </a:prstGeom>
          <a:solidFill>
            <a:srgbClr val="92D05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UTM Avo" panose="02040603050506020204" pitchFamily="18" charset="0"/>
            </a:endParaRPr>
          </a:p>
        </p:txBody>
      </p:sp>
      <p:sp>
        <p:nvSpPr>
          <p:cNvPr id="57" name="Rectangle 56"/>
          <p:cNvSpPr/>
          <p:nvPr/>
        </p:nvSpPr>
        <p:spPr>
          <a:xfrm>
            <a:off x="7038102" y="2587913"/>
            <a:ext cx="625056" cy="6250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UTM Avo" panose="02040603050506020204" pitchFamily="18" charset="0"/>
              </a:rPr>
              <a:t>T</a:t>
            </a:r>
            <a:endParaRPr lang="en-US" sz="4000" b="1" dirty="0">
              <a:solidFill>
                <a:schemeClr val="tx1"/>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fade">
                                      <p:cBhvr>
                                        <p:cTn id="7" dur="500"/>
                                        <p:tgtEl>
                                          <p:spTgt spid="10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p:stCondLst>
                              <p:cond delay="500"/>
                            </p:stCondLst>
                            <p:childTnLst>
                              <p:par>
                                <p:cTn id="32" presetID="1" presetClass="mediacall" presetSubtype="0" fill="hold" nodeType="afterEffect">
                                  <p:stCondLst>
                                    <p:cond delay="0"/>
                                  </p:stCondLst>
                                  <p:childTnLst>
                                    <p:cmd type="call" cmd="playFrom(0.0)">
                                      <p:cBhvr>
                                        <p:cTn id="33" dur="1" fill="hold"/>
                                        <p:tgtEl>
                                          <p:spTgt spid="11"/>
                                        </p:tgtEl>
                                      </p:cBhvr>
                                    </p:cmd>
                                  </p:childTnLst>
                                </p:cTn>
                              </p:par>
                            </p:childTnLst>
                          </p:cTn>
                        </p:par>
                      </p:childTnLst>
                    </p:cTn>
                  </p:par>
                </p:childTnLst>
              </p:cTn>
              <p:nextCondLst>
                <p:cond evt="onClick" delay="0">
                  <p:tgtEl>
                    <p:spTgt spid="48"/>
                  </p:tgtEl>
                </p:cond>
              </p:nextCondLst>
            </p:seq>
            <p:audio>
              <p:cMediaNode vol="80000" numSld="999" showWhenStopped="0">
                <p:cTn id="34" fill="hold" display="0">
                  <p:stCondLst>
                    <p:cond delay="indefinite"/>
                  </p:stCondLst>
                  <p:endCondLst>
                    <p:cond evt="onStopAudio" delay="0">
                      <p:tgtEl>
                        <p:sldTgt/>
                      </p:tgtEl>
                    </p:cond>
                  </p:endCondLst>
                </p:cTn>
                <p:tgtEl>
                  <p:spTgt spid="11"/>
                </p:tgtEl>
              </p:cMediaNode>
            </p:audio>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999"/>
                                          </p:stCondLst>
                                        </p:cTn>
                                        <p:tgtEl>
                                          <p:spTgt spid="23"/>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7" name="demgiay.wav"/>
                                        </p:tgtEl>
                                      </p:cMediaNode>
                                    </p:audio>
                                  </p:sub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999"/>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7" name="demgiay.wav"/>
                                        </p:tgtEl>
                                      </p:cMediaNode>
                                    </p:audio>
                                  </p:subTnLst>
                                </p:cTn>
                              </p:par>
                            </p:childTnLst>
                          </p:cTn>
                        </p:par>
                        <p:par>
                          <p:cTn id="43" fill="hold">
                            <p:stCondLst>
                              <p:cond delay="2000"/>
                            </p:stCondLst>
                            <p:childTnLst>
                              <p:par>
                                <p:cTn id="44" presetID="1" presetClass="entr" presetSubtype="0" fill="hold" grpId="0" nodeType="afterEffect">
                                  <p:stCondLst>
                                    <p:cond delay="0"/>
                                  </p:stCondLst>
                                  <p:childTnLst>
                                    <p:set>
                                      <p:cBhvr>
                                        <p:cTn id="45" dur="1" fill="hold">
                                          <p:stCondLst>
                                            <p:cond delay="999"/>
                                          </p:stCondLst>
                                        </p:cTn>
                                        <p:tgtEl>
                                          <p:spTgt spid="25"/>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7" name="demgiay.wav"/>
                                        </p:tgtEl>
                                      </p:cMediaNode>
                                    </p:audio>
                                  </p:sub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999"/>
                                          </p:stCondLst>
                                        </p:cTn>
                                        <p:tgtEl>
                                          <p:spTgt spid="26"/>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7" name="demgiay.wav"/>
                                        </p:tgtEl>
                                      </p:cMediaNode>
                                    </p:audio>
                                  </p:subTnLst>
                                </p:cTn>
                              </p:par>
                            </p:childTnLst>
                          </p:cTn>
                        </p:par>
                        <p:par>
                          <p:cTn id="49" fill="hold">
                            <p:stCondLst>
                              <p:cond delay="4000"/>
                            </p:stCondLst>
                            <p:childTnLst>
                              <p:par>
                                <p:cTn id="50" presetID="1" presetClass="entr" presetSubtype="0" fill="hold" grpId="0" nodeType="afterEffect">
                                  <p:stCondLst>
                                    <p:cond delay="0"/>
                                  </p:stCondLst>
                                  <p:childTnLst>
                                    <p:set>
                                      <p:cBhvr>
                                        <p:cTn id="51" dur="1" fill="hold">
                                          <p:stCondLst>
                                            <p:cond delay="999"/>
                                          </p:stCondLst>
                                        </p:cTn>
                                        <p:tgtEl>
                                          <p:spTgt spid="2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7" name="demgiay.wav"/>
                                        </p:tgtEl>
                                      </p:cMediaNode>
                                    </p:audio>
                                  </p:subTnLst>
                                </p:cTn>
                              </p:par>
                            </p:childTnLst>
                          </p:cTn>
                        </p:par>
                        <p:par>
                          <p:cTn id="52" fill="hold">
                            <p:stCondLst>
                              <p:cond delay="5000"/>
                            </p:stCondLst>
                            <p:childTnLst>
                              <p:par>
                                <p:cTn id="53" presetID="1" presetClass="entr" presetSubtype="0" fill="hold" grpId="0" nodeType="afterEffect">
                                  <p:stCondLst>
                                    <p:cond delay="0"/>
                                  </p:stCondLst>
                                  <p:childTnLst>
                                    <p:set>
                                      <p:cBhvr>
                                        <p:cTn id="54" dur="1" fill="hold">
                                          <p:stCondLst>
                                            <p:cond delay="999"/>
                                          </p:stCondLst>
                                        </p:cTn>
                                        <p:tgtEl>
                                          <p:spTgt spid="2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7" name="demgiay.wav"/>
                                        </p:tgtEl>
                                      </p:cMediaNode>
                                    </p:audio>
                                  </p:subTnLst>
                                </p:cTn>
                              </p:par>
                            </p:childTnLst>
                          </p:cTn>
                        </p:par>
                        <p:par>
                          <p:cTn id="55" fill="hold">
                            <p:stCondLst>
                              <p:cond delay="6000"/>
                            </p:stCondLst>
                            <p:childTnLst>
                              <p:par>
                                <p:cTn id="56" presetID="1" presetClass="entr" presetSubtype="0" fill="hold" grpId="0" nodeType="afterEffect">
                                  <p:stCondLst>
                                    <p:cond delay="0"/>
                                  </p:stCondLst>
                                  <p:childTnLst>
                                    <p:set>
                                      <p:cBhvr>
                                        <p:cTn id="57" dur="1" fill="hold">
                                          <p:stCondLst>
                                            <p:cond delay="999"/>
                                          </p:stCondLst>
                                        </p:cTn>
                                        <p:tgtEl>
                                          <p:spTgt spid="29"/>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7" name="demgiay.wav"/>
                                        </p:tgtEl>
                                      </p:cMediaNode>
                                    </p:audio>
                                  </p:sub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999"/>
                                          </p:stCondLst>
                                        </p:cTn>
                                        <p:tgtEl>
                                          <p:spTgt spid="30"/>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7" name="demgiay.wav"/>
                                        </p:tgtEl>
                                      </p:cMediaNode>
                                    </p:audio>
                                  </p:subTnLst>
                                </p:cTn>
                              </p:par>
                            </p:childTnLst>
                          </p:cTn>
                        </p:par>
                        <p:par>
                          <p:cTn id="61" fill="hold">
                            <p:stCondLst>
                              <p:cond delay="8000"/>
                            </p:stCondLst>
                            <p:childTnLst>
                              <p:par>
                                <p:cTn id="62" presetID="1" presetClass="entr" presetSubtype="0" fill="hold" grpId="0" nodeType="afterEffect">
                                  <p:stCondLst>
                                    <p:cond delay="0"/>
                                  </p:stCondLst>
                                  <p:childTnLst>
                                    <p:set>
                                      <p:cBhvr>
                                        <p:cTn id="63" dur="1" fill="hold">
                                          <p:stCondLst>
                                            <p:cond delay="999"/>
                                          </p:stCondLst>
                                        </p:cTn>
                                        <p:tgtEl>
                                          <p:spTgt spid="31"/>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7" name="demgiay.wav"/>
                                        </p:tgtEl>
                                      </p:cMediaNode>
                                    </p:audio>
                                  </p:subTnLst>
                                </p:cTn>
                              </p:par>
                            </p:childTnLst>
                          </p:cTn>
                        </p:par>
                        <p:par>
                          <p:cTn id="64" fill="hold">
                            <p:stCondLst>
                              <p:cond delay="9000"/>
                            </p:stCondLst>
                            <p:childTnLst>
                              <p:par>
                                <p:cTn id="65" presetID="1" presetClass="entr" presetSubtype="0" fill="hold" grpId="0" nodeType="afterEffect">
                                  <p:stCondLst>
                                    <p:cond delay="0"/>
                                  </p:stCondLst>
                                  <p:childTnLst>
                                    <p:set>
                                      <p:cBhvr>
                                        <p:cTn id="66" dur="1" fill="hold">
                                          <p:stCondLst>
                                            <p:cond delay="999"/>
                                          </p:stCondLst>
                                        </p:cTn>
                                        <p:tgtEl>
                                          <p:spTgt spid="3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7" name="demgiay.wav"/>
                                        </p:tgtEl>
                                      </p:cMediaNode>
                                    </p:audio>
                                  </p:subTnLst>
                                </p:cTn>
                              </p:par>
                            </p:childTnLst>
                          </p:cTn>
                        </p:par>
                        <p:par>
                          <p:cTn id="67" fill="hold">
                            <p:stCondLst>
                              <p:cond delay="10000"/>
                            </p:stCondLst>
                            <p:childTnLst>
                              <p:par>
                                <p:cTn id="68" presetID="1" presetClass="entr" presetSubtype="0" fill="hold" grpId="0" nodeType="afterEffect">
                                  <p:stCondLst>
                                    <p:cond delay="0"/>
                                  </p:stCondLst>
                                  <p:childTnLst>
                                    <p:set>
                                      <p:cBhvr>
                                        <p:cTn id="69" dur="1" fill="hold">
                                          <p:stCondLst>
                                            <p:cond delay="999"/>
                                          </p:stCondLst>
                                        </p:cTn>
                                        <p:tgtEl>
                                          <p:spTgt spid="33"/>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7" name="demgiay.wav"/>
                                        </p:tgtEl>
                                      </p:cMediaNode>
                                    </p:audio>
                                  </p:subTnLst>
                                </p:cTn>
                              </p:par>
                            </p:childTnLst>
                          </p:cTn>
                        </p:par>
                        <p:par>
                          <p:cTn id="70" fill="hold">
                            <p:stCondLst>
                              <p:cond delay="11000"/>
                            </p:stCondLst>
                            <p:childTnLst>
                              <p:par>
                                <p:cTn id="71" presetID="1" presetClass="entr" presetSubtype="0" fill="hold" grpId="0" nodeType="afterEffect">
                                  <p:stCondLst>
                                    <p:cond delay="0"/>
                                  </p:stCondLst>
                                  <p:childTnLst>
                                    <p:set>
                                      <p:cBhvr>
                                        <p:cTn id="72" dur="1" fill="hold">
                                          <p:stCondLst>
                                            <p:cond delay="999"/>
                                          </p:stCondLst>
                                        </p:cTn>
                                        <p:tgtEl>
                                          <p:spTgt spid="34"/>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demgiay.wav"/>
                                        </p:tgtEl>
                                      </p:cMediaNode>
                                    </p:audio>
                                  </p:subTnLst>
                                </p:cTn>
                              </p:par>
                            </p:childTnLst>
                          </p:cTn>
                        </p:par>
                        <p:par>
                          <p:cTn id="73" fill="hold">
                            <p:stCondLst>
                              <p:cond delay="12000"/>
                            </p:stCondLst>
                            <p:childTnLst>
                              <p:par>
                                <p:cTn id="74" presetID="1" presetClass="entr" presetSubtype="0" fill="hold" grpId="0" nodeType="afterEffect">
                                  <p:stCondLst>
                                    <p:cond delay="0"/>
                                  </p:stCondLst>
                                  <p:childTnLst>
                                    <p:set>
                                      <p:cBhvr>
                                        <p:cTn id="75" dur="1" fill="hold">
                                          <p:stCondLst>
                                            <p:cond delay="999"/>
                                          </p:stCondLst>
                                        </p:cTn>
                                        <p:tgtEl>
                                          <p:spTgt spid="35"/>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7" name="demgiay.wav"/>
                                        </p:tgtEl>
                                      </p:cMediaNode>
                                    </p:audio>
                                  </p:subTnLst>
                                </p:cTn>
                              </p:par>
                            </p:childTnLst>
                          </p:cTn>
                        </p:par>
                        <p:par>
                          <p:cTn id="76" fill="hold">
                            <p:stCondLst>
                              <p:cond delay="13000"/>
                            </p:stCondLst>
                            <p:childTnLst>
                              <p:par>
                                <p:cTn id="77" presetID="1" presetClass="entr" presetSubtype="0" fill="hold" grpId="0" nodeType="afterEffect">
                                  <p:stCondLst>
                                    <p:cond delay="0"/>
                                  </p:stCondLst>
                                  <p:childTnLst>
                                    <p:set>
                                      <p:cBhvr>
                                        <p:cTn id="78" dur="1" fill="hold">
                                          <p:stCondLst>
                                            <p:cond delay="999"/>
                                          </p:stCondLst>
                                        </p:cTn>
                                        <p:tgtEl>
                                          <p:spTgt spid="36"/>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7" name="demgiay.wav"/>
                                        </p:tgtEl>
                                      </p:cMediaNode>
                                    </p:audio>
                                  </p:subTnLst>
                                </p:cTn>
                              </p:par>
                            </p:childTnLst>
                          </p:cTn>
                        </p:par>
                        <p:par>
                          <p:cTn id="79" fill="hold">
                            <p:stCondLst>
                              <p:cond delay="14000"/>
                            </p:stCondLst>
                            <p:childTnLst>
                              <p:par>
                                <p:cTn id="80" presetID="1" presetClass="entr" presetSubtype="0" fill="hold" grpId="0" nodeType="afterEffect">
                                  <p:stCondLst>
                                    <p:cond delay="0"/>
                                  </p:stCondLst>
                                  <p:childTnLst>
                                    <p:set>
                                      <p:cBhvr>
                                        <p:cTn id="81" dur="1" fill="hold">
                                          <p:stCondLst>
                                            <p:cond delay="999"/>
                                          </p:stCondLst>
                                        </p:cTn>
                                        <p:tgtEl>
                                          <p:spTgt spid="37"/>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8" name="hetgio.wav"/>
                                        </p:tgtEl>
                                      </p:cMediaNode>
                                    </p:audio>
                                  </p:subTnLst>
                                </p:cTn>
                              </p:par>
                            </p:childTnLst>
                          </p:cTn>
                        </p:par>
                      </p:childTnLst>
                    </p:cTn>
                  </p:par>
                </p:childTnLst>
              </p:cTn>
              <p:nextCondLst>
                <p:cond evt="onClick" delay="0">
                  <p:tgtEl>
                    <p:spTgt spid="22"/>
                  </p:tgtEl>
                </p:cond>
              </p:nextCondLst>
            </p:seq>
          </p:childTnLst>
        </p:cTn>
      </p:par>
    </p:tnLst>
    <p:bldLst>
      <p:bldP spid="58" grpId="0" animBg="1"/>
      <p:bldP spid="1032" grpId="0" animBg="1"/>
      <p:bldP spid="17"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2" grpId="0" animBg="1"/>
      <p:bldP spid="44" grpId="0" animBg="1"/>
      <p:bldP spid="46" grpId="0" animBg="1"/>
      <p:bldP spid="50" grpId="0" animBg="1"/>
      <p:bldP spid="53" grpId="0" animBg="1"/>
      <p:bldP spid="5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68222</Words>
  <Application>WPS Presentation</Application>
  <PresentationFormat>Widescreen</PresentationFormat>
  <Paragraphs>6120</Paragraphs>
  <Slides>166</Slides>
  <Notes>56</Notes>
  <HiddenSlides>0</HiddenSlides>
  <MMClips>112</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166</vt:i4>
      </vt:variant>
    </vt:vector>
  </HeadingPairs>
  <TitlesOfParts>
    <vt:vector size="179" baseType="lpstr">
      <vt:lpstr>Arial</vt:lpstr>
      <vt:lpstr>SimSun</vt:lpstr>
      <vt:lpstr>Wingdings</vt:lpstr>
      <vt:lpstr>Times New Roman</vt:lpstr>
      <vt:lpstr>Calibri</vt:lpstr>
      <vt:lpstr>Microsoft YaHei</vt:lpstr>
      <vt:lpstr>Arial Unicode MS</vt:lpstr>
      <vt:lpstr>Calibri Light</vt:lpstr>
      <vt:lpstr>TimesNewRomanPSMT</vt:lpstr>
      <vt:lpstr>UTM Avo</vt:lpstr>
      <vt:lpstr>Segoe Print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Trịnh Sỹ Tới</dc:creator>
  <cp:lastModifiedBy>thúy vân nguyễn thị</cp:lastModifiedBy>
  <cp:revision>497</cp:revision>
  <dcterms:created xsi:type="dcterms:W3CDTF">2023-09-25T01:06:00Z</dcterms:created>
  <dcterms:modified xsi:type="dcterms:W3CDTF">2026-01-05T09:25:42Z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71430C412E014C53B455FD7D3A6DD1BA_12</vt:lpwstr>
  </property>
  <property fmtid="{D5CDD505-2E9C-101B-9397-08002B2CF9AE}" pid="3" name="KSOProductBuildVer">
    <vt:lpwstr>1033-12.2.0.23196</vt:lpwstr>
  </property>
</Properties>
</file>