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</p:sldMasterIdLst>
  <p:notesMasterIdLst>
    <p:notesMasterId r:id="rId23"/>
  </p:notesMasterIdLst>
  <p:sldIdLst>
    <p:sldId id="304" r:id="rId3"/>
    <p:sldId id="256" r:id="rId4"/>
    <p:sldId id="324" r:id="rId5"/>
    <p:sldId id="364" r:id="rId6"/>
    <p:sldId id="365" r:id="rId7"/>
    <p:sldId id="366" r:id="rId8"/>
    <p:sldId id="367" r:id="rId9"/>
    <p:sldId id="368" r:id="rId10"/>
    <p:sldId id="359" r:id="rId11"/>
    <p:sldId id="360" r:id="rId12"/>
    <p:sldId id="361" r:id="rId13"/>
    <p:sldId id="362" r:id="rId14"/>
    <p:sldId id="336" r:id="rId15"/>
    <p:sldId id="356" r:id="rId16"/>
    <p:sldId id="311" r:id="rId17"/>
    <p:sldId id="355" r:id="rId18"/>
    <p:sldId id="310" r:id="rId19"/>
    <p:sldId id="258" r:id="rId20"/>
    <p:sldId id="260" r:id="rId21"/>
    <p:sldId id="363" r:id="rId22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24"/>
      <p:bold r:id="rId25"/>
      <p:italic r:id="rId26"/>
      <p:boldItalic r:id="rId27"/>
    </p:embeddedFont>
    <p:embeddedFont>
      <p:font typeface="Prompt" panose="020B0604020202020204" charset="-34"/>
      <p:regular r:id="rId28"/>
      <p:bold r:id="rId29"/>
      <p:italic r:id="rId30"/>
      <p:boldItalic r:id="rId31"/>
    </p:embeddedFont>
    <p:embeddedFont>
      <p:font typeface="Prompt Light" panose="020B0604020202020204" charset="-34"/>
      <p:regular r:id="rId32"/>
      <p:bold r:id="rId33"/>
      <p:italic r:id="rId34"/>
      <p:boldItalic r:id="rId35"/>
    </p:embeddedFont>
    <p:embeddedFont>
      <p:font typeface="Roboto Condensed Light" panose="020B060402020202020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ntserrat Medium" panose="020B0604020202020204" charset="0"/>
      <p:regular r:id="rId42"/>
      <p:italic r:id="rId43"/>
    </p:embeddedFont>
    <p:embeddedFont>
      <p:font typeface="Fredoka One" panose="020B0604020202020204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UTM Facebook K&amp;T" panose="02040603050506020204" pitchFamily="18" charset="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4D52B3-C819-47AC-92A2-EF4CACA8AF3E}">
  <a:tblStyle styleId="{274D52B3-C819-47AC-92A2-EF4CACA8AF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0" autoAdjust="0"/>
    <p:restoredTop sz="94660"/>
  </p:normalViewPr>
  <p:slideViewPr>
    <p:cSldViewPr snapToGrid="0" showGuides="1">
      <p:cViewPr varScale="1">
        <p:scale>
          <a:sx n="141" d="100"/>
          <a:sy n="141" d="100"/>
        </p:scale>
        <p:origin x="81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6.xml"/><Relationship Id="rId51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3232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9928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14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83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91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c6ac5e8787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c6ac5e8787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03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33145" y="-15850"/>
            <a:ext cx="11657891" cy="6097663"/>
            <a:chOff x="-1333145" y="-15850"/>
            <a:chExt cx="11657891" cy="6097663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15850"/>
              <a:ext cx="9144042" cy="3982231"/>
              <a:chOff x="0" y="-15850"/>
              <a:chExt cx="9144042" cy="3982231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0" y="0"/>
                <a:ext cx="2315091" cy="3966381"/>
              </a:xfrm>
              <a:custGeom>
                <a:avLst/>
                <a:gdLst/>
                <a:ahLst/>
                <a:cxnLst/>
                <a:rect l="l" t="t" r="r" b="b"/>
                <a:pathLst>
                  <a:path w="116424" h="199466" extrusionOk="0">
                    <a:moveTo>
                      <a:pt x="0" y="1"/>
                    </a:moveTo>
                    <a:lnTo>
                      <a:pt x="0" y="63638"/>
                    </a:lnTo>
                    <a:cubicBezTo>
                      <a:pt x="11521" y="64021"/>
                      <a:pt x="22883" y="66064"/>
                      <a:pt x="33351" y="71329"/>
                    </a:cubicBezTo>
                    <a:cubicBezTo>
                      <a:pt x="47840" y="78542"/>
                      <a:pt x="58563" y="91563"/>
                      <a:pt x="62839" y="107137"/>
                    </a:cubicBezTo>
                    <a:cubicBezTo>
                      <a:pt x="67435" y="123988"/>
                      <a:pt x="65169" y="141924"/>
                      <a:pt x="65680" y="159158"/>
                    </a:cubicBezTo>
                    <a:cubicBezTo>
                      <a:pt x="66095" y="172722"/>
                      <a:pt x="67850" y="187466"/>
                      <a:pt x="74648" y="199466"/>
                    </a:cubicBezTo>
                    <a:lnTo>
                      <a:pt x="87637" y="199466"/>
                    </a:lnTo>
                    <a:cubicBezTo>
                      <a:pt x="86392" y="196721"/>
                      <a:pt x="85339" y="193913"/>
                      <a:pt x="84477" y="191008"/>
                    </a:cubicBezTo>
                    <a:cubicBezTo>
                      <a:pt x="82084" y="182806"/>
                      <a:pt x="81573" y="174158"/>
                      <a:pt x="82531" y="165668"/>
                    </a:cubicBezTo>
                    <a:cubicBezTo>
                      <a:pt x="84605" y="147637"/>
                      <a:pt x="92009" y="130563"/>
                      <a:pt x="99190" y="114063"/>
                    </a:cubicBezTo>
                    <a:cubicBezTo>
                      <a:pt x="106562" y="97021"/>
                      <a:pt x="114764" y="79308"/>
                      <a:pt x="115626" y="60479"/>
                    </a:cubicBezTo>
                    <a:cubicBezTo>
                      <a:pt x="116424" y="43053"/>
                      <a:pt x="109211" y="26809"/>
                      <a:pt x="99222" y="12894"/>
                    </a:cubicBezTo>
                    <a:cubicBezTo>
                      <a:pt x="95967" y="8394"/>
                      <a:pt x="92456" y="4086"/>
                      <a:pt x="88690" y="1"/>
                    </a:cubicBezTo>
                    <a:close/>
                  </a:path>
                </a:pathLst>
              </a:custGeom>
              <a:solidFill>
                <a:srgbClr val="FFFFFF">
                  <a:alpha val="19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4969849" y="-15850"/>
                <a:ext cx="4174193" cy="1927898"/>
                <a:chOff x="5111569" y="150225"/>
                <a:chExt cx="3832348" cy="1770013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5111569" y="150225"/>
                  <a:ext cx="3831627" cy="1770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01" h="50399" extrusionOk="0">
                      <a:moveTo>
                        <a:pt x="1" y="0"/>
                      </a:moveTo>
                      <a:cubicBezTo>
                        <a:pt x="1" y="1177"/>
                        <a:pt x="853" y="2192"/>
                        <a:pt x="2030" y="2415"/>
                      </a:cubicBezTo>
                      <a:lnTo>
                        <a:pt x="2030" y="2456"/>
                      </a:lnTo>
                      <a:cubicBezTo>
                        <a:pt x="2030" y="5622"/>
                        <a:pt x="4608" y="8200"/>
                        <a:pt x="7775" y="8200"/>
                      </a:cubicBezTo>
                      <a:cubicBezTo>
                        <a:pt x="8221" y="8200"/>
                        <a:pt x="8668" y="8160"/>
                        <a:pt x="9114" y="8038"/>
                      </a:cubicBezTo>
                      <a:cubicBezTo>
                        <a:pt x="9358" y="11448"/>
                        <a:pt x="11631" y="14350"/>
                        <a:pt x="14858" y="15426"/>
                      </a:cubicBezTo>
                      <a:cubicBezTo>
                        <a:pt x="15736" y="15717"/>
                        <a:pt x="16637" y="15858"/>
                        <a:pt x="17527" y="15858"/>
                      </a:cubicBezTo>
                      <a:cubicBezTo>
                        <a:pt x="19930" y="15858"/>
                        <a:pt x="22262" y="14831"/>
                        <a:pt x="23891" y="12950"/>
                      </a:cubicBezTo>
                      <a:cubicBezTo>
                        <a:pt x="24398" y="13620"/>
                        <a:pt x="25109" y="14086"/>
                        <a:pt x="25921" y="14249"/>
                      </a:cubicBezTo>
                      <a:cubicBezTo>
                        <a:pt x="25839" y="14716"/>
                        <a:pt x="25819" y="15203"/>
                        <a:pt x="25819" y="15670"/>
                      </a:cubicBezTo>
                      <a:cubicBezTo>
                        <a:pt x="25819" y="19689"/>
                        <a:pt x="28478" y="23241"/>
                        <a:pt x="32355" y="24357"/>
                      </a:cubicBezTo>
                      <a:cubicBezTo>
                        <a:pt x="33200" y="24605"/>
                        <a:pt x="34058" y="24724"/>
                        <a:pt x="34905" y="24724"/>
                      </a:cubicBezTo>
                      <a:cubicBezTo>
                        <a:pt x="37944" y="24724"/>
                        <a:pt x="40846" y="23187"/>
                        <a:pt x="42544" y="20521"/>
                      </a:cubicBezTo>
                      <a:cubicBezTo>
                        <a:pt x="43621" y="23093"/>
                        <a:pt x="46147" y="24744"/>
                        <a:pt x="48910" y="24744"/>
                      </a:cubicBezTo>
                      <a:cubicBezTo>
                        <a:pt x="48960" y="24744"/>
                        <a:pt x="49010" y="24744"/>
                        <a:pt x="49060" y="24743"/>
                      </a:cubicBezTo>
                      <a:cubicBezTo>
                        <a:pt x="51902" y="24661"/>
                        <a:pt x="54419" y="22875"/>
                        <a:pt x="55393" y="20216"/>
                      </a:cubicBezTo>
                      <a:cubicBezTo>
                        <a:pt x="55663" y="20270"/>
                        <a:pt x="55935" y="20297"/>
                        <a:pt x="56205" y="20297"/>
                      </a:cubicBezTo>
                      <a:cubicBezTo>
                        <a:pt x="57054" y="20297"/>
                        <a:pt x="57887" y="20034"/>
                        <a:pt x="58580" y="19526"/>
                      </a:cubicBezTo>
                      <a:cubicBezTo>
                        <a:pt x="59006" y="21597"/>
                        <a:pt x="60731" y="23180"/>
                        <a:pt x="62842" y="23423"/>
                      </a:cubicBezTo>
                      <a:cubicBezTo>
                        <a:pt x="61868" y="27970"/>
                        <a:pt x="65054" y="32334"/>
                        <a:pt x="69662" y="32801"/>
                      </a:cubicBezTo>
                      <a:cubicBezTo>
                        <a:pt x="69941" y="32830"/>
                        <a:pt x="70218" y="32845"/>
                        <a:pt x="70492" y="32845"/>
                      </a:cubicBezTo>
                      <a:cubicBezTo>
                        <a:pt x="74723" y="32845"/>
                        <a:pt x="78268" y="29394"/>
                        <a:pt x="78268" y="25047"/>
                      </a:cubicBezTo>
                      <a:cubicBezTo>
                        <a:pt x="78268" y="24885"/>
                        <a:pt x="78268" y="24702"/>
                        <a:pt x="78248" y="24519"/>
                      </a:cubicBezTo>
                      <a:lnTo>
                        <a:pt x="78248" y="24519"/>
                      </a:lnTo>
                      <a:cubicBezTo>
                        <a:pt x="84500" y="31238"/>
                        <a:pt x="97449" y="29168"/>
                        <a:pt x="103255" y="34140"/>
                      </a:cubicBezTo>
                      <a:cubicBezTo>
                        <a:pt x="108410" y="38525"/>
                        <a:pt x="108938" y="47679"/>
                        <a:pt x="108979" y="50399"/>
                      </a:cubicBezTo>
                      <a:lnTo>
                        <a:pt x="1091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5814474" y="150225"/>
                  <a:ext cx="3128735" cy="964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87" h="27461" extrusionOk="0">
                      <a:moveTo>
                        <a:pt x="1522" y="0"/>
                      </a:moveTo>
                      <a:cubicBezTo>
                        <a:pt x="1522" y="0"/>
                        <a:pt x="0" y="5298"/>
                        <a:pt x="4344" y="8099"/>
                      </a:cubicBezTo>
                      <a:cubicBezTo>
                        <a:pt x="5478" y="8884"/>
                        <a:pt x="6799" y="9276"/>
                        <a:pt x="8118" y="9276"/>
                      </a:cubicBezTo>
                      <a:cubicBezTo>
                        <a:pt x="9560" y="9276"/>
                        <a:pt x="11001" y="8808"/>
                        <a:pt x="12199" y="7875"/>
                      </a:cubicBezTo>
                      <a:lnTo>
                        <a:pt x="12199" y="7875"/>
                      </a:lnTo>
                      <a:cubicBezTo>
                        <a:pt x="12199" y="7876"/>
                        <a:pt x="11834" y="15954"/>
                        <a:pt x="19181" y="16725"/>
                      </a:cubicBezTo>
                      <a:lnTo>
                        <a:pt x="31360" y="15994"/>
                      </a:lnTo>
                      <a:cubicBezTo>
                        <a:pt x="31360" y="15994"/>
                        <a:pt x="32353" y="18482"/>
                        <a:pt x="35754" y="18482"/>
                      </a:cubicBezTo>
                      <a:cubicBezTo>
                        <a:pt x="36992" y="18482"/>
                        <a:pt x="38549" y="18152"/>
                        <a:pt x="40494" y="17253"/>
                      </a:cubicBezTo>
                      <a:cubicBezTo>
                        <a:pt x="47752" y="13897"/>
                        <a:pt x="47519" y="12715"/>
                        <a:pt x="47517" y="12706"/>
                      </a:cubicBezTo>
                      <a:lnTo>
                        <a:pt x="47517" y="12706"/>
                      </a:lnTo>
                      <a:cubicBezTo>
                        <a:pt x="47522" y="12732"/>
                        <a:pt x="49518" y="21942"/>
                        <a:pt x="58518" y="22327"/>
                      </a:cubicBezTo>
                      <a:cubicBezTo>
                        <a:pt x="58800" y="22339"/>
                        <a:pt x="59074" y="22345"/>
                        <a:pt x="59340" y="22345"/>
                      </a:cubicBezTo>
                      <a:cubicBezTo>
                        <a:pt x="67596" y="22345"/>
                        <a:pt x="68910" y="16745"/>
                        <a:pt x="68910" y="16745"/>
                      </a:cubicBezTo>
                      <a:cubicBezTo>
                        <a:pt x="68910" y="16745"/>
                        <a:pt x="69641" y="25758"/>
                        <a:pt x="78471" y="27158"/>
                      </a:cubicBezTo>
                      <a:cubicBezTo>
                        <a:pt x="79832" y="27370"/>
                        <a:pt x="81026" y="27460"/>
                        <a:pt x="82072" y="27460"/>
                      </a:cubicBezTo>
                      <a:cubicBezTo>
                        <a:pt x="87822" y="27460"/>
                        <a:pt x="89086" y="24743"/>
                        <a:pt x="89086" y="24743"/>
                      </a:cubicBezTo>
                      <a:lnTo>
                        <a:pt x="8908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6023337" y="150225"/>
                  <a:ext cx="2920579" cy="1648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60" h="46949" extrusionOk="0">
                      <a:moveTo>
                        <a:pt x="102" y="0"/>
                      </a:moveTo>
                      <a:cubicBezTo>
                        <a:pt x="41" y="183"/>
                        <a:pt x="0" y="386"/>
                        <a:pt x="0" y="589"/>
                      </a:cubicBezTo>
                      <a:cubicBezTo>
                        <a:pt x="0" y="1583"/>
                        <a:pt x="792" y="2395"/>
                        <a:pt x="1786" y="2456"/>
                      </a:cubicBezTo>
                      <a:cubicBezTo>
                        <a:pt x="1726" y="2720"/>
                        <a:pt x="1705" y="3004"/>
                        <a:pt x="1705" y="3308"/>
                      </a:cubicBezTo>
                      <a:cubicBezTo>
                        <a:pt x="1690" y="5967"/>
                        <a:pt x="3877" y="7875"/>
                        <a:pt x="6270" y="7875"/>
                      </a:cubicBezTo>
                      <a:cubicBezTo>
                        <a:pt x="7001" y="7875"/>
                        <a:pt x="7752" y="7697"/>
                        <a:pt x="8464" y="7307"/>
                      </a:cubicBezTo>
                      <a:lnTo>
                        <a:pt x="8464" y="7612"/>
                      </a:lnTo>
                      <a:cubicBezTo>
                        <a:pt x="8464" y="12767"/>
                        <a:pt x="12037" y="17253"/>
                        <a:pt x="17071" y="18410"/>
                      </a:cubicBezTo>
                      <a:cubicBezTo>
                        <a:pt x="17899" y="18600"/>
                        <a:pt x="18732" y="18692"/>
                        <a:pt x="19555" y="18692"/>
                      </a:cubicBezTo>
                      <a:cubicBezTo>
                        <a:pt x="23730" y="18692"/>
                        <a:pt x="27651" y="16325"/>
                        <a:pt x="29533" y="12442"/>
                      </a:cubicBezTo>
                      <a:cubicBezTo>
                        <a:pt x="31410" y="14438"/>
                        <a:pt x="33967" y="15474"/>
                        <a:pt x="36551" y="15474"/>
                      </a:cubicBezTo>
                      <a:cubicBezTo>
                        <a:pt x="38383" y="15474"/>
                        <a:pt x="40229" y="14953"/>
                        <a:pt x="41854" y="13884"/>
                      </a:cubicBezTo>
                      <a:cubicBezTo>
                        <a:pt x="44415" y="17637"/>
                        <a:pt x="48480" y="19531"/>
                        <a:pt x="52551" y="19531"/>
                      </a:cubicBezTo>
                      <a:cubicBezTo>
                        <a:pt x="56449" y="19531"/>
                        <a:pt x="60352" y="17794"/>
                        <a:pt x="62943" y="14289"/>
                      </a:cubicBezTo>
                      <a:cubicBezTo>
                        <a:pt x="65135" y="18836"/>
                        <a:pt x="69743" y="21718"/>
                        <a:pt x="74797" y="21718"/>
                      </a:cubicBezTo>
                      <a:cubicBezTo>
                        <a:pt x="75507" y="21718"/>
                        <a:pt x="76198" y="21678"/>
                        <a:pt x="76908" y="21576"/>
                      </a:cubicBezTo>
                      <a:lnTo>
                        <a:pt x="76908" y="21576"/>
                      </a:lnTo>
                      <a:cubicBezTo>
                        <a:pt x="76766" y="22124"/>
                        <a:pt x="76705" y="22693"/>
                        <a:pt x="76705" y="23261"/>
                      </a:cubicBezTo>
                      <a:cubicBezTo>
                        <a:pt x="76705" y="25697"/>
                        <a:pt x="78004" y="27950"/>
                        <a:pt x="80115" y="29168"/>
                      </a:cubicBezTo>
                      <a:cubicBezTo>
                        <a:pt x="80115" y="29168"/>
                        <a:pt x="82145" y="34770"/>
                        <a:pt x="83160" y="46948"/>
                      </a:cubicBezTo>
                      <a:lnTo>
                        <a:pt x="83139" y="30061"/>
                      </a:lnTo>
                      <a:lnTo>
                        <a:pt x="8313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6992107" y="150225"/>
                  <a:ext cx="1951127" cy="397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56" h="11324" extrusionOk="0">
                      <a:moveTo>
                        <a:pt x="1" y="0"/>
                      </a:moveTo>
                      <a:cubicBezTo>
                        <a:pt x="1" y="0"/>
                        <a:pt x="1416" y="4277"/>
                        <a:pt x="6659" y="4277"/>
                      </a:cubicBezTo>
                      <a:cubicBezTo>
                        <a:pt x="7471" y="4277"/>
                        <a:pt x="8374" y="4174"/>
                        <a:pt x="9378" y="3938"/>
                      </a:cubicBezTo>
                      <a:cubicBezTo>
                        <a:pt x="9378" y="3938"/>
                        <a:pt x="11483" y="9053"/>
                        <a:pt x="17855" y="9053"/>
                      </a:cubicBezTo>
                      <a:cubicBezTo>
                        <a:pt x="18562" y="9053"/>
                        <a:pt x="19321" y="8990"/>
                        <a:pt x="20136" y="8850"/>
                      </a:cubicBezTo>
                      <a:cubicBezTo>
                        <a:pt x="28275" y="7449"/>
                        <a:pt x="27890" y="1787"/>
                        <a:pt x="27890" y="1786"/>
                      </a:cubicBezTo>
                      <a:lnTo>
                        <a:pt x="27890" y="1786"/>
                      </a:lnTo>
                      <a:cubicBezTo>
                        <a:pt x="27890" y="1787"/>
                        <a:pt x="29740" y="6589"/>
                        <a:pt x="35736" y="6589"/>
                      </a:cubicBezTo>
                      <a:cubicBezTo>
                        <a:pt x="36297" y="6589"/>
                        <a:pt x="36895" y="6547"/>
                        <a:pt x="37531" y="6455"/>
                      </a:cubicBezTo>
                      <a:cubicBezTo>
                        <a:pt x="42605" y="5724"/>
                        <a:pt x="42605" y="2294"/>
                        <a:pt x="42605" y="2294"/>
                      </a:cubicBezTo>
                      <a:cubicBezTo>
                        <a:pt x="42605" y="2294"/>
                        <a:pt x="43620" y="8626"/>
                        <a:pt x="50724" y="10778"/>
                      </a:cubicBezTo>
                      <a:cubicBezTo>
                        <a:pt x="52830" y="11234"/>
                        <a:pt x="54158" y="11323"/>
                        <a:pt x="54878" y="11323"/>
                      </a:cubicBezTo>
                      <a:cubicBezTo>
                        <a:pt x="55345" y="11323"/>
                        <a:pt x="55555" y="11285"/>
                        <a:pt x="55555" y="11285"/>
                      </a:cubicBezTo>
                      <a:lnTo>
                        <a:pt x="5555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7" name="Google Shape;17;p2"/>
            <p:cNvSpPr/>
            <p:nvPr/>
          </p:nvSpPr>
          <p:spPr>
            <a:xfrm>
              <a:off x="-1333145" y="2976128"/>
              <a:ext cx="11646679" cy="1734610"/>
            </a:xfrm>
            <a:custGeom>
              <a:avLst/>
              <a:gdLst/>
              <a:ahLst/>
              <a:cxnLst/>
              <a:rect l="l" t="t" r="r" b="b"/>
              <a:pathLst>
                <a:path w="126739" h="18876" extrusionOk="0">
                  <a:moveTo>
                    <a:pt x="126739" y="1"/>
                  </a:moveTo>
                  <a:cubicBezTo>
                    <a:pt x="126739" y="1"/>
                    <a:pt x="116346" y="772"/>
                    <a:pt x="98099" y="8891"/>
                  </a:cubicBezTo>
                  <a:cubicBezTo>
                    <a:pt x="88261" y="13263"/>
                    <a:pt x="75409" y="15234"/>
                    <a:pt x="62006" y="15234"/>
                  </a:cubicBezTo>
                  <a:cubicBezTo>
                    <a:pt x="50522" y="15234"/>
                    <a:pt x="38633" y="13787"/>
                    <a:pt x="27889" y="11164"/>
                  </a:cubicBezTo>
                  <a:cubicBezTo>
                    <a:pt x="23255" y="10037"/>
                    <a:pt x="19260" y="9605"/>
                    <a:pt x="15861" y="9605"/>
                  </a:cubicBezTo>
                  <a:cubicBezTo>
                    <a:pt x="4759" y="9605"/>
                    <a:pt x="0" y="14209"/>
                    <a:pt x="0" y="14209"/>
                  </a:cubicBezTo>
                  <a:lnTo>
                    <a:pt x="0" y="14980"/>
                  </a:lnTo>
                  <a:cubicBezTo>
                    <a:pt x="4516" y="11616"/>
                    <a:pt x="9119" y="10385"/>
                    <a:pt x="13971" y="10385"/>
                  </a:cubicBezTo>
                  <a:cubicBezTo>
                    <a:pt x="20829" y="10385"/>
                    <a:pt x="28185" y="12846"/>
                    <a:pt x="36495" y="15224"/>
                  </a:cubicBezTo>
                  <a:cubicBezTo>
                    <a:pt x="44055" y="17385"/>
                    <a:pt x="53474" y="18875"/>
                    <a:pt x="63533" y="18875"/>
                  </a:cubicBezTo>
                  <a:cubicBezTo>
                    <a:pt x="75674" y="18875"/>
                    <a:pt x="88749" y="16704"/>
                    <a:pt x="100615" y="10921"/>
                  </a:cubicBezTo>
                  <a:cubicBezTo>
                    <a:pt x="120385" y="1279"/>
                    <a:pt x="126739" y="1016"/>
                    <a:pt x="126739" y="1016"/>
                  </a:cubicBezTo>
                  <a:lnTo>
                    <a:pt x="1267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33145" y="3061960"/>
              <a:ext cx="11657891" cy="3019853"/>
            </a:xfrm>
            <a:custGeom>
              <a:avLst/>
              <a:gdLst/>
              <a:ahLst/>
              <a:cxnLst/>
              <a:rect l="l" t="t" r="r" b="b"/>
              <a:pathLst>
                <a:path w="126861" h="32862" extrusionOk="0">
                  <a:moveTo>
                    <a:pt x="126860" y="0"/>
                  </a:moveTo>
                  <a:cubicBezTo>
                    <a:pt x="126860" y="0"/>
                    <a:pt x="120507" y="264"/>
                    <a:pt x="100717" y="9906"/>
                  </a:cubicBezTo>
                  <a:cubicBezTo>
                    <a:pt x="88833" y="15692"/>
                    <a:pt x="75734" y="17868"/>
                    <a:pt x="63574" y="17868"/>
                  </a:cubicBezTo>
                  <a:cubicBezTo>
                    <a:pt x="53511" y="17868"/>
                    <a:pt x="44091" y="16378"/>
                    <a:pt x="36536" y="14209"/>
                  </a:cubicBezTo>
                  <a:cubicBezTo>
                    <a:pt x="28214" y="11831"/>
                    <a:pt x="20846" y="9370"/>
                    <a:pt x="13980" y="9370"/>
                  </a:cubicBezTo>
                  <a:cubicBezTo>
                    <a:pt x="9122" y="9370"/>
                    <a:pt x="4516" y="10601"/>
                    <a:pt x="0" y="13965"/>
                  </a:cubicBezTo>
                  <a:lnTo>
                    <a:pt x="0" y="32862"/>
                  </a:lnTo>
                  <a:lnTo>
                    <a:pt x="126860" y="32862"/>
                  </a:lnTo>
                  <a:lnTo>
                    <a:pt x="126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08786" y="4379983"/>
              <a:ext cx="882376" cy="954054"/>
            </a:xfrm>
            <a:custGeom>
              <a:avLst/>
              <a:gdLst/>
              <a:ahLst/>
              <a:cxnLst/>
              <a:rect l="l" t="t" r="r" b="b"/>
              <a:pathLst>
                <a:path w="9602" h="10382" extrusionOk="0">
                  <a:moveTo>
                    <a:pt x="4672" y="325"/>
                  </a:moveTo>
                  <a:cubicBezTo>
                    <a:pt x="4679" y="325"/>
                    <a:pt x="4685" y="327"/>
                    <a:pt x="4689" y="331"/>
                  </a:cubicBezTo>
                  <a:cubicBezTo>
                    <a:pt x="4770" y="372"/>
                    <a:pt x="4486" y="859"/>
                    <a:pt x="4080" y="1386"/>
                  </a:cubicBezTo>
                  <a:cubicBezTo>
                    <a:pt x="3682" y="1879"/>
                    <a:pt x="3320" y="2265"/>
                    <a:pt x="3224" y="2265"/>
                  </a:cubicBezTo>
                  <a:cubicBezTo>
                    <a:pt x="3217" y="2265"/>
                    <a:pt x="3211" y="2263"/>
                    <a:pt x="3207" y="2259"/>
                  </a:cubicBezTo>
                  <a:cubicBezTo>
                    <a:pt x="3146" y="2219"/>
                    <a:pt x="3410" y="1731"/>
                    <a:pt x="3837" y="1204"/>
                  </a:cubicBezTo>
                  <a:cubicBezTo>
                    <a:pt x="4214" y="694"/>
                    <a:pt x="4574" y="325"/>
                    <a:pt x="4672" y="325"/>
                  </a:cubicBezTo>
                  <a:close/>
                  <a:moveTo>
                    <a:pt x="8637" y="3210"/>
                  </a:moveTo>
                  <a:cubicBezTo>
                    <a:pt x="8641" y="3210"/>
                    <a:pt x="8644" y="3211"/>
                    <a:pt x="8647" y="3213"/>
                  </a:cubicBezTo>
                  <a:cubicBezTo>
                    <a:pt x="8688" y="3254"/>
                    <a:pt x="8383" y="3721"/>
                    <a:pt x="7977" y="4269"/>
                  </a:cubicBezTo>
                  <a:lnTo>
                    <a:pt x="7977" y="4248"/>
                  </a:lnTo>
                  <a:cubicBezTo>
                    <a:pt x="7590" y="4771"/>
                    <a:pt x="7240" y="5165"/>
                    <a:pt x="7155" y="5165"/>
                  </a:cubicBezTo>
                  <a:cubicBezTo>
                    <a:pt x="7151" y="5165"/>
                    <a:pt x="7148" y="5164"/>
                    <a:pt x="7145" y="5162"/>
                  </a:cubicBezTo>
                  <a:cubicBezTo>
                    <a:pt x="7104" y="5121"/>
                    <a:pt x="7409" y="4654"/>
                    <a:pt x="7815" y="4127"/>
                  </a:cubicBezTo>
                  <a:cubicBezTo>
                    <a:pt x="8203" y="3622"/>
                    <a:pt x="8554" y="3210"/>
                    <a:pt x="8637" y="3210"/>
                  </a:cubicBezTo>
                  <a:close/>
                  <a:moveTo>
                    <a:pt x="4817" y="1"/>
                  </a:moveTo>
                  <a:cubicBezTo>
                    <a:pt x="4559" y="1"/>
                    <a:pt x="3831" y="796"/>
                    <a:pt x="2883" y="2016"/>
                  </a:cubicBezTo>
                  <a:cubicBezTo>
                    <a:pt x="1908" y="3274"/>
                    <a:pt x="386" y="4553"/>
                    <a:pt x="203" y="6095"/>
                  </a:cubicBezTo>
                  <a:cubicBezTo>
                    <a:pt x="0" y="7658"/>
                    <a:pt x="2964" y="10317"/>
                    <a:pt x="4242" y="10378"/>
                  </a:cubicBezTo>
                  <a:cubicBezTo>
                    <a:pt x="4282" y="10381"/>
                    <a:pt x="4322" y="10382"/>
                    <a:pt x="4361" y="10382"/>
                  </a:cubicBezTo>
                  <a:cubicBezTo>
                    <a:pt x="5578" y="10382"/>
                    <a:pt x="6453" y="9176"/>
                    <a:pt x="7023" y="7760"/>
                  </a:cubicBezTo>
                  <a:cubicBezTo>
                    <a:pt x="7612" y="6298"/>
                    <a:pt x="9398" y="3944"/>
                    <a:pt x="9500" y="3639"/>
                  </a:cubicBezTo>
                  <a:cubicBezTo>
                    <a:pt x="9601" y="3315"/>
                    <a:pt x="9297" y="3091"/>
                    <a:pt x="8809" y="2949"/>
                  </a:cubicBezTo>
                  <a:cubicBezTo>
                    <a:pt x="8712" y="2924"/>
                    <a:pt x="8642" y="2908"/>
                    <a:pt x="8584" y="2908"/>
                  </a:cubicBezTo>
                  <a:cubicBezTo>
                    <a:pt x="8363" y="2908"/>
                    <a:pt x="8329" y="3136"/>
                    <a:pt x="7734" y="3924"/>
                  </a:cubicBezTo>
                  <a:cubicBezTo>
                    <a:pt x="6962" y="4898"/>
                    <a:pt x="6678" y="5527"/>
                    <a:pt x="5420" y="5547"/>
                  </a:cubicBezTo>
                  <a:cubicBezTo>
                    <a:pt x="5414" y="5547"/>
                    <a:pt x="5409" y="5548"/>
                    <a:pt x="5403" y="5548"/>
                  </a:cubicBezTo>
                  <a:cubicBezTo>
                    <a:pt x="4140" y="5548"/>
                    <a:pt x="4021" y="3272"/>
                    <a:pt x="4425" y="2848"/>
                  </a:cubicBezTo>
                  <a:cubicBezTo>
                    <a:pt x="6090" y="980"/>
                    <a:pt x="5602" y="372"/>
                    <a:pt x="5602" y="372"/>
                  </a:cubicBezTo>
                  <a:cubicBezTo>
                    <a:pt x="5602" y="372"/>
                    <a:pt x="5075" y="108"/>
                    <a:pt x="4851" y="6"/>
                  </a:cubicBezTo>
                  <a:cubicBezTo>
                    <a:pt x="4841" y="2"/>
                    <a:pt x="4830" y="1"/>
                    <a:pt x="4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21618" y="3854177"/>
              <a:ext cx="559641" cy="337255"/>
            </a:xfrm>
            <a:custGeom>
              <a:avLst/>
              <a:gdLst/>
              <a:ahLst/>
              <a:cxnLst/>
              <a:rect l="l" t="t" r="r" b="b"/>
              <a:pathLst>
                <a:path w="6090" h="3670" extrusionOk="0">
                  <a:moveTo>
                    <a:pt x="4912" y="163"/>
                  </a:moveTo>
                  <a:cubicBezTo>
                    <a:pt x="5106" y="163"/>
                    <a:pt x="5259" y="231"/>
                    <a:pt x="5319" y="363"/>
                  </a:cubicBezTo>
                  <a:cubicBezTo>
                    <a:pt x="5420" y="566"/>
                    <a:pt x="5177" y="871"/>
                    <a:pt x="4791" y="1033"/>
                  </a:cubicBezTo>
                  <a:cubicBezTo>
                    <a:pt x="4633" y="1099"/>
                    <a:pt x="4476" y="1132"/>
                    <a:pt x="4338" y="1132"/>
                  </a:cubicBezTo>
                  <a:cubicBezTo>
                    <a:pt x="4138" y="1132"/>
                    <a:pt x="3978" y="1064"/>
                    <a:pt x="3918" y="931"/>
                  </a:cubicBezTo>
                  <a:cubicBezTo>
                    <a:pt x="3837" y="708"/>
                    <a:pt x="4080" y="404"/>
                    <a:pt x="4466" y="262"/>
                  </a:cubicBezTo>
                  <a:cubicBezTo>
                    <a:pt x="4624" y="195"/>
                    <a:pt x="4778" y="163"/>
                    <a:pt x="4912" y="163"/>
                  </a:cubicBezTo>
                  <a:close/>
                  <a:moveTo>
                    <a:pt x="3776" y="1134"/>
                  </a:moveTo>
                  <a:cubicBezTo>
                    <a:pt x="3914" y="1242"/>
                    <a:pt x="4076" y="1291"/>
                    <a:pt x="4243" y="1291"/>
                  </a:cubicBezTo>
                  <a:cubicBezTo>
                    <a:pt x="4297" y="1291"/>
                    <a:pt x="4351" y="1286"/>
                    <a:pt x="4405" y="1277"/>
                  </a:cubicBezTo>
                  <a:lnTo>
                    <a:pt x="4405" y="1277"/>
                  </a:lnTo>
                  <a:cubicBezTo>
                    <a:pt x="4243" y="1398"/>
                    <a:pt x="4121" y="1601"/>
                    <a:pt x="4101" y="1804"/>
                  </a:cubicBezTo>
                  <a:cubicBezTo>
                    <a:pt x="3962" y="1697"/>
                    <a:pt x="3801" y="1647"/>
                    <a:pt x="3633" y="1647"/>
                  </a:cubicBezTo>
                  <a:cubicBezTo>
                    <a:pt x="3580" y="1647"/>
                    <a:pt x="3526" y="1652"/>
                    <a:pt x="3472" y="1662"/>
                  </a:cubicBezTo>
                  <a:cubicBezTo>
                    <a:pt x="3634" y="1540"/>
                    <a:pt x="3756" y="1358"/>
                    <a:pt x="3776" y="1134"/>
                  </a:cubicBezTo>
                  <a:close/>
                  <a:moveTo>
                    <a:pt x="3113" y="910"/>
                  </a:moveTo>
                  <a:cubicBezTo>
                    <a:pt x="3323" y="910"/>
                    <a:pt x="3491" y="978"/>
                    <a:pt x="3553" y="1114"/>
                  </a:cubicBezTo>
                  <a:cubicBezTo>
                    <a:pt x="3634" y="1337"/>
                    <a:pt x="3390" y="1622"/>
                    <a:pt x="3005" y="1784"/>
                  </a:cubicBezTo>
                  <a:cubicBezTo>
                    <a:pt x="2854" y="1848"/>
                    <a:pt x="2706" y="1877"/>
                    <a:pt x="2576" y="1877"/>
                  </a:cubicBezTo>
                  <a:cubicBezTo>
                    <a:pt x="2373" y="1877"/>
                    <a:pt x="2214" y="1806"/>
                    <a:pt x="2152" y="1683"/>
                  </a:cubicBezTo>
                  <a:cubicBezTo>
                    <a:pt x="2051" y="1459"/>
                    <a:pt x="2294" y="1155"/>
                    <a:pt x="2680" y="992"/>
                  </a:cubicBezTo>
                  <a:cubicBezTo>
                    <a:pt x="2830" y="937"/>
                    <a:pt x="2980" y="910"/>
                    <a:pt x="3113" y="910"/>
                  </a:cubicBezTo>
                  <a:close/>
                  <a:moveTo>
                    <a:pt x="5334" y="1056"/>
                  </a:moveTo>
                  <a:cubicBezTo>
                    <a:pt x="5532" y="1056"/>
                    <a:pt x="5685" y="1124"/>
                    <a:pt x="5745" y="1256"/>
                  </a:cubicBezTo>
                  <a:cubicBezTo>
                    <a:pt x="5826" y="1480"/>
                    <a:pt x="5603" y="1784"/>
                    <a:pt x="5197" y="1926"/>
                  </a:cubicBezTo>
                  <a:lnTo>
                    <a:pt x="5197" y="1946"/>
                  </a:lnTo>
                  <a:cubicBezTo>
                    <a:pt x="5047" y="2002"/>
                    <a:pt x="4900" y="2029"/>
                    <a:pt x="4770" y="2029"/>
                  </a:cubicBezTo>
                  <a:cubicBezTo>
                    <a:pt x="4567" y="2029"/>
                    <a:pt x="4406" y="1961"/>
                    <a:pt x="4344" y="1825"/>
                  </a:cubicBezTo>
                  <a:cubicBezTo>
                    <a:pt x="4243" y="1601"/>
                    <a:pt x="4486" y="1317"/>
                    <a:pt x="4872" y="1155"/>
                  </a:cubicBezTo>
                  <a:cubicBezTo>
                    <a:pt x="5038" y="1088"/>
                    <a:pt x="5197" y="1056"/>
                    <a:pt x="5334" y="1056"/>
                  </a:cubicBezTo>
                  <a:close/>
                  <a:moveTo>
                    <a:pt x="1970" y="1865"/>
                  </a:moveTo>
                  <a:cubicBezTo>
                    <a:pt x="2115" y="1978"/>
                    <a:pt x="2299" y="2040"/>
                    <a:pt x="2491" y="2040"/>
                  </a:cubicBezTo>
                  <a:cubicBezTo>
                    <a:pt x="2540" y="2040"/>
                    <a:pt x="2590" y="2036"/>
                    <a:pt x="2639" y="2028"/>
                  </a:cubicBezTo>
                  <a:lnTo>
                    <a:pt x="2639" y="2028"/>
                  </a:lnTo>
                  <a:cubicBezTo>
                    <a:pt x="2457" y="2149"/>
                    <a:pt x="2335" y="2352"/>
                    <a:pt x="2315" y="2576"/>
                  </a:cubicBezTo>
                  <a:cubicBezTo>
                    <a:pt x="2179" y="2455"/>
                    <a:pt x="2020" y="2390"/>
                    <a:pt x="1847" y="2390"/>
                  </a:cubicBezTo>
                  <a:cubicBezTo>
                    <a:pt x="1788" y="2390"/>
                    <a:pt x="1727" y="2398"/>
                    <a:pt x="1665" y="2413"/>
                  </a:cubicBezTo>
                  <a:cubicBezTo>
                    <a:pt x="1848" y="2291"/>
                    <a:pt x="1970" y="2088"/>
                    <a:pt x="1970" y="1865"/>
                  </a:cubicBezTo>
                  <a:close/>
                  <a:moveTo>
                    <a:pt x="1315" y="1652"/>
                  </a:moveTo>
                  <a:cubicBezTo>
                    <a:pt x="1521" y="1652"/>
                    <a:pt x="1684" y="1728"/>
                    <a:pt x="1746" y="1865"/>
                  </a:cubicBezTo>
                  <a:cubicBezTo>
                    <a:pt x="1848" y="2068"/>
                    <a:pt x="1604" y="2373"/>
                    <a:pt x="1218" y="2535"/>
                  </a:cubicBezTo>
                  <a:cubicBezTo>
                    <a:pt x="1068" y="2599"/>
                    <a:pt x="913" y="2628"/>
                    <a:pt x="777" y="2628"/>
                  </a:cubicBezTo>
                  <a:cubicBezTo>
                    <a:pt x="565" y="2628"/>
                    <a:pt x="395" y="2557"/>
                    <a:pt x="346" y="2434"/>
                  </a:cubicBezTo>
                  <a:cubicBezTo>
                    <a:pt x="265" y="2210"/>
                    <a:pt x="508" y="1926"/>
                    <a:pt x="894" y="1743"/>
                  </a:cubicBezTo>
                  <a:cubicBezTo>
                    <a:pt x="1042" y="1681"/>
                    <a:pt x="1187" y="1652"/>
                    <a:pt x="1315" y="1652"/>
                  </a:cubicBezTo>
                  <a:close/>
                  <a:moveTo>
                    <a:pt x="3546" y="1798"/>
                  </a:moveTo>
                  <a:cubicBezTo>
                    <a:pt x="3743" y="1798"/>
                    <a:pt x="3898" y="1874"/>
                    <a:pt x="3959" y="2007"/>
                  </a:cubicBezTo>
                  <a:cubicBezTo>
                    <a:pt x="4060" y="2231"/>
                    <a:pt x="3817" y="2515"/>
                    <a:pt x="3431" y="2677"/>
                  </a:cubicBezTo>
                  <a:lnTo>
                    <a:pt x="3411" y="2677"/>
                  </a:lnTo>
                  <a:cubicBezTo>
                    <a:pt x="3253" y="2743"/>
                    <a:pt x="3099" y="2776"/>
                    <a:pt x="2965" y="2776"/>
                  </a:cubicBezTo>
                  <a:cubicBezTo>
                    <a:pt x="2771" y="2776"/>
                    <a:pt x="2618" y="2708"/>
                    <a:pt x="2558" y="2576"/>
                  </a:cubicBezTo>
                  <a:cubicBezTo>
                    <a:pt x="2457" y="2352"/>
                    <a:pt x="2721" y="2068"/>
                    <a:pt x="3106" y="1906"/>
                  </a:cubicBezTo>
                  <a:cubicBezTo>
                    <a:pt x="3261" y="1832"/>
                    <a:pt x="3413" y="1798"/>
                    <a:pt x="3546" y="1798"/>
                  </a:cubicBezTo>
                  <a:close/>
                  <a:moveTo>
                    <a:pt x="1732" y="2554"/>
                  </a:moveTo>
                  <a:cubicBezTo>
                    <a:pt x="1939" y="2554"/>
                    <a:pt x="2103" y="2622"/>
                    <a:pt x="2152" y="2758"/>
                  </a:cubicBezTo>
                  <a:cubicBezTo>
                    <a:pt x="2254" y="2961"/>
                    <a:pt x="2010" y="3266"/>
                    <a:pt x="1624" y="3428"/>
                  </a:cubicBezTo>
                  <a:cubicBezTo>
                    <a:pt x="1473" y="3492"/>
                    <a:pt x="1322" y="3521"/>
                    <a:pt x="1190" y="3521"/>
                  </a:cubicBezTo>
                  <a:cubicBezTo>
                    <a:pt x="983" y="3521"/>
                    <a:pt x="821" y="3450"/>
                    <a:pt x="772" y="3327"/>
                  </a:cubicBezTo>
                  <a:cubicBezTo>
                    <a:pt x="670" y="3103"/>
                    <a:pt x="914" y="2799"/>
                    <a:pt x="1300" y="2636"/>
                  </a:cubicBezTo>
                  <a:cubicBezTo>
                    <a:pt x="1450" y="2581"/>
                    <a:pt x="1600" y="2554"/>
                    <a:pt x="1732" y="2554"/>
                  </a:cubicBezTo>
                  <a:close/>
                  <a:moveTo>
                    <a:pt x="4985" y="0"/>
                  </a:moveTo>
                  <a:cubicBezTo>
                    <a:pt x="4808" y="0"/>
                    <a:pt x="4607" y="39"/>
                    <a:pt x="4405" y="120"/>
                  </a:cubicBezTo>
                  <a:cubicBezTo>
                    <a:pt x="3959" y="302"/>
                    <a:pt x="3675" y="627"/>
                    <a:pt x="3675" y="891"/>
                  </a:cubicBezTo>
                  <a:cubicBezTo>
                    <a:pt x="3578" y="795"/>
                    <a:pt x="3414" y="743"/>
                    <a:pt x="3218" y="743"/>
                  </a:cubicBezTo>
                  <a:cubicBezTo>
                    <a:pt x="3042" y="743"/>
                    <a:pt x="2841" y="784"/>
                    <a:pt x="2639" y="871"/>
                  </a:cubicBezTo>
                  <a:cubicBezTo>
                    <a:pt x="2193" y="1053"/>
                    <a:pt x="1868" y="1398"/>
                    <a:pt x="1909" y="1662"/>
                  </a:cubicBezTo>
                  <a:cubicBezTo>
                    <a:pt x="1799" y="1553"/>
                    <a:pt x="1625" y="1496"/>
                    <a:pt x="1417" y="1496"/>
                  </a:cubicBezTo>
                  <a:cubicBezTo>
                    <a:pt x="1240" y="1496"/>
                    <a:pt x="1039" y="1537"/>
                    <a:pt x="833" y="1622"/>
                  </a:cubicBezTo>
                  <a:cubicBezTo>
                    <a:pt x="325" y="1825"/>
                    <a:pt x="1" y="2231"/>
                    <a:pt x="122" y="2515"/>
                  </a:cubicBezTo>
                  <a:cubicBezTo>
                    <a:pt x="190" y="2684"/>
                    <a:pt x="399" y="2768"/>
                    <a:pt x="666" y="2768"/>
                  </a:cubicBezTo>
                  <a:cubicBezTo>
                    <a:pt x="720" y="2768"/>
                    <a:pt x="775" y="2765"/>
                    <a:pt x="833" y="2758"/>
                  </a:cubicBezTo>
                  <a:lnTo>
                    <a:pt x="833" y="2758"/>
                  </a:lnTo>
                  <a:cubicBezTo>
                    <a:pt x="589" y="2961"/>
                    <a:pt x="467" y="3205"/>
                    <a:pt x="549" y="3408"/>
                  </a:cubicBezTo>
                  <a:cubicBezTo>
                    <a:pt x="622" y="3579"/>
                    <a:pt x="836" y="3669"/>
                    <a:pt x="1105" y="3669"/>
                  </a:cubicBezTo>
                  <a:cubicBezTo>
                    <a:pt x="1283" y="3669"/>
                    <a:pt x="1484" y="3630"/>
                    <a:pt x="1685" y="3550"/>
                  </a:cubicBezTo>
                  <a:cubicBezTo>
                    <a:pt x="2132" y="3367"/>
                    <a:pt x="2436" y="3022"/>
                    <a:pt x="2416" y="2758"/>
                  </a:cubicBezTo>
                  <a:lnTo>
                    <a:pt x="2416" y="2758"/>
                  </a:lnTo>
                  <a:cubicBezTo>
                    <a:pt x="2515" y="2868"/>
                    <a:pt x="2684" y="2924"/>
                    <a:pt x="2889" y="2924"/>
                  </a:cubicBezTo>
                  <a:cubicBezTo>
                    <a:pt x="3064" y="2924"/>
                    <a:pt x="3266" y="2883"/>
                    <a:pt x="3472" y="2799"/>
                  </a:cubicBezTo>
                  <a:cubicBezTo>
                    <a:pt x="3918" y="2616"/>
                    <a:pt x="4223" y="2291"/>
                    <a:pt x="4202" y="2028"/>
                  </a:cubicBezTo>
                  <a:lnTo>
                    <a:pt x="4202" y="2028"/>
                  </a:lnTo>
                  <a:cubicBezTo>
                    <a:pt x="4309" y="2124"/>
                    <a:pt x="4479" y="2175"/>
                    <a:pt x="4677" y="2175"/>
                  </a:cubicBezTo>
                  <a:cubicBezTo>
                    <a:pt x="4855" y="2175"/>
                    <a:pt x="5056" y="2134"/>
                    <a:pt x="5258" y="2048"/>
                  </a:cubicBezTo>
                  <a:cubicBezTo>
                    <a:pt x="5765" y="1845"/>
                    <a:pt x="6090" y="1459"/>
                    <a:pt x="5968" y="1155"/>
                  </a:cubicBezTo>
                  <a:cubicBezTo>
                    <a:pt x="5900" y="986"/>
                    <a:pt x="5692" y="901"/>
                    <a:pt x="5425" y="901"/>
                  </a:cubicBezTo>
                  <a:cubicBezTo>
                    <a:pt x="5371" y="901"/>
                    <a:pt x="5315" y="904"/>
                    <a:pt x="5258" y="911"/>
                  </a:cubicBezTo>
                  <a:cubicBezTo>
                    <a:pt x="5501" y="708"/>
                    <a:pt x="5623" y="465"/>
                    <a:pt x="5542" y="262"/>
                  </a:cubicBezTo>
                  <a:cubicBezTo>
                    <a:pt x="5468" y="90"/>
                    <a:pt x="5255" y="0"/>
                    <a:pt x="49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315100" y="996700"/>
            <a:ext cx="4513800" cy="24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315100" y="3485775"/>
            <a:ext cx="45138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2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5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46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52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49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11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83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74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9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 flipH="1">
            <a:off x="1137999" y="2317350"/>
            <a:ext cx="3021300" cy="8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058999" y="1119498"/>
            <a:ext cx="1179300" cy="8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 flipH="1">
            <a:off x="1137999" y="3111072"/>
            <a:ext cx="3021300" cy="6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" y="26"/>
            <a:ext cx="9483558" cy="5143443"/>
            <a:chOff x="-339371" y="1"/>
            <a:chExt cx="9483558" cy="5143443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26" y="3964305"/>
              <a:ext cx="9144161" cy="1179139"/>
              <a:chOff x="26" y="3964305"/>
              <a:chExt cx="9144161" cy="1179139"/>
            </a:xfrm>
          </p:grpSpPr>
          <p:sp>
            <p:nvSpPr>
              <p:cNvPr id="29" name="Google Shape;29;p3"/>
              <p:cNvSpPr/>
              <p:nvPr/>
            </p:nvSpPr>
            <p:spPr>
              <a:xfrm flipH="1">
                <a:off x="26" y="3964305"/>
                <a:ext cx="9144161" cy="1179139"/>
              </a:xfrm>
              <a:custGeom>
                <a:avLst/>
                <a:gdLst/>
                <a:ahLst/>
                <a:cxnLst/>
                <a:rect l="l" t="t" r="r" b="b"/>
                <a:pathLst>
                  <a:path w="202394" h="92645" extrusionOk="0">
                    <a:moveTo>
                      <a:pt x="199333" y="1"/>
                    </a:moveTo>
                    <a:cubicBezTo>
                      <a:pt x="185371" y="1"/>
                      <a:pt x="176893" y="9981"/>
                      <a:pt x="171209" y="11493"/>
                    </a:cubicBezTo>
                    <a:cubicBezTo>
                      <a:pt x="170593" y="11656"/>
                      <a:pt x="169982" y="11729"/>
                      <a:pt x="169371" y="11729"/>
                    </a:cubicBezTo>
                    <a:cubicBezTo>
                      <a:pt x="164556" y="11729"/>
                      <a:pt x="159798" y="7208"/>
                      <a:pt x="153437" y="7208"/>
                    </a:cubicBezTo>
                    <a:cubicBezTo>
                      <a:pt x="152631" y="7208"/>
                      <a:pt x="151799" y="7281"/>
                      <a:pt x="150937" y="7445"/>
                    </a:cubicBezTo>
                    <a:cubicBezTo>
                      <a:pt x="142421" y="9064"/>
                      <a:pt x="119332" y="24446"/>
                      <a:pt x="101100" y="24835"/>
                    </a:cubicBezTo>
                    <a:cubicBezTo>
                      <a:pt x="86279" y="25177"/>
                      <a:pt x="80168" y="30462"/>
                      <a:pt x="74921" y="30462"/>
                    </a:cubicBezTo>
                    <a:cubicBezTo>
                      <a:pt x="73714" y="30462"/>
                      <a:pt x="72552" y="30182"/>
                      <a:pt x="71340" y="29498"/>
                    </a:cubicBezTo>
                    <a:cubicBezTo>
                      <a:pt x="68727" y="28041"/>
                      <a:pt x="65596" y="27232"/>
                      <a:pt x="61762" y="27232"/>
                    </a:cubicBezTo>
                    <a:cubicBezTo>
                      <a:pt x="56048" y="27232"/>
                      <a:pt x="48771" y="29029"/>
                      <a:pt x="39314" y="33157"/>
                    </a:cubicBezTo>
                    <a:cubicBezTo>
                      <a:pt x="23511" y="40022"/>
                      <a:pt x="1" y="43260"/>
                      <a:pt x="1" y="43260"/>
                    </a:cubicBezTo>
                    <a:lnTo>
                      <a:pt x="1" y="92644"/>
                    </a:lnTo>
                    <a:lnTo>
                      <a:pt x="202394" y="92450"/>
                    </a:lnTo>
                    <a:lnTo>
                      <a:pt x="202394" y="159"/>
                    </a:lnTo>
                    <a:cubicBezTo>
                      <a:pt x="201345" y="51"/>
                      <a:pt x="200325" y="1"/>
                      <a:pt x="199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30;p3"/>
              <p:cNvGrpSpPr/>
              <p:nvPr/>
            </p:nvGrpSpPr>
            <p:grpSpPr>
              <a:xfrm>
                <a:off x="6063383" y="4485519"/>
                <a:ext cx="875999" cy="336317"/>
                <a:chOff x="5153868" y="1397477"/>
                <a:chExt cx="1451532" cy="557277"/>
              </a:xfrm>
            </p:grpSpPr>
            <p:sp>
              <p:nvSpPr>
                <p:cNvPr id="31" name="Google Shape;31;p3"/>
                <p:cNvSpPr/>
                <p:nvPr/>
              </p:nvSpPr>
              <p:spPr>
                <a:xfrm flipH="1">
                  <a:off x="5153868" y="1613995"/>
                  <a:ext cx="1451532" cy="33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" h="1751" extrusionOk="0">
                      <a:moveTo>
                        <a:pt x="6750" y="1"/>
                      </a:moveTo>
                      <a:cubicBezTo>
                        <a:pt x="6706" y="1"/>
                        <a:pt x="6651" y="7"/>
                        <a:pt x="6575" y="21"/>
                      </a:cubicBezTo>
                      <a:cubicBezTo>
                        <a:pt x="6186" y="86"/>
                        <a:pt x="1652" y="150"/>
                        <a:pt x="1652" y="150"/>
                      </a:cubicBezTo>
                      <a:cubicBezTo>
                        <a:pt x="1577" y="129"/>
                        <a:pt x="1505" y="118"/>
                        <a:pt x="1435" y="118"/>
                      </a:cubicBezTo>
                      <a:cubicBezTo>
                        <a:pt x="1296" y="118"/>
                        <a:pt x="1167" y="161"/>
                        <a:pt x="1037" y="248"/>
                      </a:cubicBezTo>
                      <a:cubicBezTo>
                        <a:pt x="649" y="442"/>
                        <a:pt x="681" y="409"/>
                        <a:pt x="422" y="507"/>
                      </a:cubicBezTo>
                      <a:cubicBezTo>
                        <a:pt x="163" y="636"/>
                        <a:pt x="1" y="1122"/>
                        <a:pt x="163" y="1219"/>
                      </a:cubicBezTo>
                      <a:cubicBezTo>
                        <a:pt x="269" y="1299"/>
                        <a:pt x="244" y="1357"/>
                        <a:pt x="629" y="1357"/>
                      </a:cubicBezTo>
                      <a:cubicBezTo>
                        <a:pt x="712" y="1357"/>
                        <a:pt x="814" y="1354"/>
                        <a:pt x="940" y="1349"/>
                      </a:cubicBezTo>
                      <a:cubicBezTo>
                        <a:pt x="1384" y="1308"/>
                        <a:pt x="1513" y="1218"/>
                        <a:pt x="1658" y="1218"/>
                      </a:cubicBezTo>
                      <a:cubicBezTo>
                        <a:pt x="1745" y="1218"/>
                        <a:pt x="1838" y="1251"/>
                        <a:pt x="2009" y="1349"/>
                      </a:cubicBezTo>
                      <a:cubicBezTo>
                        <a:pt x="2365" y="1543"/>
                        <a:pt x="2786" y="1672"/>
                        <a:pt x="3207" y="1705"/>
                      </a:cubicBezTo>
                      <a:cubicBezTo>
                        <a:pt x="3275" y="1714"/>
                        <a:pt x="3332" y="1718"/>
                        <a:pt x="3382" y="1718"/>
                      </a:cubicBezTo>
                      <a:cubicBezTo>
                        <a:pt x="3683" y="1718"/>
                        <a:pt x="3710" y="1571"/>
                        <a:pt x="4405" y="1543"/>
                      </a:cubicBezTo>
                      <a:cubicBezTo>
                        <a:pt x="5053" y="1543"/>
                        <a:pt x="5265" y="1750"/>
                        <a:pt x="5589" y="1750"/>
                      </a:cubicBezTo>
                      <a:cubicBezTo>
                        <a:pt x="5671" y="1750"/>
                        <a:pt x="5759" y="1737"/>
                        <a:pt x="5862" y="1705"/>
                      </a:cubicBezTo>
                      <a:cubicBezTo>
                        <a:pt x="6380" y="1575"/>
                        <a:pt x="6024" y="1413"/>
                        <a:pt x="6575" y="1251"/>
                      </a:cubicBezTo>
                      <a:cubicBezTo>
                        <a:pt x="7158" y="1090"/>
                        <a:pt x="7319" y="1057"/>
                        <a:pt x="7481" y="766"/>
                      </a:cubicBezTo>
                      <a:cubicBezTo>
                        <a:pt x="7676" y="474"/>
                        <a:pt x="7611" y="345"/>
                        <a:pt x="7222" y="215"/>
                      </a:cubicBezTo>
                      <a:cubicBezTo>
                        <a:pt x="6917" y="88"/>
                        <a:pt x="6912" y="1"/>
                        <a:pt x="67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flipH="1">
                  <a:off x="5404994" y="1397477"/>
                  <a:ext cx="888014" cy="15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" h="810" extrusionOk="0">
                      <a:moveTo>
                        <a:pt x="2332" y="0"/>
                      </a:moveTo>
                      <a:cubicBezTo>
                        <a:pt x="1037" y="0"/>
                        <a:pt x="0" y="194"/>
                        <a:pt x="0" y="389"/>
                      </a:cubicBezTo>
                      <a:cubicBezTo>
                        <a:pt x="0" y="615"/>
                        <a:pt x="1037" y="810"/>
                        <a:pt x="2332" y="810"/>
                      </a:cubicBezTo>
                      <a:cubicBezTo>
                        <a:pt x="3627" y="810"/>
                        <a:pt x="4696" y="615"/>
                        <a:pt x="4696" y="389"/>
                      </a:cubicBezTo>
                      <a:cubicBezTo>
                        <a:pt x="4696" y="194"/>
                        <a:pt x="3627" y="0"/>
                        <a:pt x="23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3"/>
                <p:cNvSpPr/>
                <p:nvPr/>
              </p:nvSpPr>
              <p:spPr>
                <a:xfrm flipH="1">
                  <a:off x="5190554" y="1470847"/>
                  <a:ext cx="1304601" cy="483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559" extrusionOk="0">
                      <a:moveTo>
                        <a:pt x="1069" y="1"/>
                      </a:moveTo>
                      <a:lnTo>
                        <a:pt x="1069" y="907"/>
                      </a:lnTo>
                      <a:cubicBezTo>
                        <a:pt x="681" y="1069"/>
                        <a:pt x="325" y="1264"/>
                        <a:pt x="1" y="1523"/>
                      </a:cubicBezTo>
                      <a:cubicBezTo>
                        <a:pt x="228" y="1458"/>
                        <a:pt x="487" y="1426"/>
                        <a:pt x="713" y="1426"/>
                      </a:cubicBezTo>
                      <a:cubicBezTo>
                        <a:pt x="743" y="1430"/>
                        <a:pt x="772" y="1432"/>
                        <a:pt x="801" y="1432"/>
                      </a:cubicBezTo>
                      <a:cubicBezTo>
                        <a:pt x="997" y="1432"/>
                        <a:pt x="1188" y="1340"/>
                        <a:pt x="1329" y="1199"/>
                      </a:cubicBezTo>
                      <a:cubicBezTo>
                        <a:pt x="1542" y="1246"/>
                        <a:pt x="1773" y="1276"/>
                        <a:pt x="2008" y="1276"/>
                      </a:cubicBezTo>
                      <a:cubicBezTo>
                        <a:pt x="2094" y="1276"/>
                        <a:pt x="2181" y="1272"/>
                        <a:pt x="2268" y="1264"/>
                      </a:cubicBezTo>
                      <a:lnTo>
                        <a:pt x="2268" y="1264"/>
                      </a:lnTo>
                      <a:cubicBezTo>
                        <a:pt x="2203" y="1426"/>
                        <a:pt x="2106" y="1555"/>
                        <a:pt x="1976" y="1652"/>
                      </a:cubicBezTo>
                      <a:cubicBezTo>
                        <a:pt x="1847" y="1782"/>
                        <a:pt x="1685" y="1944"/>
                        <a:pt x="1588" y="2106"/>
                      </a:cubicBezTo>
                      <a:cubicBezTo>
                        <a:pt x="1588" y="2106"/>
                        <a:pt x="2041" y="1814"/>
                        <a:pt x="2268" y="1685"/>
                      </a:cubicBezTo>
                      <a:cubicBezTo>
                        <a:pt x="2397" y="1620"/>
                        <a:pt x="2494" y="1523"/>
                        <a:pt x="2624" y="1393"/>
                      </a:cubicBezTo>
                      <a:cubicBezTo>
                        <a:pt x="3077" y="1393"/>
                        <a:pt x="3531" y="1361"/>
                        <a:pt x="3531" y="1361"/>
                      </a:cubicBezTo>
                      <a:lnTo>
                        <a:pt x="3531" y="1361"/>
                      </a:lnTo>
                      <a:cubicBezTo>
                        <a:pt x="3433" y="1587"/>
                        <a:pt x="3336" y="1814"/>
                        <a:pt x="3239" y="2041"/>
                      </a:cubicBezTo>
                      <a:cubicBezTo>
                        <a:pt x="3174" y="2332"/>
                        <a:pt x="3077" y="2559"/>
                        <a:pt x="3077" y="2559"/>
                      </a:cubicBezTo>
                      <a:cubicBezTo>
                        <a:pt x="3336" y="2300"/>
                        <a:pt x="3563" y="2008"/>
                        <a:pt x="3757" y="1717"/>
                      </a:cubicBezTo>
                      <a:cubicBezTo>
                        <a:pt x="3952" y="1361"/>
                        <a:pt x="4567" y="1296"/>
                        <a:pt x="4567" y="1296"/>
                      </a:cubicBezTo>
                      <a:cubicBezTo>
                        <a:pt x="4632" y="1458"/>
                        <a:pt x="4664" y="1620"/>
                        <a:pt x="4729" y="1782"/>
                      </a:cubicBezTo>
                      <a:cubicBezTo>
                        <a:pt x="4858" y="2041"/>
                        <a:pt x="4988" y="2300"/>
                        <a:pt x="5150" y="2559"/>
                      </a:cubicBezTo>
                      <a:cubicBezTo>
                        <a:pt x="5117" y="2267"/>
                        <a:pt x="5150" y="2008"/>
                        <a:pt x="5247" y="1749"/>
                      </a:cubicBezTo>
                      <a:cubicBezTo>
                        <a:pt x="5344" y="1587"/>
                        <a:pt x="5247" y="1231"/>
                        <a:pt x="5247" y="1231"/>
                      </a:cubicBezTo>
                      <a:lnTo>
                        <a:pt x="5247" y="1231"/>
                      </a:lnTo>
                      <a:cubicBezTo>
                        <a:pt x="5538" y="1264"/>
                        <a:pt x="5862" y="1328"/>
                        <a:pt x="6154" y="1426"/>
                      </a:cubicBezTo>
                      <a:cubicBezTo>
                        <a:pt x="6413" y="1523"/>
                        <a:pt x="6639" y="1555"/>
                        <a:pt x="6898" y="1555"/>
                      </a:cubicBezTo>
                      <a:cubicBezTo>
                        <a:pt x="6736" y="1490"/>
                        <a:pt x="6542" y="1361"/>
                        <a:pt x="6413" y="1231"/>
                      </a:cubicBezTo>
                      <a:cubicBezTo>
                        <a:pt x="6218" y="1069"/>
                        <a:pt x="5992" y="972"/>
                        <a:pt x="5765" y="907"/>
                      </a:cubicBezTo>
                      <a:lnTo>
                        <a:pt x="5765" y="1"/>
                      </a:lnTo>
                      <a:cubicBezTo>
                        <a:pt x="5765" y="227"/>
                        <a:pt x="4696" y="422"/>
                        <a:pt x="3401" y="422"/>
                      </a:cubicBezTo>
                      <a:cubicBezTo>
                        <a:pt x="2106" y="422"/>
                        <a:pt x="1069" y="227"/>
                        <a:pt x="10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" name="Google Shape;34;p3"/>
              <p:cNvGrpSpPr/>
              <p:nvPr/>
            </p:nvGrpSpPr>
            <p:grpSpPr>
              <a:xfrm>
                <a:off x="4386961" y="4399871"/>
                <a:ext cx="723589" cy="277803"/>
                <a:chOff x="5153868" y="1397477"/>
                <a:chExt cx="1451532" cy="557277"/>
              </a:xfrm>
            </p:grpSpPr>
            <p:sp>
              <p:nvSpPr>
                <p:cNvPr id="35" name="Google Shape;35;p3"/>
                <p:cNvSpPr/>
                <p:nvPr/>
              </p:nvSpPr>
              <p:spPr>
                <a:xfrm flipH="1">
                  <a:off x="5153868" y="1613995"/>
                  <a:ext cx="1451532" cy="33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" h="1751" extrusionOk="0">
                      <a:moveTo>
                        <a:pt x="6750" y="1"/>
                      </a:moveTo>
                      <a:cubicBezTo>
                        <a:pt x="6706" y="1"/>
                        <a:pt x="6651" y="7"/>
                        <a:pt x="6575" y="21"/>
                      </a:cubicBezTo>
                      <a:cubicBezTo>
                        <a:pt x="6186" y="86"/>
                        <a:pt x="1652" y="150"/>
                        <a:pt x="1652" y="150"/>
                      </a:cubicBezTo>
                      <a:cubicBezTo>
                        <a:pt x="1577" y="129"/>
                        <a:pt x="1505" y="118"/>
                        <a:pt x="1435" y="118"/>
                      </a:cubicBezTo>
                      <a:cubicBezTo>
                        <a:pt x="1296" y="118"/>
                        <a:pt x="1167" y="161"/>
                        <a:pt x="1037" y="248"/>
                      </a:cubicBezTo>
                      <a:cubicBezTo>
                        <a:pt x="649" y="442"/>
                        <a:pt x="681" y="409"/>
                        <a:pt x="422" y="507"/>
                      </a:cubicBezTo>
                      <a:cubicBezTo>
                        <a:pt x="163" y="636"/>
                        <a:pt x="1" y="1122"/>
                        <a:pt x="163" y="1219"/>
                      </a:cubicBezTo>
                      <a:cubicBezTo>
                        <a:pt x="269" y="1299"/>
                        <a:pt x="244" y="1357"/>
                        <a:pt x="629" y="1357"/>
                      </a:cubicBezTo>
                      <a:cubicBezTo>
                        <a:pt x="712" y="1357"/>
                        <a:pt x="814" y="1354"/>
                        <a:pt x="940" y="1349"/>
                      </a:cubicBezTo>
                      <a:cubicBezTo>
                        <a:pt x="1384" y="1308"/>
                        <a:pt x="1513" y="1218"/>
                        <a:pt x="1658" y="1218"/>
                      </a:cubicBezTo>
                      <a:cubicBezTo>
                        <a:pt x="1745" y="1218"/>
                        <a:pt x="1838" y="1251"/>
                        <a:pt x="2009" y="1349"/>
                      </a:cubicBezTo>
                      <a:cubicBezTo>
                        <a:pt x="2365" y="1543"/>
                        <a:pt x="2786" y="1672"/>
                        <a:pt x="3207" y="1705"/>
                      </a:cubicBezTo>
                      <a:cubicBezTo>
                        <a:pt x="3275" y="1714"/>
                        <a:pt x="3332" y="1718"/>
                        <a:pt x="3382" y="1718"/>
                      </a:cubicBezTo>
                      <a:cubicBezTo>
                        <a:pt x="3683" y="1718"/>
                        <a:pt x="3710" y="1571"/>
                        <a:pt x="4405" y="1543"/>
                      </a:cubicBezTo>
                      <a:cubicBezTo>
                        <a:pt x="5053" y="1543"/>
                        <a:pt x="5265" y="1750"/>
                        <a:pt x="5589" y="1750"/>
                      </a:cubicBezTo>
                      <a:cubicBezTo>
                        <a:pt x="5671" y="1750"/>
                        <a:pt x="5759" y="1737"/>
                        <a:pt x="5862" y="1705"/>
                      </a:cubicBezTo>
                      <a:cubicBezTo>
                        <a:pt x="6380" y="1575"/>
                        <a:pt x="6024" y="1413"/>
                        <a:pt x="6575" y="1251"/>
                      </a:cubicBezTo>
                      <a:cubicBezTo>
                        <a:pt x="7158" y="1090"/>
                        <a:pt x="7319" y="1057"/>
                        <a:pt x="7481" y="766"/>
                      </a:cubicBezTo>
                      <a:cubicBezTo>
                        <a:pt x="7676" y="474"/>
                        <a:pt x="7611" y="345"/>
                        <a:pt x="7222" y="215"/>
                      </a:cubicBezTo>
                      <a:cubicBezTo>
                        <a:pt x="6917" y="88"/>
                        <a:pt x="6912" y="1"/>
                        <a:pt x="67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3"/>
                <p:cNvSpPr/>
                <p:nvPr/>
              </p:nvSpPr>
              <p:spPr>
                <a:xfrm flipH="1">
                  <a:off x="5404994" y="1397477"/>
                  <a:ext cx="888014" cy="15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" h="810" extrusionOk="0">
                      <a:moveTo>
                        <a:pt x="2332" y="0"/>
                      </a:moveTo>
                      <a:cubicBezTo>
                        <a:pt x="1037" y="0"/>
                        <a:pt x="0" y="194"/>
                        <a:pt x="0" y="389"/>
                      </a:cubicBezTo>
                      <a:cubicBezTo>
                        <a:pt x="0" y="615"/>
                        <a:pt x="1037" y="810"/>
                        <a:pt x="2332" y="810"/>
                      </a:cubicBezTo>
                      <a:cubicBezTo>
                        <a:pt x="3627" y="810"/>
                        <a:pt x="4696" y="615"/>
                        <a:pt x="4696" y="389"/>
                      </a:cubicBezTo>
                      <a:cubicBezTo>
                        <a:pt x="4696" y="194"/>
                        <a:pt x="3627" y="0"/>
                        <a:pt x="23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3"/>
                <p:cNvSpPr/>
                <p:nvPr/>
              </p:nvSpPr>
              <p:spPr>
                <a:xfrm flipH="1">
                  <a:off x="5190554" y="1470847"/>
                  <a:ext cx="1304601" cy="483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559" extrusionOk="0">
                      <a:moveTo>
                        <a:pt x="1069" y="1"/>
                      </a:moveTo>
                      <a:lnTo>
                        <a:pt x="1069" y="907"/>
                      </a:lnTo>
                      <a:cubicBezTo>
                        <a:pt x="681" y="1069"/>
                        <a:pt x="325" y="1264"/>
                        <a:pt x="1" y="1523"/>
                      </a:cubicBezTo>
                      <a:cubicBezTo>
                        <a:pt x="228" y="1458"/>
                        <a:pt x="487" y="1426"/>
                        <a:pt x="713" y="1426"/>
                      </a:cubicBezTo>
                      <a:cubicBezTo>
                        <a:pt x="743" y="1430"/>
                        <a:pt x="772" y="1432"/>
                        <a:pt x="801" y="1432"/>
                      </a:cubicBezTo>
                      <a:cubicBezTo>
                        <a:pt x="997" y="1432"/>
                        <a:pt x="1188" y="1340"/>
                        <a:pt x="1329" y="1199"/>
                      </a:cubicBezTo>
                      <a:cubicBezTo>
                        <a:pt x="1542" y="1246"/>
                        <a:pt x="1773" y="1276"/>
                        <a:pt x="2008" y="1276"/>
                      </a:cubicBezTo>
                      <a:cubicBezTo>
                        <a:pt x="2094" y="1276"/>
                        <a:pt x="2181" y="1272"/>
                        <a:pt x="2268" y="1264"/>
                      </a:cubicBezTo>
                      <a:lnTo>
                        <a:pt x="2268" y="1264"/>
                      </a:lnTo>
                      <a:cubicBezTo>
                        <a:pt x="2203" y="1426"/>
                        <a:pt x="2106" y="1555"/>
                        <a:pt x="1976" y="1652"/>
                      </a:cubicBezTo>
                      <a:cubicBezTo>
                        <a:pt x="1847" y="1782"/>
                        <a:pt x="1685" y="1944"/>
                        <a:pt x="1588" y="2106"/>
                      </a:cubicBezTo>
                      <a:cubicBezTo>
                        <a:pt x="1588" y="2106"/>
                        <a:pt x="2041" y="1814"/>
                        <a:pt x="2268" y="1685"/>
                      </a:cubicBezTo>
                      <a:cubicBezTo>
                        <a:pt x="2397" y="1620"/>
                        <a:pt x="2494" y="1523"/>
                        <a:pt x="2624" y="1393"/>
                      </a:cubicBezTo>
                      <a:cubicBezTo>
                        <a:pt x="3077" y="1393"/>
                        <a:pt x="3531" y="1361"/>
                        <a:pt x="3531" y="1361"/>
                      </a:cubicBezTo>
                      <a:lnTo>
                        <a:pt x="3531" y="1361"/>
                      </a:lnTo>
                      <a:cubicBezTo>
                        <a:pt x="3433" y="1587"/>
                        <a:pt x="3336" y="1814"/>
                        <a:pt x="3239" y="2041"/>
                      </a:cubicBezTo>
                      <a:cubicBezTo>
                        <a:pt x="3174" y="2332"/>
                        <a:pt x="3077" y="2559"/>
                        <a:pt x="3077" y="2559"/>
                      </a:cubicBezTo>
                      <a:cubicBezTo>
                        <a:pt x="3336" y="2300"/>
                        <a:pt x="3563" y="2008"/>
                        <a:pt x="3757" y="1717"/>
                      </a:cubicBezTo>
                      <a:cubicBezTo>
                        <a:pt x="3952" y="1361"/>
                        <a:pt x="4567" y="1296"/>
                        <a:pt x="4567" y="1296"/>
                      </a:cubicBezTo>
                      <a:cubicBezTo>
                        <a:pt x="4632" y="1458"/>
                        <a:pt x="4664" y="1620"/>
                        <a:pt x="4729" y="1782"/>
                      </a:cubicBezTo>
                      <a:cubicBezTo>
                        <a:pt x="4858" y="2041"/>
                        <a:pt x="4988" y="2300"/>
                        <a:pt x="5150" y="2559"/>
                      </a:cubicBezTo>
                      <a:cubicBezTo>
                        <a:pt x="5117" y="2267"/>
                        <a:pt x="5150" y="2008"/>
                        <a:pt x="5247" y="1749"/>
                      </a:cubicBezTo>
                      <a:cubicBezTo>
                        <a:pt x="5344" y="1587"/>
                        <a:pt x="5247" y="1231"/>
                        <a:pt x="5247" y="1231"/>
                      </a:cubicBezTo>
                      <a:lnTo>
                        <a:pt x="5247" y="1231"/>
                      </a:lnTo>
                      <a:cubicBezTo>
                        <a:pt x="5538" y="1264"/>
                        <a:pt x="5862" y="1328"/>
                        <a:pt x="6154" y="1426"/>
                      </a:cubicBezTo>
                      <a:cubicBezTo>
                        <a:pt x="6413" y="1523"/>
                        <a:pt x="6639" y="1555"/>
                        <a:pt x="6898" y="1555"/>
                      </a:cubicBezTo>
                      <a:cubicBezTo>
                        <a:pt x="6736" y="1490"/>
                        <a:pt x="6542" y="1361"/>
                        <a:pt x="6413" y="1231"/>
                      </a:cubicBezTo>
                      <a:cubicBezTo>
                        <a:pt x="6218" y="1069"/>
                        <a:pt x="5992" y="972"/>
                        <a:pt x="5765" y="907"/>
                      </a:cubicBezTo>
                      <a:lnTo>
                        <a:pt x="5765" y="1"/>
                      </a:lnTo>
                      <a:cubicBezTo>
                        <a:pt x="5765" y="227"/>
                        <a:pt x="4696" y="422"/>
                        <a:pt x="3401" y="422"/>
                      </a:cubicBezTo>
                      <a:cubicBezTo>
                        <a:pt x="2106" y="422"/>
                        <a:pt x="1069" y="227"/>
                        <a:pt x="10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" name="Google Shape;38;p3"/>
            <p:cNvGrpSpPr/>
            <p:nvPr/>
          </p:nvGrpSpPr>
          <p:grpSpPr>
            <a:xfrm flipH="1">
              <a:off x="-339371" y="1"/>
              <a:ext cx="5449923" cy="2871481"/>
              <a:chOff x="5814474" y="150219"/>
              <a:chExt cx="3129442" cy="164885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5814474" y="150225"/>
                <a:ext cx="3128735" cy="964430"/>
              </a:xfrm>
              <a:custGeom>
                <a:avLst/>
                <a:gdLst/>
                <a:ahLst/>
                <a:cxnLst/>
                <a:rect l="l" t="t" r="r" b="b"/>
                <a:pathLst>
                  <a:path w="89087" h="27461" extrusionOk="0">
                    <a:moveTo>
                      <a:pt x="1522" y="0"/>
                    </a:moveTo>
                    <a:cubicBezTo>
                      <a:pt x="1522" y="0"/>
                      <a:pt x="0" y="5298"/>
                      <a:pt x="4344" y="8099"/>
                    </a:cubicBezTo>
                    <a:cubicBezTo>
                      <a:pt x="5478" y="8884"/>
                      <a:pt x="6799" y="9276"/>
                      <a:pt x="8118" y="9276"/>
                    </a:cubicBezTo>
                    <a:cubicBezTo>
                      <a:pt x="9560" y="9276"/>
                      <a:pt x="11001" y="8808"/>
                      <a:pt x="12199" y="7875"/>
                    </a:cubicBezTo>
                    <a:lnTo>
                      <a:pt x="12199" y="7875"/>
                    </a:lnTo>
                    <a:cubicBezTo>
                      <a:pt x="12199" y="7876"/>
                      <a:pt x="11834" y="15954"/>
                      <a:pt x="19181" y="16725"/>
                    </a:cubicBezTo>
                    <a:lnTo>
                      <a:pt x="31360" y="15994"/>
                    </a:lnTo>
                    <a:cubicBezTo>
                      <a:pt x="31360" y="15994"/>
                      <a:pt x="32353" y="18482"/>
                      <a:pt x="35754" y="18482"/>
                    </a:cubicBezTo>
                    <a:cubicBezTo>
                      <a:pt x="36992" y="18482"/>
                      <a:pt x="38549" y="18152"/>
                      <a:pt x="40494" y="17253"/>
                    </a:cubicBezTo>
                    <a:cubicBezTo>
                      <a:pt x="47752" y="13897"/>
                      <a:pt x="47519" y="12715"/>
                      <a:pt x="47517" y="12706"/>
                    </a:cubicBezTo>
                    <a:lnTo>
                      <a:pt x="47517" y="12706"/>
                    </a:lnTo>
                    <a:cubicBezTo>
                      <a:pt x="47522" y="12732"/>
                      <a:pt x="49518" y="21942"/>
                      <a:pt x="58518" y="22327"/>
                    </a:cubicBezTo>
                    <a:cubicBezTo>
                      <a:pt x="58800" y="22339"/>
                      <a:pt x="59074" y="22345"/>
                      <a:pt x="59340" y="22345"/>
                    </a:cubicBezTo>
                    <a:cubicBezTo>
                      <a:pt x="67596" y="22345"/>
                      <a:pt x="68910" y="16745"/>
                      <a:pt x="68910" y="16745"/>
                    </a:cubicBezTo>
                    <a:cubicBezTo>
                      <a:pt x="68910" y="16745"/>
                      <a:pt x="69641" y="25758"/>
                      <a:pt x="78471" y="27158"/>
                    </a:cubicBezTo>
                    <a:cubicBezTo>
                      <a:pt x="79832" y="27370"/>
                      <a:pt x="81026" y="27460"/>
                      <a:pt x="82072" y="27460"/>
                    </a:cubicBezTo>
                    <a:cubicBezTo>
                      <a:pt x="87822" y="27460"/>
                      <a:pt x="89086" y="24743"/>
                      <a:pt x="89086" y="24743"/>
                    </a:cubicBezTo>
                    <a:lnTo>
                      <a:pt x="890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6023337" y="150225"/>
                <a:ext cx="2920579" cy="1648849"/>
              </a:xfrm>
              <a:custGeom>
                <a:avLst/>
                <a:gdLst/>
                <a:ahLst/>
                <a:cxnLst/>
                <a:rect l="l" t="t" r="r" b="b"/>
                <a:pathLst>
                  <a:path w="83160" h="46949" extrusionOk="0">
                    <a:moveTo>
                      <a:pt x="102" y="0"/>
                    </a:moveTo>
                    <a:cubicBezTo>
                      <a:pt x="41" y="183"/>
                      <a:pt x="0" y="386"/>
                      <a:pt x="0" y="589"/>
                    </a:cubicBezTo>
                    <a:cubicBezTo>
                      <a:pt x="0" y="1583"/>
                      <a:pt x="792" y="2395"/>
                      <a:pt x="1786" y="2456"/>
                    </a:cubicBezTo>
                    <a:cubicBezTo>
                      <a:pt x="1726" y="2720"/>
                      <a:pt x="1705" y="3004"/>
                      <a:pt x="1705" y="3308"/>
                    </a:cubicBezTo>
                    <a:cubicBezTo>
                      <a:pt x="1690" y="5967"/>
                      <a:pt x="3877" y="7875"/>
                      <a:pt x="6270" y="7875"/>
                    </a:cubicBezTo>
                    <a:cubicBezTo>
                      <a:pt x="7001" y="7875"/>
                      <a:pt x="7752" y="7697"/>
                      <a:pt x="8464" y="7307"/>
                    </a:cubicBezTo>
                    <a:lnTo>
                      <a:pt x="8464" y="7612"/>
                    </a:lnTo>
                    <a:cubicBezTo>
                      <a:pt x="8464" y="12767"/>
                      <a:pt x="12037" y="17253"/>
                      <a:pt x="17071" y="18410"/>
                    </a:cubicBezTo>
                    <a:cubicBezTo>
                      <a:pt x="17899" y="18600"/>
                      <a:pt x="18732" y="18692"/>
                      <a:pt x="19555" y="18692"/>
                    </a:cubicBezTo>
                    <a:cubicBezTo>
                      <a:pt x="23730" y="18692"/>
                      <a:pt x="27651" y="16325"/>
                      <a:pt x="29533" y="12442"/>
                    </a:cubicBezTo>
                    <a:cubicBezTo>
                      <a:pt x="31410" y="14438"/>
                      <a:pt x="33967" y="15474"/>
                      <a:pt x="36551" y="15474"/>
                    </a:cubicBezTo>
                    <a:cubicBezTo>
                      <a:pt x="38383" y="15474"/>
                      <a:pt x="40229" y="14953"/>
                      <a:pt x="41854" y="13884"/>
                    </a:cubicBezTo>
                    <a:cubicBezTo>
                      <a:pt x="44415" y="17637"/>
                      <a:pt x="48480" y="19531"/>
                      <a:pt x="52551" y="19531"/>
                    </a:cubicBezTo>
                    <a:cubicBezTo>
                      <a:pt x="56449" y="19531"/>
                      <a:pt x="60352" y="17794"/>
                      <a:pt x="62943" y="14289"/>
                    </a:cubicBezTo>
                    <a:cubicBezTo>
                      <a:pt x="65135" y="18836"/>
                      <a:pt x="69743" y="21718"/>
                      <a:pt x="74797" y="21718"/>
                    </a:cubicBezTo>
                    <a:cubicBezTo>
                      <a:pt x="75507" y="21718"/>
                      <a:pt x="76198" y="21678"/>
                      <a:pt x="76908" y="21576"/>
                    </a:cubicBezTo>
                    <a:lnTo>
                      <a:pt x="76908" y="21576"/>
                    </a:lnTo>
                    <a:cubicBezTo>
                      <a:pt x="76766" y="22124"/>
                      <a:pt x="76705" y="22693"/>
                      <a:pt x="76705" y="23261"/>
                    </a:cubicBezTo>
                    <a:cubicBezTo>
                      <a:pt x="76705" y="25697"/>
                      <a:pt x="78004" y="27950"/>
                      <a:pt x="80115" y="29168"/>
                    </a:cubicBezTo>
                    <a:cubicBezTo>
                      <a:pt x="80115" y="29168"/>
                      <a:pt x="82145" y="34770"/>
                      <a:pt x="83160" y="46948"/>
                    </a:cubicBezTo>
                    <a:lnTo>
                      <a:pt x="83139" y="30061"/>
                    </a:lnTo>
                    <a:lnTo>
                      <a:pt x="83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6536019" y="150219"/>
                <a:ext cx="2407241" cy="490669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50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36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712375" y="4038975"/>
            <a:ext cx="7719300" cy="56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660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998550" y="542450"/>
            <a:ext cx="7146900" cy="4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998550" y="1017650"/>
            <a:ext cx="7146900" cy="358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685800" lvl="1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2pPr>
            <a:lvl3pPr marL="1028700" lvl="2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3pPr>
            <a:lvl4pPr marL="1371600" lvl="3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4pPr>
            <a:lvl5pPr marL="1714500" lvl="4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5pPr>
            <a:lvl6pPr marL="2057400" lvl="5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6pPr>
            <a:lvl7pPr marL="2400300" lvl="6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7pPr>
            <a:lvl8pPr marL="2743200" lvl="7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8pPr>
            <a:lvl9pPr marL="3086100" lvl="8" indent="-228600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701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24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720000" y="1058978"/>
            <a:ext cx="7704000" cy="3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200">
                <a:solidFill>
                  <a:schemeClr val="lt1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-282825" y="387598"/>
            <a:ext cx="9966706" cy="4755812"/>
            <a:chOff x="-282825" y="387598"/>
            <a:chExt cx="9966706" cy="4755812"/>
          </a:xfrm>
        </p:grpSpPr>
        <p:sp>
          <p:nvSpPr>
            <p:cNvPr id="46" name="Google Shape;46;p4"/>
            <p:cNvSpPr/>
            <p:nvPr/>
          </p:nvSpPr>
          <p:spPr>
            <a:xfrm>
              <a:off x="0" y="4788226"/>
              <a:ext cx="9143974" cy="355185"/>
            </a:xfrm>
            <a:custGeom>
              <a:avLst/>
              <a:gdLst/>
              <a:ahLst/>
              <a:cxnLst/>
              <a:rect l="l" t="t" r="r" b="b"/>
              <a:pathLst>
                <a:path w="199465" h="94276" extrusionOk="0">
                  <a:moveTo>
                    <a:pt x="99732" y="1"/>
                  </a:moveTo>
                  <a:cubicBezTo>
                    <a:pt x="40978" y="1"/>
                    <a:pt x="0" y="13277"/>
                    <a:pt x="0" y="13277"/>
                  </a:cubicBezTo>
                  <a:lnTo>
                    <a:pt x="0" y="94276"/>
                  </a:lnTo>
                  <a:lnTo>
                    <a:pt x="199465" y="94276"/>
                  </a:lnTo>
                  <a:lnTo>
                    <a:pt x="199465" y="13277"/>
                  </a:lnTo>
                  <a:cubicBezTo>
                    <a:pt x="199465" y="13277"/>
                    <a:pt x="158487" y="1"/>
                    <a:pt x="99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47;p4"/>
            <p:cNvGrpSpPr/>
            <p:nvPr/>
          </p:nvGrpSpPr>
          <p:grpSpPr>
            <a:xfrm>
              <a:off x="-282825" y="387598"/>
              <a:ext cx="9966706" cy="4602932"/>
              <a:chOff x="-282825" y="387598"/>
              <a:chExt cx="9966706" cy="4602932"/>
            </a:xfrm>
          </p:grpSpPr>
          <p:sp>
            <p:nvSpPr>
              <p:cNvPr id="48" name="Google Shape;48;p4"/>
              <p:cNvSpPr/>
              <p:nvPr/>
            </p:nvSpPr>
            <p:spPr>
              <a:xfrm>
                <a:off x="8213597" y="387598"/>
                <a:ext cx="677017" cy="849034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2754" extrusionOk="0">
                    <a:moveTo>
                      <a:pt x="826" y="0"/>
                    </a:moveTo>
                    <a:cubicBezTo>
                      <a:pt x="750" y="0"/>
                      <a:pt x="673" y="23"/>
                      <a:pt x="609" y="71"/>
                    </a:cubicBezTo>
                    <a:lnTo>
                      <a:pt x="224" y="376"/>
                    </a:lnTo>
                    <a:cubicBezTo>
                      <a:pt x="41" y="477"/>
                      <a:pt x="0" y="721"/>
                      <a:pt x="122" y="883"/>
                    </a:cubicBezTo>
                    <a:lnTo>
                      <a:pt x="2213" y="3826"/>
                    </a:lnTo>
                    <a:cubicBezTo>
                      <a:pt x="2314" y="3968"/>
                      <a:pt x="2274" y="4151"/>
                      <a:pt x="2152" y="4252"/>
                    </a:cubicBezTo>
                    <a:cubicBezTo>
                      <a:pt x="1604" y="4618"/>
                      <a:pt x="1482" y="5369"/>
                      <a:pt x="1868" y="5917"/>
                    </a:cubicBezTo>
                    <a:lnTo>
                      <a:pt x="6516" y="12473"/>
                    </a:lnTo>
                    <a:cubicBezTo>
                      <a:pt x="6640" y="12658"/>
                      <a:pt x="6839" y="12754"/>
                      <a:pt x="7044" y="12754"/>
                    </a:cubicBezTo>
                    <a:cubicBezTo>
                      <a:pt x="7176" y="12754"/>
                      <a:pt x="7310" y="12715"/>
                      <a:pt x="7429" y="12635"/>
                    </a:cubicBezTo>
                    <a:lnTo>
                      <a:pt x="9804" y="10951"/>
                    </a:lnTo>
                    <a:cubicBezTo>
                      <a:pt x="10088" y="10748"/>
                      <a:pt x="10169" y="10321"/>
                      <a:pt x="9966" y="10017"/>
                    </a:cubicBezTo>
                    <a:lnTo>
                      <a:pt x="5318" y="3481"/>
                    </a:lnTo>
                    <a:cubicBezTo>
                      <a:pt x="5084" y="3148"/>
                      <a:pt x="4715" y="2972"/>
                      <a:pt x="4338" y="2972"/>
                    </a:cubicBezTo>
                    <a:cubicBezTo>
                      <a:pt x="4095" y="2972"/>
                      <a:pt x="3849" y="3046"/>
                      <a:pt x="3634" y="3197"/>
                    </a:cubicBezTo>
                    <a:cubicBezTo>
                      <a:pt x="3579" y="3228"/>
                      <a:pt x="3518" y="3244"/>
                      <a:pt x="3458" y="3244"/>
                    </a:cubicBezTo>
                    <a:cubicBezTo>
                      <a:pt x="3363" y="3244"/>
                      <a:pt x="3270" y="3203"/>
                      <a:pt x="3207" y="3116"/>
                    </a:cubicBezTo>
                    <a:lnTo>
                      <a:pt x="1117" y="152"/>
                    </a:lnTo>
                    <a:cubicBezTo>
                      <a:pt x="1055" y="54"/>
                      <a:pt x="942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" name="Google Shape;49;p4"/>
              <p:cNvGrpSpPr/>
              <p:nvPr/>
            </p:nvGrpSpPr>
            <p:grpSpPr>
              <a:xfrm>
                <a:off x="8604113" y="1695426"/>
                <a:ext cx="1079768" cy="691137"/>
                <a:chOff x="7123985" y="3297314"/>
                <a:chExt cx="733588" cy="469554"/>
              </a:xfrm>
            </p:grpSpPr>
            <p:sp>
              <p:nvSpPr>
                <p:cNvPr id="50" name="Google Shape;50;p4"/>
                <p:cNvSpPr/>
                <p:nvPr/>
              </p:nvSpPr>
              <p:spPr>
                <a:xfrm>
                  <a:off x="7123985" y="3300756"/>
                  <a:ext cx="732849" cy="46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7" h="13272" extrusionOk="0">
                      <a:moveTo>
                        <a:pt x="3859" y="1"/>
                      </a:moveTo>
                      <a:cubicBezTo>
                        <a:pt x="3094" y="1"/>
                        <a:pt x="2589" y="160"/>
                        <a:pt x="2436" y="496"/>
                      </a:cubicBezTo>
                      <a:lnTo>
                        <a:pt x="488" y="5002"/>
                      </a:lnTo>
                      <a:cubicBezTo>
                        <a:pt x="1" y="6119"/>
                        <a:pt x="3614" y="8757"/>
                        <a:pt x="8566" y="10909"/>
                      </a:cubicBezTo>
                      <a:cubicBezTo>
                        <a:pt x="12028" y="12413"/>
                        <a:pt x="15231" y="13272"/>
                        <a:pt x="17013" y="13272"/>
                      </a:cubicBezTo>
                      <a:cubicBezTo>
                        <a:pt x="17781" y="13272"/>
                        <a:pt x="18284" y="13112"/>
                        <a:pt x="18431" y="12776"/>
                      </a:cubicBezTo>
                      <a:lnTo>
                        <a:pt x="20380" y="8250"/>
                      </a:lnTo>
                      <a:cubicBezTo>
                        <a:pt x="20867" y="7133"/>
                        <a:pt x="17233" y="4495"/>
                        <a:pt x="12281" y="2364"/>
                      </a:cubicBezTo>
                      <a:cubicBezTo>
                        <a:pt x="8819" y="860"/>
                        <a:pt x="5636" y="1"/>
                        <a:pt x="38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7198125" y="3297314"/>
                  <a:ext cx="659448" cy="299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7" h="8527" extrusionOk="0">
                      <a:moveTo>
                        <a:pt x="1518" y="1"/>
                      </a:moveTo>
                      <a:cubicBezTo>
                        <a:pt x="923" y="1"/>
                        <a:pt x="539" y="120"/>
                        <a:pt x="427" y="371"/>
                      </a:cubicBezTo>
                      <a:cubicBezTo>
                        <a:pt x="1" y="1345"/>
                        <a:pt x="3675" y="3862"/>
                        <a:pt x="8627" y="6014"/>
                      </a:cubicBezTo>
                      <a:cubicBezTo>
                        <a:pt x="12262" y="7593"/>
                        <a:pt x="15580" y="8527"/>
                        <a:pt x="17249" y="8527"/>
                      </a:cubicBezTo>
                      <a:cubicBezTo>
                        <a:pt x="17854" y="8527"/>
                        <a:pt x="18242" y="8404"/>
                        <a:pt x="18350" y="8145"/>
                      </a:cubicBezTo>
                      <a:cubicBezTo>
                        <a:pt x="18776" y="7171"/>
                        <a:pt x="15102" y="4654"/>
                        <a:pt x="10150" y="2502"/>
                      </a:cubicBezTo>
                      <a:cubicBezTo>
                        <a:pt x="6501" y="932"/>
                        <a:pt x="3183" y="1"/>
                        <a:pt x="1518" y="1"/>
                      </a:cubicBezTo>
                      <a:close/>
                    </a:path>
                  </a:pathLst>
                </a:custGeom>
                <a:solidFill>
                  <a:srgbClr val="064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7267277" y="3328606"/>
                  <a:ext cx="521848" cy="23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" h="6742" extrusionOk="0">
                      <a:moveTo>
                        <a:pt x="1191" y="1"/>
                      </a:moveTo>
                      <a:cubicBezTo>
                        <a:pt x="720" y="1"/>
                        <a:pt x="416" y="94"/>
                        <a:pt x="325" y="292"/>
                      </a:cubicBezTo>
                      <a:cubicBezTo>
                        <a:pt x="1" y="1063"/>
                        <a:pt x="2903" y="3052"/>
                        <a:pt x="6821" y="4757"/>
                      </a:cubicBezTo>
                      <a:cubicBezTo>
                        <a:pt x="9703" y="5997"/>
                        <a:pt x="12332" y="6742"/>
                        <a:pt x="13650" y="6742"/>
                      </a:cubicBezTo>
                      <a:cubicBezTo>
                        <a:pt x="14124" y="6742"/>
                        <a:pt x="14428" y="6646"/>
                        <a:pt x="14513" y="6442"/>
                      </a:cubicBezTo>
                      <a:cubicBezTo>
                        <a:pt x="14858" y="5671"/>
                        <a:pt x="11936" y="3661"/>
                        <a:pt x="8018" y="1976"/>
                      </a:cubicBezTo>
                      <a:cubicBezTo>
                        <a:pt x="5131" y="735"/>
                        <a:pt x="2509" y="1"/>
                        <a:pt x="11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" name="Google Shape;53;p4"/>
              <p:cNvGrpSpPr/>
              <p:nvPr/>
            </p:nvGrpSpPr>
            <p:grpSpPr>
              <a:xfrm>
                <a:off x="8316615" y="3566298"/>
                <a:ext cx="785256" cy="1349294"/>
                <a:chOff x="6670600" y="3246550"/>
                <a:chExt cx="617825" cy="1061600"/>
              </a:xfrm>
            </p:grpSpPr>
            <p:sp>
              <p:nvSpPr>
                <p:cNvPr id="54" name="Google Shape;54;p4"/>
                <p:cNvSpPr/>
                <p:nvPr/>
              </p:nvSpPr>
              <p:spPr>
                <a:xfrm>
                  <a:off x="6751150" y="3246550"/>
                  <a:ext cx="393650" cy="106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6" h="42464" extrusionOk="0">
                      <a:moveTo>
                        <a:pt x="8147" y="1"/>
                      </a:moveTo>
                      <a:lnTo>
                        <a:pt x="8147" y="1"/>
                      </a:lnTo>
                      <a:cubicBezTo>
                        <a:pt x="1" y="6292"/>
                        <a:pt x="15563" y="18967"/>
                        <a:pt x="7873" y="27934"/>
                      </a:cubicBezTo>
                      <a:cubicBezTo>
                        <a:pt x="1247" y="35685"/>
                        <a:pt x="4621" y="42463"/>
                        <a:pt x="4621" y="42463"/>
                      </a:cubicBezTo>
                      <a:lnTo>
                        <a:pt x="9697" y="42463"/>
                      </a:lnTo>
                      <a:cubicBezTo>
                        <a:pt x="9697" y="42463"/>
                        <a:pt x="6414" y="37083"/>
                        <a:pt x="10214" y="30427"/>
                      </a:cubicBezTo>
                      <a:cubicBezTo>
                        <a:pt x="15746" y="20730"/>
                        <a:pt x="10730" y="13770"/>
                        <a:pt x="9271" y="10943"/>
                      </a:cubicBezTo>
                      <a:cubicBezTo>
                        <a:pt x="5989" y="4560"/>
                        <a:pt x="8146" y="1"/>
                        <a:pt x="8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4"/>
                <p:cNvSpPr/>
                <p:nvPr/>
              </p:nvSpPr>
              <p:spPr>
                <a:xfrm>
                  <a:off x="6670600" y="3469200"/>
                  <a:ext cx="271300" cy="8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2" h="33558" extrusionOk="0">
                      <a:moveTo>
                        <a:pt x="6171" y="0"/>
                      </a:moveTo>
                      <a:cubicBezTo>
                        <a:pt x="1125" y="4773"/>
                        <a:pt x="10700" y="13739"/>
                        <a:pt x="5350" y="19241"/>
                      </a:cubicBezTo>
                      <a:cubicBezTo>
                        <a:pt x="1" y="24773"/>
                        <a:pt x="2128" y="33557"/>
                        <a:pt x="2128" y="33557"/>
                      </a:cubicBezTo>
                      <a:lnTo>
                        <a:pt x="6049" y="33557"/>
                      </a:lnTo>
                      <a:cubicBezTo>
                        <a:pt x="6049" y="33557"/>
                        <a:pt x="3435" y="25472"/>
                        <a:pt x="7144" y="21095"/>
                      </a:cubicBezTo>
                      <a:cubicBezTo>
                        <a:pt x="10852" y="16718"/>
                        <a:pt x="8147" y="10365"/>
                        <a:pt x="6870" y="7782"/>
                      </a:cubicBezTo>
                      <a:cubicBezTo>
                        <a:pt x="4469" y="2858"/>
                        <a:pt x="6171" y="1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4"/>
                <p:cNvSpPr/>
                <p:nvPr/>
              </p:nvSpPr>
              <p:spPr>
                <a:xfrm>
                  <a:off x="6954050" y="3469200"/>
                  <a:ext cx="334375" cy="83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5" h="33558" extrusionOk="0">
                      <a:moveTo>
                        <a:pt x="7934" y="0"/>
                      </a:moveTo>
                      <a:cubicBezTo>
                        <a:pt x="1733" y="5532"/>
                        <a:pt x="12766" y="14043"/>
                        <a:pt x="7143" y="19271"/>
                      </a:cubicBezTo>
                      <a:cubicBezTo>
                        <a:pt x="0" y="25867"/>
                        <a:pt x="3921" y="33557"/>
                        <a:pt x="3921" y="33557"/>
                      </a:cubicBezTo>
                      <a:lnTo>
                        <a:pt x="7842" y="33557"/>
                      </a:lnTo>
                      <a:cubicBezTo>
                        <a:pt x="7842" y="33557"/>
                        <a:pt x="4864" y="26445"/>
                        <a:pt x="8663" y="22129"/>
                      </a:cubicBezTo>
                      <a:cubicBezTo>
                        <a:pt x="13374" y="16779"/>
                        <a:pt x="10669" y="11490"/>
                        <a:pt x="9028" y="9089"/>
                      </a:cubicBezTo>
                      <a:cubicBezTo>
                        <a:pt x="5381" y="3709"/>
                        <a:pt x="7933" y="1"/>
                        <a:pt x="79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57;p4"/>
              <p:cNvSpPr/>
              <p:nvPr/>
            </p:nvSpPr>
            <p:spPr>
              <a:xfrm rot="4249985">
                <a:off x="268402" y="4460463"/>
                <a:ext cx="440636" cy="484767"/>
              </a:xfrm>
              <a:custGeom>
                <a:avLst/>
                <a:gdLst/>
                <a:ahLst/>
                <a:cxnLst/>
                <a:rect l="l" t="t" r="r" b="b"/>
                <a:pathLst>
                  <a:path w="20579" h="22640" extrusionOk="0">
                    <a:moveTo>
                      <a:pt x="12884" y="0"/>
                    </a:moveTo>
                    <a:cubicBezTo>
                      <a:pt x="12399" y="0"/>
                      <a:pt x="11965" y="497"/>
                      <a:pt x="12184" y="1045"/>
                    </a:cubicBezTo>
                    <a:lnTo>
                      <a:pt x="12127" y="1016"/>
                    </a:lnTo>
                    <a:lnTo>
                      <a:pt x="9690" y="1933"/>
                    </a:lnTo>
                    <a:cubicBezTo>
                      <a:pt x="9461" y="2019"/>
                      <a:pt x="9260" y="2191"/>
                      <a:pt x="9088" y="2392"/>
                    </a:cubicBezTo>
                    <a:lnTo>
                      <a:pt x="259" y="14260"/>
                    </a:lnTo>
                    <a:cubicBezTo>
                      <a:pt x="30" y="14547"/>
                      <a:pt x="58" y="14977"/>
                      <a:pt x="345" y="15235"/>
                    </a:cubicBezTo>
                    <a:cubicBezTo>
                      <a:pt x="316" y="15263"/>
                      <a:pt x="288" y="15292"/>
                      <a:pt x="259" y="15321"/>
                    </a:cubicBezTo>
                    <a:cubicBezTo>
                      <a:pt x="1" y="15665"/>
                      <a:pt x="87" y="16152"/>
                      <a:pt x="402" y="16410"/>
                    </a:cubicBezTo>
                    <a:lnTo>
                      <a:pt x="574" y="16525"/>
                    </a:lnTo>
                    <a:cubicBezTo>
                      <a:pt x="460" y="16582"/>
                      <a:pt x="374" y="16639"/>
                      <a:pt x="316" y="16725"/>
                    </a:cubicBezTo>
                    <a:cubicBezTo>
                      <a:pt x="58" y="17069"/>
                      <a:pt x="116" y="17557"/>
                      <a:pt x="460" y="17815"/>
                    </a:cubicBezTo>
                    <a:lnTo>
                      <a:pt x="6766" y="22487"/>
                    </a:lnTo>
                    <a:cubicBezTo>
                      <a:pt x="6905" y="22591"/>
                      <a:pt x="7066" y="22639"/>
                      <a:pt x="7226" y="22639"/>
                    </a:cubicBezTo>
                    <a:cubicBezTo>
                      <a:pt x="7465" y="22639"/>
                      <a:pt x="7701" y="22533"/>
                      <a:pt x="7856" y="22344"/>
                    </a:cubicBezTo>
                    <a:cubicBezTo>
                      <a:pt x="7913" y="22229"/>
                      <a:pt x="7970" y="22143"/>
                      <a:pt x="7970" y="22029"/>
                    </a:cubicBezTo>
                    <a:lnTo>
                      <a:pt x="8114" y="22143"/>
                    </a:lnTo>
                    <a:cubicBezTo>
                      <a:pt x="8249" y="22245"/>
                      <a:pt x="8407" y="22293"/>
                      <a:pt x="8565" y="22293"/>
                    </a:cubicBezTo>
                    <a:cubicBezTo>
                      <a:pt x="8806" y="22293"/>
                      <a:pt x="9047" y="22180"/>
                      <a:pt x="9203" y="21971"/>
                    </a:cubicBezTo>
                    <a:cubicBezTo>
                      <a:pt x="9232" y="21943"/>
                      <a:pt x="9232" y="21914"/>
                      <a:pt x="9260" y="21885"/>
                    </a:cubicBezTo>
                    <a:cubicBezTo>
                      <a:pt x="9377" y="21944"/>
                      <a:pt x="9504" y="21973"/>
                      <a:pt x="9629" y="21973"/>
                    </a:cubicBezTo>
                    <a:cubicBezTo>
                      <a:pt x="9873" y="21973"/>
                      <a:pt x="10112" y="21864"/>
                      <a:pt x="10264" y="21656"/>
                    </a:cubicBezTo>
                    <a:lnTo>
                      <a:pt x="11754" y="19649"/>
                    </a:lnTo>
                    <a:lnTo>
                      <a:pt x="11812" y="19707"/>
                    </a:lnTo>
                    <a:lnTo>
                      <a:pt x="17688" y="11823"/>
                    </a:lnTo>
                    <a:lnTo>
                      <a:pt x="17631" y="11766"/>
                    </a:lnTo>
                    <a:lnTo>
                      <a:pt x="19064" y="9845"/>
                    </a:lnTo>
                    <a:cubicBezTo>
                      <a:pt x="19208" y="9616"/>
                      <a:pt x="19322" y="9358"/>
                      <a:pt x="19322" y="9071"/>
                    </a:cubicBezTo>
                    <a:lnTo>
                      <a:pt x="19494" y="6491"/>
                    </a:lnTo>
                    <a:lnTo>
                      <a:pt x="19466" y="6463"/>
                    </a:lnTo>
                    <a:lnTo>
                      <a:pt x="19466" y="6463"/>
                    </a:lnTo>
                    <a:cubicBezTo>
                      <a:pt x="19507" y="6469"/>
                      <a:pt x="19547" y="6472"/>
                      <a:pt x="19586" y="6472"/>
                    </a:cubicBezTo>
                    <a:cubicBezTo>
                      <a:pt x="20277" y="6472"/>
                      <a:pt x="20579" y="5550"/>
                      <a:pt x="19982" y="5115"/>
                    </a:cubicBezTo>
                    <a:lnTo>
                      <a:pt x="13331" y="156"/>
                    </a:lnTo>
                    <a:cubicBezTo>
                      <a:pt x="13189" y="48"/>
                      <a:pt x="13034" y="0"/>
                      <a:pt x="12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-282825" y="3629153"/>
                <a:ext cx="889716" cy="691141"/>
              </a:xfrm>
              <a:custGeom>
                <a:avLst/>
                <a:gdLst/>
                <a:ahLst/>
                <a:cxnLst/>
                <a:rect l="l" t="t" r="r" b="b"/>
                <a:pathLst>
                  <a:path w="28496" h="22136" extrusionOk="0">
                    <a:moveTo>
                      <a:pt x="24013" y="1"/>
                    </a:moveTo>
                    <a:cubicBezTo>
                      <a:pt x="23978" y="1"/>
                      <a:pt x="23943" y="5"/>
                      <a:pt x="23909" y="13"/>
                    </a:cubicBezTo>
                    <a:lnTo>
                      <a:pt x="14047" y="2192"/>
                    </a:lnTo>
                    <a:lnTo>
                      <a:pt x="2265" y="4772"/>
                    </a:lnTo>
                    <a:cubicBezTo>
                      <a:pt x="861" y="5087"/>
                      <a:pt x="1" y="6549"/>
                      <a:pt x="431" y="7925"/>
                    </a:cubicBezTo>
                    <a:lnTo>
                      <a:pt x="4243" y="20281"/>
                    </a:lnTo>
                    <a:cubicBezTo>
                      <a:pt x="4593" y="21416"/>
                      <a:pt x="5640" y="22136"/>
                      <a:pt x="6766" y="22136"/>
                    </a:cubicBezTo>
                    <a:cubicBezTo>
                      <a:pt x="7118" y="22136"/>
                      <a:pt x="7478" y="22065"/>
                      <a:pt x="7827" y="21915"/>
                    </a:cubicBezTo>
                    <a:lnTo>
                      <a:pt x="28065" y="13114"/>
                    </a:lnTo>
                    <a:cubicBezTo>
                      <a:pt x="28352" y="12999"/>
                      <a:pt x="28495" y="12684"/>
                      <a:pt x="28438" y="12397"/>
                    </a:cubicBezTo>
                    <a:lnTo>
                      <a:pt x="27865" y="10305"/>
                    </a:lnTo>
                    <a:cubicBezTo>
                      <a:pt x="27820" y="10104"/>
                      <a:pt x="27654" y="9990"/>
                      <a:pt x="27474" y="9990"/>
                    </a:cubicBezTo>
                    <a:cubicBezTo>
                      <a:pt x="27423" y="9990"/>
                      <a:pt x="27371" y="9999"/>
                      <a:pt x="27320" y="10018"/>
                    </a:cubicBezTo>
                    <a:lnTo>
                      <a:pt x="21529" y="12340"/>
                    </a:lnTo>
                    <a:cubicBezTo>
                      <a:pt x="21411" y="12384"/>
                      <a:pt x="21292" y="12404"/>
                      <a:pt x="21175" y="12404"/>
                    </a:cubicBezTo>
                    <a:cubicBezTo>
                      <a:pt x="20753" y="12404"/>
                      <a:pt x="20368" y="12136"/>
                      <a:pt x="20211" y="11709"/>
                    </a:cubicBezTo>
                    <a:lnTo>
                      <a:pt x="18204" y="5603"/>
                    </a:lnTo>
                    <a:cubicBezTo>
                      <a:pt x="18032" y="5001"/>
                      <a:pt x="18376" y="4399"/>
                      <a:pt x="18949" y="4227"/>
                    </a:cubicBezTo>
                    <a:lnTo>
                      <a:pt x="24683" y="2679"/>
                    </a:lnTo>
                    <a:cubicBezTo>
                      <a:pt x="25027" y="2593"/>
                      <a:pt x="25227" y="2221"/>
                      <a:pt x="25084" y="1877"/>
                    </a:cubicBezTo>
                    <a:lnTo>
                      <a:pt x="24482" y="329"/>
                    </a:lnTo>
                    <a:cubicBezTo>
                      <a:pt x="24409" y="134"/>
                      <a:pt x="24211" y="1"/>
                      <a:pt x="24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9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4"/>
          <p:cNvGrpSpPr/>
          <p:nvPr/>
        </p:nvGrpSpPr>
        <p:grpSpPr>
          <a:xfrm>
            <a:off x="-26" y="753154"/>
            <a:ext cx="9143845" cy="4390551"/>
            <a:chOff x="-26" y="753154"/>
            <a:chExt cx="9143845" cy="4390551"/>
          </a:xfrm>
        </p:grpSpPr>
        <p:grpSp>
          <p:nvGrpSpPr>
            <p:cNvPr id="205" name="Google Shape;205;p14"/>
            <p:cNvGrpSpPr/>
            <p:nvPr/>
          </p:nvGrpSpPr>
          <p:grpSpPr>
            <a:xfrm>
              <a:off x="-26" y="753154"/>
              <a:ext cx="9143845" cy="4390551"/>
              <a:chOff x="1044950" y="2096675"/>
              <a:chExt cx="5501050" cy="3340600"/>
            </a:xfrm>
          </p:grpSpPr>
          <p:sp>
            <p:nvSpPr>
              <p:cNvPr id="206" name="Google Shape;206;p14"/>
              <p:cNvSpPr/>
              <p:nvPr/>
            </p:nvSpPr>
            <p:spPr>
              <a:xfrm>
                <a:off x="1044950" y="2096675"/>
                <a:ext cx="5501050" cy="590975"/>
              </a:xfrm>
              <a:custGeom>
                <a:avLst/>
                <a:gdLst/>
                <a:ahLst/>
                <a:cxnLst/>
                <a:rect l="l" t="t" r="r" b="b"/>
                <a:pathLst>
                  <a:path w="220042" h="23639" extrusionOk="0">
                    <a:moveTo>
                      <a:pt x="25545" y="0"/>
                    </a:moveTo>
                    <a:cubicBezTo>
                      <a:pt x="5655" y="0"/>
                      <a:pt x="0" y="3782"/>
                      <a:pt x="0" y="3782"/>
                    </a:cubicBezTo>
                    <a:lnTo>
                      <a:pt x="0" y="23638"/>
                    </a:lnTo>
                    <a:lnTo>
                      <a:pt x="220041" y="23638"/>
                    </a:lnTo>
                    <a:lnTo>
                      <a:pt x="220041" y="1458"/>
                    </a:lnTo>
                    <a:cubicBezTo>
                      <a:pt x="209661" y="8683"/>
                      <a:pt x="168577" y="11882"/>
                      <a:pt x="144170" y="11882"/>
                    </a:cubicBezTo>
                    <a:cubicBezTo>
                      <a:pt x="139438" y="11882"/>
                      <a:pt x="135334" y="11761"/>
                      <a:pt x="132201" y="11527"/>
                    </a:cubicBezTo>
                    <a:cubicBezTo>
                      <a:pt x="112908" y="10119"/>
                      <a:pt x="94178" y="6633"/>
                      <a:pt x="82383" y="4345"/>
                    </a:cubicBezTo>
                    <a:cubicBezTo>
                      <a:pt x="70554" y="2056"/>
                      <a:pt x="49254" y="331"/>
                      <a:pt x="27672" y="14"/>
                    </a:cubicBezTo>
                    <a:cubicBezTo>
                      <a:pt x="26946" y="5"/>
                      <a:pt x="26237" y="0"/>
                      <a:pt x="255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4"/>
              <p:cNvSpPr/>
              <p:nvPr/>
            </p:nvSpPr>
            <p:spPr>
              <a:xfrm>
                <a:off x="1044950" y="2131950"/>
                <a:ext cx="5501050" cy="3305325"/>
              </a:xfrm>
              <a:custGeom>
                <a:avLst/>
                <a:gdLst/>
                <a:ahLst/>
                <a:cxnLst/>
                <a:rect l="l" t="t" r="r" b="b"/>
                <a:pathLst>
                  <a:path w="220042" h="132213" extrusionOk="0">
                    <a:moveTo>
                      <a:pt x="36195" y="0"/>
                    </a:moveTo>
                    <a:cubicBezTo>
                      <a:pt x="9944" y="0"/>
                      <a:pt x="0" y="4800"/>
                      <a:pt x="0" y="4800"/>
                    </a:cubicBezTo>
                    <a:lnTo>
                      <a:pt x="0" y="132213"/>
                    </a:lnTo>
                    <a:lnTo>
                      <a:pt x="220041" y="132213"/>
                    </a:lnTo>
                    <a:lnTo>
                      <a:pt x="220041" y="3180"/>
                    </a:lnTo>
                    <a:cubicBezTo>
                      <a:pt x="220041" y="3180"/>
                      <a:pt x="199335" y="12881"/>
                      <a:pt x="158911" y="12881"/>
                    </a:cubicBezTo>
                    <a:cubicBezTo>
                      <a:pt x="143006" y="12881"/>
                      <a:pt x="124049" y="11379"/>
                      <a:pt x="102099" y="7194"/>
                    </a:cubicBezTo>
                    <a:cubicBezTo>
                      <a:pt x="73400" y="1715"/>
                      <a:pt x="51885" y="0"/>
                      <a:pt x="36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4"/>
            <p:cNvGrpSpPr/>
            <p:nvPr/>
          </p:nvGrpSpPr>
          <p:grpSpPr>
            <a:xfrm>
              <a:off x="576217" y="2327851"/>
              <a:ext cx="8218169" cy="2241273"/>
              <a:chOff x="500017" y="2327851"/>
              <a:chExt cx="8218169" cy="2241273"/>
            </a:xfrm>
          </p:grpSpPr>
          <p:sp>
            <p:nvSpPr>
              <p:cNvPr id="209" name="Google Shape;209;p14"/>
              <p:cNvSpPr/>
              <p:nvPr/>
            </p:nvSpPr>
            <p:spPr>
              <a:xfrm>
                <a:off x="558049" y="2327851"/>
                <a:ext cx="544578" cy="682945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2754" extrusionOk="0">
                    <a:moveTo>
                      <a:pt x="826" y="0"/>
                    </a:moveTo>
                    <a:cubicBezTo>
                      <a:pt x="750" y="0"/>
                      <a:pt x="673" y="23"/>
                      <a:pt x="609" y="71"/>
                    </a:cubicBezTo>
                    <a:lnTo>
                      <a:pt x="224" y="376"/>
                    </a:lnTo>
                    <a:cubicBezTo>
                      <a:pt x="41" y="477"/>
                      <a:pt x="0" y="721"/>
                      <a:pt x="122" y="883"/>
                    </a:cubicBezTo>
                    <a:lnTo>
                      <a:pt x="2213" y="3826"/>
                    </a:lnTo>
                    <a:cubicBezTo>
                      <a:pt x="2314" y="3968"/>
                      <a:pt x="2274" y="4151"/>
                      <a:pt x="2152" y="4252"/>
                    </a:cubicBezTo>
                    <a:cubicBezTo>
                      <a:pt x="1604" y="4618"/>
                      <a:pt x="1482" y="5369"/>
                      <a:pt x="1868" y="5917"/>
                    </a:cubicBezTo>
                    <a:lnTo>
                      <a:pt x="6516" y="12473"/>
                    </a:lnTo>
                    <a:cubicBezTo>
                      <a:pt x="6640" y="12658"/>
                      <a:pt x="6839" y="12754"/>
                      <a:pt x="7044" y="12754"/>
                    </a:cubicBezTo>
                    <a:cubicBezTo>
                      <a:pt x="7176" y="12754"/>
                      <a:pt x="7310" y="12715"/>
                      <a:pt x="7429" y="12635"/>
                    </a:cubicBezTo>
                    <a:lnTo>
                      <a:pt x="9804" y="10951"/>
                    </a:lnTo>
                    <a:cubicBezTo>
                      <a:pt x="10088" y="10748"/>
                      <a:pt x="10169" y="10321"/>
                      <a:pt x="9966" y="10017"/>
                    </a:cubicBezTo>
                    <a:lnTo>
                      <a:pt x="5318" y="3481"/>
                    </a:lnTo>
                    <a:cubicBezTo>
                      <a:pt x="5084" y="3148"/>
                      <a:pt x="4715" y="2972"/>
                      <a:pt x="4338" y="2972"/>
                    </a:cubicBezTo>
                    <a:cubicBezTo>
                      <a:pt x="4095" y="2972"/>
                      <a:pt x="3849" y="3046"/>
                      <a:pt x="3634" y="3197"/>
                    </a:cubicBezTo>
                    <a:cubicBezTo>
                      <a:pt x="3579" y="3228"/>
                      <a:pt x="3518" y="3244"/>
                      <a:pt x="3458" y="3244"/>
                    </a:cubicBezTo>
                    <a:cubicBezTo>
                      <a:pt x="3363" y="3244"/>
                      <a:pt x="3270" y="3203"/>
                      <a:pt x="3207" y="3116"/>
                    </a:cubicBezTo>
                    <a:lnTo>
                      <a:pt x="1117" y="152"/>
                    </a:lnTo>
                    <a:cubicBezTo>
                      <a:pt x="1055" y="54"/>
                      <a:pt x="942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" name="Google Shape;210;p14"/>
              <p:cNvGrpSpPr/>
              <p:nvPr/>
            </p:nvGrpSpPr>
            <p:grpSpPr>
              <a:xfrm>
                <a:off x="500017" y="3951701"/>
                <a:ext cx="870769" cy="557361"/>
                <a:chOff x="7123985" y="3297314"/>
                <a:chExt cx="733588" cy="469554"/>
              </a:xfrm>
            </p:grpSpPr>
            <p:sp>
              <p:nvSpPr>
                <p:cNvPr id="211" name="Google Shape;211;p14"/>
                <p:cNvSpPr/>
                <p:nvPr/>
              </p:nvSpPr>
              <p:spPr>
                <a:xfrm>
                  <a:off x="7123985" y="3300756"/>
                  <a:ext cx="732849" cy="46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7" h="13272" extrusionOk="0">
                      <a:moveTo>
                        <a:pt x="3859" y="1"/>
                      </a:moveTo>
                      <a:cubicBezTo>
                        <a:pt x="3094" y="1"/>
                        <a:pt x="2589" y="160"/>
                        <a:pt x="2436" y="496"/>
                      </a:cubicBezTo>
                      <a:lnTo>
                        <a:pt x="488" y="5002"/>
                      </a:lnTo>
                      <a:cubicBezTo>
                        <a:pt x="1" y="6119"/>
                        <a:pt x="3614" y="8757"/>
                        <a:pt x="8566" y="10909"/>
                      </a:cubicBezTo>
                      <a:cubicBezTo>
                        <a:pt x="12028" y="12413"/>
                        <a:pt x="15231" y="13272"/>
                        <a:pt x="17013" y="13272"/>
                      </a:cubicBezTo>
                      <a:cubicBezTo>
                        <a:pt x="17781" y="13272"/>
                        <a:pt x="18284" y="13112"/>
                        <a:pt x="18431" y="12776"/>
                      </a:cubicBezTo>
                      <a:lnTo>
                        <a:pt x="20380" y="8250"/>
                      </a:lnTo>
                      <a:cubicBezTo>
                        <a:pt x="20867" y="7133"/>
                        <a:pt x="17233" y="4495"/>
                        <a:pt x="12281" y="2364"/>
                      </a:cubicBezTo>
                      <a:cubicBezTo>
                        <a:pt x="8819" y="860"/>
                        <a:pt x="5636" y="1"/>
                        <a:pt x="38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14"/>
                <p:cNvSpPr/>
                <p:nvPr/>
              </p:nvSpPr>
              <p:spPr>
                <a:xfrm>
                  <a:off x="7198125" y="3297314"/>
                  <a:ext cx="659448" cy="299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7" h="8527" extrusionOk="0">
                      <a:moveTo>
                        <a:pt x="1518" y="1"/>
                      </a:moveTo>
                      <a:cubicBezTo>
                        <a:pt x="923" y="1"/>
                        <a:pt x="539" y="120"/>
                        <a:pt x="427" y="371"/>
                      </a:cubicBezTo>
                      <a:cubicBezTo>
                        <a:pt x="1" y="1345"/>
                        <a:pt x="3675" y="3862"/>
                        <a:pt x="8627" y="6014"/>
                      </a:cubicBezTo>
                      <a:cubicBezTo>
                        <a:pt x="12262" y="7593"/>
                        <a:pt x="15580" y="8527"/>
                        <a:pt x="17249" y="8527"/>
                      </a:cubicBezTo>
                      <a:cubicBezTo>
                        <a:pt x="17854" y="8527"/>
                        <a:pt x="18242" y="8404"/>
                        <a:pt x="18350" y="8145"/>
                      </a:cubicBezTo>
                      <a:cubicBezTo>
                        <a:pt x="18776" y="7171"/>
                        <a:pt x="15102" y="4654"/>
                        <a:pt x="10150" y="2502"/>
                      </a:cubicBezTo>
                      <a:cubicBezTo>
                        <a:pt x="6501" y="932"/>
                        <a:pt x="3183" y="1"/>
                        <a:pt x="1518" y="1"/>
                      </a:cubicBezTo>
                      <a:close/>
                    </a:path>
                  </a:pathLst>
                </a:custGeom>
                <a:solidFill>
                  <a:srgbClr val="0D6F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14"/>
                <p:cNvSpPr/>
                <p:nvPr/>
              </p:nvSpPr>
              <p:spPr>
                <a:xfrm>
                  <a:off x="7267277" y="3328606"/>
                  <a:ext cx="521848" cy="236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" h="6742" extrusionOk="0">
                      <a:moveTo>
                        <a:pt x="1191" y="1"/>
                      </a:moveTo>
                      <a:cubicBezTo>
                        <a:pt x="720" y="1"/>
                        <a:pt x="416" y="94"/>
                        <a:pt x="325" y="292"/>
                      </a:cubicBezTo>
                      <a:cubicBezTo>
                        <a:pt x="1" y="1063"/>
                        <a:pt x="2903" y="3052"/>
                        <a:pt x="6821" y="4757"/>
                      </a:cubicBezTo>
                      <a:cubicBezTo>
                        <a:pt x="9703" y="5997"/>
                        <a:pt x="12332" y="6742"/>
                        <a:pt x="13650" y="6742"/>
                      </a:cubicBezTo>
                      <a:cubicBezTo>
                        <a:pt x="14124" y="6742"/>
                        <a:pt x="14428" y="6646"/>
                        <a:pt x="14513" y="6442"/>
                      </a:cubicBezTo>
                      <a:cubicBezTo>
                        <a:pt x="14858" y="5671"/>
                        <a:pt x="11936" y="3661"/>
                        <a:pt x="8018" y="1976"/>
                      </a:cubicBezTo>
                      <a:cubicBezTo>
                        <a:pt x="5131" y="735"/>
                        <a:pt x="2509" y="1"/>
                        <a:pt x="1191" y="1"/>
                      </a:cubicBezTo>
                      <a:close/>
                    </a:path>
                  </a:pathLst>
                </a:custGeom>
                <a:solidFill>
                  <a:srgbClr val="064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4" name="Google Shape;214;p14"/>
              <p:cNvSpPr/>
              <p:nvPr/>
            </p:nvSpPr>
            <p:spPr>
              <a:xfrm>
                <a:off x="8041173" y="2893587"/>
                <a:ext cx="677013" cy="731983"/>
              </a:xfrm>
              <a:custGeom>
                <a:avLst/>
                <a:gdLst/>
                <a:ahLst/>
                <a:cxnLst/>
                <a:rect l="l" t="t" r="r" b="b"/>
                <a:pathLst>
                  <a:path w="9602" h="10382" extrusionOk="0">
                    <a:moveTo>
                      <a:pt x="4672" y="325"/>
                    </a:moveTo>
                    <a:cubicBezTo>
                      <a:pt x="4679" y="325"/>
                      <a:pt x="4685" y="327"/>
                      <a:pt x="4689" y="331"/>
                    </a:cubicBezTo>
                    <a:cubicBezTo>
                      <a:pt x="4770" y="372"/>
                      <a:pt x="4486" y="859"/>
                      <a:pt x="4080" y="1386"/>
                    </a:cubicBezTo>
                    <a:cubicBezTo>
                      <a:pt x="3682" y="1879"/>
                      <a:pt x="3320" y="2265"/>
                      <a:pt x="3224" y="2265"/>
                    </a:cubicBezTo>
                    <a:cubicBezTo>
                      <a:pt x="3217" y="2265"/>
                      <a:pt x="3211" y="2263"/>
                      <a:pt x="3207" y="2259"/>
                    </a:cubicBezTo>
                    <a:cubicBezTo>
                      <a:pt x="3146" y="2219"/>
                      <a:pt x="3410" y="1731"/>
                      <a:pt x="3837" y="1204"/>
                    </a:cubicBezTo>
                    <a:cubicBezTo>
                      <a:pt x="4214" y="694"/>
                      <a:pt x="4574" y="325"/>
                      <a:pt x="4672" y="325"/>
                    </a:cubicBezTo>
                    <a:close/>
                    <a:moveTo>
                      <a:pt x="8637" y="3210"/>
                    </a:moveTo>
                    <a:cubicBezTo>
                      <a:pt x="8641" y="3210"/>
                      <a:pt x="8644" y="3211"/>
                      <a:pt x="8647" y="3213"/>
                    </a:cubicBezTo>
                    <a:cubicBezTo>
                      <a:pt x="8688" y="3254"/>
                      <a:pt x="8383" y="3721"/>
                      <a:pt x="7977" y="4269"/>
                    </a:cubicBezTo>
                    <a:lnTo>
                      <a:pt x="7977" y="4248"/>
                    </a:lnTo>
                    <a:cubicBezTo>
                      <a:pt x="7590" y="4771"/>
                      <a:pt x="7240" y="5165"/>
                      <a:pt x="7155" y="5165"/>
                    </a:cubicBezTo>
                    <a:cubicBezTo>
                      <a:pt x="7151" y="5165"/>
                      <a:pt x="7148" y="5164"/>
                      <a:pt x="7145" y="5162"/>
                    </a:cubicBezTo>
                    <a:cubicBezTo>
                      <a:pt x="7104" y="5121"/>
                      <a:pt x="7409" y="4654"/>
                      <a:pt x="7815" y="4127"/>
                    </a:cubicBezTo>
                    <a:cubicBezTo>
                      <a:pt x="8203" y="3622"/>
                      <a:pt x="8554" y="3210"/>
                      <a:pt x="8637" y="3210"/>
                    </a:cubicBezTo>
                    <a:close/>
                    <a:moveTo>
                      <a:pt x="4817" y="1"/>
                    </a:moveTo>
                    <a:cubicBezTo>
                      <a:pt x="4559" y="1"/>
                      <a:pt x="3831" y="796"/>
                      <a:pt x="2883" y="2016"/>
                    </a:cubicBezTo>
                    <a:cubicBezTo>
                      <a:pt x="1908" y="3274"/>
                      <a:pt x="386" y="4553"/>
                      <a:pt x="203" y="6095"/>
                    </a:cubicBezTo>
                    <a:cubicBezTo>
                      <a:pt x="0" y="7658"/>
                      <a:pt x="2964" y="10317"/>
                      <a:pt x="4242" y="10378"/>
                    </a:cubicBezTo>
                    <a:cubicBezTo>
                      <a:pt x="4282" y="10381"/>
                      <a:pt x="4322" y="10382"/>
                      <a:pt x="4361" y="10382"/>
                    </a:cubicBezTo>
                    <a:cubicBezTo>
                      <a:pt x="5578" y="10382"/>
                      <a:pt x="6453" y="9176"/>
                      <a:pt x="7023" y="7760"/>
                    </a:cubicBezTo>
                    <a:cubicBezTo>
                      <a:pt x="7612" y="6298"/>
                      <a:pt x="9398" y="3944"/>
                      <a:pt x="9500" y="3639"/>
                    </a:cubicBezTo>
                    <a:cubicBezTo>
                      <a:pt x="9601" y="3315"/>
                      <a:pt x="9297" y="3091"/>
                      <a:pt x="8809" y="2949"/>
                    </a:cubicBezTo>
                    <a:cubicBezTo>
                      <a:pt x="8712" y="2924"/>
                      <a:pt x="8642" y="2908"/>
                      <a:pt x="8584" y="2908"/>
                    </a:cubicBezTo>
                    <a:cubicBezTo>
                      <a:pt x="8363" y="2908"/>
                      <a:pt x="8329" y="3136"/>
                      <a:pt x="7734" y="3924"/>
                    </a:cubicBezTo>
                    <a:cubicBezTo>
                      <a:pt x="6962" y="4898"/>
                      <a:pt x="6678" y="5527"/>
                      <a:pt x="5420" y="5547"/>
                    </a:cubicBezTo>
                    <a:cubicBezTo>
                      <a:pt x="5414" y="5547"/>
                      <a:pt x="5409" y="5548"/>
                      <a:pt x="5403" y="5548"/>
                    </a:cubicBezTo>
                    <a:cubicBezTo>
                      <a:pt x="4140" y="5548"/>
                      <a:pt x="4021" y="3272"/>
                      <a:pt x="4425" y="2848"/>
                    </a:cubicBezTo>
                    <a:cubicBezTo>
                      <a:pt x="6090" y="980"/>
                      <a:pt x="5602" y="372"/>
                      <a:pt x="5602" y="372"/>
                    </a:cubicBezTo>
                    <a:cubicBezTo>
                      <a:pt x="5602" y="372"/>
                      <a:pt x="5075" y="108"/>
                      <a:pt x="4851" y="6"/>
                    </a:cubicBezTo>
                    <a:cubicBezTo>
                      <a:pt x="4841" y="2"/>
                      <a:pt x="4830" y="1"/>
                      <a:pt x="48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7413150" y="4240953"/>
                <a:ext cx="544568" cy="328171"/>
              </a:xfrm>
              <a:custGeom>
                <a:avLst/>
                <a:gdLst/>
                <a:ahLst/>
                <a:cxnLst/>
                <a:rect l="l" t="t" r="r" b="b"/>
                <a:pathLst>
                  <a:path w="6090" h="3670" extrusionOk="0">
                    <a:moveTo>
                      <a:pt x="4912" y="163"/>
                    </a:moveTo>
                    <a:cubicBezTo>
                      <a:pt x="5106" y="163"/>
                      <a:pt x="5259" y="231"/>
                      <a:pt x="5319" y="363"/>
                    </a:cubicBezTo>
                    <a:cubicBezTo>
                      <a:pt x="5420" y="566"/>
                      <a:pt x="5177" y="871"/>
                      <a:pt x="4791" y="1033"/>
                    </a:cubicBezTo>
                    <a:cubicBezTo>
                      <a:pt x="4633" y="1099"/>
                      <a:pt x="4476" y="1132"/>
                      <a:pt x="4338" y="1132"/>
                    </a:cubicBezTo>
                    <a:cubicBezTo>
                      <a:pt x="4138" y="1132"/>
                      <a:pt x="3978" y="1064"/>
                      <a:pt x="3918" y="931"/>
                    </a:cubicBezTo>
                    <a:cubicBezTo>
                      <a:pt x="3837" y="708"/>
                      <a:pt x="4080" y="404"/>
                      <a:pt x="4466" y="262"/>
                    </a:cubicBezTo>
                    <a:cubicBezTo>
                      <a:pt x="4624" y="195"/>
                      <a:pt x="4778" y="163"/>
                      <a:pt x="4912" y="163"/>
                    </a:cubicBezTo>
                    <a:close/>
                    <a:moveTo>
                      <a:pt x="3776" y="1134"/>
                    </a:moveTo>
                    <a:cubicBezTo>
                      <a:pt x="3914" y="1242"/>
                      <a:pt x="4076" y="1291"/>
                      <a:pt x="4243" y="1291"/>
                    </a:cubicBezTo>
                    <a:cubicBezTo>
                      <a:pt x="4297" y="1291"/>
                      <a:pt x="4351" y="1286"/>
                      <a:pt x="4405" y="1277"/>
                    </a:cubicBezTo>
                    <a:lnTo>
                      <a:pt x="4405" y="1277"/>
                    </a:lnTo>
                    <a:cubicBezTo>
                      <a:pt x="4243" y="1398"/>
                      <a:pt x="4121" y="1601"/>
                      <a:pt x="4101" y="1804"/>
                    </a:cubicBezTo>
                    <a:cubicBezTo>
                      <a:pt x="3962" y="1697"/>
                      <a:pt x="3801" y="1647"/>
                      <a:pt x="3633" y="1647"/>
                    </a:cubicBezTo>
                    <a:cubicBezTo>
                      <a:pt x="3580" y="1647"/>
                      <a:pt x="3526" y="1652"/>
                      <a:pt x="3472" y="1662"/>
                    </a:cubicBezTo>
                    <a:cubicBezTo>
                      <a:pt x="3634" y="1540"/>
                      <a:pt x="3756" y="1358"/>
                      <a:pt x="3776" y="1134"/>
                    </a:cubicBezTo>
                    <a:close/>
                    <a:moveTo>
                      <a:pt x="3113" y="910"/>
                    </a:moveTo>
                    <a:cubicBezTo>
                      <a:pt x="3323" y="910"/>
                      <a:pt x="3491" y="978"/>
                      <a:pt x="3553" y="1114"/>
                    </a:cubicBezTo>
                    <a:cubicBezTo>
                      <a:pt x="3634" y="1337"/>
                      <a:pt x="3390" y="1622"/>
                      <a:pt x="3005" y="1784"/>
                    </a:cubicBezTo>
                    <a:cubicBezTo>
                      <a:pt x="2854" y="1848"/>
                      <a:pt x="2706" y="1877"/>
                      <a:pt x="2576" y="1877"/>
                    </a:cubicBezTo>
                    <a:cubicBezTo>
                      <a:pt x="2373" y="1877"/>
                      <a:pt x="2214" y="1806"/>
                      <a:pt x="2152" y="1683"/>
                    </a:cubicBezTo>
                    <a:cubicBezTo>
                      <a:pt x="2051" y="1459"/>
                      <a:pt x="2294" y="1155"/>
                      <a:pt x="2680" y="992"/>
                    </a:cubicBezTo>
                    <a:cubicBezTo>
                      <a:pt x="2830" y="937"/>
                      <a:pt x="2980" y="910"/>
                      <a:pt x="3113" y="910"/>
                    </a:cubicBezTo>
                    <a:close/>
                    <a:moveTo>
                      <a:pt x="5334" y="1056"/>
                    </a:moveTo>
                    <a:cubicBezTo>
                      <a:pt x="5532" y="1056"/>
                      <a:pt x="5685" y="1124"/>
                      <a:pt x="5745" y="1256"/>
                    </a:cubicBezTo>
                    <a:cubicBezTo>
                      <a:pt x="5826" y="1480"/>
                      <a:pt x="5603" y="1784"/>
                      <a:pt x="5197" y="1926"/>
                    </a:cubicBezTo>
                    <a:lnTo>
                      <a:pt x="5197" y="1946"/>
                    </a:lnTo>
                    <a:cubicBezTo>
                      <a:pt x="5047" y="2002"/>
                      <a:pt x="4900" y="2029"/>
                      <a:pt x="4770" y="2029"/>
                    </a:cubicBezTo>
                    <a:cubicBezTo>
                      <a:pt x="4567" y="2029"/>
                      <a:pt x="4406" y="1961"/>
                      <a:pt x="4344" y="1825"/>
                    </a:cubicBezTo>
                    <a:cubicBezTo>
                      <a:pt x="4243" y="1601"/>
                      <a:pt x="4486" y="1317"/>
                      <a:pt x="4872" y="1155"/>
                    </a:cubicBezTo>
                    <a:cubicBezTo>
                      <a:pt x="5038" y="1088"/>
                      <a:pt x="5197" y="1056"/>
                      <a:pt x="5334" y="1056"/>
                    </a:cubicBezTo>
                    <a:close/>
                    <a:moveTo>
                      <a:pt x="1970" y="1865"/>
                    </a:moveTo>
                    <a:cubicBezTo>
                      <a:pt x="2115" y="1978"/>
                      <a:pt x="2299" y="2040"/>
                      <a:pt x="2491" y="2040"/>
                    </a:cubicBezTo>
                    <a:cubicBezTo>
                      <a:pt x="2540" y="2040"/>
                      <a:pt x="2590" y="2036"/>
                      <a:pt x="2639" y="2028"/>
                    </a:cubicBezTo>
                    <a:lnTo>
                      <a:pt x="2639" y="2028"/>
                    </a:lnTo>
                    <a:cubicBezTo>
                      <a:pt x="2457" y="2149"/>
                      <a:pt x="2335" y="2352"/>
                      <a:pt x="2315" y="2576"/>
                    </a:cubicBezTo>
                    <a:cubicBezTo>
                      <a:pt x="2179" y="2455"/>
                      <a:pt x="2020" y="2390"/>
                      <a:pt x="1847" y="2390"/>
                    </a:cubicBezTo>
                    <a:cubicBezTo>
                      <a:pt x="1788" y="2390"/>
                      <a:pt x="1727" y="2398"/>
                      <a:pt x="1665" y="2413"/>
                    </a:cubicBezTo>
                    <a:cubicBezTo>
                      <a:pt x="1848" y="2291"/>
                      <a:pt x="1970" y="2088"/>
                      <a:pt x="1970" y="1865"/>
                    </a:cubicBezTo>
                    <a:close/>
                    <a:moveTo>
                      <a:pt x="1315" y="1652"/>
                    </a:moveTo>
                    <a:cubicBezTo>
                      <a:pt x="1521" y="1652"/>
                      <a:pt x="1684" y="1728"/>
                      <a:pt x="1746" y="1865"/>
                    </a:cubicBezTo>
                    <a:cubicBezTo>
                      <a:pt x="1848" y="2068"/>
                      <a:pt x="1604" y="2373"/>
                      <a:pt x="1218" y="2535"/>
                    </a:cubicBezTo>
                    <a:cubicBezTo>
                      <a:pt x="1068" y="2599"/>
                      <a:pt x="913" y="2628"/>
                      <a:pt x="777" y="2628"/>
                    </a:cubicBezTo>
                    <a:cubicBezTo>
                      <a:pt x="565" y="2628"/>
                      <a:pt x="395" y="2557"/>
                      <a:pt x="346" y="2434"/>
                    </a:cubicBezTo>
                    <a:cubicBezTo>
                      <a:pt x="265" y="2210"/>
                      <a:pt x="508" y="1926"/>
                      <a:pt x="894" y="1743"/>
                    </a:cubicBezTo>
                    <a:cubicBezTo>
                      <a:pt x="1042" y="1681"/>
                      <a:pt x="1187" y="1652"/>
                      <a:pt x="1315" y="1652"/>
                    </a:cubicBezTo>
                    <a:close/>
                    <a:moveTo>
                      <a:pt x="3546" y="1798"/>
                    </a:moveTo>
                    <a:cubicBezTo>
                      <a:pt x="3743" y="1798"/>
                      <a:pt x="3898" y="1874"/>
                      <a:pt x="3959" y="2007"/>
                    </a:cubicBezTo>
                    <a:cubicBezTo>
                      <a:pt x="4060" y="2231"/>
                      <a:pt x="3817" y="2515"/>
                      <a:pt x="3431" y="2677"/>
                    </a:cubicBezTo>
                    <a:lnTo>
                      <a:pt x="3411" y="2677"/>
                    </a:lnTo>
                    <a:cubicBezTo>
                      <a:pt x="3253" y="2743"/>
                      <a:pt x="3099" y="2776"/>
                      <a:pt x="2965" y="2776"/>
                    </a:cubicBezTo>
                    <a:cubicBezTo>
                      <a:pt x="2771" y="2776"/>
                      <a:pt x="2618" y="2708"/>
                      <a:pt x="2558" y="2576"/>
                    </a:cubicBezTo>
                    <a:cubicBezTo>
                      <a:pt x="2457" y="2352"/>
                      <a:pt x="2721" y="2068"/>
                      <a:pt x="3106" y="1906"/>
                    </a:cubicBezTo>
                    <a:cubicBezTo>
                      <a:pt x="3261" y="1832"/>
                      <a:pt x="3413" y="1798"/>
                      <a:pt x="3546" y="1798"/>
                    </a:cubicBezTo>
                    <a:close/>
                    <a:moveTo>
                      <a:pt x="1732" y="2554"/>
                    </a:moveTo>
                    <a:cubicBezTo>
                      <a:pt x="1939" y="2554"/>
                      <a:pt x="2103" y="2622"/>
                      <a:pt x="2152" y="2758"/>
                    </a:cubicBezTo>
                    <a:cubicBezTo>
                      <a:pt x="2254" y="2961"/>
                      <a:pt x="2010" y="3266"/>
                      <a:pt x="1624" y="3428"/>
                    </a:cubicBezTo>
                    <a:cubicBezTo>
                      <a:pt x="1473" y="3492"/>
                      <a:pt x="1322" y="3521"/>
                      <a:pt x="1190" y="3521"/>
                    </a:cubicBezTo>
                    <a:cubicBezTo>
                      <a:pt x="983" y="3521"/>
                      <a:pt x="821" y="3450"/>
                      <a:pt x="772" y="3327"/>
                    </a:cubicBezTo>
                    <a:cubicBezTo>
                      <a:pt x="670" y="3103"/>
                      <a:pt x="914" y="2799"/>
                      <a:pt x="1300" y="2636"/>
                    </a:cubicBezTo>
                    <a:cubicBezTo>
                      <a:pt x="1450" y="2581"/>
                      <a:pt x="1600" y="2554"/>
                      <a:pt x="1732" y="2554"/>
                    </a:cubicBezTo>
                    <a:close/>
                    <a:moveTo>
                      <a:pt x="4985" y="0"/>
                    </a:moveTo>
                    <a:cubicBezTo>
                      <a:pt x="4808" y="0"/>
                      <a:pt x="4607" y="39"/>
                      <a:pt x="4405" y="120"/>
                    </a:cubicBezTo>
                    <a:cubicBezTo>
                      <a:pt x="3959" y="302"/>
                      <a:pt x="3675" y="627"/>
                      <a:pt x="3675" y="891"/>
                    </a:cubicBezTo>
                    <a:cubicBezTo>
                      <a:pt x="3578" y="795"/>
                      <a:pt x="3414" y="743"/>
                      <a:pt x="3218" y="743"/>
                    </a:cubicBezTo>
                    <a:cubicBezTo>
                      <a:pt x="3042" y="743"/>
                      <a:pt x="2841" y="784"/>
                      <a:pt x="2639" y="871"/>
                    </a:cubicBezTo>
                    <a:cubicBezTo>
                      <a:pt x="2193" y="1053"/>
                      <a:pt x="1868" y="1398"/>
                      <a:pt x="1909" y="1662"/>
                    </a:cubicBezTo>
                    <a:cubicBezTo>
                      <a:pt x="1799" y="1553"/>
                      <a:pt x="1625" y="1496"/>
                      <a:pt x="1417" y="1496"/>
                    </a:cubicBezTo>
                    <a:cubicBezTo>
                      <a:pt x="1240" y="1496"/>
                      <a:pt x="1039" y="1537"/>
                      <a:pt x="833" y="1622"/>
                    </a:cubicBezTo>
                    <a:cubicBezTo>
                      <a:pt x="325" y="1825"/>
                      <a:pt x="1" y="2231"/>
                      <a:pt x="122" y="2515"/>
                    </a:cubicBezTo>
                    <a:cubicBezTo>
                      <a:pt x="190" y="2684"/>
                      <a:pt x="399" y="2768"/>
                      <a:pt x="666" y="2768"/>
                    </a:cubicBezTo>
                    <a:cubicBezTo>
                      <a:pt x="720" y="2768"/>
                      <a:pt x="775" y="2765"/>
                      <a:pt x="833" y="2758"/>
                    </a:cubicBezTo>
                    <a:lnTo>
                      <a:pt x="833" y="2758"/>
                    </a:lnTo>
                    <a:cubicBezTo>
                      <a:pt x="589" y="2961"/>
                      <a:pt x="467" y="3205"/>
                      <a:pt x="549" y="3408"/>
                    </a:cubicBezTo>
                    <a:cubicBezTo>
                      <a:pt x="622" y="3579"/>
                      <a:pt x="836" y="3669"/>
                      <a:pt x="1105" y="3669"/>
                    </a:cubicBezTo>
                    <a:cubicBezTo>
                      <a:pt x="1283" y="3669"/>
                      <a:pt x="1484" y="3630"/>
                      <a:pt x="1685" y="3550"/>
                    </a:cubicBezTo>
                    <a:cubicBezTo>
                      <a:pt x="2132" y="3367"/>
                      <a:pt x="2436" y="3022"/>
                      <a:pt x="2416" y="2758"/>
                    </a:cubicBezTo>
                    <a:lnTo>
                      <a:pt x="2416" y="2758"/>
                    </a:lnTo>
                    <a:cubicBezTo>
                      <a:pt x="2515" y="2868"/>
                      <a:pt x="2684" y="2924"/>
                      <a:pt x="2889" y="2924"/>
                    </a:cubicBezTo>
                    <a:cubicBezTo>
                      <a:pt x="3064" y="2924"/>
                      <a:pt x="3266" y="2883"/>
                      <a:pt x="3472" y="2799"/>
                    </a:cubicBezTo>
                    <a:cubicBezTo>
                      <a:pt x="3918" y="2616"/>
                      <a:pt x="4223" y="2291"/>
                      <a:pt x="4202" y="2028"/>
                    </a:cubicBezTo>
                    <a:lnTo>
                      <a:pt x="4202" y="2028"/>
                    </a:lnTo>
                    <a:cubicBezTo>
                      <a:pt x="4309" y="2124"/>
                      <a:pt x="4479" y="2175"/>
                      <a:pt x="4677" y="2175"/>
                    </a:cubicBezTo>
                    <a:cubicBezTo>
                      <a:pt x="4855" y="2175"/>
                      <a:pt x="5056" y="2134"/>
                      <a:pt x="5258" y="2048"/>
                    </a:cubicBezTo>
                    <a:cubicBezTo>
                      <a:pt x="5765" y="1845"/>
                      <a:pt x="6090" y="1459"/>
                      <a:pt x="5968" y="1155"/>
                    </a:cubicBezTo>
                    <a:cubicBezTo>
                      <a:pt x="5900" y="986"/>
                      <a:pt x="5692" y="901"/>
                      <a:pt x="5425" y="901"/>
                    </a:cubicBezTo>
                    <a:cubicBezTo>
                      <a:pt x="5371" y="901"/>
                      <a:pt x="5315" y="904"/>
                      <a:pt x="5258" y="911"/>
                    </a:cubicBezTo>
                    <a:cubicBezTo>
                      <a:pt x="5501" y="708"/>
                      <a:pt x="5623" y="465"/>
                      <a:pt x="5542" y="262"/>
                    </a:cubicBezTo>
                    <a:cubicBezTo>
                      <a:pt x="5468" y="90"/>
                      <a:pt x="5255" y="0"/>
                      <a:pt x="49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6" name="Google Shape;216;p14"/>
          <p:cNvSpPr txBox="1">
            <a:spLocks noGrp="1"/>
          </p:cNvSpPr>
          <p:nvPr>
            <p:ph type="subTitle" idx="1"/>
          </p:nvPr>
        </p:nvSpPr>
        <p:spPr>
          <a:xfrm>
            <a:off x="2270450" y="3086247"/>
            <a:ext cx="4602900" cy="9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2270450" y="1860447"/>
            <a:ext cx="4602900" cy="12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4"/>
          <p:cNvSpPr/>
          <p:nvPr/>
        </p:nvSpPr>
        <p:spPr>
          <a:xfrm>
            <a:off x="0" y="4735377"/>
            <a:ext cx="9143974" cy="407979"/>
          </a:xfrm>
          <a:custGeom>
            <a:avLst/>
            <a:gdLst/>
            <a:ahLst/>
            <a:cxnLst/>
            <a:rect l="l" t="t" r="r" b="b"/>
            <a:pathLst>
              <a:path w="199465" h="94276" extrusionOk="0">
                <a:moveTo>
                  <a:pt x="99732" y="1"/>
                </a:moveTo>
                <a:cubicBezTo>
                  <a:pt x="40978" y="1"/>
                  <a:pt x="0" y="13277"/>
                  <a:pt x="0" y="13277"/>
                </a:cubicBezTo>
                <a:lnTo>
                  <a:pt x="0" y="94276"/>
                </a:lnTo>
                <a:lnTo>
                  <a:pt x="199465" y="94276"/>
                </a:lnTo>
                <a:lnTo>
                  <a:pt x="199465" y="13277"/>
                </a:lnTo>
                <a:cubicBezTo>
                  <a:pt x="199465" y="13277"/>
                  <a:pt x="158487" y="1"/>
                  <a:pt x="99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6"/>
          <p:cNvGrpSpPr/>
          <p:nvPr/>
        </p:nvGrpSpPr>
        <p:grpSpPr>
          <a:xfrm>
            <a:off x="-80" y="-3518628"/>
            <a:ext cx="9719180" cy="8662168"/>
            <a:chOff x="-80" y="-3518628"/>
            <a:chExt cx="9719180" cy="8662168"/>
          </a:xfrm>
        </p:grpSpPr>
        <p:sp>
          <p:nvSpPr>
            <p:cNvPr id="242" name="Google Shape;242;p16"/>
            <p:cNvSpPr/>
            <p:nvPr/>
          </p:nvSpPr>
          <p:spPr>
            <a:xfrm flipH="1">
              <a:off x="156571" y="-3518628"/>
              <a:ext cx="4737293" cy="8116272"/>
            </a:xfrm>
            <a:custGeom>
              <a:avLst/>
              <a:gdLst/>
              <a:ahLst/>
              <a:cxnLst/>
              <a:rect l="l" t="t" r="r" b="b"/>
              <a:pathLst>
                <a:path w="116424" h="199466" extrusionOk="0">
                  <a:moveTo>
                    <a:pt x="0" y="1"/>
                  </a:moveTo>
                  <a:lnTo>
                    <a:pt x="0" y="63638"/>
                  </a:lnTo>
                  <a:cubicBezTo>
                    <a:pt x="11521" y="64021"/>
                    <a:pt x="22883" y="66064"/>
                    <a:pt x="33351" y="71329"/>
                  </a:cubicBezTo>
                  <a:cubicBezTo>
                    <a:pt x="47840" y="78542"/>
                    <a:pt x="58563" y="91563"/>
                    <a:pt x="62839" y="107137"/>
                  </a:cubicBezTo>
                  <a:cubicBezTo>
                    <a:pt x="67435" y="123988"/>
                    <a:pt x="65169" y="141924"/>
                    <a:pt x="65680" y="159158"/>
                  </a:cubicBezTo>
                  <a:cubicBezTo>
                    <a:pt x="66095" y="172722"/>
                    <a:pt x="67850" y="187466"/>
                    <a:pt x="74648" y="199466"/>
                  </a:cubicBezTo>
                  <a:lnTo>
                    <a:pt x="87637" y="199466"/>
                  </a:lnTo>
                  <a:cubicBezTo>
                    <a:pt x="86392" y="196721"/>
                    <a:pt x="85339" y="193913"/>
                    <a:pt x="84477" y="191008"/>
                  </a:cubicBezTo>
                  <a:cubicBezTo>
                    <a:pt x="82084" y="182806"/>
                    <a:pt x="81573" y="174158"/>
                    <a:pt x="82531" y="165668"/>
                  </a:cubicBezTo>
                  <a:cubicBezTo>
                    <a:pt x="84605" y="147637"/>
                    <a:pt x="92009" y="130563"/>
                    <a:pt x="99190" y="114063"/>
                  </a:cubicBezTo>
                  <a:cubicBezTo>
                    <a:pt x="106562" y="97021"/>
                    <a:pt x="114764" y="79308"/>
                    <a:pt x="115626" y="60479"/>
                  </a:cubicBezTo>
                  <a:cubicBezTo>
                    <a:pt x="116424" y="43053"/>
                    <a:pt x="109211" y="26809"/>
                    <a:pt x="99222" y="12894"/>
                  </a:cubicBezTo>
                  <a:cubicBezTo>
                    <a:pt x="95967" y="8394"/>
                    <a:pt x="92456" y="4086"/>
                    <a:pt x="88690" y="1"/>
                  </a:cubicBezTo>
                  <a:close/>
                </a:path>
              </a:pathLst>
            </a:custGeom>
            <a:solidFill>
              <a:srgbClr val="FFFFFF">
                <a:alpha val="19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-80" y="3997875"/>
              <a:ext cx="9144161" cy="1145666"/>
            </a:xfrm>
            <a:custGeom>
              <a:avLst/>
              <a:gdLst/>
              <a:ahLst/>
              <a:cxnLst/>
              <a:rect l="l" t="t" r="r" b="b"/>
              <a:pathLst>
                <a:path w="202394" h="111745" extrusionOk="0">
                  <a:moveTo>
                    <a:pt x="6538" y="0"/>
                  </a:moveTo>
                  <a:cubicBezTo>
                    <a:pt x="2432" y="0"/>
                    <a:pt x="1" y="347"/>
                    <a:pt x="1" y="347"/>
                  </a:cubicBezTo>
                  <a:lnTo>
                    <a:pt x="1" y="111744"/>
                  </a:lnTo>
                  <a:lnTo>
                    <a:pt x="202394" y="111744"/>
                  </a:lnTo>
                  <a:lnTo>
                    <a:pt x="202394" y="36259"/>
                  </a:lnTo>
                  <a:cubicBezTo>
                    <a:pt x="202394" y="36259"/>
                    <a:pt x="199464" y="36325"/>
                    <a:pt x="194879" y="36325"/>
                  </a:cubicBezTo>
                  <a:cubicBezTo>
                    <a:pt x="183326" y="36325"/>
                    <a:pt x="161263" y="35910"/>
                    <a:pt x="149091" y="32989"/>
                  </a:cubicBezTo>
                  <a:cubicBezTo>
                    <a:pt x="132090" y="28909"/>
                    <a:pt x="128043" y="29750"/>
                    <a:pt x="119429" y="28844"/>
                  </a:cubicBezTo>
                  <a:cubicBezTo>
                    <a:pt x="110782" y="27937"/>
                    <a:pt x="98380" y="23565"/>
                    <a:pt x="87564" y="22076"/>
                  </a:cubicBezTo>
                  <a:cubicBezTo>
                    <a:pt x="76781" y="20554"/>
                    <a:pt x="71405" y="24634"/>
                    <a:pt x="47280" y="10839"/>
                  </a:cubicBezTo>
                  <a:cubicBezTo>
                    <a:pt x="30988" y="1511"/>
                    <a:pt x="15112" y="0"/>
                    <a:pt x="6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" name="Google Shape;244;p16"/>
            <p:cNvGrpSpPr/>
            <p:nvPr/>
          </p:nvGrpSpPr>
          <p:grpSpPr>
            <a:xfrm>
              <a:off x="7208684" y="4107535"/>
              <a:ext cx="1305072" cy="501048"/>
              <a:chOff x="5153868" y="1397477"/>
              <a:chExt cx="1451532" cy="557277"/>
            </a:xfrm>
          </p:grpSpPr>
          <p:sp>
            <p:nvSpPr>
              <p:cNvPr id="245" name="Google Shape;245;p16"/>
              <p:cNvSpPr/>
              <p:nvPr/>
            </p:nvSpPr>
            <p:spPr>
              <a:xfrm flipH="1">
                <a:off x="5153868" y="1613995"/>
                <a:ext cx="1451532" cy="331114"/>
              </a:xfrm>
              <a:custGeom>
                <a:avLst/>
                <a:gdLst/>
                <a:ahLst/>
                <a:cxnLst/>
                <a:rect l="l" t="t" r="r" b="b"/>
                <a:pathLst>
                  <a:path w="7676" h="1751" extrusionOk="0">
                    <a:moveTo>
                      <a:pt x="6750" y="1"/>
                    </a:moveTo>
                    <a:cubicBezTo>
                      <a:pt x="6706" y="1"/>
                      <a:pt x="6651" y="7"/>
                      <a:pt x="6575" y="21"/>
                    </a:cubicBezTo>
                    <a:cubicBezTo>
                      <a:pt x="6186" y="86"/>
                      <a:pt x="1652" y="150"/>
                      <a:pt x="1652" y="150"/>
                    </a:cubicBezTo>
                    <a:cubicBezTo>
                      <a:pt x="1577" y="129"/>
                      <a:pt x="1505" y="118"/>
                      <a:pt x="1435" y="118"/>
                    </a:cubicBezTo>
                    <a:cubicBezTo>
                      <a:pt x="1296" y="118"/>
                      <a:pt x="1167" y="161"/>
                      <a:pt x="1037" y="248"/>
                    </a:cubicBezTo>
                    <a:cubicBezTo>
                      <a:pt x="649" y="442"/>
                      <a:pt x="681" y="409"/>
                      <a:pt x="422" y="507"/>
                    </a:cubicBezTo>
                    <a:cubicBezTo>
                      <a:pt x="163" y="636"/>
                      <a:pt x="1" y="1122"/>
                      <a:pt x="163" y="1219"/>
                    </a:cubicBezTo>
                    <a:cubicBezTo>
                      <a:pt x="269" y="1299"/>
                      <a:pt x="244" y="1357"/>
                      <a:pt x="629" y="1357"/>
                    </a:cubicBezTo>
                    <a:cubicBezTo>
                      <a:pt x="712" y="1357"/>
                      <a:pt x="814" y="1354"/>
                      <a:pt x="940" y="1349"/>
                    </a:cubicBezTo>
                    <a:cubicBezTo>
                      <a:pt x="1384" y="1308"/>
                      <a:pt x="1513" y="1218"/>
                      <a:pt x="1658" y="1218"/>
                    </a:cubicBezTo>
                    <a:cubicBezTo>
                      <a:pt x="1745" y="1218"/>
                      <a:pt x="1838" y="1251"/>
                      <a:pt x="2009" y="1349"/>
                    </a:cubicBezTo>
                    <a:cubicBezTo>
                      <a:pt x="2365" y="1543"/>
                      <a:pt x="2786" y="1672"/>
                      <a:pt x="3207" y="1705"/>
                    </a:cubicBezTo>
                    <a:cubicBezTo>
                      <a:pt x="3275" y="1714"/>
                      <a:pt x="3332" y="1718"/>
                      <a:pt x="3382" y="1718"/>
                    </a:cubicBezTo>
                    <a:cubicBezTo>
                      <a:pt x="3683" y="1718"/>
                      <a:pt x="3710" y="1571"/>
                      <a:pt x="4405" y="1543"/>
                    </a:cubicBezTo>
                    <a:cubicBezTo>
                      <a:pt x="5053" y="1543"/>
                      <a:pt x="5265" y="1750"/>
                      <a:pt x="5589" y="1750"/>
                    </a:cubicBezTo>
                    <a:cubicBezTo>
                      <a:pt x="5671" y="1750"/>
                      <a:pt x="5759" y="1737"/>
                      <a:pt x="5862" y="1705"/>
                    </a:cubicBezTo>
                    <a:cubicBezTo>
                      <a:pt x="6380" y="1575"/>
                      <a:pt x="6024" y="1413"/>
                      <a:pt x="6575" y="1251"/>
                    </a:cubicBezTo>
                    <a:cubicBezTo>
                      <a:pt x="7158" y="1090"/>
                      <a:pt x="7319" y="1057"/>
                      <a:pt x="7481" y="766"/>
                    </a:cubicBezTo>
                    <a:cubicBezTo>
                      <a:pt x="7676" y="474"/>
                      <a:pt x="7611" y="345"/>
                      <a:pt x="7222" y="215"/>
                    </a:cubicBezTo>
                    <a:cubicBezTo>
                      <a:pt x="6917" y="88"/>
                      <a:pt x="6912" y="1"/>
                      <a:pt x="6750" y="1"/>
                    </a:cubicBezTo>
                    <a:close/>
                  </a:path>
                </a:pathLst>
              </a:custGeom>
              <a:solidFill>
                <a:srgbClr val="031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6"/>
              <p:cNvSpPr/>
              <p:nvPr/>
            </p:nvSpPr>
            <p:spPr>
              <a:xfrm flipH="1">
                <a:off x="5404994" y="1397477"/>
                <a:ext cx="888014" cy="153171"/>
              </a:xfrm>
              <a:custGeom>
                <a:avLst/>
                <a:gdLst/>
                <a:ahLst/>
                <a:cxnLst/>
                <a:rect l="l" t="t" r="r" b="b"/>
                <a:pathLst>
                  <a:path w="4696" h="810" extrusionOk="0">
                    <a:moveTo>
                      <a:pt x="2332" y="0"/>
                    </a:moveTo>
                    <a:cubicBezTo>
                      <a:pt x="1037" y="0"/>
                      <a:pt x="0" y="194"/>
                      <a:pt x="0" y="389"/>
                    </a:cubicBezTo>
                    <a:cubicBezTo>
                      <a:pt x="0" y="615"/>
                      <a:pt x="1037" y="810"/>
                      <a:pt x="2332" y="810"/>
                    </a:cubicBezTo>
                    <a:cubicBezTo>
                      <a:pt x="3627" y="810"/>
                      <a:pt x="4696" y="615"/>
                      <a:pt x="4696" y="389"/>
                    </a:cubicBezTo>
                    <a:cubicBezTo>
                      <a:pt x="4696" y="194"/>
                      <a:pt x="3627" y="0"/>
                      <a:pt x="23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6"/>
              <p:cNvSpPr/>
              <p:nvPr/>
            </p:nvSpPr>
            <p:spPr>
              <a:xfrm flipH="1">
                <a:off x="5190554" y="1470847"/>
                <a:ext cx="1304601" cy="483907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559" extrusionOk="0">
                    <a:moveTo>
                      <a:pt x="1069" y="1"/>
                    </a:moveTo>
                    <a:lnTo>
                      <a:pt x="1069" y="907"/>
                    </a:lnTo>
                    <a:cubicBezTo>
                      <a:pt x="681" y="1069"/>
                      <a:pt x="325" y="1264"/>
                      <a:pt x="1" y="1523"/>
                    </a:cubicBezTo>
                    <a:cubicBezTo>
                      <a:pt x="228" y="1458"/>
                      <a:pt x="487" y="1426"/>
                      <a:pt x="713" y="1426"/>
                    </a:cubicBezTo>
                    <a:cubicBezTo>
                      <a:pt x="743" y="1430"/>
                      <a:pt x="772" y="1432"/>
                      <a:pt x="801" y="1432"/>
                    </a:cubicBezTo>
                    <a:cubicBezTo>
                      <a:pt x="997" y="1432"/>
                      <a:pt x="1188" y="1340"/>
                      <a:pt x="1329" y="1199"/>
                    </a:cubicBezTo>
                    <a:cubicBezTo>
                      <a:pt x="1542" y="1246"/>
                      <a:pt x="1773" y="1276"/>
                      <a:pt x="2008" y="1276"/>
                    </a:cubicBezTo>
                    <a:cubicBezTo>
                      <a:pt x="2094" y="1276"/>
                      <a:pt x="2181" y="1272"/>
                      <a:pt x="2268" y="1264"/>
                    </a:cubicBezTo>
                    <a:lnTo>
                      <a:pt x="2268" y="1264"/>
                    </a:lnTo>
                    <a:cubicBezTo>
                      <a:pt x="2203" y="1426"/>
                      <a:pt x="2106" y="1555"/>
                      <a:pt x="1976" y="1652"/>
                    </a:cubicBezTo>
                    <a:cubicBezTo>
                      <a:pt x="1847" y="1782"/>
                      <a:pt x="1685" y="1944"/>
                      <a:pt x="1588" y="2106"/>
                    </a:cubicBezTo>
                    <a:cubicBezTo>
                      <a:pt x="1588" y="2106"/>
                      <a:pt x="2041" y="1814"/>
                      <a:pt x="2268" y="1685"/>
                    </a:cubicBezTo>
                    <a:cubicBezTo>
                      <a:pt x="2397" y="1620"/>
                      <a:pt x="2494" y="1523"/>
                      <a:pt x="2624" y="1393"/>
                    </a:cubicBezTo>
                    <a:cubicBezTo>
                      <a:pt x="3077" y="1393"/>
                      <a:pt x="3531" y="1361"/>
                      <a:pt x="3531" y="1361"/>
                    </a:cubicBezTo>
                    <a:lnTo>
                      <a:pt x="3531" y="1361"/>
                    </a:lnTo>
                    <a:cubicBezTo>
                      <a:pt x="3433" y="1587"/>
                      <a:pt x="3336" y="1814"/>
                      <a:pt x="3239" y="2041"/>
                    </a:cubicBezTo>
                    <a:cubicBezTo>
                      <a:pt x="3174" y="2332"/>
                      <a:pt x="3077" y="2559"/>
                      <a:pt x="3077" y="2559"/>
                    </a:cubicBezTo>
                    <a:cubicBezTo>
                      <a:pt x="3336" y="2300"/>
                      <a:pt x="3563" y="2008"/>
                      <a:pt x="3757" y="1717"/>
                    </a:cubicBezTo>
                    <a:cubicBezTo>
                      <a:pt x="3952" y="1361"/>
                      <a:pt x="4567" y="1296"/>
                      <a:pt x="4567" y="1296"/>
                    </a:cubicBezTo>
                    <a:cubicBezTo>
                      <a:pt x="4632" y="1458"/>
                      <a:pt x="4664" y="1620"/>
                      <a:pt x="4729" y="1782"/>
                    </a:cubicBezTo>
                    <a:cubicBezTo>
                      <a:pt x="4858" y="2041"/>
                      <a:pt x="4988" y="2300"/>
                      <a:pt x="5150" y="2559"/>
                    </a:cubicBezTo>
                    <a:cubicBezTo>
                      <a:pt x="5117" y="2267"/>
                      <a:pt x="5150" y="2008"/>
                      <a:pt x="5247" y="1749"/>
                    </a:cubicBezTo>
                    <a:cubicBezTo>
                      <a:pt x="5344" y="1587"/>
                      <a:pt x="5247" y="1231"/>
                      <a:pt x="5247" y="1231"/>
                    </a:cubicBezTo>
                    <a:lnTo>
                      <a:pt x="5247" y="1231"/>
                    </a:lnTo>
                    <a:cubicBezTo>
                      <a:pt x="5538" y="1264"/>
                      <a:pt x="5862" y="1328"/>
                      <a:pt x="6154" y="1426"/>
                    </a:cubicBezTo>
                    <a:cubicBezTo>
                      <a:pt x="6413" y="1523"/>
                      <a:pt x="6639" y="1555"/>
                      <a:pt x="6898" y="1555"/>
                    </a:cubicBezTo>
                    <a:cubicBezTo>
                      <a:pt x="6736" y="1490"/>
                      <a:pt x="6542" y="1361"/>
                      <a:pt x="6413" y="1231"/>
                    </a:cubicBezTo>
                    <a:cubicBezTo>
                      <a:pt x="6218" y="1069"/>
                      <a:pt x="5992" y="972"/>
                      <a:pt x="5765" y="907"/>
                    </a:cubicBezTo>
                    <a:lnTo>
                      <a:pt x="5765" y="1"/>
                    </a:lnTo>
                    <a:cubicBezTo>
                      <a:pt x="5765" y="227"/>
                      <a:pt x="4696" y="422"/>
                      <a:pt x="3401" y="422"/>
                    </a:cubicBezTo>
                    <a:cubicBezTo>
                      <a:pt x="2106" y="422"/>
                      <a:pt x="1069" y="227"/>
                      <a:pt x="1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16"/>
            <p:cNvGrpSpPr/>
            <p:nvPr/>
          </p:nvGrpSpPr>
          <p:grpSpPr>
            <a:xfrm flipH="1">
              <a:off x="5392954" y="-33337"/>
              <a:ext cx="4326146" cy="1145677"/>
              <a:chOff x="-528046" y="0"/>
              <a:chExt cx="4326146" cy="1145677"/>
            </a:xfrm>
          </p:grpSpPr>
          <p:sp>
            <p:nvSpPr>
              <p:cNvPr id="249" name="Google Shape;249;p16"/>
              <p:cNvSpPr/>
              <p:nvPr/>
            </p:nvSpPr>
            <p:spPr>
              <a:xfrm flipH="1">
                <a:off x="-528046" y="0"/>
                <a:ext cx="4326146" cy="1145677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 flipH="1">
                <a:off x="1" y="8"/>
                <a:ext cx="3097941" cy="631483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1" name="Google Shape;251;p16"/>
          <p:cNvSpPr txBox="1">
            <a:spLocks noGrp="1"/>
          </p:cNvSpPr>
          <p:nvPr>
            <p:ph type="title"/>
          </p:nvPr>
        </p:nvSpPr>
        <p:spPr>
          <a:xfrm>
            <a:off x="3459736" y="3053486"/>
            <a:ext cx="48552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  <p:sp>
        <p:nvSpPr>
          <p:cNvPr id="252" name="Google Shape;252;p16"/>
          <p:cNvSpPr txBox="1">
            <a:spLocks noGrp="1"/>
          </p:cNvSpPr>
          <p:nvPr>
            <p:ph type="subTitle" idx="1"/>
          </p:nvPr>
        </p:nvSpPr>
        <p:spPr>
          <a:xfrm>
            <a:off x="3459736" y="1474886"/>
            <a:ext cx="4855200" cy="16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0_1">
    <p:bg>
      <p:bgPr>
        <a:solidFill>
          <a:schemeClr val="lt2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28"/>
          <p:cNvGrpSpPr/>
          <p:nvPr/>
        </p:nvGrpSpPr>
        <p:grpSpPr>
          <a:xfrm>
            <a:off x="0" y="1193961"/>
            <a:ext cx="9482501" cy="3949396"/>
            <a:chOff x="0" y="1193961"/>
            <a:chExt cx="9482501" cy="3949396"/>
          </a:xfrm>
        </p:grpSpPr>
        <p:grpSp>
          <p:nvGrpSpPr>
            <p:cNvPr id="453" name="Google Shape;453;p28"/>
            <p:cNvGrpSpPr/>
            <p:nvPr/>
          </p:nvGrpSpPr>
          <p:grpSpPr>
            <a:xfrm>
              <a:off x="206075" y="1193961"/>
              <a:ext cx="9276426" cy="3607564"/>
              <a:chOff x="206075" y="1193961"/>
              <a:chExt cx="9276426" cy="3607564"/>
            </a:xfrm>
          </p:grpSpPr>
          <p:sp>
            <p:nvSpPr>
              <p:cNvPr id="454" name="Google Shape;454;p28"/>
              <p:cNvSpPr/>
              <p:nvPr/>
            </p:nvSpPr>
            <p:spPr>
              <a:xfrm>
                <a:off x="206075" y="3278725"/>
                <a:ext cx="459150" cy="441400"/>
              </a:xfrm>
              <a:custGeom>
                <a:avLst/>
                <a:gdLst/>
                <a:ahLst/>
                <a:cxnLst/>
                <a:rect l="l" t="t" r="r" b="b"/>
                <a:pathLst>
                  <a:path w="18366" h="17656" extrusionOk="0">
                    <a:moveTo>
                      <a:pt x="8541" y="1"/>
                    </a:moveTo>
                    <a:cubicBezTo>
                      <a:pt x="8301" y="1"/>
                      <a:pt x="8053" y="105"/>
                      <a:pt x="7845" y="356"/>
                    </a:cubicBezTo>
                    <a:lnTo>
                      <a:pt x="650" y="8125"/>
                    </a:lnTo>
                    <a:cubicBezTo>
                      <a:pt x="1" y="8817"/>
                      <a:pt x="625" y="9705"/>
                      <a:pt x="1328" y="9705"/>
                    </a:cubicBezTo>
                    <a:cubicBezTo>
                      <a:pt x="1556" y="9705"/>
                      <a:pt x="1793" y="9611"/>
                      <a:pt x="1997" y="9386"/>
                    </a:cubicBezTo>
                    <a:lnTo>
                      <a:pt x="2054" y="9329"/>
                    </a:lnTo>
                    <a:lnTo>
                      <a:pt x="4348" y="11135"/>
                    </a:lnTo>
                    <a:lnTo>
                      <a:pt x="4319" y="11163"/>
                    </a:lnTo>
                    <a:lnTo>
                      <a:pt x="7386" y="13543"/>
                    </a:lnTo>
                    <a:lnTo>
                      <a:pt x="12403" y="17470"/>
                    </a:lnTo>
                    <a:cubicBezTo>
                      <a:pt x="12555" y="17596"/>
                      <a:pt x="12740" y="17656"/>
                      <a:pt x="12924" y="17656"/>
                    </a:cubicBezTo>
                    <a:cubicBezTo>
                      <a:pt x="13158" y="17656"/>
                      <a:pt x="13390" y="17560"/>
                      <a:pt x="13550" y="17384"/>
                    </a:cubicBezTo>
                    <a:lnTo>
                      <a:pt x="18079" y="12511"/>
                    </a:lnTo>
                    <a:cubicBezTo>
                      <a:pt x="18366" y="12167"/>
                      <a:pt x="18366" y="11679"/>
                      <a:pt x="18051" y="11364"/>
                    </a:cubicBezTo>
                    <a:lnTo>
                      <a:pt x="13751" y="6663"/>
                    </a:lnTo>
                    <a:lnTo>
                      <a:pt x="11171" y="3796"/>
                    </a:lnTo>
                    <a:lnTo>
                      <a:pt x="11142" y="3825"/>
                    </a:lnTo>
                    <a:lnTo>
                      <a:pt x="9164" y="1675"/>
                    </a:lnTo>
                    <a:lnTo>
                      <a:pt x="9221" y="1617"/>
                    </a:lnTo>
                    <a:cubicBezTo>
                      <a:pt x="9909" y="930"/>
                      <a:pt x="9260" y="1"/>
                      <a:pt x="85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8"/>
              <p:cNvSpPr/>
              <p:nvPr/>
            </p:nvSpPr>
            <p:spPr>
              <a:xfrm>
                <a:off x="8300550" y="2355638"/>
                <a:ext cx="418325" cy="432225"/>
              </a:xfrm>
              <a:custGeom>
                <a:avLst/>
                <a:gdLst/>
                <a:ahLst/>
                <a:cxnLst/>
                <a:rect l="l" t="t" r="r" b="b"/>
                <a:pathLst>
                  <a:path w="16733" h="17289" extrusionOk="0">
                    <a:moveTo>
                      <a:pt x="7341" y="0"/>
                    </a:moveTo>
                    <a:cubicBezTo>
                      <a:pt x="6597" y="0"/>
                      <a:pt x="6035" y="1049"/>
                      <a:pt x="6823" y="1629"/>
                    </a:cubicBezTo>
                    <a:lnTo>
                      <a:pt x="6880" y="1686"/>
                    </a:lnTo>
                    <a:lnTo>
                      <a:pt x="5418" y="4037"/>
                    </a:lnTo>
                    <a:lnTo>
                      <a:pt x="5361" y="4008"/>
                    </a:lnTo>
                    <a:lnTo>
                      <a:pt x="3440" y="7162"/>
                    </a:lnTo>
                    <a:lnTo>
                      <a:pt x="230" y="12322"/>
                    </a:lnTo>
                    <a:cubicBezTo>
                      <a:pt x="0" y="12666"/>
                      <a:pt x="86" y="13124"/>
                      <a:pt x="430" y="13382"/>
                    </a:cubicBezTo>
                    <a:lnTo>
                      <a:pt x="5504" y="17138"/>
                    </a:lnTo>
                    <a:cubicBezTo>
                      <a:pt x="5654" y="17237"/>
                      <a:pt x="5825" y="17288"/>
                      <a:pt x="5994" y="17288"/>
                    </a:cubicBezTo>
                    <a:cubicBezTo>
                      <a:pt x="6214" y="17288"/>
                      <a:pt x="6431" y="17201"/>
                      <a:pt x="6594" y="17023"/>
                    </a:cubicBezTo>
                    <a:lnTo>
                      <a:pt x="10578" y="12436"/>
                    </a:lnTo>
                    <a:lnTo>
                      <a:pt x="13044" y="9713"/>
                    </a:lnTo>
                    <a:lnTo>
                      <a:pt x="13015" y="9684"/>
                    </a:lnTo>
                    <a:lnTo>
                      <a:pt x="14850" y="7592"/>
                    </a:lnTo>
                    <a:lnTo>
                      <a:pt x="14907" y="7620"/>
                    </a:lnTo>
                    <a:cubicBezTo>
                      <a:pt x="15088" y="7757"/>
                      <a:pt x="15273" y="7816"/>
                      <a:pt x="15448" y="7816"/>
                    </a:cubicBezTo>
                    <a:cubicBezTo>
                      <a:pt x="16185" y="7816"/>
                      <a:pt x="16733" y="6772"/>
                      <a:pt x="15968" y="6216"/>
                    </a:cubicBezTo>
                    <a:lnTo>
                      <a:pt x="15968" y="6216"/>
                    </a:lnTo>
                    <a:lnTo>
                      <a:pt x="15996" y="6244"/>
                    </a:lnTo>
                    <a:lnTo>
                      <a:pt x="7884" y="196"/>
                    </a:lnTo>
                    <a:cubicBezTo>
                      <a:pt x="7703" y="59"/>
                      <a:pt x="7517" y="0"/>
                      <a:pt x="7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8"/>
              <p:cNvSpPr/>
              <p:nvPr/>
            </p:nvSpPr>
            <p:spPr>
              <a:xfrm>
                <a:off x="388625" y="4172775"/>
                <a:ext cx="453675" cy="6287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25150" extrusionOk="0">
                    <a:moveTo>
                      <a:pt x="8773" y="1"/>
                    </a:moveTo>
                    <a:lnTo>
                      <a:pt x="8773" y="1"/>
                    </a:lnTo>
                    <a:cubicBezTo>
                      <a:pt x="8773" y="1"/>
                      <a:pt x="5132" y="3412"/>
                      <a:pt x="9002" y="9145"/>
                    </a:cubicBezTo>
                    <a:cubicBezTo>
                      <a:pt x="10837" y="11811"/>
                      <a:pt x="8916" y="12786"/>
                      <a:pt x="11037" y="16255"/>
                    </a:cubicBezTo>
                    <a:cubicBezTo>
                      <a:pt x="11353" y="16799"/>
                      <a:pt x="11668" y="17344"/>
                      <a:pt x="11926" y="17889"/>
                    </a:cubicBezTo>
                    <a:cubicBezTo>
                      <a:pt x="11037" y="16857"/>
                      <a:pt x="9432" y="15366"/>
                      <a:pt x="7855" y="12557"/>
                    </a:cubicBezTo>
                    <a:cubicBezTo>
                      <a:pt x="5619" y="8543"/>
                      <a:pt x="1" y="7626"/>
                      <a:pt x="1" y="7626"/>
                    </a:cubicBezTo>
                    <a:lnTo>
                      <a:pt x="1" y="7626"/>
                    </a:lnTo>
                    <a:cubicBezTo>
                      <a:pt x="1" y="7626"/>
                      <a:pt x="4759" y="10894"/>
                      <a:pt x="5103" y="14047"/>
                    </a:cubicBezTo>
                    <a:cubicBezTo>
                      <a:pt x="5447" y="17201"/>
                      <a:pt x="10550" y="24052"/>
                      <a:pt x="10550" y="24052"/>
                    </a:cubicBezTo>
                    <a:cubicBezTo>
                      <a:pt x="10550" y="24052"/>
                      <a:pt x="10655" y="25149"/>
                      <a:pt x="13207" y="25149"/>
                    </a:cubicBezTo>
                    <a:cubicBezTo>
                      <a:pt x="13329" y="25149"/>
                      <a:pt x="13456" y="25147"/>
                      <a:pt x="13589" y="25141"/>
                    </a:cubicBezTo>
                    <a:lnTo>
                      <a:pt x="13646" y="25141"/>
                    </a:lnTo>
                    <a:cubicBezTo>
                      <a:pt x="14649" y="25141"/>
                      <a:pt x="16255" y="24654"/>
                      <a:pt x="16312" y="21730"/>
                    </a:cubicBezTo>
                    <a:cubicBezTo>
                      <a:pt x="16742" y="20583"/>
                      <a:pt x="16971" y="19351"/>
                      <a:pt x="16971" y="18118"/>
                    </a:cubicBezTo>
                    <a:cubicBezTo>
                      <a:pt x="17201" y="16914"/>
                      <a:pt x="17631" y="14133"/>
                      <a:pt x="17229" y="12987"/>
                    </a:cubicBezTo>
                    <a:cubicBezTo>
                      <a:pt x="16713" y="11467"/>
                      <a:pt x="18147" y="9002"/>
                      <a:pt x="18147" y="9002"/>
                    </a:cubicBezTo>
                    <a:lnTo>
                      <a:pt x="18147" y="9002"/>
                    </a:lnTo>
                    <a:cubicBezTo>
                      <a:pt x="18147" y="9002"/>
                      <a:pt x="15825" y="10607"/>
                      <a:pt x="15681" y="12901"/>
                    </a:cubicBezTo>
                    <a:cubicBezTo>
                      <a:pt x="15624" y="13589"/>
                      <a:pt x="15509" y="14277"/>
                      <a:pt x="15309" y="14936"/>
                    </a:cubicBezTo>
                    <a:cubicBezTo>
                      <a:pt x="14735" y="14219"/>
                      <a:pt x="14707" y="13904"/>
                      <a:pt x="14649" y="12786"/>
                    </a:cubicBezTo>
                    <a:cubicBezTo>
                      <a:pt x="14592" y="11238"/>
                      <a:pt x="12155" y="7769"/>
                      <a:pt x="9547" y="5218"/>
                    </a:cubicBezTo>
                    <a:cubicBezTo>
                      <a:pt x="8945" y="4616"/>
                      <a:pt x="8773" y="1"/>
                      <a:pt x="87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8"/>
              <p:cNvSpPr/>
              <p:nvPr/>
            </p:nvSpPr>
            <p:spPr>
              <a:xfrm>
                <a:off x="8238500" y="3514963"/>
                <a:ext cx="542425" cy="1286550"/>
              </a:xfrm>
              <a:custGeom>
                <a:avLst/>
                <a:gdLst/>
                <a:ahLst/>
                <a:cxnLst/>
                <a:rect l="l" t="t" r="r" b="b"/>
                <a:pathLst>
                  <a:path w="21697" h="51462" extrusionOk="0">
                    <a:moveTo>
                      <a:pt x="15374" y="1"/>
                    </a:moveTo>
                    <a:cubicBezTo>
                      <a:pt x="15324" y="1"/>
                      <a:pt x="15274" y="9"/>
                      <a:pt x="15223" y="26"/>
                    </a:cubicBezTo>
                    <a:cubicBezTo>
                      <a:pt x="14993" y="112"/>
                      <a:pt x="14850" y="398"/>
                      <a:pt x="14936" y="628"/>
                    </a:cubicBezTo>
                    <a:cubicBezTo>
                      <a:pt x="15796" y="3466"/>
                      <a:pt x="16341" y="6390"/>
                      <a:pt x="16599" y="9342"/>
                    </a:cubicBezTo>
                    <a:lnTo>
                      <a:pt x="15710" y="8941"/>
                    </a:lnTo>
                    <a:lnTo>
                      <a:pt x="15710" y="7307"/>
                    </a:lnTo>
                    <a:cubicBezTo>
                      <a:pt x="15710" y="7006"/>
                      <a:pt x="15474" y="6856"/>
                      <a:pt x="15237" y="6856"/>
                    </a:cubicBezTo>
                    <a:cubicBezTo>
                      <a:pt x="15001" y="6856"/>
                      <a:pt x="14764" y="7006"/>
                      <a:pt x="14764" y="7307"/>
                    </a:cubicBezTo>
                    <a:lnTo>
                      <a:pt x="14764" y="8482"/>
                    </a:lnTo>
                    <a:lnTo>
                      <a:pt x="14191" y="8196"/>
                    </a:lnTo>
                    <a:cubicBezTo>
                      <a:pt x="14115" y="8162"/>
                      <a:pt x="14043" y="8147"/>
                      <a:pt x="13976" y="8147"/>
                    </a:cubicBezTo>
                    <a:cubicBezTo>
                      <a:pt x="13529" y="8147"/>
                      <a:pt x="13291" y="8807"/>
                      <a:pt x="13789" y="9056"/>
                    </a:cubicBezTo>
                    <a:lnTo>
                      <a:pt x="16685" y="10432"/>
                    </a:lnTo>
                    <a:cubicBezTo>
                      <a:pt x="16799" y="12266"/>
                      <a:pt x="16828" y="14101"/>
                      <a:pt x="16742" y="15964"/>
                    </a:cubicBezTo>
                    <a:lnTo>
                      <a:pt x="14993" y="14674"/>
                    </a:lnTo>
                    <a:lnTo>
                      <a:pt x="15423" y="12754"/>
                    </a:lnTo>
                    <a:cubicBezTo>
                      <a:pt x="15507" y="12404"/>
                      <a:pt x="15232" y="12190"/>
                      <a:pt x="14959" y="12190"/>
                    </a:cubicBezTo>
                    <a:cubicBezTo>
                      <a:pt x="14762" y="12190"/>
                      <a:pt x="14566" y="12301"/>
                      <a:pt x="14506" y="12553"/>
                    </a:cubicBezTo>
                    <a:lnTo>
                      <a:pt x="14162" y="14072"/>
                    </a:lnTo>
                    <a:lnTo>
                      <a:pt x="13904" y="13900"/>
                    </a:lnTo>
                    <a:cubicBezTo>
                      <a:pt x="13806" y="13829"/>
                      <a:pt x="13706" y="13799"/>
                      <a:pt x="13613" y="13799"/>
                    </a:cubicBezTo>
                    <a:cubicBezTo>
                      <a:pt x="13219" y="13799"/>
                      <a:pt x="12942" y="14344"/>
                      <a:pt x="13359" y="14646"/>
                    </a:cubicBezTo>
                    <a:lnTo>
                      <a:pt x="16685" y="17054"/>
                    </a:lnTo>
                    <a:lnTo>
                      <a:pt x="16685" y="17254"/>
                    </a:lnTo>
                    <a:cubicBezTo>
                      <a:pt x="16541" y="19118"/>
                      <a:pt x="16312" y="20981"/>
                      <a:pt x="15968" y="22844"/>
                    </a:cubicBezTo>
                    <a:lnTo>
                      <a:pt x="12929" y="19777"/>
                    </a:lnTo>
                    <a:cubicBezTo>
                      <a:pt x="12820" y="19668"/>
                      <a:pt x="12699" y="19622"/>
                      <a:pt x="12585" y="19622"/>
                    </a:cubicBezTo>
                    <a:cubicBezTo>
                      <a:pt x="12220" y="19622"/>
                      <a:pt x="11921" y="20087"/>
                      <a:pt x="12270" y="20436"/>
                    </a:cubicBezTo>
                    <a:lnTo>
                      <a:pt x="13273" y="21440"/>
                    </a:lnTo>
                    <a:lnTo>
                      <a:pt x="12471" y="21956"/>
                    </a:lnTo>
                    <a:cubicBezTo>
                      <a:pt x="12241" y="22099"/>
                      <a:pt x="12184" y="22386"/>
                      <a:pt x="12299" y="22615"/>
                    </a:cubicBezTo>
                    <a:cubicBezTo>
                      <a:pt x="12393" y="22747"/>
                      <a:pt x="12549" y="22817"/>
                      <a:pt x="12710" y="22817"/>
                    </a:cubicBezTo>
                    <a:cubicBezTo>
                      <a:pt x="12794" y="22817"/>
                      <a:pt x="12879" y="22798"/>
                      <a:pt x="12958" y="22758"/>
                    </a:cubicBezTo>
                    <a:lnTo>
                      <a:pt x="13961" y="22128"/>
                    </a:lnTo>
                    <a:lnTo>
                      <a:pt x="15739" y="23934"/>
                    </a:lnTo>
                    <a:cubicBezTo>
                      <a:pt x="15366" y="25711"/>
                      <a:pt x="14879" y="27517"/>
                      <a:pt x="14305" y="29266"/>
                    </a:cubicBezTo>
                    <a:lnTo>
                      <a:pt x="13130" y="27603"/>
                    </a:lnTo>
                    <a:lnTo>
                      <a:pt x="13617" y="26084"/>
                    </a:lnTo>
                    <a:cubicBezTo>
                      <a:pt x="13675" y="25854"/>
                      <a:pt x="13560" y="25596"/>
                      <a:pt x="13302" y="25510"/>
                    </a:cubicBezTo>
                    <a:cubicBezTo>
                      <a:pt x="13251" y="25493"/>
                      <a:pt x="13200" y="25485"/>
                      <a:pt x="13151" y="25485"/>
                    </a:cubicBezTo>
                    <a:cubicBezTo>
                      <a:pt x="12950" y="25485"/>
                      <a:pt x="12775" y="25619"/>
                      <a:pt x="12729" y="25826"/>
                    </a:cubicBezTo>
                    <a:lnTo>
                      <a:pt x="12442" y="26657"/>
                    </a:lnTo>
                    <a:lnTo>
                      <a:pt x="11639" y="25568"/>
                    </a:lnTo>
                    <a:cubicBezTo>
                      <a:pt x="11541" y="25421"/>
                      <a:pt x="11408" y="25360"/>
                      <a:pt x="11277" y="25360"/>
                    </a:cubicBezTo>
                    <a:cubicBezTo>
                      <a:pt x="10947" y="25360"/>
                      <a:pt x="10628" y="25743"/>
                      <a:pt x="10894" y="26112"/>
                    </a:cubicBezTo>
                    <a:lnTo>
                      <a:pt x="13933" y="30326"/>
                    </a:lnTo>
                    <a:cubicBezTo>
                      <a:pt x="13302" y="32132"/>
                      <a:pt x="12528" y="33881"/>
                      <a:pt x="11668" y="35601"/>
                    </a:cubicBezTo>
                    <a:lnTo>
                      <a:pt x="10923" y="34139"/>
                    </a:lnTo>
                    <a:lnTo>
                      <a:pt x="9948" y="32247"/>
                    </a:lnTo>
                    <a:lnTo>
                      <a:pt x="10521" y="29810"/>
                    </a:lnTo>
                    <a:cubicBezTo>
                      <a:pt x="10579" y="29552"/>
                      <a:pt x="10407" y="29294"/>
                      <a:pt x="10149" y="29266"/>
                    </a:cubicBezTo>
                    <a:cubicBezTo>
                      <a:pt x="10103" y="29250"/>
                      <a:pt x="10058" y="29243"/>
                      <a:pt x="10015" y="29243"/>
                    </a:cubicBezTo>
                    <a:cubicBezTo>
                      <a:pt x="9815" y="29243"/>
                      <a:pt x="9651" y="29397"/>
                      <a:pt x="9604" y="29610"/>
                    </a:cubicBezTo>
                    <a:lnTo>
                      <a:pt x="9289" y="30957"/>
                    </a:lnTo>
                    <a:lnTo>
                      <a:pt x="9203" y="30814"/>
                    </a:lnTo>
                    <a:cubicBezTo>
                      <a:pt x="9107" y="30623"/>
                      <a:pt x="8951" y="30543"/>
                      <a:pt x="8796" y="30543"/>
                    </a:cubicBezTo>
                    <a:cubicBezTo>
                      <a:pt x="8486" y="30543"/>
                      <a:pt x="8180" y="30861"/>
                      <a:pt x="8371" y="31244"/>
                    </a:cubicBezTo>
                    <a:lnTo>
                      <a:pt x="9690" y="33795"/>
                    </a:lnTo>
                    <a:lnTo>
                      <a:pt x="8457" y="33652"/>
                    </a:lnTo>
                    <a:cubicBezTo>
                      <a:pt x="8441" y="33650"/>
                      <a:pt x="8424" y="33649"/>
                      <a:pt x="8408" y="33649"/>
                    </a:cubicBezTo>
                    <a:cubicBezTo>
                      <a:pt x="8171" y="33649"/>
                      <a:pt x="7968" y="33840"/>
                      <a:pt x="7941" y="34082"/>
                    </a:cubicBezTo>
                    <a:cubicBezTo>
                      <a:pt x="7913" y="34311"/>
                      <a:pt x="8085" y="34569"/>
                      <a:pt x="8343" y="34598"/>
                    </a:cubicBezTo>
                    <a:lnTo>
                      <a:pt x="10206" y="34798"/>
                    </a:lnTo>
                    <a:lnTo>
                      <a:pt x="11152" y="36633"/>
                    </a:lnTo>
                    <a:cubicBezTo>
                      <a:pt x="10235" y="38324"/>
                      <a:pt x="9231" y="39987"/>
                      <a:pt x="8142" y="41564"/>
                    </a:cubicBezTo>
                    <a:lnTo>
                      <a:pt x="7597" y="39786"/>
                    </a:lnTo>
                    <a:lnTo>
                      <a:pt x="8658" y="37837"/>
                    </a:lnTo>
                    <a:cubicBezTo>
                      <a:pt x="8773" y="37608"/>
                      <a:pt x="8687" y="37321"/>
                      <a:pt x="8457" y="37206"/>
                    </a:cubicBezTo>
                    <a:cubicBezTo>
                      <a:pt x="8389" y="37172"/>
                      <a:pt x="8315" y="37156"/>
                      <a:pt x="8243" y="37156"/>
                    </a:cubicBezTo>
                    <a:cubicBezTo>
                      <a:pt x="8072" y="37156"/>
                      <a:pt x="7907" y="37246"/>
                      <a:pt x="7827" y="37407"/>
                    </a:cubicBezTo>
                    <a:lnTo>
                      <a:pt x="7225" y="38496"/>
                    </a:lnTo>
                    <a:lnTo>
                      <a:pt x="6307" y="35343"/>
                    </a:lnTo>
                    <a:cubicBezTo>
                      <a:pt x="6239" y="35104"/>
                      <a:pt x="6058" y="35000"/>
                      <a:pt x="5874" y="35000"/>
                    </a:cubicBezTo>
                    <a:cubicBezTo>
                      <a:pt x="5597" y="35000"/>
                      <a:pt x="5315" y="35238"/>
                      <a:pt x="5419" y="35601"/>
                    </a:cubicBezTo>
                    <a:lnTo>
                      <a:pt x="5877" y="37235"/>
                    </a:lnTo>
                    <a:lnTo>
                      <a:pt x="5877" y="37235"/>
                    </a:lnTo>
                    <a:lnTo>
                      <a:pt x="4559" y="36920"/>
                    </a:lnTo>
                    <a:cubicBezTo>
                      <a:pt x="4515" y="36909"/>
                      <a:pt x="4474" y="36905"/>
                      <a:pt x="4435" y="36905"/>
                    </a:cubicBezTo>
                    <a:cubicBezTo>
                      <a:pt x="3932" y="36905"/>
                      <a:pt x="3799" y="37704"/>
                      <a:pt x="4358" y="37837"/>
                    </a:cubicBezTo>
                    <a:lnTo>
                      <a:pt x="6193" y="38267"/>
                    </a:lnTo>
                    <a:lnTo>
                      <a:pt x="6651" y="39872"/>
                    </a:lnTo>
                    <a:lnTo>
                      <a:pt x="7454" y="42538"/>
                    </a:lnTo>
                    <a:cubicBezTo>
                      <a:pt x="5304" y="45491"/>
                      <a:pt x="2867" y="48186"/>
                      <a:pt x="201" y="50651"/>
                    </a:cubicBezTo>
                    <a:cubicBezTo>
                      <a:pt x="1" y="50823"/>
                      <a:pt x="1" y="51138"/>
                      <a:pt x="173" y="51310"/>
                    </a:cubicBezTo>
                    <a:cubicBezTo>
                      <a:pt x="259" y="51396"/>
                      <a:pt x="345" y="51454"/>
                      <a:pt x="459" y="51454"/>
                    </a:cubicBezTo>
                    <a:cubicBezTo>
                      <a:pt x="485" y="51459"/>
                      <a:pt x="509" y="51461"/>
                      <a:pt x="533" y="51461"/>
                    </a:cubicBezTo>
                    <a:cubicBezTo>
                      <a:pt x="643" y="51461"/>
                      <a:pt x="738" y="51410"/>
                      <a:pt x="832" y="51339"/>
                    </a:cubicBezTo>
                    <a:cubicBezTo>
                      <a:pt x="3555" y="48845"/>
                      <a:pt x="6021" y="46093"/>
                      <a:pt x="8199" y="43112"/>
                    </a:cubicBezTo>
                    <a:lnTo>
                      <a:pt x="11152" y="42682"/>
                    </a:lnTo>
                    <a:lnTo>
                      <a:pt x="11668" y="44402"/>
                    </a:lnTo>
                    <a:cubicBezTo>
                      <a:pt x="11725" y="44602"/>
                      <a:pt x="11897" y="44717"/>
                      <a:pt x="12098" y="44746"/>
                    </a:cubicBezTo>
                    <a:cubicBezTo>
                      <a:pt x="12155" y="44746"/>
                      <a:pt x="12213" y="44746"/>
                      <a:pt x="12270" y="44717"/>
                    </a:cubicBezTo>
                    <a:cubicBezTo>
                      <a:pt x="12499" y="44660"/>
                      <a:pt x="12643" y="44373"/>
                      <a:pt x="12585" y="44144"/>
                    </a:cubicBezTo>
                    <a:lnTo>
                      <a:pt x="12098" y="42538"/>
                    </a:lnTo>
                    <a:lnTo>
                      <a:pt x="15681" y="42022"/>
                    </a:lnTo>
                    <a:cubicBezTo>
                      <a:pt x="16304" y="41968"/>
                      <a:pt x="16211" y="41096"/>
                      <a:pt x="15643" y="41096"/>
                    </a:cubicBezTo>
                    <a:cubicBezTo>
                      <a:pt x="15610" y="41096"/>
                      <a:pt x="15575" y="41099"/>
                      <a:pt x="15538" y="41105"/>
                    </a:cubicBezTo>
                    <a:lnTo>
                      <a:pt x="15079" y="41162"/>
                    </a:lnTo>
                    <a:lnTo>
                      <a:pt x="15079" y="41162"/>
                    </a:lnTo>
                    <a:lnTo>
                      <a:pt x="15739" y="40159"/>
                    </a:lnTo>
                    <a:cubicBezTo>
                      <a:pt x="15882" y="39958"/>
                      <a:pt x="15825" y="39672"/>
                      <a:pt x="15624" y="39528"/>
                    </a:cubicBezTo>
                    <a:cubicBezTo>
                      <a:pt x="15540" y="39476"/>
                      <a:pt x="15448" y="39450"/>
                      <a:pt x="15359" y="39450"/>
                    </a:cubicBezTo>
                    <a:cubicBezTo>
                      <a:pt x="15204" y="39450"/>
                      <a:pt x="15055" y="39526"/>
                      <a:pt x="14965" y="39672"/>
                    </a:cubicBezTo>
                    <a:lnTo>
                      <a:pt x="13875" y="41334"/>
                    </a:lnTo>
                    <a:lnTo>
                      <a:pt x="8973" y="42022"/>
                    </a:lnTo>
                    <a:cubicBezTo>
                      <a:pt x="10063" y="40446"/>
                      <a:pt x="11066" y="38783"/>
                      <a:pt x="11983" y="37092"/>
                    </a:cubicBezTo>
                    <a:lnTo>
                      <a:pt x="16943" y="35974"/>
                    </a:lnTo>
                    <a:lnTo>
                      <a:pt x="17659" y="36948"/>
                    </a:lnTo>
                    <a:cubicBezTo>
                      <a:pt x="17749" y="37073"/>
                      <a:pt x="17893" y="37143"/>
                      <a:pt x="18045" y="37143"/>
                    </a:cubicBezTo>
                    <a:cubicBezTo>
                      <a:pt x="18137" y="37143"/>
                      <a:pt x="18232" y="37117"/>
                      <a:pt x="18319" y="37063"/>
                    </a:cubicBezTo>
                    <a:cubicBezTo>
                      <a:pt x="18519" y="36891"/>
                      <a:pt x="18548" y="36604"/>
                      <a:pt x="18405" y="36404"/>
                    </a:cubicBezTo>
                    <a:lnTo>
                      <a:pt x="17917" y="35744"/>
                    </a:lnTo>
                    <a:lnTo>
                      <a:pt x="18491" y="35630"/>
                    </a:lnTo>
                    <a:cubicBezTo>
                      <a:pt x="19049" y="35497"/>
                      <a:pt x="18917" y="34697"/>
                      <a:pt x="18414" y="34697"/>
                    </a:cubicBezTo>
                    <a:cubicBezTo>
                      <a:pt x="18375" y="34697"/>
                      <a:pt x="18333" y="34702"/>
                      <a:pt x="18290" y="34712"/>
                    </a:cubicBezTo>
                    <a:lnTo>
                      <a:pt x="17029" y="34999"/>
                    </a:lnTo>
                    <a:lnTo>
                      <a:pt x="16140" y="35200"/>
                    </a:lnTo>
                    <a:lnTo>
                      <a:pt x="16541" y="34168"/>
                    </a:lnTo>
                    <a:cubicBezTo>
                      <a:pt x="16688" y="33802"/>
                      <a:pt x="16390" y="33529"/>
                      <a:pt x="16096" y="33529"/>
                    </a:cubicBezTo>
                    <a:cubicBezTo>
                      <a:pt x="15930" y="33529"/>
                      <a:pt x="15764" y="33616"/>
                      <a:pt x="15681" y="33824"/>
                    </a:cubicBezTo>
                    <a:lnTo>
                      <a:pt x="15022" y="35458"/>
                    </a:lnTo>
                    <a:lnTo>
                      <a:pt x="12528" y="36002"/>
                    </a:lnTo>
                    <a:cubicBezTo>
                      <a:pt x="13388" y="34282"/>
                      <a:pt x="14162" y="32505"/>
                      <a:pt x="14821" y="30699"/>
                    </a:cubicBezTo>
                    <a:lnTo>
                      <a:pt x="17143" y="29868"/>
                    </a:lnTo>
                    <a:lnTo>
                      <a:pt x="18433" y="31129"/>
                    </a:lnTo>
                    <a:cubicBezTo>
                      <a:pt x="18519" y="31186"/>
                      <a:pt x="18605" y="31244"/>
                      <a:pt x="18720" y="31244"/>
                    </a:cubicBezTo>
                    <a:cubicBezTo>
                      <a:pt x="18863" y="31244"/>
                      <a:pt x="19007" y="31215"/>
                      <a:pt x="19093" y="31100"/>
                    </a:cubicBezTo>
                    <a:cubicBezTo>
                      <a:pt x="19265" y="30928"/>
                      <a:pt x="19265" y="30613"/>
                      <a:pt x="19093" y="30441"/>
                    </a:cubicBezTo>
                    <a:lnTo>
                      <a:pt x="18147" y="29524"/>
                    </a:lnTo>
                    <a:lnTo>
                      <a:pt x="20469" y="28692"/>
                    </a:lnTo>
                    <a:cubicBezTo>
                      <a:pt x="20977" y="28514"/>
                      <a:pt x="20787" y="27795"/>
                      <a:pt x="20337" y="27795"/>
                    </a:cubicBezTo>
                    <a:cubicBezTo>
                      <a:pt x="20280" y="27795"/>
                      <a:pt x="20218" y="27807"/>
                      <a:pt x="20153" y="27832"/>
                    </a:cubicBezTo>
                    <a:lnTo>
                      <a:pt x="15223" y="29552"/>
                    </a:lnTo>
                    <a:cubicBezTo>
                      <a:pt x="15796" y="27775"/>
                      <a:pt x="16312" y="25969"/>
                      <a:pt x="16685" y="24134"/>
                    </a:cubicBezTo>
                    <a:lnTo>
                      <a:pt x="21157" y="21812"/>
                    </a:lnTo>
                    <a:cubicBezTo>
                      <a:pt x="21621" y="21544"/>
                      <a:pt x="21377" y="20920"/>
                      <a:pt x="20957" y="20920"/>
                    </a:cubicBezTo>
                    <a:cubicBezTo>
                      <a:pt x="20885" y="20920"/>
                      <a:pt x="20807" y="20939"/>
                      <a:pt x="20727" y="20981"/>
                    </a:cubicBezTo>
                    <a:lnTo>
                      <a:pt x="19809" y="21468"/>
                    </a:lnTo>
                    <a:lnTo>
                      <a:pt x="19809" y="21468"/>
                    </a:lnTo>
                    <a:lnTo>
                      <a:pt x="20067" y="20236"/>
                    </a:lnTo>
                    <a:cubicBezTo>
                      <a:pt x="20151" y="19886"/>
                      <a:pt x="19876" y="19672"/>
                      <a:pt x="19608" y="19672"/>
                    </a:cubicBezTo>
                    <a:cubicBezTo>
                      <a:pt x="19416" y="19672"/>
                      <a:pt x="19227" y="19783"/>
                      <a:pt x="19179" y="20035"/>
                    </a:cubicBezTo>
                    <a:lnTo>
                      <a:pt x="18691" y="22042"/>
                    </a:lnTo>
                    <a:lnTo>
                      <a:pt x="16914" y="22988"/>
                    </a:lnTo>
                    <a:cubicBezTo>
                      <a:pt x="17258" y="21096"/>
                      <a:pt x="17516" y="19204"/>
                      <a:pt x="17631" y="17312"/>
                    </a:cubicBezTo>
                    <a:lnTo>
                      <a:pt x="17631" y="17111"/>
                    </a:lnTo>
                    <a:lnTo>
                      <a:pt x="21300" y="14445"/>
                    </a:lnTo>
                    <a:cubicBezTo>
                      <a:pt x="21697" y="14165"/>
                      <a:pt x="21410" y="13601"/>
                      <a:pt x="21027" y="13601"/>
                    </a:cubicBezTo>
                    <a:cubicBezTo>
                      <a:pt x="20939" y="13601"/>
                      <a:pt x="20846" y="13630"/>
                      <a:pt x="20755" y="13700"/>
                    </a:cubicBezTo>
                    <a:lnTo>
                      <a:pt x="17688" y="15907"/>
                    </a:lnTo>
                    <a:cubicBezTo>
                      <a:pt x="17774" y="14044"/>
                      <a:pt x="17745" y="12180"/>
                      <a:pt x="17602" y="10317"/>
                    </a:cubicBezTo>
                    <a:lnTo>
                      <a:pt x="19953" y="8024"/>
                    </a:lnTo>
                    <a:cubicBezTo>
                      <a:pt x="20306" y="7692"/>
                      <a:pt x="19996" y="7225"/>
                      <a:pt x="19624" y="7225"/>
                    </a:cubicBezTo>
                    <a:cubicBezTo>
                      <a:pt x="19514" y="7225"/>
                      <a:pt x="19399" y="7266"/>
                      <a:pt x="19293" y="7364"/>
                    </a:cubicBezTo>
                    <a:lnTo>
                      <a:pt x="17516" y="9113"/>
                    </a:lnTo>
                    <a:cubicBezTo>
                      <a:pt x="17401" y="7823"/>
                      <a:pt x="17229" y="6619"/>
                      <a:pt x="17057" y="5587"/>
                    </a:cubicBezTo>
                    <a:lnTo>
                      <a:pt x="18376" y="2720"/>
                    </a:lnTo>
                    <a:cubicBezTo>
                      <a:pt x="18546" y="2344"/>
                      <a:pt x="18245" y="2053"/>
                      <a:pt x="17945" y="2053"/>
                    </a:cubicBezTo>
                    <a:cubicBezTo>
                      <a:pt x="17789" y="2053"/>
                      <a:pt x="17633" y="2132"/>
                      <a:pt x="17545" y="2319"/>
                    </a:cubicBezTo>
                    <a:lnTo>
                      <a:pt x="16742" y="3982"/>
                    </a:lnTo>
                    <a:cubicBezTo>
                      <a:pt x="16513" y="2749"/>
                      <a:pt x="16197" y="1516"/>
                      <a:pt x="15825" y="341"/>
                    </a:cubicBezTo>
                    <a:cubicBezTo>
                      <a:pt x="15756" y="134"/>
                      <a:pt x="15576" y="1"/>
                      <a:pt x="15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8"/>
              <p:cNvSpPr/>
              <p:nvPr/>
            </p:nvSpPr>
            <p:spPr>
              <a:xfrm>
                <a:off x="8805484" y="1193961"/>
                <a:ext cx="677017" cy="849034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2754" extrusionOk="0">
                    <a:moveTo>
                      <a:pt x="826" y="0"/>
                    </a:moveTo>
                    <a:cubicBezTo>
                      <a:pt x="750" y="0"/>
                      <a:pt x="673" y="23"/>
                      <a:pt x="609" y="71"/>
                    </a:cubicBezTo>
                    <a:lnTo>
                      <a:pt x="224" y="376"/>
                    </a:lnTo>
                    <a:cubicBezTo>
                      <a:pt x="41" y="477"/>
                      <a:pt x="0" y="721"/>
                      <a:pt x="122" y="883"/>
                    </a:cubicBezTo>
                    <a:lnTo>
                      <a:pt x="2213" y="3826"/>
                    </a:lnTo>
                    <a:cubicBezTo>
                      <a:pt x="2314" y="3968"/>
                      <a:pt x="2274" y="4151"/>
                      <a:pt x="2152" y="4252"/>
                    </a:cubicBezTo>
                    <a:cubicBezTo>
                      <a:pt x="1604" y="4618"/>
                      <a:pt x="1482" y="5369"/>
                      <a:pt x="1868" y="5917"/>
                    </a:cubicBezTo>
                    <a:lnTo>
                      <a:pt x="6516" y="12473"/>
                    </a:lnTo>
                    <a:cubicBezTo>
                      <a:pt x="6640" y="12658"/>
                      <a:pt x="6839" y="12754"/>
                      <a:pt x="7044" y="12754"/>
                    </a:cubicBezTo>
                    <a:cubicBezTo>
                      <a:pt x="7176" y="12754"/>
                      <a:pt x="7310" y="12715"/>
                      <a:pt x="7429" y="12635"/>
                    </a:cubicBezTo>
                    <a:lnTo>
                      <a:pt x="9804" y="10951"/>
                    </a:lnTo>
                    <a:cubicBezTo>
                      <a:pt x="10088" y="10748"/>
                      <a:pt x="10169" y="10321"/>
                      <a:pt x="9966" y="10017"/>
                    </a:cubicBezTo>
                    <a:lnTo>
                      <a:pt x="5318" y="3481"/>
                    </a:lnTo>
                    <a:cubicBezTo>
                      <a:pt x="5084" y="3148"/>
                      <a:pt x="4715" y="2972"/>
                      <a:pt x="4338" y="2972"/>
                    </a:cubicBezTo>
                    <a:cubicBezTo>
                      <a:pt x="4095" y="2972"/>
                      <a:pt x="3849" y="3046"/>
                      <a:pt x="3634" y="3197"/>
                    </a:cubicBezTo>
                    <a:cubicBezTo>
                      <a:pt x="3579" y="3228"/>
                      <a:pt x="3518" y="3244"/>
                      <a:pt x="3458" y="3244"/>
                    </a:cubicBezTo>
                    <a:cubicBezTo>
                      <a:pt x="3363" y="3244"/>
                      <a:pt x="3270" y="3203"/>
                      <a:pt x="3207" y="3116"/>
                    </a:cubicBezTo>
                    <a:lnTo>
                      <a:pt x="1117" y="152"/>
                    </a:lnTo>
                    <a:cubicBezTo>
                      <a:pt x="1055" y="54"/>
                      <a:pt x="942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9" name="Google Shape;459;p28"/>
            <p:cNvSpPr/>
            <p:nvPr/>
          </p:nvSpPr>
          <p:spPr>
            <a:xfrm>
              <a:off x="0" y="4735377"/>
              <a:ext cx="9143974" cy="407979"/>
            </a:xfrm>
            <a:custGeom>
              <a:avLst/>
              <a:gdLst/>
              <a:ahLst/>
              <a:cxnLst/>
              <a:rect l="l" t="t" r="r" b="b"/>
              <a:pathLst>
                <a:path w="199465" h="94276" extrusionOk="0">
                  <a:moveTo>
                    <a:pt x="99732" y="1"/>
                  </a:moveTo>
                  <a:cubicBezTo>
                    <a:pt x="40978" y="1"/>
                    <a:pt x="0" y="13277"/>
                    <a:pt x="0" y="13277"/>
                  </a:cubicBezTo>
                  <a:lnTo>
                    <a:pt x="0" y="94276"/>
                  </a:lnTo>
                  <a:lnTo>
                    <a:pt x="199465" y="94276"/>
                  </a:lnTo>
                  <a:lnTo>
                    <a:pt x="199465" y="13277"/>
                  </a:lnTo>
                  <a:cubicBezTo>
                    <a:pt x="199465" y="13277"/>
                    <a:pt x="158487" y="1"/>
                    <a:pt x="99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28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32"/>
          <p:cNvGrpSpPr/>
          <p:nvPr/>
        </p:nvGrpSpPr>
        <p:grpSpPr>
          <a:xfrm>
            <a:off x="0" y="-4"/>
            <a:ext cx="10691300" cy="5298743"/>
            <a:chOff x="0" y="-4"/>
            <a:chExt cx="10691300" cy="5298743"/>
          </a:xfrm>
        </p:grpSpPr>
        <p:grpSp>
          <p:nvGrpSpPr>
            <p:cNvPr id="495" name="Google Shape;495;p32"/>
            <p:cNvGrpSpPr/>
            <p:nvPr/>
          </p:nvGrpSpPr>
          <p:grpSpPr>
            <a:xfrm>
              <a:off x="0" y="12638"/>
              <a:ext cx="10691300" cy="5286101"/>
              <a:chOff x="0" y="12638"/>
              <a:chExt cx="10691300" cy="5286101"/>
            </a:xfrm>
          </p:grpSpPr>
          <p:sp>
            <p:nvSpPr>
              <p:cNvPr id="496" name="Google Shape;496;p32"/>
              <p:cNvSpPr/>
              <p:nvPr/>
            </p:nvSpPr>
            <p:spPr>
              <a:xfrm flipH="1">
                <a:off x="8034213" y="12638"/>
                <a:ext cx="2657087" cy="4552313"/>
              </a:xfrm>
              <a:custGeom>
                <a:avLst/>
                <a:gdLst/>
                <a:ahLst/>
                <a:cxnLst/>
                <a:rect l="l" t="t" r="r" b="b"/>
                <a:pathLst>
                  <a:path w="116424" h="199466" extrusionOk="0">
                    <a:moveTo>
                      <a:pt x="0" y="1"/>
                    </a:moveTo>
                    <a:lnTo>
                      <a:pt x="0" y="63638"/>
                    </a:lnTo>
                    <a:cubicBezTo>
                      <a:pt x="11521" y="64021"/>
                      <a:pt x="22883" y="66064"/>
                      <a:pt x="33351" y="71329"/>
                    </a:cubicBezTo>
                    <a:cubicBezTo>
                      <a:pt x="47840" y="78542"/>
                      <a:pt x="58563" y="91563"/>
                      <a:pt x="62839" y="107137"/>
                    </a:cubicBezTo>
                    <a:cubicBezTo>
                      <a:pt x="67435" y="123988"/>
                      <a:pt x="65169" y="141924"/>
                      <a:pt x="65680" y="159158"/>
                    </a:cubicBezTo>
                    <a:cubicBezTo>
                      <a:pt x="66095" y="172722"/>
                      <a:pt x="67850" y="187466"/>
                      <a:pt x="74648" y="199466"/>
                    </a:cubicBezTo>
                    <a:lnTo>
                      <a:pt x="87637" y="199466"/>
                    </a:lnTo>
                    <a:cubicBezTo>
                      <a:pt x="86392" y="196721"/>
                      <a:pt x="85339" y="193913"/>
                      <a:pt x="84477" y="191008"/>
                    </a:cubicBezTo>
                    <a:cubicBezTo>
                      <a:pt x="82084" y="182806"/>
                      <a:pt x="81573" y="174158"/>
                      <a:pt x="82531" y="165668"/>
                    </a:cubicBezTo>
                    <a:cubicBezTo>
                      <a:pt x="84605" y="147637"/>
                      <a:pt x="92009" y="130563"/>
                      <a:pt x="99190" y="114063"/>
                    </a:cubicBezTo>
                    <a:cubicBezTo>
                      <a:pt x="106562" y="97021"/>
                      <a:pt x="114764" y="79308"/>
                      <a:pt x="115626" y="60479"/>
                    </a:cubicBezTo>
                    <a:cubicBezTo>
                      <a:pt x="116424" y="43053"/>
                      <a:pt x="109211" y="26809"/>
                      <a:pt x="99222" y="12894"/>
                    </a:cubicBezTo>
                    <a:cubicBezTo>
                      <a:pt x="95967" y="8394"/>
                      <a:pt x="92456" y="4086"/>
                      <a:pt x="88690" y="1"/>
                    </a:cubicBezTo>
                    <a:close/>
                  </a:path>
                </a:pathLst>
              </a:custGeom>
              <a:solidFill>
                <a:srgbClr val="FFFFFF">
                  <a:alpha val="19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7" name="Google Shape;497;p32"/>
              <p:cNvGrpSpPr/>
              <p:nvPr/>
            </p:nvGrpSpPr>
            <p:grpSpPr>
              <a:xfrm>
                <a:off x="0" y="4386758"/>
                <a:ext cx="9144141" cy="758929"/>
                <a:chOff x="0" y="4386758"/>
                <a:chExt cx="9144141" cy="758929"/>
              </a:xfrm>
            </p:grpSpPr>
            <p:sp>
              <p:nvSpPr>
                <p:cNvPr id="498" name="Google Shape;498;p32"/>
                <p:cNvSpPr/>
                <p:nvPr/>
              </p:nvSpPr>
              <p:spPr>
                <a:xfrm>
                  <a:off x="0" y="4386758"/>
                  <a:ext cx="9144141" cy="662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61" h="71428" extrusionOk="0">
                      <a:moveTo>
                        <a:pt x="126860" y="1"/>
                      </a:moveTo>
                      <a:cubicBezTo>
                        <a:pt x="126860" y="1"/>
                        <a:pt x="120527" y="244"/>
                        <a:pt x="100737" y="9886"/>
                      </a:cubicBezTo>
                      <a:cubicBezTo>
                        <a:pt x="88842" y="15683"/>
                        <a:pt x="75738" y="17859"/>
                        <a:pt x="63575" y="17859"/>
                      </a:cubicBezTo>
                      <a:cubicBezTo>
                        <a:pt x="53510" y="17859"/>
                        <a:pt x="44091" y="16369"/>
                        <a:pt x="36536" y="14209"/>
                      </a:cubicBezTo>
                      <a:cubicBezTo>
                        <a:pt x="28204" y="11828"/>
                        <a:pt x="20836" y="9357"/>
                        <a:pt x="13964" y="9357"/>
                      </a:cubicBezTo>
                      <a:cubicBezTo>
                        <a:pt x="9117" y="9357"/>
                        <a:pt x="4517" y="10587"/>
                        <a:pt x="0" y="13945"/>
                      </a:cubicBezTo>
                      <a:lnTo>
                        <a:pt x="0" y="71428"/>
                      </a:lnTo>
                      <a:lnTo>
                        <a:pt x="126860" y="71428"/>
                      </a:lnTo>
                      <a:lnTo>
                        <a:pt x="12686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2"/>
                <p:cNvSpPr/>
                <p:nvPr/>
              </p:nvSpPr>
              <p:spPr>
                <a:xfrm>
                  <a:off x="0" y="4483550"/>
                  <a:ext cx="9144141" cy="662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61" h="71428" extrusionOk="0">
                      <a:moveTo>
                        <a:pt x="126860" y="1"/>
                      </a:moveTo>
                      <a:cubicBezTo>
                        <a:pt x="126860" y="1"/>
                        <a:pt x="120527" y="244"/>
                        <a:pt x="100737" y="9886"/>
                      </a:cubicBezTo>
                      <a:cubicBezTo>
                        <a:pt x="88842" y="15683"/>
                        <a:pt x="75738" y="17859"/>
                        <a:pt x="63575" y="17859"/>
                      </a:cubicBezTo>
                      <a:cubicBezTo>
                        <a:pt x="53510" y="17859"/>
                        <a:pt x="44091" y="16369"/>
                        <a:pt x="36536" y="14209"/>
                      </a:cubicBezTo>
                      <a:cubicBezTo>
                        <a:pt x="28204" y="11828"/>
                        <a:pt x="20836" y="9357"/>
                        <a:pt x="13964" y="9357"/>
                      </a:cubicBezTo>
                      <a:cubicBezTo>
                        <a:pt x="9117" y="9357"/>
                        <a:pt x="4517" y="10587"/>
                        <a:pt x="0" y="13945"/>
                      </a:cubicBezTo>
                      <a:lnTo>
                        <a:pt x="0" y="71428"/>
                      </a:lnTo>
                      <a:lnTo>
                        <a:pt x="126860" y="71428"/>
                      </a:lnTo>
                      <a:lnTo>
                        <a:pt x="12686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0" name="Google Shape;500;p32"/>
              <p:cNvGrpSpPr/>
              <p:nvPr/>
            </p:nvGrpSpPr>
            <p:grpSpPr>
              <a:xfrm>
                <a:off x="684367" y="4711561"/>
                <a:ext cx="7775265" cy="587178"/>
                <a:chOff x="722372" y="4711561"/>
                <a:chExt cx="7775265" cy="587178"/>
              </a:xfrm>
            </p:grpSpPr>
            <p:grpSp>
              <p:nvGrpSpPr>
                <p:cNvPr id="501" name="Google Shape;501;p32"/>
                <p:cNvGrpSpPr/>
                <p:nvPr/>
              </p:nvGrpSpPr>
              <p:grpSpPr>
                <a:xfrm>
                  <a:off x="7435625" y="4711561"/>
                  <a:ext cx="1062012" cy="527394"/>
                  <a:chOff x="1046100" y="1985211"/>
                  <a:chExt cx="1062012" cy="527394"/>
                </a:xfrm>
              </p:grpSpPr>
              <p:sp>
                <p:nvSpPr>
                  <p:cNvPr id="502" name="Google Shape;502;p32"/>
                  <p:cNvSpPr/>
                  <p:nvPr/>
                </p:nvSpPr>
                <p:spPr>
                  <a:xfrm>
                    <a:off x="1746100" y="2008838"/>
                    <a:ext cx="362012" cy="307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6" h="9445" extrusionOk="0">
                        <a:moveTo>
                          <a:pt x="9545" y="0"/>
                        </a:moveTo>
                        <a:lnTo>
                          <a:pt x="6749" y="2098"/>
                        </a:lnTo>
                        <a:cubicBezTo>
                          <a:pt x="6749" y="2098"/>
                          <a:pt x="5928" y="2736"/>
                          <a:pt x="5837" y="3435"/>
                        </a:cubicBezTo>
                        <a:cubicBezTo>
                          <a:pt x="5654" y="4833"/>
                          <a:pt x="4894" y="5137"/>
                          <a:pt x="3375" y="6384"/>
                        </a:cubicBezTo>
                        <a:cubicBezTo>
                          <a:pt x="2767" y="6900"/>
                          <a:pt x="1" y="8481"/>
                          <a:pt x="639" y="9301"/>
                        </a:cubicBezTo>
                        <a:cubicBezTo>
                          <a:pt x="730" y="9401"/>
                          <a:pt x="843" y="9444"/>
                          <a:pt x="972" y="9444"/>
                        </a:cubicBezTo>
                        <a:cubicBezTo>
                          <a:pt x="1830" y="9444"/>
                          <a:pt x="3393" y="7498"/>
                          <a:pt x="3922" y="7022"/>
                        </a:cubicBezTo>
                        <a:cubicBezTo>
                          <a:pt x="5350" y="5742"/>
                          <a:pt x="5817" y="5045"/>
                          <a:pt x="7120" y="5045"/>
                        </a:cubicBezTo>
                        <a:cubicBezTo>
                          <a:pt x="7148" y="5045"/>
                          <a:pt x="7176" y="5045"/>
                          <a:pt x="7204" y="5046"/>
                        </a:cubicBezTo>
                        <a:cubicBezTo>
                          <a:pt x="7934" y="5046"/>
                          <a:pt x="8694" y="4347"/>
                          <a:pt x="8694" y="4347"/>
                        </a:cubicBezTo>
                        <a:lnTo>
                          <a:pt x="8633" y="4317"/>
                        </a:lnTo>
                        <a:lnTo>
                          <a:pt x="11126" y="1855"/>
                        </a:lnTo>
                        <a:lnTo>
                          <a:pt x="8329" y="3952"/>
                        </a:lnTo>
                        <a:lnTo>
                          <a:pt x="8116" y="3678"/>
                        </a:lnTo>
                        <a:lnTo>
                          <a:pt x="10609" y="1247"/>
                        </a:lnTo>
                        <a:lnTo>
                          <a:pt x="7812" y="3314"/>
                        </a:lnTo>
                        <a:lnTo>
                          <a:pt x="7691" y="3192"/>
                        </a:lnTo>
                        <a:lnTo>
                          <a:pt x="7569" y="3070"/>
                        </a:lnTo>
                        <a:lnTo>
                          <a:pt x="10092" y="608"/>
                        </a:lnTo>
                        <a:lnTo>
                          <a:pt x="7265" y="2706"/>
                        </a:lnTo>
                        <a:lnTo>
                          <a:pt x="7052" y="2462"/>
                        </a:lnTo>
                        <a:lnTo>
                          <a:pt x="9545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" name="Google Shape;503;p32"/>
                  <p:cNvSpPr/>
                  <p:nvPr/>
                </p:nvSpPr>
                <p:spPr>
                  <a:xfrm>
                    <a:off x="1046100" y="1985211"/>
                    <a:ext cx="191766" cy="527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" h="14466" extrusionOk="0">
                        <a:moveTo>
                          <a:pt x="396" y="1"/>
                        </a:moveTo>
                        <a:cubicBezTo>
                          <a:pt x="1" y="1"/>
                          <a:pt x="31" y="335"/>
                          <a:pt x="153" y="791"/>
                        </a:cubicBezTo>
                        <a:cubicBezTo>
                          <a:pt x="305" y="1277"/>
                          <a:pt x="3618" y="12828"/>
                          <a:pt x="3618" y="12828"/>
                        </a:cubicBezTo>
                        <a:cubicBezTo>
                          <a:pt x="3618" y="12828"/>
                          <a:pt x="3988" y="14466"/>
                          <a:pt x="4530" y="14466"/>
                        </a:cubicBezTo>
                        <a:cubicBezTo>
                          <a:pt x="4570" y="14466"/>
                          <a:pt x="4610" y="14457"/>
                          <a:pt x="4651" y="14439"/>
                        </a:cubicBezTo>
                        <a:cubicBezTo>
                          <a:pt x="5259" y="14165"/>
                          <a:pt x="3982" y="10153"/>
                          <a:pt x="3527" y="9271"/>
                        </a:cubicBezTo>
                        <a:cubicBezTo>
                          <a:pt x="3162" y="8451"/>
                          <a:pt x="2888" y="7600"/>
                          <a:pt x="2675" y="6718"/>
                        </a:cubicBezTo>
                        <a:cubicBezTo>
                          <a:pt x="2645" y="6597"/>
                          <a:pt x="2645" y="6445"/>
                          <a:pt x="2675" y="6323"/>
                        </a:cubicBezTo>
                        <a:cubicBezTo>
                          <a:pt x="2767" y="5837"/>
                          <a:pt x="2979" y="4317"/>
                          <a:pt x="2493" y="3071"/>
                        </a:cubicBezTo>
                        <a:cubicBezTo>
                          <a:pt x="1916" y="1551"/>
                          <a:pt x="791" y="1"/>
                          <a:pt x="3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4" name="Google Shape;504;p32"/>
                <p:cNvGrpSpPr/>
                <p:nvPr/>
              </p:nvGrpSpPr>
              <p:grpSpPr>
                <a:xfrm>
                  <a:off x="722372" y="4771324"/>
                  <a:ext cx="699014" cy="527415"/>
                  <a:chOff x="2063375" y="1193825"/>
                  <a:chExt cx="491675" cy="370975"/>
                </a:xfrm>
              </p:grpSpPr>
              <p:sp>
                <p:nvSpPr>
                  <p:cNvPr id="505" name="Google Shape;505;p32"/>
                  <p:cNvSpPr/>
                  <p:nvPr/>
                </p:nvSpPr>
                <p:spPr>
                  <a:xfrm>
                    <a:off x="2063375" y="1193825"/>
                    <a:ext cx="491675" cy="370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7" h="14839" extrusionOk="0">
                        <a:moveTo>
                          <a:pt x="15669" y="1"/>
                        </a:moveTo>
                        <a:cubicBezTo>
                          <a:pt x="15242" y="1"/>
                          <a:pt x="14819" y="63"/>
                          <a:pt x="14408" y="193"/>
                        </a:cubicBezTo>
                        <a:cubicBezTo>
                          <a:pt x="12493" y="923"/>
                          <a:pt x="10213" y="1592"/>
                          <a:pt x="8694" y="4449"/>
                        </a:cubicBezTo>
                        <a:cubicBezTo>
                          <a:pt x="7721" y="5999"/>
                          <a:pt x="6323" y="7215"/>
                          <a:pt x="4681" y="7944"/>
                        </a:cubicBezTo>
                        <a:cubicBezTo>
                          <a:pt x="2219" y="9038"/>
                          <a:pt x="0" y="10923"/>
                          <a:pt x="1855" y="13446"/>
                        </a:cubicBezTo>
                        <a:cubicBezTo>
                          <a:pt x="2524" y="14444"/>
                          <a:pt x="3307" y="14839"/>
                          <a:pt x="4124" y="14839"/>
                        </a:cubicBezTo>
                        <a:cubicBezTo>
                          <a:pt x="5422" y="14839"/>
                          <a:pt x="6808" y="13842"/>
                          <a:pt x="7964" y="12686"/>
                        </a:cubicBezTo>
                        <a:cubicBezTo>
                          <a:pt x="9271" y="11440"/>
                          <a:pt x="10882" y="10558"/>
                          <a:pt x="12645" y="10133"/>
                        </a:cubicBezTo>
                        <a:cubicBezTo>
                          <a:pt x="15837" y="9677"/>
                          <a:pt x="17265" y="7792"/>
                          <a:pt x="18603" y="6181"/>
                        </a:cubicBezTo>
                        <a:cubicBezTo>
                          <a:pt x="19028" y="5634"/>
                          <a:pt x="19302" y="4996"/>
                          <a:pt x="19423" y="4327"/>
                        </a:cubicBezTo>
                        <a:cubicBezTo>
                          <a:pt x="19667" y="2351"/>
                          <a:pt x="18390" y="528"/>
                          <a:pt x="16475" y="72"/>
                        </a:cubicBezTo>
                        <a:cubicBezTo>
                          <a:pt x="16206" y="25"/>
                          <a:pt x="15936" y="1"/>
                          <a:pt x="156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6" name="Google Shape;506;p32"/>
                  <p:cNvSpPr/>
                  <p:nvPr/>
                </p:nvSpPr>
                <p:spPr>
                  <a:xfrm>
                    <a:off x="2231025" y="1256775"/>
                    <a:ext cx="247275" cy="216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" h="8649" extrusionOk="0">
                        <a:moveTo>
                          <a:pt x="5905" y="0"/>
                        </a:moveTo>
                        <a:cubicBezTo>
                          <a:pt x="3772" y="0"/>
                          <a:pt x="1346" y="715"/>
                          <a:pt x="255" y="3602"/>
                        </a:cubicBezTo>
                        <a:cubicBezTo>
                          <a:pt x="255" y="3602"/>
                          <a:pt x="1" y="4551"/>
                          <a:pt x="561" y="4551"/>
                        </a:cubicBezTo>
                        <a:cubicBezTo>
                          <a:pt x="643" y="4551"/>
                          <a:pt x="743" y="4531"/>
                          <a:pt x="863" y="4484"/>
                        </a:cubicBezTo>
                        <a:cubicBezTo>
                          <a:pt x="1805" y="4089"/>
                          <a:pt x="1228" y="2265"/>
                          <a:pt x="3507" y="1323"/>
                        </a:cubicBezTo>
                        <a:cubicBezTo>
                          <a:pt x="4267" y="1009"/>
                          <a:pt x="5118" y="904"/>
                          <a:pt x="5915" y="904"/>
                        </a:cubicBezTo>
                        <a:cubicBezTo>
                          <a:pt x="7510" y="904"/>
                          <a:pt x="8887" y="1323"/>
                          <a:pt x="8887" y="1323"/>
                        </a:cubicBezTo>
                        <a:cubicBezTo>
                          <a:pt x="8887" y="1323"/>
                          <a:pt x="8705" y="4575"/>
                          <a:pt x="7033" y="6368"/>
                        </a:cubicBezTo>
                        <a:cubicBezTo>
                          <a:pt x="5362" y="8192"/>
                          <a:pt x="3842" y="7037"/>
                          <a:pt x="3173" y="7797"/>
                        </a:cubicBezTo>
                        <a:cubicBezTo>
                          <a:pt x="2474" y="8557"/>
                          <a:pt x="3781" y="8648"/>
                          <a:pt x="3781" y="8648"/>
                        </a:cubicBezTo>
                        <a:cubicBezTo>
                          <a:pt x="9891" y="8587"/>
                          <a:pt x="9799" y="685"/>
                          <a:pt x="9799" y="685"/>
                        </a:cubicBezTo>
                        <a:cubicBezTo>
                          <a:pt x="9799" y="685"/>
                          <a:pt x="7992" y="0"/>
                          <a:pt x="5905" y="0"/>
                        </a:cubicBezTo>
                        <a:close/>
                      </a:path>
                    </a:pathLst>
                  </a:custGeom>
                  <a:solidFill>
                    <a:srgbClr val="06435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507" name="Google Shape;507;p32"/>
            <p:cNvGrpSpPr/>
            <p:nvPr/>
          </p:nvGrpSpPr>
          <p:grpSpPr>
            <a:xfrm>
              <a:off x="6858212" y="-4"/>
              <a:ext cx="3277460" cy="1826282"/>
              <a:chOff x="6010463" y="150212"/>
              <a:chExt cx="3095448" cy="1724860"/>
            </a:xfrm>
          </p:grpSpPr>
          <p:sp>
            <p:nvSpPr>
              <p:cNvPr id="508" name="Google Shape;508;p32"/>
              <p:cNvSpPr/>
              <p:nvPr/>
            </p:nvSpPr>
            <p:spPr>
              <a:xfrm>
                <a:off x="6185332" y="226223"/>
                <a:ext cx="2920579" cy="1648849"/>
              </a:xfrm>
              <a:custGeom>
                <a:avLst/>
                <a:gdLst/>
                <a:ahLst/>
                <a:cxnLst/>
                <a:rect l="l" t="t" r="r" b="b"/>
                <a:pathLst>
                  <a:path w="83160" h="46949" extrusionOk="0">
                    <a:moveTo>
                      <a:pt x="102" y="0"/>
                    </a:moveTo>
                    <a:cubicBezTo>
                      <a:pt x="41" y="183"/>
                      <a:pt x="0" y="386"/>
                      <a:pt x="0" y="589"/>
                    </a:cubicBezTo>
                    <a:cubicBezTo>
                      <a:pt x="0" y="1583"/>
                      <a:pt x="792" y="2395"/>
                      <a:pt x="1786" y="2456"/>
                    </a:cubicBezTo>
                    <a:cubicBezTo>
                      <a:pt x="1726" y="2720"/>
                      <a:pt x="1705" y="3004"/>
                      <a:pt x="1705" y="3308"/>
                    </a:cubicBezTo>
                    <a:cubicBezTo>
                      <a:pt x="1690" y="5967"/>
                      <a:pt x="3877" y="7875"/>
                      <a:pt x="6270" y="7875"/>
                    </a:cubicBezTo>
                    <a:cubicBezTo>
                      <a:pt x="7001" y="7875"/>
                      <a:pt x="7752" y="7697"/>
                      <a:pt x="8464" y="7307"/>
                    </a:cubicBezTo>
                    <a:lnTo>
                      <a:pt x="8464" y="7612"/>
                    </a:lnTo>
                    <a:cubicBezTo>
                      <a:pt x="8464" y="12767"/>
                      <a:pt x="12037" y="17253"/>
                      <a:pt x="17071" y="18410"/>
                    </a:cubicBezTo>
                    <a:cubicBezTo>
                      <a:pt x="17899" y="18600"/>
                      <a:pt x="18732" y="18692"/>
                      <a:pt x="19555" y="18692"/>
                    </a:cubicBezTo>
                    <a:cubicBezTo>
                      <a:pt x="23730" y="18692"/>
                      <a:pt x="27651" y="16325"/>
                      <a:pt x="29533" y="12442"/>
                    </a:cubicBezTo>
                    <a:cubicBezTo>
                      <a:pt x="31410" y="14438"/>
                      <a:pt x="33967" y="15474"/>
                      <a:pt x="36551" y="15474"/>
                    </a:cubicBezTo>
                    <a:cubicBezTo>
                      <a:pt x="38383" y="15474"/>
                      <a:pt x="40229" y="14953"/>
                      <a:pt x="41854" y="13884"/>
                    </a:cubicBezTo>
                    <a:cubicBezTo>
                      <a:pt x="44415" y="17637"/>
                      <a:pt x="48480" y="19531"/>
                      <a:pt x="52551" y="19531"/>
                    </a:cubicBezTo>
                    <a:cubicBezTo>
                      <a:pt x="56449" y="19531"/>
                      <a:pt x="60352" y="17794"/>
                      <a:pt x="62943" y="14289"/>
                    </a:cubicBezTo>
                    <a:cubicBezTo>
                      <a:pt x="65135" y="18836"/>
                      <a:pt x="69743" y="21718"/>
                      <a:pt x="74797" y="21718"/>
                    </a:cubicBezTo>
                    <a:cubicBezTo>
                      <a:pt x="75507" y="21718"/>
                      <a:pt x="76198" y="21678"/>
                      <a:pt x="76908" y="21576"/>
                    </a:cubicBezTo>
                    <a:lnTo>
                      <a:pt x="76908" y="21576"/>
                    </a:lnTo>
                    <a:cubicBezTo>
                      <a:pt x="76766" y="22124"/>
                      <a:pt x="76705" y="22693"/>
                      <a:pt x="76705" y="23261"/>
                    </a:cubicBezTo>
                    <a:cubicBezTo>
                      <a:pt x="76705" y="25697"/>
                      <a:pt x="78004" y="27950"/>
                      <a:pt x="80115" y="29168"/>
                    </a:cubicBezTo>
                    <a:cubicBezTo>
                      <a:pt x="80115" y="29168"/>
                      <a:pt x="82145" y="34770"/>
                      <a:pt x="83160" y="46948"/>
                    </a:cubicBezTo>
                    <a:lnTo>
                      <a:pt x="83139" y="30061"/>
                    </a:lnTo>
                    <a:lnTo>
                      <a:pt x="831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2"/>
              <p:cNvSpPr/>
              <p:nvPr/>
            </p:nvSpPr>
            <p:spPr>
              <a:xfrm>
                <a:off x="6010463" y="150212"/>
                <a:ext cx="2932801" cy="597766"/>
              </a:xfrm>
              <a:custGeom>
                <a:avLst/>
                <a:gdLst/>
                <a:ahLst/>
                <a:cxnLst/>
                <a:rect l="l" t="t" r="r" b="b"/>
                <a:pathLst>
                  <a:path w="55556" h="11324" extrusionOk="0">
                    <a:moveTo>
                      <a:pt x="1" y="0"/>
                    </a:moveTo>
                    <a:cubicBezTo>
                      <a:pt x="1" y="0"/>
                      <a:pt x="1416" y="4277"/>
                      <a:pt x="6659" y="4277"/>
                    </a:cubicBezTo>
                    <a:cubicBezTo>
                      <a:pt x="7471" y="4277"/>
                      <a:pt x="8374" y="4174"/>
                      <a:pt x="9378" y="3938"/>
                    </a:cubicBezTo>
                    <a:cubicBezTo>
                      <a:pt x="9378" y="3938"/>
                      <a:pt x="11483" y="9053"/>
                      <a:pt x="17855" y="9053"/>
                    </a:cubicBezTo>
                    <a:cubicBezTo>
                      <a:pt x="18562" y="9053"/>
                      <a:pt x="19321" y="8990"/>
                      <a:pt x="20136" y="8850"/>
                    </a:cubicBezTo>
                    <a:cubicBezTo>
                      <a:pt x="28275" y="7449"/>
                      <a:pt x="27890" y="1787"/>
                      <a:pt x="27890" y="1786"/>
                    </a:cubicBezTo>
                    <a:lnTo>
                      <a:pt x="27890" y="1786"/>
                    </a:lnTo>
                    <a:cubicBezTo>
                      <a:pt x="27890" y="1787"/>
                      <a:pt x="29740" y="6589"/>
                      <a:pt x="35736" y="6589"/>
                    </a:cubicBezTo>
                    <a:cubicBezTo>
                      <a:pt x="36297" y="6589"/>
                      <a:pt x="36895" y="6547"/>
                      <a:pt x="37531" y="6455"/>
                    </a:cubicBezTo>
                    <a:cubicBezTo>
                      <a:pt x="42605" y="5724"/>
                      <a:pt x="42605" y="2294"/>
                      <a:pt x="42605" y="2294"/>
                    </a:cubicBezTo>
                    <a:cubicBezTo>
                      <a:pt x="42605" y="2294"/>
                      <a:pt x="43620" y="8626"/>
                      <a:pt x="50724" y="10778"/>
                    </a:cubicBezTo>
                    <a:cubicBezTo>
                      <a:pt x="52830" y="11234"/>
                      <a:pt x="54158" y="11323"/>
                      <a:pt x="54878" y="11323"/>
                    </a:cubicBezTo>
                    <a:cubicBezTo>
                      <a:pt x="55345" y="11323"/>
                      <a:pt x="55555" y="11285"/>
                      <a:pt x="55555" y="11285"/>
                    </a:cubicBezTo>
                    <a:lnTo>
                      <a:pt x="5555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33"/>
          <p:cNvGrpSpPr/>
          <p:nvPr/>
        </p:nvGrpSpPr>
        <p:grpSpPr>
          <a:xfrm>
            <a:off x="1511" y="-223398"/>
            <a:ext cx="9144013" cy="5367005"/>
            <a:chOff x="1511" y="-223398"/>
            <a:chExt cx="9144013" cy="5367005"/>
          </a:xfrm>
        </p:grpSpPr>
        <p:grpSp>
          <p:nvGrpSpPr>
            <p:cNvPr id="512" name="Google Shape;512;p33"/>
            <p:cNvGrpSpPr/>
            <p:nvPr/>
          </p:nvGrpSpPr>
          <p:grpSpPr>
            <a:xfrm>
              <a:off x="6501386" y="-223398"/>
              <a:ext cx="2644138" cy="1244773"/>
              <a:chOff x="7304383" y="16447"/>
              <a:chExt cx="1840937" cy="1046116"/>
            </a:xfrm>
          </p:grpSpPr>
          <p:sp>
            <p:nvSpPr>
              <p:cNvPr id="513" name="Google Shape;513;p33"/>
              <p:cNvSpPr/>
              <p:nvPr/>
            </p:nvSpPr>
            <p:spPr>
              <a:xfrm rot="10800000">
                <a:off x="7691556" y="16447"/>
                <a:ext cx="1453764" cy="1046116"/>
              </a:xfrm>
              <a:custGeom>
                <a:avLst/>
                <a:gdLst/>
                <a:ahLst/>
                <a:cxnLst/>
                <a:rect l="l" t="t" r="r" b="b"/>
                <a:pathLst>
                  <a:path w="92685" h="62241" extrusionOk="0">
                    <a:moveTo>
                      <a:pt x="43702" y="0"/>
                    </a:moveTo>
                    <a:cubicBezTo>
                      <a:pt x="36079" y="0"/>
                      <a:pt x="28412" y="2852"/>
                      <a:pt x="22986" y="8236"/>
                    </a:cubicBezTo>
                    <a:cubicBezTo>
                      <a:pt x="20010" y="3016"/>
                      <a:pt x="13698" y="120"/>
                      <a:pt x="7513" y="120"/>
                    </a:cubicBezTo>
                    <a:cubicBezTo>
                      <a:pt x="4899" y="120"/>
                      <a:pt x="2307" y="638"/>
                      <a:pt x="0" y="1717"/>
                    </a:cubicBezTo>
                    <a:lnTo>
                      <a:pt x="0" y="62240"/>
                    </a:lnTo>
                    <a:lnTo>
                      <a:pt x="91509" y="62240"/>
                    </a:lnTo>
                    <a:cubicBezTo>
                      <a:pt x="92685" y="55788"/>
                      <a:pt x="91845" y="47891"/>
                      <a:pt x="88450" y="42245"/>
                    </a:cubicBezTo>
                    <a:cubicBezTo>
                      <a:pt x="85760" y="37770"/>
                      <a:pt x="80663" y="34562"/>
                      <a:pt x="75585" y="34562"/>
                    </a:cubicBezTo>
                    <a:cubicBezTo>
                      <a:pt x="74257" y="34562"/>
                      <a:pt x="72930" y="34781"/>
                      <a:pt x="71648" y="35255"/>
                    </a:cubicBezTo>
                    <a:cubicBezTo>
                      <a:pt x="74437" y="23123"/>
                      <a:pt x="68354" y="9513"/>
                      <a:pt x="57466" y="3464"/>
                    </a:cubicBezTo>
                    <a:cubicBezTo>
                      <a:pt x="53275" y="1128"/>
                      <a:pt x="48497" y="0"/>
                      <a:pt x="437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3"/>
              <p:cNvSpPr/>
              <p:nvPr/>
            </p:nvSpPr>
            <p:spPr>
              <a:xfrm rot="10800000">
                <a:off x="7304383" y="156236"/>
                <a:ext cx="1840791" cy="724420"/>
              </a:xfrm>
              <a:custGeom>
                <a:avLst/>
                <a:gdLst/>
                <a:ahLst/>
                <a:cxnLst/>
                <a:rect l="l" t="t" r="r" b="b"/>
                <a:pathLst>
                  <a:path w="109522" h="43101" extrusionOk="0">
                    <a:moveTo>
                      <a:pt x="8249" y="0"/>
                    </a:moveTo>
                    <a:cubicBezTo>
                      <a:pt x="5313" y="0"/>
                      <a:pt x="2333" y="633"/>
                      <a:pt x="0" y="1765"/>
                    </a:cubicBezTo>
                    <a:lnTo>
                      <a:pt x="0" y="43100"/>
                    </a:lnTo>
                    <a:lnTo>
                      <a:pt x="109521" y="43100"/>
                    </a:lnTo>
                    <a:cubicBezTo>
                      <a:pt x="108547" y="40546"/>
                      <a:pt x="105421" y="38328"/>
                      <a:pt x="102733" y="37824"/>
                    </a:cubicBezTo>
                    <a:cubicBezTo>
                      <a:pt x="102298" y="37755"/>
                      <a:pt x="101863" y="37722"/>
                      <a:pt x="101430" y="37722"/>
                    </a:cubicBezTo>
                    <a:cubicBezTo>
                      <a:pt x="99120" y="37722"/>
                      <a:pt x="96891" y="38685"/>
                      <a:pt x="95306" y="40412"/>
                    </a:cubicBezTo>
                    <a:cubicBezTo>
                      <a:pt x="92641" y="31438"/>
                      <a:pt x="84461" y="25916"/>
                      <a:pt x="75853" y="25916"/>
                    </a:cubicBezTo>
                    <a:cubicBezTo>
                      <a:pt x="72630" y="25916"/>
                      <a:pt x="69347" y="26690"/>
                      <a:pt x="66271" y="28347"/>
                    </a:cubicBezTo>
                    <a:cubicBezTo>
                      <a:pt x="66519" y="24489"/>
                      <a:pt x="63403" y="21872"/>
                      <a:pt x="60159" y="21872"/>
                    </a:cubicBezTo>
                    <a:cubicBezTo>
                      <a:pt x="58572" y="21872"/>
                      <a:pt x="56954" y="22498"/>
                      <a:pt x="55685" y="23912"/>
                    </a:cubicBezTo>
                    <a:cubicBezTo>
                      <a:pt x="54509" y="18501"/>
                      <a:pt x="50241" y="14334"/>
                      <a:pt x="44830" y="13292"/>
                    </a:cubicBezTo>
                    <a:cubicBezTo>
                      <a:pt x="44053" y="13159"/>
                      <a:pt x="43268" y="13094"/>
                      <a:pt x="42485" y="13094"/>
                    </a:cubicBezTo>
                    <a:cubicBezTo>
                      <a:pt x="37921" y="13094"/>
                      <a:pt x="33438" y="15310"/>
                      <a:pt x="31085" y="19240"/>
                    </a:cubicBezTo>
                    <a:cubicBezTo>
                      <a:pt x="30661" y="16380"/>
                      <a:pt x="27801" y="14235"/>
                      <a:pt x="24941" y="14235"/>
                    </a:cubicBezTo>
                    <a:cubicBezTo>
                      <a:pt x="24407" y="14235"/>
                      <a:pt x="23874" y="14310"/>
                      <a:pt x="23356" y="14468"/>
                    </a:cubicBezTo>
                    <a:cubicBezTo>
                      <a:pt x="23154" y="9293"/>
                      <a:pt x="20365" y="4588"/>
                      <a:pt x="15963" y="1866"/>
                    </a:cubicBezTo>
                    <a:cubicBezTo>
                      <a:pt x="13840" y="583"/>
                      <a:pt x="11065" y="0"/>
                      <a:pt x="8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5" name="Google Shape;515;p33"/>
            <p:cNvGrpSpPr/>
            <p:nvPr/>
          </p:nvGrpSpPr>
          <p:grpSpPr>
            <a:xfrm>
              <a:off x="1511" y="4608576"/>
              <a:ext cx="9144013" cy="535031"/>
              <a:chOff x="0" y="4608576"/>
              <a:chExt cx="9144013" cy="535031"/>
            </a:xfrm>
          </p:grpSpPr>
          <p:sp>
            <p:nvSpPr>
              <p:cNvPr id="516" name="Google Shape;516;p33"/>
              <p:cNvSpPr/>
              <p:nvPr/>
            </p:nvSpPr>
            <p:spPr>
              <a:xfrm>
                <a:off x="0" y="4608576"/>
                <a:ext cx="9144013" cy="535031"/>
              </a:xfrm>
              <a:custGeom>
                <a:avLst/>
                <a:gdLst/>
                <a:ahLst/>
                <a:cxnLst/>
                <a:rect l="l" t="t" r="r" b="b"/>
                <a:pathLst>
                  <a:path w="38137" h="8834" extrusionOk="0">
                    <a:moveTo>
                      <a:pt x="23742" y="0"/>
                    </a:moveTo>
                    <a:cubicBezTo>
                      <a:pt x="23279" y="0"/>
                      <a:pt x="22862" y="170"/>
                      <a:pt x="22541" y="685"/>
                    </a:cubicBezTo>
                    <a:cubicBezTo>
                      <a:pt x="22360" y="986"/>
                      <a:pt x="22059" y="1166"/>
                      <a:pt x="21718" y="1187"/>
                    </a:cubicBezTo>
                    <a:cubicBezTo>
                      <a:pt x="15761" y="1527"/>
                      <a:pt x="10552" y="4006"/>
                      <a:pt x="4178" y="4006"/>
                    </a:cubicBezTo>
                    <a:cubicBezTo>
                      <a:pt x="3787" y="4006"/>
                      <a:pt x="3391" y="3996"/>
                      <a:pt x="2991" y="3977"/>
                    </a:cubicBezTo>
                    <a:cubicBezTo>
                      <a:pt x="2810" y="3977"/>
                      <a:pt x="2650" y="3916"/>
                      <a:pt x="2509" y="3836"/>
                    </a:cubicBezTo>
                    <a:cubicBezTo>
                      <a:pt x="1726" y="3394"/>
                      <a:pt x="883" y="3073"/>
                      <a:pt x="0" y="2873"/>
                    </a:cubicBezTo>
                    <a:lnTo>
                      <a:pt x="0" y="8834"/>
                    </a:lnTo>
                    <a:lnTo>
                      <a:pt x="38137" y="8834"/>
                    </a:lnTo>
                    <a:lnTo>
                      <a:pt x="38137" y="4579"/>
                    </a:lnTo>
                    <a:cubicBezTo>
                      <a:pt x="35487" y="3234"/>
                      <a:pt x="32296" y="1769"/>
                      <a:pt x="28522" y="163"/>
                    </a:cubicBezTo>
                    <a:cubicBezTo>
                      <a:pt x="28396" y="107"/>
                      <a:pt x="28263" y="80"/>
                      <a:pt x="28129" y="80"/>
                    </a:cubicBezTo>
                    <a:cubicBezTo>
                      <a:pt x="27879" y="80"/>
                      <a:pt x="27627" y="174"/>
                      <a:pt x="27418" y="344"/>
                    </a:cubicBezTo>
                    <a:cubicBezTo>
                      <a:pt x="27175" y="560"/>
                      <a:pt x="26891" y="640"/>
                      <a:pt x="26583" y="640"/>
                    </a:cubicBezTo>
                    <a:cubicBezTo>
                      <a:pt x="25710" y="640"/>
                      <a:pt x="24640" y="0"/>
                      <a:pt x="237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7" name="Google Shape;517;p33"/>
              <p:cNvGrpSpPr/>
              <p:nvPr/>
            </p:nvGrpSpPr>
            <p:grpSpPr>
              <a:xfrm flipH="1">
                <a:off x="2095616" y="4608577"/>
                <a:ext cx="1094019" cy="420020"/>
                <a:chOff x="5153868" y="1397477"/>
                <a:chExt cx="1451532" cy="557277"/>
              </a:xfrm>
            </p:grpSpPr>
            <p:sp>
              <p:nvSpPr>
                <p:cNvPr id="518" name="Google Shape;518;p33"/>
                <p:cNvSpPr/>
                <p:nvPr/>
              </p:nvSpPr>
              <p:spPr>
                <a:xfrm flipH="1">
                  <a:off x="5153868" y="1613995"/>
                  <a:ext cx="1451532" cy="33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6" h="1751" extrusionOk="0">
                      <a:moveTo>
                        <a:pt x="6750" y="1"/>
                      </a:moveTo>
                      <a:cubicBezTo>
                        <a:pt x="6706" y="1"/>
                        <a:pt x="6651" y="7"/>
                        <a:pt x="6575" y="21"/>
                      </a:cubicBezTo>
                      <a:cubicBezTo>
                        <a:pt x="6186" y="86"/>
                        <a:pt x="1652" y="150"/>
                        <a:pt x="1652" y="150"/>
                      </a:cubicBezTo>
                      <a:cubicBezTo>
                        <a:pt x="1577" y="129"/>
                        <a:pt x="1505" y="118"/>
                        <a:pt x="1435" y="118"/>
                      </a:cubicBezTo>
                      <a:cubicBezTo>
                        <a:pt x="1296" y="118"/>
                        <a:pt x="1167" y="161"/>
                        <a:pt x="1037" y="248"/>
                      </a:cubicBezTo>
                      <a:cubicBezTo>
                        <a:pt x="649" y="442"/>
                        <a:pt x="681" y="409"/>
                        <a:pt x="422" y="507"/>
                      </a:cubicBezTo>
                      <a:cubicBezTo>
                        <a:pt x="163" y="636"/>
                        <a:pt x="1" y="1122"/>
                        <a:pt x="163" y="1219"/>
                      </a:cubicBezTo>
                      <a:cubicBezTo>
                        <a:pt x="269" y="1299"/>
                        <a:pt x="244" y="1357"/>
                        <a:pt x="629" y="1357"/>
                      </a:cubicBezTo>
                      <a:cubicBezTo>
                        <a:pt x="712" y="1357"/>
                        <a:pt x="814" y="1354"/>
                        <a:pt x="940" y="1349"/>
                      </a:cubicBezTo>
                      <a:cubicBezTo>
                        <a:pt x="1384" y="1308"/>
                        <a:pt x="1513" y="1218"/>
                        <a:pt x="1658" y="1218"/>
                      </a:cubicBezTo>
                      <a:cubicBezTo>
                        <a:pt x="1745" y="1218"/>
                        <a:pt x="1838" y="1251"/>
                        <a:pt x="2009" y="1349"/>
                      </a:cubicBezTo>
                      <a:cubicBezTo>
                        <a:pt x="2365" y="1543"/>
                        <a:pt x="2786" y="1672"/>
                        <a:pt x="3207" y="1705"/>
                      </a:cubicBezTo>
                      <a:cubicBezTo>
                        <a:pt x="3275" y="1714"/>
                        <a:pt x="3332" y="1718"/>
                        <a:pt x="3382" y="1718"/>
                      </a:cubicBezTo>
                      <a:cubicBezTo>
                        <a:pt x="3683" y="1718"/>
                        <a:pt x="3710" y="1571"/>
                        <a:pt x="4405" y="1543"/>
                      </a:cubicBezTo>
                      <a:cubicBezTo>
                        <a:pt x="5053" y="1543"/>
                        <a:pt x="5265" y="1750"/>
                        <a:pt x="5589" y="1750"/>
                      </a:cubicBezTo>
                      <a:cubicBezTo>
                        <a:pt x="5671" y="1750"/>
                        <a:pt x="5759" y="1737"/>
                        <a:pt x="5862" y="1705"/>
                      </a:cubicBezTo>
                      <a:cubicBezTo>
                        <a:pt x="6380" y="1575"/>
                        <a:pt x="6024" y="1413"/>
                        <a:pt x="6575" y="1251"/>
                      </a:cubicBezTo>
                      <a:cubicBezTo>
                        <a:pt x="7158" y="1090"/>
                        <a:pt x="7319" y="1057"/>
                        <a:pt x="7481" y="766"/>
                      </a:cubicBezTo>
                      <a:cubicBezTo>
                        <a:pt x="7676" y="474"/>
                        <a:pt x="7611" y="345"/>
                        <a:pt x="7222" y="215"/>
                      </a:cubicBezTo>
                      <a:cubicBezTo>
                        <a:pt x="6917" y="88"/>
                        <a:pt x="6912" y="1"/>
                        <a:pt x="6750" y="1"/>
                      </a:cubicBezTo>
                      <a:close/>
                    </a:path>
                  </a:pathLst>
                </a:custGeom>
                <a:solidFill>
                  <a:srgbClr val="0317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33"/>
                <p:cNvSpPr/>
                <p:nvPr/>
              </p:nvSpPr>
              <p:spPr>
                <a:xfrm flipH="1">
                  <a:off x="5404994" y="1397477"/>
                  <a:ext cx="888014" cy="153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" h="810" extrusionOk="0">
                      <a:moveTo>
                        <a:pt x="2332" y="0"/>
                      </a:moveTo>
                      <a:cubicBezTo>
                        <a:pt x="1037" y="0"/>
                        <a:pt x="0" y="194"/>
                        <a:pt x="0" y="389"/>
                      </a:cubicBezTo>
                      <a:cubicBezTo>
                        <a:pt x="0" y="615"/>
                        <a:pt x="1037" y="810"/>
                        <a:pt x="2332" y="810"/>
                      </a:cubicBezTo>
                      <a:cubicBezTo>
                        <a:pt x="3627" y="810"/>
                        <a:pt x="4696" y="615"/>
                        <a:pt x="4696" y="389"/>
                      </a:cubicBezTo>
                      <a:cubicBezTo>
                        <a:pt x="4696" y="194"/>
                        <a:pt x="3627" y="0"/>
                        <a:pt x="23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33"/>
                <p:cNvSpPr/>
                <p:nvPr/>
              </p:nvSpPr>
              <p:spPr>
                <a:xfrm flipH="1">
                  <a:off x="5190554" y="1470847"/>
                  <a:ext cx="1304601" cy="483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559" extrusionOk="0">
                      <a:moveTo>
                        <a:pt x="1069" y="1"/>
                      </a:moveTo>
                      <a:lnTo>
                        <a:pt x="1069" y="907"/>
                      </a:lnTo>
                      <a:cubicBezTo>
                        <a:pt x="681" y="1069"/>
                        <a:pt x="325" y="1264"/>
                        <a:pt x="1" y="1523"/>
                      </a:cubicBezTo>
                      <a:cubicBezTo>
                        <a:pt x="228" y="1458"/>
                        <a:pt x="487" y="1426"/>
                        <a:pt x="713" y="1426"/>
                      </a:cubicBezTo>
                      <a:cubicBezTo>
                        <a:pt x="743" y="1430"/>
                        <a:pt x="772" y="1432"/>
                        <a:pt x="801" y="1432"/>
                      </a:cubicBezTo>
                      <a:cubicBezTo>
                        <a:pt x="997" y="1432"/>
                        <a:pt x="1188" y="1340"/>
                        <a:pt x="1329" y="1199"/>
                      </a:cubicBezTo>
                      <a:cubicBezTo>
                        <a:pt x="1542" y="1246"/>
                        <a:pt x="1773" y="1276"/>
                        <a:pt x="2008" y="1276"/>
                      </a:cubicBezTo>
                      <a:cubicBezTo>
                        <a:pt x="2094" y="1276"/>
                        <a:pt x="2181" y="1272"/>
                        <a:pt x="2268" y="1264"/>
                      </a:cubicBezTo>
                      <a:lnTo>
                        <a:pt x="2268" y="1264"/>
                      </a:lnTo>
                      <a:cubicBezTo>
                        <a:pt x="2203" y="1426"/>
                        <a:pt x="2106" y="1555"/>
                        <a:pt x="1976" y="1652"/>
                      </a:cubicBezTo>
                      <a:cubicBezTo>
                        <a:pt x="1847" y="1782"/>
                        <a:pt x="1685" y="1944"/>
                        <a:pt x="1588" y="2106"/>
                      </a:cubicBezTo>
                      <a:cubicBezTo>
                        <a:pt x="1588" y="2106"/>
                        <a:pt x="2041" y="1814"/>
                        <a:pt x="2268" y="1685"/>
                      </a:cubicBezTo>
                      <a:cubicBezTo>
                        <a:pt x="2397" y="1620"/>
                        <a:pt x="2494" y="1523"/>
                        <a:pt x="2624" y="1393"/>
                      </a:cubicBezTo>
                      <a:cubicBezTo>
                        <a:pt x="3077" y="1393"/>
                        <a:pt x="3531" y="1361"/>
                        <a:pt x="3531" y="1361"/>
                      </a:cubicBezTo>
                      <a:lnTo>
                        <a:pt x="3531" y="1361"/>
                      </a:lnTo>
                      <a:cubicBezTo>
                        <a:pt x="3433" y="1587"/>
                        <a:pt x="3336" y="1814"/>
                        <a:pt x="3239" y="2041"/>
                      </a:cubicBezTo>
                      <a:cubicBezTo>
                        <a:pt x="3174" y="2332"/>
                        <a:pt x="3077" y="2559"/>
                        <a:pt x="3077" y="2559"/>
                      </a:cubicBezTo>
                      <a:cubicBezTo>
                        <a:pt x="3336" y="2300"/>
                        <a:pt x="3563" y="2008"/>
                        <a:pt x="3757" y="1717"/>
                      </a:cubicBezTo>
                      <a:cubicBezTo>
                        <a:pt x="3952" y="1361"/>
                        <a:pt x="4567" y="1296"/>
                        <a:pt x="4567" y="1296"/>
                      </a:cubicBezTo>
                      <a:cubicBezTo>
                        <a:pt x="4632" y="1458"/>
                        <a:pt x="4664" y="1620"/>
                        <a:pt x="4729" y="1782"/>
                      </a:cubicBezTo>
                      <a:cubicBezTo>
                        <a:pt x="4858" y="2041"/>
                        <a:pt x="4988" y="2300"/>
                        <a:pt x="5150" y="2559"/>
                      </a:cubicBezTo>
                      <a:cubicBezTo>
                        <a:pt x="5117" y="2267"/>
                        <a:pt x="5150" y="2008"/>
                        <a:pt x="5247" y="1749"/>
                      </a:cubicBezTo>
                      <a:cubicBezTo>
                        <a:pt x="5344" y="1587"/>
                        <a:pt x="5247" y="1231"/>
                        <a:pt x="5247" y="1231"/>
                      </a:cubicBezTo>
                      <a:lnTo>
                        <a:pt x="5247" y="1231"/>
                      </a:lnTo>
                      <a:cubicBezTo>
                        <a:pt x="5538" y="1264"/>
                        <a:pt x="5862" y="1328"/>
                        <a:pt x="6154" y="1426"/>
                      </a:cubicBezTo>
                      <a:cubicBezTo>
                        <a:pt x="6413" y="1523"/>
                        <a:pt x="6639" y="1555"/>
                        <a:pt x="6898" y="1555"/>
                      </a:cubicBezTo>
                      <a:cubicBezTo>
                        <a:pt x="6736" y="1490"/>
                        <a:pt x="6542" y="1361"/>
                        <a:pt x="6413" y="1231"/>
                      </a:cubicBezTo>
                      <a:cubicBezTo>
                        <a:pt x="6218" y="1069"/>
                        <a:pt x="5992" y="972"/>
                        <a:pt x="5765" y="907"/>
                      </a:cubicBezTo>
                      <a:lnTo>
                        <a:pt x="5765" y="1"/>
                      </a:lnTo>
                      <a:cubicBezTo>
                        <a:pt x="5765" y="227"/>
                        <a:pt x="4696" y="422"/>
                        <a:pt x="3401" y="422"/>
                      </a:cubicBezTo>
                      <a:cubicBezTo>
                        <a:pt x="2106" y="422"/>
                        <a:pt x="1069" y="227"/>
                        <a:pt x="10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mpt"/>
              <a:buNone/>
              <a:defRPr sz="32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sz="36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60" r:id="rId5"/>
    <p:sldLayoutId id="2147483662" r:id="rId6"/>
    <p:sldLayoutId id="2147483674" r:id="rId7"/>
    <p:sldLayoutId id="2147483678" r:id="rId8"/>
    <p:sldLayoutId id="2147483679" r:id="rId9"/>
    <p:sldLayoutId id="214748369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04/07/2023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5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in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69725" y="142383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oil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(n) 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389046"/>
            <a:ext cx="4121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material on the surface of the ground in which plants grow; earth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1799" y="2210232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sɔɪl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3" name="soil">
            <a:hlinkClick r:id="" action="ppaction://media"/>
            <a:extLst>
              <a:ext uri="{FF2B5EF4-FFF2-40B4-BE49-F238E27FC236}">
                <a16:creationId xmlns:a16="http://schemas.microsoft.com/office/drawing/2014/main" xmlns="" id="{2BCF22EE-BE5B-4CA4-96EA-2FFA52A6C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8637" y="2787692"/>
            <a:ext cx="365522" cy="365522"/>
          </a:xfrm>
          <a:prstGeom prst="rect">
            <a:avLst/>
          </a:prstGeom>
        </p:spPr>
      </p:pic>
      <p:pic>
        <p:nvPicPr>
          <p:cNvPr id="2052" name="Picture 4" descr="Grass With Underground Layers Of Earth Vector Illustration Stock  Illustration - Download Image Now - iStock">
            <a:extLst>
              <a:ext uri="{FF2B5EF4-FFF2-40B4-BE49-F238E27FC236}">
                <a16:creationId xmlns:a16="http://schemas.microsoft.com/office/drawing/2014/main" xmlns="" id="{A0CB6044-5876-42E0-9B9D-05B352F1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07" y="896806"/>
            <a:ext cx="3884471" cy="3884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12482" y="122778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c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rop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(n) 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843" y="3216079"/>
            <a:ext cx="46611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plant such as a grain, vegetable, or fruit grown in large amounts on a farm, or the total amount gathered of such a plant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4891" y="2014182"/>
            <a:ext cx="1178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krɒp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4" name="crop">
            <a:hlinkClick r:id="" action="ppaction://media"/>
            <a:extLst>
              <a:ext uri="{FF2B5EF4-FFF2-40B4-BE49-F238E27FC236}">
                <a16:creationId xmlns:a16="http://schemas.microsoft.com/office/drawing/2014/main" xmlns="" id="{B915E0B7-FFEF-4157-80A5-B906AF629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394" y="2616719"/>
            <a:ext cx="365522" cy="365522"/>
          </a:xfrm>
          <a:prstGeom prst="rect">
            <a:avLst/>
          </a:prstGeom>
        </p:spPr>
      </p:pic>
      <p:pic>
        <p:nvPicPr>
          <p:cNvPr id="3074" name="Picture 2" descr="Man And Woman Farmers Worker Working On Field Farming Agriculture Concept  Vector Flat Cartoon Graphic Design Illustration Stock Illustration -  Download Image Now - iStock">
            <a:extLst>
              <a:ext uri="{FF2B5EF4-FFF2-40B4-BE49-F238E27FC236}">
                <a16:creationId xmlns:a16="http://schemas.microsoft.com/office/drawing/2014/main" xmlns="" id="{61EC4DE7-89DD-4B9A-A661-7951DAC26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89" y="1227783"/>
            <a:ext cx="4121140" cy="3272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31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m</a:t>
            </a:r>
            <a:r>
              <a:rPr lang="en-US" sz="36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elt 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(v) 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3079" y="3257634"/>
            <a:ext cx="4121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 turn from something solid into something soft or liquid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8246" y="2078821"/>
            <a:ext cx="117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/melt/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3" name="melt">
            <a:hlinkClick r:id="" action="ppaction://media"/>
            <a:extLst>
              <a:ext uri="{FF2B5EF4-FFF2-40B4-BE49-F238E27FC236}">
                <a16:creationId xmlns:a16="http://schemas.microsoft.com/office/drawing/2014/main" xmlns="" id="{926CC537-3483-46D1-B7E4-9B9B1F8E2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4748" y="2681674"/>
            <a:ext cx="365522" cy="3655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A4F6A20-2788-4044-955F-87676831742A}"/>
              </a:ext>
            </a:extLst>
          </p:cNvPr>
          <p:cNvGrpSpPr/>
          <p:nvPr/>
        </p:nvGrpSpPr>
        <p:grpSpPr>
          <a:xfrm>
            <a:off x="5116409" y="1114667"/>
            <a:ext cx="3644060" cy="3499536"/>
            <a:chOff x="6658801" y="1548664"/>
            <a:chExt cx="4858747" cy="4666048"/>
          </a:xfrm>
        </p:grpSpPr>
        <p:pic>
          <p:nvPicPr>
            <p:cNvPr id="4098" name="Picture 2" descr="Melts Clipart PNG Images, Melt Cartoon, Art, Illustration, Merch PNG Image  For Free Download">
              <a:extLst>
                <a:ext uri="{FF2B5EF4-FFF2-40B4-BE49-F238E27FC236}">
                  <a16:creationId xmlns:a16="http://schemas.microsoft.com/office/drawing/2014/main" xmlns="" id="{3B821A00-6384-4615-BC80-5CBF969BF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69" b="9578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801" y="1548664"/>
              <a:ext cx="3760672" cy="3760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Melt Illustration - Twinkl">
              <a:extLst>
                <a:ext uri="{FF2B5EF4-FFF2-40B4-BE49-F238E27FC236}">
                  <a16:creationId xmlns:a16="http://schemas.microsoft.com/office/drawing/2014/main" xmlns="" id="{6596CF08-16CA-4978-B1CD-B6B6FECFC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25" b="-3793"/>
            <a:stretch/>
          </p:blipFill>
          <p:spPr bwMode="auto">
            <a:xfrm>
              <a:off x="7912056" y="4068302"/>
              <a:ext cx="3605492" cy="214641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55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457733"/>
              </p:ext>
            </p:extLst>
          </p:nvPr>
        </p:nvGraphicFramePr>
        <p:xfrm>
          <a:off x="0" y="600785"/>
          <a:ext cx="9144000" cy="45427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5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67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80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99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soot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sʊt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black powder composed mainly of carbon, produced when coal, wood, etc. is burned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99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soil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sɔɪl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material on the surface of the ground in which plants grow; earth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49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crop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krɒp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plant such as a grain, vegetable, or fruit grown in large amounts on a farm, or the total amount gathered of such a plant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727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00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melt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(v) 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/melt/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turn from something solid into something soft or liquid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31738" y="76085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367" y="68912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931322" y="759728"/>
            <a:ext cx="77925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pairs. Match the words with their meanings.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3039C3-8131-4659-B440-92EF30065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5"/>
          <a:stretch/>
        </p:blipFill>
        <p:spPr>
          <a:xfrm>
            <a:off x="763930" y="1311645"/>
            <a:ext cx="5373744" cy="333761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C0BD7742-8DB1-401D-9F42-65F1B3C666A6}"/>
              </a:ext>
            </a:extLst>
          </p:cNvPr>
          <p:cNvCxnSpPr/>
          <p:nvPr/>
        </p:nvCxnSpPr>
        <p:spPr>
          <a:xfrm>
            <a:off x="2091991" y="1571482"/>
            <a:ext cx="551330" cy="13514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524F258-0CC7-4874-90B9-1922B94E482F}"/>
              </a:ext>
            </a:extLst>
          </p:cNvPr>
          <p:cNvCxnSpPr>
            <a:cxnSpLocks/>
          </p:cNvCxnSpPr>
          <p:nvPr/>
        </p:nvCxnSpPr>
        <p:spPr>
          <a:xfrm flipV="1">
            <a:off x="2091992" y="1571482"/>
            <a:ext cx="497542" cy="7261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D583B39C-A23D-4B72-B57C-6D119BD84F08}"/>
              </a:ext>
            </a:extLst>
          </p:cNvPr>
          <p:cNvCxnSpPr>
            <a:cxnSpLocks/>
          </p:cNvCxnSpPr>
          <p:nvPr/>
        </p:nvCxnSpPr>
        <p:spPr>
          <a:xfrm>
            <a:off x="2091991" y="3017043"/>
            <a:ext cx="551330" cy="9412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F4BD5B88-BFFE-4308-A2AF-37776659070A}"/>
              </a:ext>
            </a:extLst>
          </p:cNvPr>
          <p:cNvCxnSpPr>
            <a:cxnSpLocks/>
          </p:cNvCxnSpPr>
          <p:nvPr/>
        </p:nvCxnSpPr>
        <p:spPr>
          <a:xfrm flipV="1">
            <a:off x="2091991" y="2391754"/>
            <a:ext cx="551330" cy="15593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" name="Google Shape;906;p51">
            <a:extLst>
              <a:ext uri="{FF2B5EF4-FFF2-40B4-BE49-F238E27FC236}">
                <a16:creationId xmlns:a16="http://schemas.microsoft.com/office/drawing/2014/main" xmlns="" id="{B2CE4D6A-DB89-652D-A5C2-34A3CF19C9CC}"/>
              </a:ext>
            </a:extLst>
          </p:cNvPr>
          <p:cNvGrpSpPr/>
          <p:nvPr/>
        </p:nvGrpSpPr>
        <p:grpSpPr>
          <a:xfrm rot="20832012">
            <a:off x="6433090" y="1892562"/>
            <a:ext cx="2169406" cy="1970974"/>
            <a:chOff x="3487298" y="2797725"/>
            <a:chExt cx="2169406" cy="1970974"/>
          </a:xfrm>
        </p:grpSpPr>
        <p:sp>
          <p:nvSpPr>
            <p:cNvPr id="4" name="Google Shape;907;p51">
              <a:extLst>
                <a:ext uri="{FF2B5EF4-FFF2-40B4-BE49-F238E27FC236}">
                  <a16:creationId xmlns:a16="http://schemas.microsoft.com/office/drawing/2014/main" xmlns="" id="{582E4B67-FED6-5990-CEA5-74AA4101A7CA}"/>
                </a:ext>
              </a:extLst>
            </p:cNvPr>
            <p:cNvSpPr/>
            <p:nvPr/>
          </p:nvSpPr>
          <p:spPr>
            <a:xfrm>
              <a:off x="4529478" y="3323316"/>
              <a:ext cx="880675" cy="990375"/>
            </a:xfrm>
            <a:custGeom>
              <a:avLst/>
              <a:gdLst/>
              <a:ahLst/>
              <a:cxnLst/>
              <a:rect l="l" t="t" r="r" b="b"/>
              <a:pathLst>
                <a:path w="35227" h="39615" extrusionOk="0">
                  <a:moveTo>
                    <a:pt x="8109" y="29343"/>
                  </a:moveTo>
                  <a:cubicBezTo>
                    <a:pt x="11415" y="27350"/>
                    <a:pt x="16831" y="24276"/>
                    <a:pt x="20071" y="20272"/>
                  </a:cubicBezTo>
                  <a:cubicBezTo>
                    <a:pt x="23311" y="16268"/>
                    <a:pt x="25919" y="7629"/>
                    <a:pt x="27547" y="5320"/>
                  </a:cubicBezTo>
                  <a:cubicBezTo>
                    <a:pt x="29175" y="3011"/>
                    <a:pt x="28577" y="7297"/>
                    <a:pt x="29839" y="6416"/>
                  </a:cubicBezTo>
                  <a:cubicBezTo>
                    <a:pt x="31102" y="5536"/>
                    <a:pt x="34657" y="-262"/>
                    <a:pt x="35122" y="37"/>
                  </a:cubicBezTo>
                  <a:cubicBezTo>
                    <a:pt x="35587" y="336"/>
                    <a:pt x="34358" y="2811"/>
                    <a:pt x="32630" y="8210"/>
                  </a:cubicBezTo>
                  <a:cubicBezTo>
                    <a:pt x="30902" y="13609"/>
                    <a:pt x="27447" y="27200"/>
                    <a:pt x="24756" y="32433"/>
                  </a:cubicBezTo>
                  <a:cubicBezTo>
                    <a:pt x="22065" y="37666"/>
                    <a:pt x="20569" y="39643"/>
                    <a:pt x="16482" y="39610"/>
                  </a:cubicBezTo>
                  <a:cubicBezTo>
                    <a:pt x="12395" y="39577"/>
                    <a:pt x="1630" y="33944"/>
                    <a:pt x="234" y="32233"/>
                  </a:cubicBezTo>
                  <a:cubicBezTo>
                    <a:pt x="-1161" y="30522"/>
                    <a:pt x="4803" y="31337"/>
                    <a:pt x="8109" y="293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grpSp>
          <p:nvGrpSpPr>
            <p:cNvPr id="5" name="Google Shape;908;p51">
              <a:extLst>
                <a:ext uri="{FF2B5EF4-FFF2-40B4-BE49-F238E27FC236}">
                  <a16:creationId xmlns:a16="http://schemas.microsoft.com/office/drawing/2014/main" xmlns="" id="{B9797C70-8CB6-D7BE-6177-77171D13712C}"/>
                </a:ext>
              </a:extLst>
            </p:cNvPr>
            <p:cNvGrpSpPr/>
            <p:nvPr/>
          </p:nvGrpSpPr>
          <p:grpSpPr>
            <a:xfrm>
              <a:off x="3487298" y="2797725"/>
              <a:ext cx="2169406" cy="1970974"/>
              <a:chOff x="4275725" y="412096"/>
              <a:chExt cx="1845675" cy="1676854"/>
            </a:xfrm>
          </p:grpSpPr>
          <p:sp>
            <p:nvSpPr>
              <p:cNvPr id="6" name="Google Shape;909;p51">
                <a:extLst>
                  <a:ext uri="{FF2B5EF4-FFF2-40B4-BE49-F238E27FC236}">
                    <a16:creationId xmlns:a16="http://schemas.microsoft.com/office/drawing/2014/main" xmlns="" id="{421ECA42-0647-DD6E-E2A1-7181B4A59ECA}"/>
                  </a:ext>
                </a:extLst>
              </p:cNvPr>
              <p:cNvSpPr/>
              <p:nvPr/>
            </p:nvSpPr>
            <p:spPr>
              <a:xfrm>
                <a:off x="4331600" y="419750"/>
                <a:ext cx="1789800" cy="1400250"/>
              </a:xfrm>
              <a:custGeom>
                <a:avLst/>
                <a:gdLst/>
                <a:ahLst/>
                <a:cxnLst/>
                <a:rect l="l" t="t" r="r" b="b"/>
                <a:pathLst>
                  <a:path w="71592" h="56010" extrusionOk="0">
                    <a:moveTo>
                      <a:pt x="56699" y="1"/>
                    </a:moveTo>
                    <a:cubicBezTo>
                      <a:pt x="53062" y="3561"/>
                      <a:pt x="53598" y="9916"/>
                      <a:pt x="55244" y="14281"/>
                    </a:cubicBezTo>
                    <a:cubicBezTo>
                      <a:pt x="55321" y="14549"/>
                      <a:pt x="55397" y="14817"/>
                      <a:pt x="55474" y="15046"/>
                    </a:cubicBezTo>
                    <a:lnTo>
                      <a:pt x="55589" y="15199"/>
                    </a:lnTo>
                    <a:cubicBezTo>
                      <a:pt x="56967" y="16999"/>
                      <a:pt x="57809" y="18722"/>
                      <a:pt x="57694" y="21095"/>
                    </a:cubicBezTo>
                    <a:cubicBezTo>
                      <a:pt x="57541" y="23277"/>
                      <a:pt x="56316" y="25115"/>
                      <a:pt x="55397" y="27029"/>
                    </a:cubicBezTo>
                    <a:cubicBezTo>
                      <a:pt x="54096" y="29786"/>
                      <a:pt x="53253" y="32963"/>
                      <a:pt x="51454" y="35452"/>
                    </a:cubicBezTo>
                    <a:cubicBezTo>
                      <a:pt x="48812" y="39050"/>
                      <a:pt x="46247" y="41500"/>
                      <a:pt x="41998" y="42993"/>
                    </a:cubicBezTo>
                    <a:cubicBezTo>
                      <a:pt x="38935" y="44065"/>
                      <a:pt x="36026" y="45137"/>
                      <a:pt x="33040" y="46477"/>
                    </a:cubicBezTo>
                    <a:cubicBezTo>
                      <a:pt x="30569" y="47597"/>
                      <a:pt x="26653" y="49511"/>
                      <a:pt x="23535" y="49511"/>
                    </a:cubicBezTo>
                    <a:cubicBezTo>
                      <a:pt x="23029" y="49511"/>
                      <a:pt x="22544" y="49461"/>
                      <a:pt x="22090" y="49349"/>
                    </a:cubicBezTo>
                    <a:cubicBezTo>
                      <a:pt x="19066" y="48621"/>
                      <a:pt x="19449" y="46592"/>
                      <a:pt x="19066" y="44295"/>
                    </a:cubicBezTo>
                    <a:cubicBezTo>
                      <a:pt x="19028" y="44142"/>
                      <a:pt x="18989" y="43951"/>
                      <a:pt x="18951" y="43797"/>
                    </a:cubicBezTo>
                    <a:cubicBezTo>
                      <a:pt x="18466" y="43778"/>
                      <a:pt x="17982" y="43768"/>
                      <a:pt x="17497" y="43768"/>
                    </a:cubicBezTo>
                    <a:cubicBezTo>
                      <a:pt x="16106" y="43768"/>
                      <a:pt x="14715" y="43847"/>
                      <a:pt x="13323" y="43989"/>
                    </a:cubicBezTo>
                    <a:cubicBezTo>
                      <a:pt x="10873" y="44372"/>
                      <a:pt x="8882" y="45941"/>
                      <a:pt x="6777" y="47166"/>
                    </a:cubicBezTo>
                    <a:cubicBezTo>
                      <a:pt x="4327" y="48621"/>
                      <a:pt x="1" y="49693"/>
                      <a:pt x="116" y="52526"/>
                    </a:cubicBezTo>
                    <a:lnTo>
                      <a:pt x="1" y="52488"/>
                    </a:lnTo>
                    <a:lnTo>
                      <a:pt x="1" y="52488"/>
                    </a:lnTo>
                    <a:cubicBezTo>
                      <a:pt x="154" y="52641"/>
                      <a:pt x="269" y="52794"/>
                      <a:pt x="460" y="52947"/>
                    </a:cubicBezTo>
                    <a:cubicBezTo>
                      <a:pt x="1760" y="54177"/>
                      <a:pt x="3995" y="54407"/>
                      <a:pt x="5803" y="54407"/>
                    </a:cubicBezTo>
                    <a:cubicBezTo>
                      <a:pt x="5966" y="54407"/>
                      <a:pt x="6125" y="54405"/>
                      <a:pt x="6279" y="54402"/>
                    </a:cubicBezTo>
                    <a:cubicBezTo>
                      <a:pt x="7487" y="54374"/>
                      <a:pt x="8569" y="54298"/>
                      <a:pt x="9608" y="54298"/>
                    </a:cubicBezTo>
                    <a:cubicBezTo>
                      <a:pt x="11367" y="54298"/>
                      <a:pt x="13006" y="54515"/>
                      <a:pt x="14931" y="55551"/>
                    </a:cubicBezTo>
                    <a:lnTo>
                      <a:pt x="15850" y="56010"/>
                    </a:lnTo>
                    <a:cubicBezTo>
                      <a:pt x="16118" y="55895"/>
                      <a:pt x="16386" y="55780"/>
                      <a:pt x="16654" y="55704"/>
                    </a:cubicBezTo>
                    <a:cubicBezTo>
                      <a:pt x="19104" y="54900"/>
                      <a:pt x="21631" y="54364"/>
                      <a:pt x="24158" y="54019"/>
                    </a:cubicBezTo>
                    <a:cubicBezTo>
                      <a:pt x="29594" y="53253"/>
                      <a:pt x="35222" y="52947"/>
                      <a:pt x="40467" y="51148"/>
                    </a:cubicBezTo>
                    <a:cubicBezTo>
                      <a:pt x="45367" y="49463"/>
                      <a:pt x="50344" y="46630"/>
                      <a:pt x="52909" y="41960"/>
                    </a:cubicBezTo>
                    <a:cubicBezTo>
                      <a:pt x="55512" y="37251"/>
                      <a:pt x="56775" y="31891"/>
                      <a:pt x="58460" y="26838"/>
                    </a:cubicBezTo>
                    <a:cubicBezTo>
                      <a:pt x="59073" y="24924"/>
                      <a:pt x="59494" y="23086"/>
                      <a:pt x="60795" y="21516"/>
                    </a:cubicBezTo>
                    <a:cubicBezTo>
                      <a:pt x="61791" y="20368"/>
                      <a:pt x="63092" y="19526"/>
                      <a:pt x="64585" y="19104"/>
                    </a:cubicBezTo>
                    <a:cubicBezTo>
                      <a:pt x="64892" y="18798"/>
                      <a:pt x="65274" y="18454"/>
                      <a:pt x="65657" y="18109"/>
                    </a:cubicBezTo>
                    <a:cubicBezTo>
                      <a:pt x="67763" y="16080"/>
                      <a:pt x="69409" y="13630"/>
                      <a:pt x="70404" y="10873"/>
                    </a:cubicBezTo>
                    <a:cubicBezTo>
                      <a:pt x="71591" y="7734"/>
                      <a:pt x="70404" y="3064"/>
                      <a:pt x="67916" y="652"/>
                    </a:cubicBezTo>
                    <a:cubicBezTo>
                      <a:pt x="67571" y="2489"/>
                      <a:pt x="66461" y="7734"/>
                      <a:pt x="64585" y="10299"/>
                    </a:cubicBezTo>
                    <a:cubicBezTo>
                      <a:pt x="64164" y="11562"/>
                      <a:pt x="63437" y="12711"/>
                      <a:pt x="62480" y="13668"/>
                    </a:cubicBezTo>
                    <a:cubicBezTo>
                      <a:pt x="61682" y="14429"/>
                      <a:pt x="60937" y="14749"/>
                      <a:pt x="60254" y="14749"/>
                    </a:cubicBezTo>
                    <a:cubicBezTo>
                      <a:pt x="57465" y="14749"/>
                      <a:pt x="55712" y="9399"/>
                      <a:pt x="55589" y="6815"/>
                    </a:cubicBezTo>
                    <a:cubicBezTo>
                      <a:pt x="55436" y="4480"/>
                      <a:pt x="55818" y="2145"/>
                      <a:pt x="56699" y="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910;p51">
                <a:extLst>
                  <a:ext uri="{FF2B5EF4-FFF2-40B4-BE49-F238E27FC236}">
                    <a16:creationId xmlns:a16="http://schemas.microsoft.com/office/drawing/2014/main" xmlns="" id="{C758DB7B-BD1A-E6FD-1909-1402CCE2F55C}"/>
                  </a:ext>
                </a:extLst>
              </p:cNvPr>
              <p:cNvSpPr/>
              <p:nvPr/>
            </p:nvSpPr>
            <p:spPr>
              <a:xfrm>
                <a:off x="4727850" y="897350"/>
                <a:ext cx="1218400" cy="1035375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41415" extrusionOk="0">
                    <a:moveTo>
                      <a:pt x="48735" y="0"/>
                    </a:moveTo>
                    <a:cubicBezTo>
                      <a:pt x="47281" y="422"/>
                      <a:pt x="45941" y="1264"/>
                      <a:pt x="44945" y="2412"/>
                    </a:cubicBezTo>
                    <a:cubicBezTo>
                      <a:pt x="43682" y="3982"/>
                      <a:pt x="43261" y="5820"/>
                      <a:pt x="42610" y="7734"/>
                    </a:cubicBezTo>
                    <a:cubicBezTo>
                      <a:pt x="40925" y="12787"/>
                      <a:pt x="39700" y="18147"/>
                      <a:pt x="37097" y="22856"/>
                    </a:cubicBezTo>
                    <a:cubicBezTo>
                      <a:pt x="34494" y="27565"/>
                      <a:pt x="29517" y="30359"/>
                      <a:pt x="24655" y="32044"/>
                    </a:cubicBezTo>
                    <a:cubicBezTo>
                      <a:pt x="19372" y="33843"/>
                      <a:pt x="13744" y="34149"/>
                      <a:pt x="8346" y="34915"/>
                    </a:cubicBezTo>
                    <a:cubicBezTo>
                      <a:pt x="5781" y="35221"/>
                      <a:pt x="3254" y="35796"/>
                      <a:pt x="804" y="36561"/>
                    </a:cubicBezTo>
                    <a:cubicBezTo>
                      <a:pt x="536" y="36676"/>
                      <a:pt x="268" y="36791"/>
                      <a:pt x="0" y="36906"/>
                    </a:cubicBezTo>
                    <a:cubicBezTo>
                      <a:pt x="3790" y="38897"/>
                      <a:pt x="7083" y="40275"/>
                      <a:pt x="11524" y="41002"/>
                    </a:cubicBezTo>
                    <a:cubicBezTo>
                      <a:pt x="13342" y="41278"/>
                      <a:pt x="15168" y="41415"/>
                      <a:pt x="16989" y="41415"/>
                    </a:cubicBezTo>
                    <a:cubicBezTo>
                      <a:pt x="21992" y="41415"/>
                      <a:pt x="26953" y="40382"/>
                      <a:pt x="31584" y="38361"/>
                    </a:cubicBezTo>
                    <a:cubicBezTo>
                      <a:pt x="33307" y="37442"/>
                      <a:pt x="34953" y="36370"/>
                      <a:pt x="36485" y="35145"/>
                    </a:cubicBezTo>
                    <a:cubicBezTo>
                      <a:pt x="39892" y="32274"/>
                      <a:pt x="42112" y="27373"/>
                      <a:pt x="43376" y="23200"/>
                    </a:cubicBezTo>
                    <a:cubicBezTo>
                      <a:pt x="45175" y="16960"/>
                      <a:pt x="44639" y="10375"/>
                      <a:pt x="46209" y="4250"/>
                    </a:cubicBezTo>
                    <a:cubicBezTo>
                      <a:pt x="46591" y="2604"/>
                      <a:pt x="47472" y="1111"/>
                      <a:pt x="48735" y="0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11;p51">
                <a:extLst>
                  <a:ext uri="{FF2B5EF4-FFF2-40B4-BE49-F238E27FC236}">
                    <a16:creationId xmlns:a16="http://schemas.microsoft.com/office/drawing/2014/main" xmlns="" id="{BA3A3C50-7DFD-A3A4-9C25-58DD10480CE6}"/>
                  </a:ext>
                </a:extLst>
              </p:cNvPr>
              <p:cNvSpPr/>
              <p:nvPr/>
            </p:nvSpPr>
            <p:spPr>
              <a:xfrm>
                <a:off x="4912550" y="1629525"/>
                <a:ext cx="545575" cy="179950"/>
              </a:xfrm>
              <a:custGeom>
                <a:avLst/>
                <a:gdLst/>
                <a:ahLst/>
                <a:cxnLst/>
                <a:rect l="l" t="t" r="r" b="b"/>
                <a:pathLst>
                  <a:path w="21823" h="7198" extrusionOk="0">
                    <a:moveTo>
                      <a:pt x="21823" y="0"/>
                    </a:moveTo>
                    <a:cubicBezTo>
                      <a:pt x="20138" y="1302"/>
                      <a:pt x="18186" y="2183"/>
                      <a:pt x="16080" y="2489"/>
                    </a:cubicBezTo>
                    <a:cubicBezTo>
                      <a:pt x="13668" y="2795"/>
                      <a:pt x="1" y="1953"/>
                      <a:pt x="2413" y="7198"/>
                    </a:cubicBezTo>
                    <a:cubicBezTo>
                      <a:pt x="2719" y="6738"/>
                      <a:pt x="3102" y="6356"/>
                      <a:pt x="3523" y="6011"/>
                    </a:cubicBezTo>
                    <a:cubicBezTo>
                      <a:pt x="5361" y="4595"/>
                      <a:pt x="7887" y="4671"/>
                      <a:pt x="10108" y="4480"/>
                    </a:cubicBezTo>
                    <a:cubicBezTo>
                      <a:pt x="12099" y="4327"/>
                      <a:pt x="14089" y="4059"/>
                      <a:pt x="16080" y="3714"/>
                    </a:cubicBezTo>
                    <a:cubicBezTo>
                      <a:pt x="16922" y="3561"/>
                      <a:pt x="17803" y="3369"/>
                      <a:pt x="18722" y="3178"/>
                    </a:cubicBezTo>
                    <a:cubicBezTo>
                      <a:pt x="18951" y="3140"/>
                      <a:pt x="19181" y="3063"/>
                      <a:pt x="19411" y="3025"/>
                    </a:cubicBezTo>
                    <a:lnTo>
                      <a:pt x="19411" y="2987"/>
                    </a:lnTo>
                    <a:cubicBezTo>
                      <a:pt x="20674" y="2106"/>
                      <a:pt x="21784" y="1226"/>
                      <a:pt x="21823" y="0"/>
                    </a:cubicBezTo>
                    <a:close/>
                  </a:path>
                </a:pathLst>
              </a:custGeom>
              <a:solidFill>
                <a:srgbClr val="158E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Google Shape;912;p51">
                <a:extLst>
                  <a:ext uri="{FF2B5EF4-FFF2-40B4-BE49-F238E27FC236}">
                    <a16:creationId xmlns:a16="http://schemas.microsoft.com/office/drawing/2014/main" xmlns="" id="{D750E8F1-09E2-A265-95A4-E8330645BAA3}"/>
                  </a:ext>
                </a:extLst>
              </p:cNvPr>
              <p:cNvSpPr/>
              <p:nvPr/>
            </p:nvSpPr>
            <p:spPr>
              <a:xfrm>
                <a:off x="4972850" y="1705125"/>
                <a:ext cx="424975" cy="131150"/>
              </a:xfrm>
              <a:custGeom>
                <a:avLst/>
                <a:gdLst/>
                <a:ahLst/>
                <a:cxnLst/>
                <a:rect l="l" t="t" r="r" b="b"/>
                <a:pathLst>
                  <a:path w="16999" h="5246" extrusionOk="0">
                    <a:moveTo>
                      <a:pt x="16999" y="1"/>
                    </a:moveTo>
                    <a:cubicBezTo>
                      <a:pt x="16769" y="39"/>
                      <a:pt x="16539" y="116"/>
                      <a:pt x="16310" y="154"/>
                    </a:cubicBezTo>
                    <a:cubicBezTo>
                      <a:pt x="15391" y="345"/>
                      <a:pt x="14510" y="499"/>
                      <a:pt x="13668" y="690"/>
                    </a:cubicBezTo>
                    <a:cubicBezTo>
                      <a:pt x="11677" y="1035"/>
                      <a:pt x="9687" y="1303"/>
                      <a:pt x="7696" y="1456"/>
                    </a:cubicBezTo>
                    <a:cubicBezTo>
                      <a:pt x="5475" y="1647"/>
                      <a:pt x="2949" y="1571"/>
                      <a:pt x="1111" y="2987"/>
                    </a:cubicBezTo>
                    <a:cubicBezTo>
                      <a:pt x="690" y="3332"/>
                      <a:pt x="307" y="3714"/>
                      <a:pt x="1" y="4136"/>
                    </a:cubicBezTo>
                    <a:cubicBezTo>
                      <a:pt x="77" y="4250"/>
                      <a:pt x="116" y="4365"/>
                      <a:pt x="154" y="4442"/>
                    </a:cubicBezTo>
                    <a:cubicBezTo>
                      <a:pt x="307" y="4748"/>
                      <a:pt x="498" y="5016"/>
                      <a:pt x="728" y="5246"/>
                    </a:cubicBezTo>
                    <a:cubicBezTo>
                      <a:pt x="1570" y="3638"/>
                      <a:pt x="3217" y="2642"/>
                      <a:pt x="5054" y="2566"/>
                    </a:cubicBezTo>
                    <a:cubicBezTo>
                      <a:pt x="5144" y="2562"/>
                      <a:pt x="5233" y="2560"/>
                      <a:pt x="5322" y="2560"/>
                    </a:cubicBezTo>
                    <a:cubicBezTo>
                      <a:pt x="6944" y="2560"/>
                      <a:pt x="8472" y="3196"/>
                      <a:pt x="10069" y="3523"/>
                    </a:cubicBezTo>
                    <a:cubicBezTo>
                      <a:pt x="11065" y="3753"/>
                      <a:pt x="12060" y="3868"/>
                      <a:pt x="13056" y="3906"/>
                    </a:cubicBezTo>
                    <a:cubicBezTo>
                      <a:pt x="14778" y="2757"/>
                      <a:pt x="16463" y="1379"/>
                      <a:pt x="169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13;p51">
                <a:extLst>
                  <a:ext uri="{FF2B5EF4-FFF2-40B4-BE49-F238E27FC236}">
                    <a16:creationId xmlns:a16="http://schemas.microsoft.com/office/drawing/2014/main" xmlns="" id="{F708B932-7290-D7B0-2F91-562E7F8C4EFC}"/>
                  </a:ext>
                </a:extLst>
              </p:cNvPr>
              <p:cNvSpPr/>
              <p:nvPr/>
            </p:nvSpPr>
            <p:spPr>
              <a:xfrm>
                <a:off x="4991050" y="1769100"/>
                <a:ext cx="3091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12366" h="4530" extrusionOk="0">
                    <a:moveTo>
                      <a:pt x="4599" y="1"/>
                    </a:moveTo>
                    <a:cubicBezTo>
                      <a:pt x="4509" y="1"/>
                      <a:pt x="4418" y="3"/>
                      <a:pt x="4326" y="7"/>
                    </a:cubicBezTo>
                    <a:cubicBezTo>
                      <a:pt x="2527" y="83"/>
                      <a:pt x="881" y="1079"/>
                      <a:pt x="0" y="2687"/>
                    </a:cubicBezTo>
                    <a:cubicBezTo>
                      <a:pt x="1136" y="3999"/>
                      <a:pt x="2834" y="4530"/>
                      <a:pt x="4565" y="4530"/>
                    </a:cubicBezTo>
                    <a:cubicBezTo>
                      <a:pt x="6216" y="4530"/>
                      <a:pt x="7898" y="4047"/>
                      <a:pt x="9150" y="3299"/>
                    </a:cubicBezTo>
                    <a:cubicBezTo>
                      <a:pt x="10031" y="2840"/>
                      <a:pt x="11217" y="2151"/>
                      <a:pt x="12366" y="1347"/>
                    </a:cubicBezTo>
                    <a:cubicBezTo>
                      <a:pt x="11332" y="1309"/>
                      <a:pt x="10337" y="1194"/>
                      <a:pt x="9341" y="964"/>
                    </a:cubicBezTo>
                    <a:cubicBezTo>
                      <a:pt x="7744" y="637"/>
                      <a:pt x="6251" y="1"/>
                      <a:pt x="4599" y="1"/>
                    </a:cubicBezTo>
                    <a:close/>
                  </a:path>
                </a:pathLst>
              </a:custGeom>
              <a:solidFill>
                <a:srgbClr val="158E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14;p51">
                <a:extLst>
                  <a:ext uri="{FF2B5EF4-FFF2-40B4-BE49-F238E27FC236}">
                    <a16:creationId xmlns:a16="http://schemas.microsoft.com/office/drawing/2014/main" xmlns="" id="{622CC97B-A3BC-2841-AEC1-1583A25C134F}"/>
                  </a:ext>
                </a:extLst>
              </p:cNvPr>
              <p:cNvSpPr/>
              <p:nvPr/>
            </p:nvSpPr>
            <p:spPr>
              <a:xfrm>
                <a:off x="5715960" y="412096"/>
                <a:ext cx="230286" cy="383824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5021" extrusionOk="0">
                    <a:moveTo>
                      <a:pt x="1609" y="1"/>
                    </a:moveTo>
                    <a:cubicBezTo>
                      <a:pt x="1494" y="77"/>
                      <a:pt x="1379" y="192"/>
                      <a:pt x="1264" y="307"/>
                    </a:cubicBezTo>
                    <a:cubicBezTo>
                      <a:pt x="384" y="2451"/>
                      <a:pt x="1" y="4786"/>
                      <a:pt x="154" y="7121"/>
                    </a:cubicBezTo>
                    <a:cubicBezTo>
                      <a:pt x="246" y="9702"/>
                      <a:pt x="1991" y="15021"/>
                      <a:pt x="4774" y="15021"/>
                    </a:cubicBezTo>
                    <a:cubicBezTo>
                      <a:pt x="5458" y="15021"/>
                      <a:pt x="6206" y="14699"/>
                      <a:pt x="7007" y="13936"/>
                    </a:cubicBezTo>
                    <a:cubicBezTo>
                      <a:pt x="7964" y="13017"/>
                      <a:pt x="8691" y="11868"/>
                      <a:pt x="9112" y="10605"/>
                    </a:cubicBezTo>
                    <a:lnTo>
                      <a:pt x="9112" y="10605"/>
                    </a:lnTo>
                    <a:cubicBezTo>
                      <a:pt x="8449" y="11510"/>
                      <a:pt x="7691" y="12097"/>
                      <a:pt x="6843" y="12097"/>
                    </a:cubicBezTo>
                    <a:cubicBezTo>
                      <a:pt x="6076" y="12097"/>
                      <a:pt x="5236" y="11616"/>
                      <a:pt x="4327" y="10452"/>
                    </a:cubicBezTo>
                    <a:cubicBezTo>
                      <a:pt x="2872" y="8653"/>
                      <a:pt x="2298" y="6279"/>
                      <a:pt x="2030" y="4059"/>
                    </a:cubicBezTo>
                    <a:cubicBezTo>
                      <a:pt x="1838" y="2834"/>
                      <a:pt x="2145" y="1034"/>
                      <a:pt x="16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15;p51">
                <a:extLst>
                  <a:ext uri="{FF2B5EF4-FFF2-40B4-BE49-F238E27FC236}">
                    <a16:creationId xmlns:a16="http://schemas.microsoft.com/office/drawing/2014/main" xmlns="" id="{54C3E264-F00C-6A0F-2F02-C9AE139FA9A4}"/>
                  </a:ext>
                </a:extLst>
              </p:cNvPr>
              <p:cNvSpPr/>
              <p:nvPr/>
            </p:nvSpPr>
            <p:spPr>
              <a:xfrm>
                <a:off x="4805375" y="795900"/>
                <a:ext cx="971475" cy="861650"/>
              </a:xfrm>
              <a:custGeom>
                <a:avLst/>
                <a:gdLst/>
                <a:ahLst/>
                <a:cxnLst/>
                <a:rect l="l" t="t" r="r" b="b"/>
                <a:pathLst>
                  <a:path w="38859" h="34466" extrusionOk="0">
                    <a:moveTo>
                      <a:pt x="36523" y="0"/>
                    </a:moveTo>
                    <a:lnTo>
                      <a:pt x="36523" y="0"/>
                    </a:lnTo>
                    <a:cubicBezTo>
                      <a:pt x="37633" y="3867"/>
                      <a:pt x="36102" y="7313"/>
                      <a:pt x="34417" y="11026"/>
                    </a:cubicBezTo>
                    <a:cubicBezTo>
                      <a:pt x="31814" y="16769"/>
                      <a:pt x="28330" y="20597"/>
                      <a:pt x="22894" y="23660"/>
                    </a:cubicBezTo>
                    <a:cubicBezTo>
                      <a:pt x="17151" y="26876"/>
                      <a:pt x="9341" y="27986"/>
                      <a:pt x="2871" y="28637"/>
                    </a:cubicBezTo>
                    <a:cubicBezTo>
                      <a:pt x="2171" y="28693"/>
                      <a:pt x="1470" y="28728"/>
                      <a:pt x="769" y="28728"/>
                    </a:cubicBezTo>
                    <a:cubicBezTo>
                      <a:pt x="513" y="28728"/>
                      <a:pt x="257" y="28723"/>
                      <a:pt x="0" y="28713"/>
                    </a:cubicBezTo>
                    <a:lnTo>
                      <a:pt x="0" y="28713"/>
                    </a:lnTo>
                    <a:cubicBezTo>
                      <a:pt x="38" y="28866"/>
                      <a:pt x="77" y="29019"/>
                      <a:pt x="115" y="29211"/>
                    </a:cubicBezTo>
                    <a:cubicBezTo>
                      <a:pt x="498" y="31546"/>
                      <a:pt x="115" y="33575"/>
                      <a:pt x="3139" y="34303"/>
                    </a:cubicBezTo>
                    <a:cubicBezTo>
                      <a:pt x="3593" y="34415"/>
                      <a:pt x="4078" y="34465"/>
                      <a:pt x="4584" y="34465"/>
                    </a:cubicBezTo>
                    <a:cubicBezTo>
                      <a:pt x="7702" y="34465"/>
                      <a:pt x="11618" y="32551"/>
                      <a:pt x="14089" y="31431"/>
                    </a:cubicBezTo>
                    <a:cubicBezTo>
                      <a:pt x="17075" y="30091"/>
                      <a:pt x="19984" y="29019"/>
                      <a:pt x="23047" y="27947"/>
                    </a:cubicBezTo>
                    <a:cubicBezTo>
                      <a:pt x="27296" y="26454"/>
                      <a:pt x="29861" y="24004"/>
                      <a:pt x="32503" y="20367"/>
                    </a:cubicBezTo>
                    <a:cubicBezTo>
                      <a:pt x="34302" y="17917"/>
                      <a:pt x="35145" y="14740"/>
                      <a:pt x="36446" y="11983"/>
                    </a:cubicBezTo>
                    <a:cubicBezTo>
                      <a:pt x="37365" y="10069"/>
                      <a:pt x="38590" y="8193"/>
                      <a:pt x="38743" y="6049"/>
                    </a:cubicBezTo>
                    <a:cubicBezTo>
                      <a:pt x="38858" y="3676"/>
                      <a:pt x="38016" y="1953"/>
                      <a:pt x="36638" y="153"/>
                    </a:cubicBezTo>
                    <a:lnTo>
                      <a:pt x="36523" y="0"/>
                    </a:lnTo>
                    <a:close/>
                  </a:path>
                </a:pathLst>
              </a:custGeom>
              <a:solidFill>
                <a:srgbClr val="239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16;p51">
                <a:extLst>
                  <a:ext uri="{FF2B5EF4-FFF2-40B4-BE49-F238E27FC236}">
                    <a16:creationId xmlns:a16="http://schemas.microsoft.com/office/drawing/2014/main" xmlns="" id="{46506DC3-BB03-6C5F-3864-C3D963BE5047}"/>
                  </a:ext>
                </a:extLst>
              </p:cNvPr>
              <p:cNvSpPr/>
              <p:nvPr/>
            </p:nvSpPr>
            <p:spPr>
              <a:xfrm>
                <a:off x="4275725" y="1729175"/>
                <a:ext cx="598575" cy="166525"/>
              </a:xfrm>
              <a:custGeom>
                <a:avLst/>
                <a:gdLst/>
                <a:ahLst/>
                <a:cxnLst/>
                <a:rect l="l" t="t" r="r" b="b"/>
                <a:pathLst>
                  <a:path w="23943" h="6661" extrusionOk="0">
                    <a:moveTo>
                      <a:pt x="1627" y="0"/>
                    </a:moveTo>
                    <a:cubicBezTo>
                      <a:pt x="879" y="0"/>
                      <a:pt x="1" y="307"/>
                      <a:pt x="207" y="1336"/>
                    </a:cubicBezTo>
                    <a:cubicBezTo>
                      <a:pt x="321" y="2102"/>
                      <a:pt x="2083" y="2829"/>
                      <a:pt x="2580" y="3442"/>
                    </a:cubicBezTo>
                    <a:cubicBezTo>
                      <a:pt x="2733" y="3595"/>
                      <a:pt x="2848" y="3786"/>
                      <a:pt x="2963" y="3939"/>
                    </a:cubicBezTo>
                    <a:cubicBezTo>
                      <a:pt x="4040" y="4059"/>
                      <a:pt x="5117" y="4119"/>
                      <a:pt x="6184" y="4119"/>
                    </a:cubicBezTo>
                    <a:cubicBezTo>
                      <a:pt x="6824" y="4119"/>
                      <a:pt x="7461" y="4097"/>
                      <a:pt x="8093" y="4054"/>
                    </a:cubicBezTo>
                    <a:cubicBezTo>
                      <a:pt x="9167" y="3976"/>
                      <a:pt x="10141" y="3848"/>
                      <a:pt x="11112" y="3848"/>
                    </a:cubicBezTo>
                    <a:cubicBezTo>
                      <a:pt x="12045" y="3848"/>
                      <a:pt x="12976" y="3966"/>
                      <a:pt x="13989" y="4360"/>
                    </a:cubicBezTo>
                    <a:cubicBezTo>
                      <a:pt x="15673" y="5049"/>
                      <a:pt x="17243" y="6236"/>
                      <a:pt x="19081" y="6504"/>
                    </a:cubicBezTo>
                    <a:cubicBezTo>
                      <a:pt x="19706" y="6608"/>
                      <a:pt x="20337" y="6661"/>
                      <a:pt x="20969" y="6661"/>
                    </a:cubicBezTo>
                    <a:cubicBezTo>
                      <a:pt x="21963" y="6661"/>
                      <a:pt x="22960" y="6532"/>
                      <a:pt x="23943" y="6275"/>
                    </a:cubicBezTo>
                    <a:cubicBezTo>
                      <a:pt x="21607" y="5394"/>
                      <a:pt x="19348" y="4360"/>
                      <a:pt x="17166" y="3135"/>
                    </a:cubicBezTo>
                    <a:cubicBezTo>
                      <a:pt x="15204" y="2105"/>
                      <a:pt x="13541" y="1892"/>
                      <a:pt x="11743" y="1892"/>
                    </a:cubicBezTo>
                    <a:cubicBezTo>
                      <a:pt x="10735" y="1892"/>
                      <a:pt x="9684" y="1959"/>
                      <a:pt x="8514" y="1987"/>
                    </a:cubicBezTo>
                    <a:cubicBezTo>
                      <a:pt x="8359" y="1990"/>
                      <a:pt x="8199" y="1992"/>
                      <a:pt x="8036" y="1992"/>
                    </a:cubicBezTo>
                    <a:cubicBezTo>
                      <a:pt x="6233" y="1992"/>
                      <a:pt x="4029" y="1764"/>
                      <a:pt x="2695" y="570"/>
                    </a:cubicBezTo>
                    <a:cubicBezTo>
                      <a:pt x="2504" y="417"/>
                      <a:pt x="2389" y="264"/>
                      <a:pt x="2236" y="73"/>
                    </a:cubicBezTo>
                    <a:cubicBezTo>
                      <a:pt x="2067" y="28"/>
                      <a:pt x="1853" y="0"/>
                      <a:pt x="1627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17;p51">
                <a:extLst>
                  <a:ext uri="{FF2B5EF4-FFF2-40B4-BE49-F238E27FC236}">
                    <a16:creationId xmlns:a16="http://schemas.microsoft.com/office/drawing/2014/main" xmlns="" id="{09B0395C-CFBD-F9FA-4E26-8F234F3E1D97}"/>
                  </a:ext>
                </a:extLst>
              </p:cNvPr>
              <p:cNvSpPr/>
              <p:nvPr/>
            </p:nvSpPr>
            <p:spPr>
              <a:xfrm>
                <a:off x="4350750" y="1825850"/>
                <a:ext cx="1166725" cy="263100"/>
              </a:xfrm>
              <a:custGeom>
                <a:avLst/>
                <a:gdLst/>
                <a:ahLst/>
                <a:cxnLst/>
                <a:rect l="l" t="t" r="r" b="b"/>
                <a:pathLst>
                  <a:path w="46669" h="10524" extrusionOk="0">
                    <a:moveTo>
                      <a:pt x="8144" y="0"/>
                    </a:moveTo>
                    <a:cubicBezTo>
                      <a:pt x="7178" y="0"/>
                      <a:pt x="6204" y="128"/>
                      <a:pt x="5130" y="187"/>
                    </a:cubicBezTo>
                    <a:cubicBezTo>
                      <a:pt x="4484" y="230"/>
                      <a:pt x="3838" y="252"/>
                      <a:pt x="3194" y="252"/>
                    </a:cubicBezTo>
                    <a:cubicBezTo>
                      <a:pt x="2121" y="252"/>
                      <a:pt x="1053" y="192"/>
                      <a:pt x="0" y="72"/>
                    </a:cubicBezTo>
                    <a:lnTo>
                      <a:pt x="0" y="72"/>
                    </a:lnTo>
                    <a:cubicBezTo>
                      <a:pt x="804" y="1259"/>
                      <a:pt x="1264" y="2637"/>
                      <a:pt x="2144" y="3747"/>
                    </a:cubicBezTo>
                    <a:cubicBezTo>
                      <a:pt x="2948" y="4705"/>
                      <a:pt x="3867" y="5547"/>
                      <a:pt x="4862" y="6274"/>
                    </a:cubicBezTo>
                    <a:cubicBezTo>
                      <a:pt x="5207" y="6580"/>
                      <a:pt x="5551" y="6848"/>
                      <a:pt x="5934" y="7155"/>
                    </a:cubicBezTo>
                    <a:cubicBezTo>
                      <a:pt x="6355" y="7499"/>
                      <a:pt x="6853" y="7806"/>
                      <a:pt x="7313" y="8112"/>
                    </a:cubicBezTo>
                    <a:cubicBezTo>
                      <a:pt x="8652" y="8877"/>
                      <a:pt x="10031" y="9452"/>
                      <a:pt x="11524" y="9835"/>
                    </a:cubicBezTo>
                    <a:cubicBezTo>
                      <a:pt x="12136" y="9988"/>
                      <a:pt x="12787" y="10141"/>
                      <a:pt x="13438" y="10217"/>
                    </a:cubicBezTo>
                    <a:cubicBezTo>
                      <a:pt x="14663" y="10409"/>
                      <a:pt x="15850" y="10524"/>
                      <a:pt x="17075" y="10524"/>
                    </a:cubicBezTo>
                    <a:cubicBezTo>
                      <a:pt x="17649" y="10524"/>
                      <a:pt x="18223" y="10485"/>
                      <a:pt x="18836" y="10485"/>
                    </a:cubicBezTo>
                    <a:cubicBezTo>
                      <a:pt x="20061" y="10447"/>
                      <a:pt x="21324" y="10332"/>
                      <a:pt x="22588" y="10141"/>
                    </a:cubicBezTo>
                    <a:cubicBezTo>
                      <a:pt x="23200" y="10064"/>
                      <a:pt x="23813" y="9949"/>
                      <a:pt x="24387" y="9873"/>
                    </a:cubicBezTo>
                    <a:lnTo>
                      <a:pt x="25038" y="9758"/>
                    </a:lnTo>
                    <a:cubicBezTo>
                      <a:pt x="26340" y="9490"/>
                      <a:pt x="27603" y="9184"/>
                      <a:pt x="28866" y="8801"/>
                    </a:cubicBezTo>
                    <a:cubicBezTo>
                      <a:pt x="29709" y="8571"/>
                      <a:pt x="30551" y="8303"/>
                      <a:pt x="31355" y="8035"/>
                    </a:cubicBezTo>
                    <a:cubicBezTo>
                      <a:pt x="34532" y="6925"/>
                      <a:pt x="37633" y="5508"/>
                      <a:pt x="40658" y="4130"/>
                    </a:cubicBezTo>
                    <a:cubicBezTo>
                      <a:pt x="42648" y="3211"/>
                      <a:pt x="44716" y="2293"/>
                      <a:pt x="46668" y="1221"/>
                    </a:cubicBezTo>
                    <a:lnTo>
                      <a:pt x="46668" y="1221"/>
                    </a:lnTo>
                    <a:cubicBezTo>
                      <a:pt x="42027" y="3246"/>
                      <a:pt x="37056" y="4258"/>
                      <a:pt x="32042" y="4258"/>
                    </a:cubicBezTo>
                    <a:cubicBezTo>
                      <a:pt x="30231" y="4258"/>
                      <a:pt x="28415" y="4126"/>
                      <a:pt x="26608" y="3862"/>
                    </a:cubicBezTo>
                    <a:cubicBezTo>
                      <a:pt x="24693" y="3556"/>
                      <a:pt x="22779" y="3058"/>
                      <a:pt x="20942" y="2408"/>
                    </a:cubicBezTo>
                    <a:cubicBezTo>
                      <a:pt x="19982" y="2665"/>
                      <a:pt x="18980" y="2794"/>
                      <a:pt x="17979" y="2794"/>
                    </a:cubicBezTo>
                    <a:cubicBezTo>
                      <a:pt x="17342" y="2794"/>
                      <a:pt x="16705" y="2741"/>
                      <a:pt x="16080" y="2637"/>
                    </a:cubicBezTo>
                    <a:cubicBezTo>
                      <a:pt x="14242" y="2369"/>
                      <a:pt x="12711" y="1182"/>
                      <a:pt x="10988" y="532"/>
                    </a:cubicBezTo>
                    <a:cubicBezTo>
                      <a:pt x="9993" y="119"/>
                      <a:pt x="9072" y="0"/>
                      <a:pt x="8144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18;p51">
                <a:extLst>
                  <a:ext uri="{FF2B5EF4-FFF2-40B4-BE49-F238E27FC236}">
                    <a16:creationId xmlns:a16="http://schemas.microsoft.com/office/drawing/2014/main" xmlns="" id="{A18CEF41-B9CD-4B83-4D78-F97E7DA40151}"/>
                  </a:ext>
                </a:extLst>
              </p:cNvPr>
              <p:cNvSpPr/>
              <p:nvPr/>
            </p:nvSpPr>
            <p:spPr>
              <a:xfrm>
                <a:off x="4718275" y="1730975"/>
                <a:ext cx="8042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217" h="3217" extrusionOk="0">
                    <a:moveTo>
                      <a:pt x="1608" y="1"/>
                    </a:moveTo>
                    <a:cubicBezTo>
                      <a:pt x="728" y="1"/>
                      <a:pt x="0" y="690"/>
                      <a:pt x="0" y="1608"/>
                    </a:cubicBezTo>
                    <a:cubicBezTo>
                      <a:pt x="0" y="2489"/>
                      <a:pt x="728" y="3216"/>
                      <a:pt x="1608" y="3216"/>
                    </a:cubicBezTo>
                    <a:cubicBezTo>
                      <a:pt x="2527" y="3216"/>
                      <a:pt x="3216" y="2489"/>
                      <a:pt x="3216" y="1608"/>
                    </a:cubicBezTo>
                    <a:cubicBezTo>
                      <a:pt x="3216" y="690"/>
                      <a:pt x="2527" y="1"/>
                      <a:pt x="1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19;p51">
                <a:extLst>
                  <a:ext uri="{FF2B5EF4-FFF2-40B4-BE49-F238E27FC236}">
                    <a16:creationId xmlns:a16="http://schemas.microsoft.com/office/drawing/2014/main" xmlns="" id="{CA01864A-1FB4-CB16-464A-883DFE3CA874}"/>
                  </a:ext>
                </a:extLst>
              </p:cNvPr>
              <p:cNvSpPr/>
              <p:nvPr/>
            </p:nvSpPr>
            <p:spPr>
              <a:xfrm>
                <a:off x="4742200" y="1753950"/>
                <a:ext cx="4692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13" extrusionOk="0">
                    <a:moveTo>
                      <a:pt x="1072" y="0"/>
                    </a:moveTo>
                    <a:cubicBezTo>
                      <a:pt x="345" y="0"/>
                      <a:pt x="0" y="881"/>
                      <a:pt x="498" y="1379"/>
                    </a:cubicBezTo>
                    <a:cubicBezTo>
                      <a:pt x="659" y="1540"/>
                      <a:pt x="861" y="1613"/>
                      <a:pt x="1060" y="1613"/>
                    </a:cubicBezTo>
                    <a:cubicBezTo>
                      <a:pt x="1474" y="1613"/>
                      <a:pt x="1876" y="1296"/>
                      <a:pt x="1876" y="804"/>
                    </a:cubicBezTo>
                    <a:cubicBezTo>
                      <a:pt x="1876" y="345"/>
                      <a:pt x="1493" y="0"/>
                      <a:pt x="1072" y="0"/>
                    </a:cubicBezTo>
                    <a:close/>
                  </a:path>
                </a:pathLst>
              </a:custGeom>
              <a:solidFill>
                <a:srgbClr val="35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20;p51">
                <a:extLst>
                  <a:ext uri="{FF2B5EF4-FFF2-40B4-BE49-F238E27FC236}">
                    <a16:creationId xmlns:a16="http://schemas.microsoft.com/office/drawing/2014/main" xmlns="" id="{7FA9A3FD-80C6-A36D-E777-D8F25CFFF0F0}"/>
                  </a:ext>
                </a:extLst>
              </p:cNvPr>
              <p:cNvSpPr/>
              <p:nvPr/>
            </p:nvSpPr>
            <p:spPr>
              <a:xfrm>
                <a:off x="4845575" y="1918150"/>
                <a:ext cx="289050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11562" h="5109" extrusionOk="0">
                    <a:moveTo>
                      <a:pt x="11" y="0"/>
                    </a:moveTo>
                    <a:cubicBezTo>
                      <a:pt x="0" y="0"/>
                      <a:pt x="0" y="17"/>
                      <a:pt x="0" y="17"/>
                    </a:cubicBezTo>
                    <a:cubicBezTo>
                      <a:pt x="153" y="285"/>
                      <a:pt x="345" y="553"/>
                      <a:pt x="574" y="745"/>
                    </a:cubicBezTo>
                    <a:cubicBezTo>
                      <a:pt x="804" y="974"/>
                      <a:pt x="1072" y="1166"/>
                      <a:pt x="1340" y="1357"/>
                    </a:cubicBezTo>
                    <a:cubicBezTo>
                      <a:pt x="1876" y="1778"/>
                      <a:pt x="2450" y="2161"/>
                      <a:pt x="3024" y="2506"/>
                    </a:cubicBezTo>
                    <a:cubicBezTo>
                      <a:pt x="4250" y="3233"/>
                      <a:pt x="5475" y="3807"/>
                      <a:pt x="6776" y="4305"/>
                    </a:cubicBezTo>
                    <a:cubicBezTo>
                      <a:pt x="7542" y="4649"/>
                      <a:pt x="8308" y="4879"/>
                      <a:pt x="9073" y="5109"/>
                    </a:cubicBezTo>
                    <a:cubicBezTo>
                      <a:pt x="9916" y="4879"/>
                      <a:pt x="10758" y="4611"/>
                      <a:pt x="11562" y="4343"/>
                    </a:cubicBezTo>
                    <a:lnTo>
                      <a:pt x="11409" y="4305"/>
                    </a:lnTo>
                    <a:cubicBezTo>
                      <a:pt x="8844" y="3769"/>
                      <a:pt x="6355" y="2965"/>
                      <a:pt x="3982" y="1816"/>
                    </a:cubicBezTo>
                    <a:cubicBezTo>
                      <a:pt x="3331" y="1510"/>
                      <a:pt x="2680" y="1204"/>
                      <a:pt x="2029" y="859"/>
                    </a:cubicBezTo>
                    <a:cubicBezTo>
                      <a:pt x="1685" y="706"/>
                      <a:pt x="1340" y="515"/>
                      <a:pt x="1034" y="323"/>
                    </a:cubicBezTo>
                    <a:cubicBezTo>
                      <a:pt x="689" y="209"/>
                      <a:pt x="383" y="94"/>
                      <a:pt x="38" y="17"/>
                    </a:cubicBezTo>
                    <a:cubicBezTo>
                      <a:pt x="26" y="4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21;p51">
                <a:extLst>
                  <a:ext uri="{FF2B5EF4-FFF2-40B4-BE49-F238E27FC236}">
                    <a16:creationId xmlns:a16="http://schemas.microsoft.com/office/drawing/2014/main" xmlns="" id="{51E14B73-ED55-3B3A-224A-8EC7D09C5568}"/>
                  </a:ext>
                </a:extLst>
              </p:cNvPr>
              <p:cNvSpPr/>
              <p:nvPr/>
            </p:nvSpPr>
            <p:spPr>
              <a:xfrm>
                <a:off x="4725925" y="1910525"/>
                <a:ext cx="2345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9381" h="6754" extrusionOk="0">
                    <a:moveTo>
                      <a:pt x="28" y="0"/>
                    </a:moveTo>
                    <a:cubicBezTo>
                      <a:pt x="1" y="0"/>
                      <a:pt x="1" y="27"/>
                      <a:pt x="1" y="54"/>
                    </a:cubicBezTo>
                    <a:cubicBezTo>
                      <a:pt x="422" y="628"/>
                      <a:pt x="881" y="1164"/>
                      <a:pt x="1379" y="1700"/>
                    </a:cubicBezTo>
                    <a:cubicBezTo>
                      <a:pt x="1838" y="2198"/>
                      <a:pt x="2336" y="2696"/>
                      <a:pt x="2834" y="3193"/>
                    </a:cubicBezTo>
                    <a:cubicBezTo>
                      <a:pt x="3867" y="4189"/>
                      <a:pt x="5016" y="5069"/>
                      <a:pt x="6203" y="5873"/>
                    </a:cubicBezTo>
                    <a:cubicBezTo>
                      <a:pt x="6662" y="6180"/>
                      <a:pt x="7083" y="6486"/>
                      <a:pt x="7581" y="6754"/>
                    </a:cubicBezTo>
                    <a:cubicBezTo>
                      <a:pt x="8193" y="6677"/>
                      <a:pt x="8806" y="6562"/>
                      <a:pt x="9380" y="6486"/>
                    </a:cubicBezTo>
                    <a:cubicBezTo>
                      <a:pt x="7428" y="5414"/>
                      <a:pt x="5552" y="4189"/>
                      <a:pt x="3752" y="2887"/>
                    </a:cubicBezTo>
                    <a:cubicBezTo>
                      <a:pt x="3140" y="2428"/>
                      <a:pt x="2489" y="1968"/>
                      <a:pt x="1876" y="1471"/>
                    </a:cubicBezTo>
                    <a:cubicBezTo>
                      <a:pt x="1264" y="973"/>
                      <a:pt x="690" y="475"/>
                      <a:pt x="77" y="16"/>
                    </a:cubicBezTo>
                    <a:cubicBezTo>
                      <a:pt x="55" y="5"/>
                      <a:pt x="39" y="0"/>
                      <a:pt x="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22;p51">
                <a:extLst>
                  <a:ext uri="{FF2B5EF4-FFF2-40B4-BE49-F238E27FC236}">
                    <a16:creationId xmlns:a16="http://schemas.microsoft.com/office/drawing/2014/main" xmlns="" id="{05B533C9-41D6-999C-1CD0-A63CEEE346F2}"/>
                  </a:ext>
                </a:extLst>
              </p:cNvPr>
              <p:cNvSpPr/>
              <p:nvPr/>
            </p:nvSpPr>
            <p:spPr>
              <a:xfrm>
                <a:off x="4606300" y="1857300"/>
                <a:ext cx="215350" cy="231650"/>
              </a:xfrm>
              <a:custGeom>
                <a:avLst/>
                <a:gdLst/>
                <a:ahLst/>
                <a:cxnLst/>
                <a:rect l="l" t="t" r="r" b="b"/>
                <a:pathLst>
                  <a:path w="8614" h="9266" extrusionOk="0">
                    <a:moveTo>
                      <a:pt x="77" y="1"/>
                    </a:moveTo>
                    <a:cubicBezTo>
                      <a:pt x="38" y="1"/>
                      <a:pt x="0" y="1"/>
                      <a:pt x="38" y="39"/>
                    </a:cubicBezTo>
                    <a:cubicBezTo>
                      <a:pt x="192" y="690"/>
                      <a:pt x="460" y="1303"/>
                      <a:pt x="842" y="1915"/>
                    </a:cubicBezTo>
                    <a:cubicBezTo>
                      <a:pt x="1187" y="2528"/>
                      <a:pt x="1531" y="3102"/>
                      <a:pt x="1953" y="3715"/>
                    </a:cubicBezTo>
                    <a:cubicBezTo>
                      <a:pt x="2718" y="4825"/>
                      <a:pt x="3560" y="5935"/>
                      <a:pt x="4518" y="6969"/>
                    </a:cubicBezTo>
                    <a:cubicBezTo>
                      <a:pt x="5245" y="7773"/>
                      <a:pt x="6049" y="8538"/>
                      <a:pt x="6853" y="9266"/>
                    </a:cubicBezTo>
                    <a:cubicBezTo>
                      <a:pt x="7427" y="9266"/>
                      <a:pt x="8001" y="9227"/>
                      <a:pt x="8614" y="9227"/>
                    </a:cubicBezTo>
                    <a:cubicBezTo>
                      <a:pt x="7542" y="8423"/>
                      <a:pt x="6547" y="7505"/>
                      <a:pt x="5628" y="6586"/>
                    </a:cubicBezTo>
                    <a:cubicBezTo>
                      <a:pt x="4671" y="5629"/>
                      <a:pt x="3790" y="4633"/>
                      <a:pt x="2910" y="3638"/>
                    </a:cubicBezTo>
                    <a:cubicBezTo>
                      <a:pt x="2374" y="3025"/>
                      <a:pt x="1953" y="2413"/>
                      <a:pt x="1455" y="1800"/>
                    </a:cubicBezTo>
                    <a:cubicBezTo>
                      <a:pt x="1034" y="1150"/>
                      <a:pt x="574" y="575"/>
                      <a:pt x="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23;p51">
                <a:extLst>
                  <a:ext uri="{FF2B5EF4-FFF2-40B4-BE49-F238E27FC236}">
                    <a16:creationId xmlns:a16="http://schemas.microsoft.com/office/drawing/2014/main" xmlns="" id="{D0C65A49-AC37-15C1-6FBF-8C5AB4C5817B}"/>
                  </a:ext>
                </a:extLst>
              </p:cNvPr>
              <p:cNvSpPr/>
              <p:nvPr/>
            </p:nvSpPr>
            <p:spPr>
              <a:xfrm>
                <a:off x="4530675" y="1863050"/>
                <a:ext cx="156025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730" extrusionOk="0">
                    <a:moveTo>
                      <a:pt x="1" y="1"/>
                    </a:moveTo>
                    <a:cubicBezTo>
                      <a:pt x="39" y="613"/>
                      <a:pt x="154" y="1226"/>
                      <a:pt x="345" y="1800"/>
                    </a:cubicBezTo>
                    <a:cubicBezTo>
                      <a:pt x="537" y="2374"/>
                      <a:pt x="766" y="2987"/>
                      <a:pt x="1034" y="3561"/>
                    </a:cubicBezTo>
                    <a:cubicBezTo>
                      <a:pt x="1570" y="4710"/>
                      <a:pt x="2259" y="5782"/>
                      <a:pt x="3025" y="6777"/>
                    </a:cubicBezTo>
                    <a:cubicBezTo>
                      <a:pt x="3408" y="7313"/>
                      <a:pt x="3867" y="7849"/>
                      <a:pt x="4327" y="8347"/>
                    </a:cubicBezTo>
                    <a:cubicBezTo>
                      <a:pt x="4939" y="8500"/>
                      <a:pt x="5590" y="8653"/>
                      <a:pt x="6241" y="8729"/>
                    </a:cubicBezTo>
                    <a:cubicBezTo>
                      <a:pt x="4595" y="7236"/>
                      <a:pt x="3178" y="5475"/>
                      <a:pt x="2030" y="3561"/>
                    </a:cubicBezTo>
                    <a:cubicBezTo>
                      <a:pt x="1685" y="2987"/>
                      <a:pt x="1379" y="2451"/>
                      <a:pt x="1034" y="1838"/>
                    </a:cubicBezTo>
                    <a:cubicBezTo>
                      <a:pt x="728" y="1226"/>
                      <a:pt x="384" y="613"/>
                      <a:pt x="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24;p51">
                <a:extLst>
                  <a:ext uri="{FF2B5EF4-FFF2-40B4-BE49-F238E27FC236}">
                    <a16:creationId xmlns:a16="http://schemas.microsoft.com/office/drawing/2014/main" xmlns="" id="{30F43B2E-5C45-D0F3-E263-E0865A545238}"/>
                  </a:ext>
                </a:extLst>
              </p:cNvPr>
              <p:cNvSpPr/>
              <p:nvPr/>
            </p:nvSpPr>
            <p:spPr>
              <a:xfrm>
                <a:off x="4440725" y="1859750"/>
                <a:ext cx="92850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6756" extrusionOk="0">
                    <a:moveTo>
                      <a:pt x="193" y="1"/>
                    </a:moveTo>
                    <a:cubicBezTo>
                      <a:pt x="170" y="1"/>
                      <a:pt x="153" y="18"/>
                      <a:pt x="153" y="18"/>
                    </a:cubicBezTo>
                    <a:cubicBezTo>
                      <a:pt x="0" y="592"/>
                      <a:pt x="0" y="1205"/>
                      <a:pt x="191" y="1779"/>
                    </a:cubicBezTo>
                    <a:cubicBezTo>
                      <a:pt x="268" y="2430"/>
                      <a:pt x="459" y="3042"/>
                      <a:pt x="689" y="3655"/>
                    </a:cubicBezTo>
                    <a:cubicBezTo>
                      <a:pt x="842" y="4076"/>
                      <a:pt x="1034" y="4497"/>
                      <a:pt x="1225" y="4918"/>
                    </a:cubicBezTo>
                    <a:cubicBezTo>
                      <a:pt x="1608" y="5224"/>
                      <a:pt x="1952" y="5492"/>
                      <a:pt x="2335" y="5799"/>
                    </a:cubicBezTo>
                    <a:cubicBezTo>
                      <a:pt x="2756" y="6143"/>
                      <a:pt x="3216" y="6450"/>
                      <a:pt x="3714" y="6756"/>
                    </a:cubicBezTo>
                    <a:cubicBezTo>
                      <a:pt x="2986" y="5760"/>
                      <a:pt x="2374" y="4727"/>
                      <a:pt x="1838" y="3655"/>
                    </a:cubicBezTo>
                    <a:cubicBezTo>
                      <a:pt x="1531" y="3042"/>
                      <a:pt x="1263" y="2430"/>
                      <a:pt x="1034" y="1817"/>
                    </a:cubicBezTo>
                    <a:cubicBezTo>
                      <a:pt x="842" y="1166"/>
                      <a:pt x="574" y="592"/>
                      <a:pt x="230" y="18"/>
                    </a:cubicBezTo>
                    <a:cubicBezTo>
                      <a:pt x="217" y="5"/>
                      <a:pt x="204" y="1"/>
                      <a:pt x="1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25;p51">
                <a:extLst>
                  <a:ext uri="{FF2B5EF4-FFF2-40B4-BE49-F238E27FC236}">
                    <a16:creationId xmlns:a16="http://schemas.microsoft.com/office/drawing/2014/main" xmlns="" id="{B15E8177-ACFA-8E61-EE64-742DDE95708E}"/>
                  </a:ext>
                </a:extLst>
              </p:cNvPr>
              <p:cNvSpPr/>
              <p:nvPr/>
            </p:nvSpPr>
            <p:spPr>
              <a:xfrm>
                <a:off x="4765175" y="1747250"/>
                <a:ext cx="239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958" h="816" extrusionOk="0">
                    <a:moveTo>
                      <a:pt x="536" y="0"/>
                    </a:moveTo>
                    <a:cubicBezTo>
                      <a:pt x="192" y="0"/>
                      <a:pt x="0" y="421"/>
                      <a:pt x="268" y="689"/>
                    </a:cubicBezTo>
                    <a:cubicBezTo>
                      <a:pt x="356" y="777"/>
                      <a:pt x="460" y="816"/>
                      <a:pt x="560" y="816"/>
                    </a:cubicBezTo>
                    <a:cubicBezTo>
                      <a:pt x="767" y="816"/>
                      <a:pt x="957" y="653"/>
                      <a:pt x="957" y="421"/>
                    </a:cubicBezTo>
                    <a:cubicBezTo>
                      <a:pt x="957" y="192"/>
                      <a:pt x="766" y="0"/>
                      <a:pt x="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424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122084" y="831195"/>
            <a:ext cx="76288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to a talk and choose the main idea.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45DB64-EE26-4661-BB15-073657C3C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60" y="1975331"/>
            <a:ext cx="7184378" cy="240622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9D47A4D1-11A2-49BC-9BFD-9EF2D94BA0ED}"/>
              </a:ext>
            </a:extLst>
          </p:cNvPr>
          <p:cNvSpPr/>
          <p:nvPr/>
        </p:nvSpPr>
        <p:spPr>
          <a:xfrm>
            <a:off x="646297" y="3217769"/>
            <a:ext cx="492116" cy="445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Track 36">
            <a:hlinkClick r:id="" action="ppaction://media"/>
            <a:extLst>
              <a:ext uri="{FF2B5EF4-FFF2-40B4-BE49-F238E27FC236}">
                <a16:creationId xmlns:a16="http://schemas.microsoft.com/office/drawing/2014/main" xmlns="" id="{88F2CE3F-9D30-40CB-A2B4-8474F6F07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2053" y="831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5" y="762671"/>
            <a:ext cx="76858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to the talk again. Choose the correct answers A, B, or C.</a:t>
            </a:r>
            <a:endParaRPr lang="en-US" sz="195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E22219-8051-4E19-9AF2-8A266BA20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741855"/>
            <a:ext cx="4286250" cy="1994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656FF5-7630-4555-8893-36F22AC12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029" y="1741855"/>
            <a:ext cx="4285141" cy="249223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C029C2F-E725-4261-A6D4-A838D699A292}"/>
              </a:ext>
            </a:extLst>
          </p:cNvPr>
          <p:cNvSpPr/>
          <p:nvPr/>
        </p:nvSpPr>
        <p:spPr>
          <a:xfrm>
            <a:off x="440279" y="2267997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B383A38-36A6-4C84-A3C8-A4170F29068A}"/>
              </a:ext>
            </a:extLst>
          </p:cNvPr>
          <p:cNvSpPr/>
          <p:nvPr/>
        </p:nvSpPr>
        <p:spPr>
          <a:xfrm>
            <a:off x="4915624" y="3397227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80EB0BC-3F20-4E3B-A8C6-327A6AD19278}"/>
              </a:ext>
            </a:extLst>
          </p:cNvPr>
          <p:cNvSpPr/>
          <p:nvPr/>
        </p:nvSpPr>
        <p:spPr>
          <a:xfrm>
            <a:off x="4929593" y="2542804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EFE4D4F-2DB6-4088-BB68-333F1EE3AD3B}"/>
              </a:ext>
            </a:extLst>
          </p:cNvPr>
          <p:cNvSpPr/>
          <p:nvPr/>
        </p:nvSpPr>
        <p:spPr>
          <a:xfrm>
            <a:off x="1545631" y="3391236"/>
            <a:ext cx="281999" cy="30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Track 37">
            <a:hlinkClick r:id="" action="ppaction://media"/>
            <a:extLst>
              <a:ext uri="{FF2B5EF4-FFF2-40B4-BE49-F238E27FC236}">
                <a16:creationId xmlns:a16="http://schemas.microsoft.com/office/drawing/2014/main" xmlns="" id="{26BCF28C-53A9-4D92-8481-27CEE11D3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2475" y="11320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2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74817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67643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5" y="732711"/>
            <a:ext cx="576429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 and answer the questions.</a:t>
            </a:r>
            <a:endParaRPr lang="en-US" sz="195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POST-LISTENING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600D68-E36F-434F-857F-76B26E2B2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96" y="2209702"/>
            <a:ext cx="5920408" cy="259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C39F0F-96AE-4A25-8CAF-ECD224F76FB2}"/>
              </a:ext>
            </a:extLst>
          </p:cNvPr>
          <p:cNvSpPr txBox="1"/>
          <p:nvPr/>
        </p:nvSpPr>
        <p:spPr>
          <a:xfrm>
            <a:off x="681159" y="1226477"/>
            <a:ext cx="7993283" cy="153233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800" b="1" i="1" kern="1200" dirty="0">
                <a:solidFill>
                  <a:srgbClr val="EE4000"/>
                </a:solidFill>
                <a:latin typeface="UTMAvo-BoldItalic"/>
                <a:ea typeface="+mn-ea"/>
                <a:cs typeface="+mn-cs"/>
              </a:rPr>
              <a:t>Is black carbon found in your city </a:t>
            </a:r>
            <a:r>
              <a:rPr lang="en-US" sz="2800" b="1" i="1" kern="1200" dirty="0" smtClean="0">
                <a:solidFill>
                  <a:srgbClr val="EE4000"/>
                </a:solidFill>
                <a:latin typeface="UTMAvo-BoldItalic"/>
                <a:ea typeface="+mn-ea"/>
                <a:cs typeface="+mn-cs"/>
              </a:rPr>
              <a:t>or </a:t>
            </a:r>
            <a:r>
              <a:rPr lang="en-US" sz="2800" b="1" i="1" kern="1200" dirty="0" err="1" smtClean="0">
                <a:solidFill>
                  <a:srgbClr val="EE4000"/>
                </a:solidFill>
                <a:latin typeface="UTMAvo-BoldItalic"/>
                <a:ea typeface="+mn-ea"/>
                <a:cs typeface="+mn-cs"/>
              </a:rPr>
              <a:t>neighbourhood</a:t>
            </a:r>
            <a:r>
              <a:rPr lang="en-US" sz="2800" b="1" i="1" kern="1200" dirty="0">
                <a:solidFill>
                  <a:srgbClr val="EE4000"/>
                </a:solidFill>
                <a:latin typeface="UTMAvo-BoldItalic"/>
                <a:ea typeface="+mn-ea"/>
                <a:cs typeface="+mn-cs"/>
              </a:rPr>
              <a:t>? </a:t>
            </a:r>
          </a:p>
          <a:p>
            <a:pPr algn="ctr" defTabSz="685800">
              <a:buClrTx/>
            </a:pPr>
            <a:r>
              <a:rPr lang="en-US" sz="2800" b="1" i="1" kern="1200" dirty="0">
                <a:solidFill>
                  <a:srgbClr val="EE4000"/>
                </a:solidFill>
                <a:latin typeface="UTMAvo-BoldItalic"/>
                <a:ea typeface="+mn-ea"/>
                <a:cs typeface="+mn-cs"/>
              </a:rPr>
              <a:t>If so, where does it come from?</a:t>
            </a:r>
            <a:endParaRPr lang="en-US" sz="2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8"/>
          <p:cNvSpPr txBox="1">
            <a:spLocks noGrp="1"/>
          </p:cNvSpPr>
          <p:nvPr>
            <p:ph type="subTitle" idx="1"/>
          </p:nvPr>
        </p:nvSpPr>
        <p:spPr>
          <a:xfrm>
            <a:off x="1112108" y="1751451"/>
            <a:ext cx="7018638" cy="21274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vocabulary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for main ideas and specific information in a talk about black carbon and global temperature</a:t>
            </a:r>
          </a:p>
        </p:txBody>
      </p:sp>
      <p:grpSp>
        <p:nvGrpSpPr>
          <p:cNvPr id="558" name="Google Shape;558;p38"/>
          <p:cNvGrpSpPr/>
          <p:nvPr/>
        </p:nvGrpSpPr>
        <p:grpSpPr>
          <a:xfrm>
            <a:off x="5713158" y="433425"/>
            <a:ext cx="2602522" cy="1674233"/>
            <a:chOff x="3742650" y="1557625"/>
            <a:chExt cx="2730300" cy="1756250"/>
          </a:xfrm>
        </p:grpSpPr>
        <p:sp>
          <p:nvSpPr>
            <p:cNvPr id="559" name="Google Shape;559;p38"/>
            <p:cNvSpPr/>
            <p:nvPr/>
          </p:nvSpPr>
          <p:spPr>
            <a:xfrm>
              <a:off x="3845625" y="1764100"/>
              <a:ext cx="2595625" cy="743450"/>
            </a:xfrm>
            <a:custGeom>
              <a:avLst/>
              <a:gdLst/>
              <a:ahLst/>
              <a:cxnLst/>
              <a:rect l="l" t="t" r="r" b="b"/>
              <a:pathLst>
                <a:path w="103825" h="29738" extrusionOk="0">
                  <a:moveTo>
                    <a:pt x="60404" y="0"/>
                  </a:moveTo>
                  <a:cubicBezTo>
                    <a:pt x="51062" y="0"/>
                    <a:pt x="42471" y="1390"/>
                    <a:pt x="37601" y="1840"/>
                  </a:cubicBezTo>
                  <a:cubicBezTo>
                    <a:pt x="29257" y="2650"/>
                    <a:pt x="28306" y="13670"/>
                    <a:pt x="14893" y="15254"/>
                  </a:cubicBezTo>
                  <a:cubicBezTo>
                    <a:pt x="1479" y="16803"/>
                    <a:pt x="0" y="23703"/>
                    <a:pt x="0" y="23703"/>
                  </a:cubicBezTo>
                  <a:cubicBezTo>
                    <a:pt x="16650" y="27966"/>
                    <a:pt x="46336" y="29737"/>
                    <a:pt x="69253" y="29737"/>
                  </a:cubicBezTo>
                  <a:cubicBezTo>
                    <a:pt x="86460" y="29737"/>
                    <a:pt x="99851" y="28739"/>
                    <a:pt x="101043" y="27048"/>
                  </a:cubicBezTo>
                  <a:cubicBezTo>
                    <a:pt x="103825" y="23140"/>
                    <a:pt x="95938" y="8529"/>
                    <a:pt x="80659" y="3037"/>
                  </a:cubicBezTo>
                  <a:cubicBezTo>
                    <a:pt x="74259" y="722"/>
                    <a:pt x="67137" y="0"/>
                    <a:pt x="60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4776825" y="1557625"/>
              <a:ext cx="164200" cy="135675"/>
            </a:xfrm>
            <a:custGeom>
              <a:avLst/>
              <a:gdLst/>
              <a:ahLst/>
              <a:cxnLst/>
              <a:rect l="l" t="t" r="r" b="b"/>
              <a:pathLst>
                <a:path w="6568" h="5427" extrusionOk="0">
                  <a:moveTo>
                    <a:pt x="3237" y="664"/>
                  </a:moveTo>
                  <a:cubicBezTo>
                    <a:pt x="3898" y="664"/>
                    <a:pt x="4593" y="1187"/>
                    <a:pt x="4930" y="2002"/>
                  </a:cubicBezTo>
                  <a:cubicBezTo>
                    <a:pt x="5388" y="3023"/>
                    <a:pt x="5106" y="4114"/>
                    <a:pt x="4331" y="4466"/>
                  </a:cubicBezTo>
                  <a:lnTo>
                    <a:pt x="4296" y="4466"/>
                  </a:lnTo>
                  <a:cubicBezTo>
                    <a:pt x="4145" y="4528"/>
                    <a:pt x="3985" y="4558"/>
                    <a:pt x="3824" y="4558"/>
                  </a:cubicBezTo>
                  <a:cubicBezTo>
                    <a:pt x="3158" y="4558"/>
                    <a:pt x="2453" y="4055"/>
                    <a:pt x="2113" y="3234"/>
                  </a:cubicBezTo>
                  <a:cubicBezTo>
                    <a:pt x="1656" y="2213"/>
                    <a:pt x="1937" y="1121"/>
                    <a:pt x="2747" y="769"/>
                  </a:cubicBezTo>
                  <a:cubicBezTo>
                    <a:pt x="2904" y="698"/>
                    <a:pt x="3070" y="664"/>
                    <a:pt x="3237" y="664"/>
                  </a:cubicBezTo>
                  <a:close/>
                  <a:moveTo>
                    <a:pt x="3286" y="1"/>
                  </a:moveTo>
                  <a:cubicBezTo>
                    <a:pt x="2943" y="1"/>
                    <a:pt x="2593" y="67"/>
                    <a:pt x="2254" y="206"/>
                  </a:cubicBezTo>
                  <a:cubicBezTo>
                    <a:pt x="1" y="1121"/>
                    <a:pt x="1" y="4290"/>
                    <a:pt x="2219" y="5205"/>
                  </a:cubicBezTo>
                  <a:cubicBezTo>
                    <a:pt x="2579" y="5357"/>
                    <a:pt x="2939" y="5426"/>
                    <a:pt x="3286" y="5426"/>
                  </a:cubicBezTo>
                  <a:cubicBezTo>
                    <a:pt x="5110" y="5426"/>
                    <a:pt x="6568" y="3513"/>
                    <a:pt x="5740" y="1649"/>
                  </a:cubicBezTo>
                  <a:cubicBezTo>
                    <a:pt x="5315" y="616"/>
                    <a:pt x="4332" y="1"/>
                    <a:pt x="3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4532150" y="1601425"/>
              <a:ext cx="800975" cy="452500"/>
            </a:xfrm>
            <a:custGeom>
              <a:avLst/>
              <a:gdLst/>
              <a:ahLst/>
              <a:cxnLst/>
              <a:rect l="l" t="t" r="r" b="b"/>
              <a:pathLst>
                <a:path w="32039" h="18100" extrusionOk="0">
                  <a:moveTo>
                    <a:pt x="17461" y="1"/>
                  </a:moveTo>
                  <a:cubicBezTo>
                    <a:pt x="13865" y="1"/>
                    <a:pt x="11532" y="2757"/>
                    <a:pt x="6267" y="5390"/>
                  </a:cubicBezTo>
                  <a:cubicBezTo>
                    <a:pt x="1" y="8523"/>
                    <a:pt x="353" y="18099"/>
                    <a:pt x="353" y="18099"/>
                  </a:cubicBezTo>
                  <a:cubicBezTo>
                    <a:pt x="353" y="18099"/>
                    <a:pt x="18132" y="17923"/>
                    <a:pt x="32039" y="10952"/>
                  </a:cubicBezTo>
                  <a:cubicBezTo>
                    <a:pt x="31334" y="4686"/>
                    <a:pt x="24716" y="1728"/>
                    <a:pt x="19681" y="320"/>
                  </a:cubicBezTo>
                  <a:cubicBezTo>
                    <a:pt x="18876" y="100"/>
                    <a:pt x="18146" y="1"/>
                    <a:pt x="17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4585850" y="1700950"/>
              <a:ext cx="80100" cy="117075"/>
            </a:xfrm>
            <a:custGeom>
              <a:avLst/>
              <a:gdLst/>
              <a:ahLst/>
              <a:cxnLst/>
              <a:rect l="l" t="t" r="r" b="b"/>
              <a:pathLst>
                <a:path w="3204" h="4683" extrusionOk="0">
                  <a:moveTo>
                    <a:pt x="317" y="0"/>
                  </a:moveTo>
                  <a:lnTo>
                    <a:pt x="0" y="247"/>
                  </a:lnTo>
                  <a:lnTo>
                    <a:pt x="528" y="1162"/>
                  </a:lnTo>
                  <a:lnTo>
                    <a:pt x="423" y="2042"/>
                  </a:lnTo>
                  <a:lnTo>
                    <a:pt x="1936" y="4683"/>
                  </a:lnTo>
                  <a:lnTo>
                    <a:pt x="3204" y="3838"/>
                  </a:lnTo>
                  <a:lnTo>
                    <a:pt x="1831" y="1409"/>
                  </a:lnTo>
                  <a:lnTo>
                    <a:pt x="880" y="916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5041775" y="1712400"/>
              <a:ext cx="104750" cy="98600"/>
            </a:xfrm>
            <a:custGeom>
              <a:avLst/>
              <a:gdLst/>
              <a:ahLst/>
              <a:cxnLst/>
              <a:rect l="l" t="t" r="r" b="b"/>
              <a:pathLst>
                <a:path w="4190" h="3944" extrusionOk="0">
                  <a:moveTo>
                    <a:pt x="3873" y="0"/>
                  </a:moveTo>
                  <a:lnTo>
                    <a:pt x="3134" y="704"/>
                  </a:lnTo>
                  <a:lnTo>
                    <a:pt x="2218" y="810"/>
                  </a:lnTo>
                  <a:lnTo>
                    <a:pt x="0" y="2887"/>
                  </a:lnTo>
                  <a:lnTo>
                    <a:pt x="1092" y="3943"/>
                  </a:lnTo>
                  <a:lnTo>
                    <a:pt x="3169" y="2042"/>
                  </a:lnTo>
                  <a:lnTo>
                    <a:pt x="3450" y="1021"/>
                  </a:lnTo>
                  <a:lnTo>
                    <a:pt x="4190" y="247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4734600" y="1912200"/>
              <a:ext cx="58975" cy="85400"/>
            </a:xfrm>
            <a:custGeom>
              <a:avLst/>
              <a:gdLst/>
              <a:ahLst/>
              <a:cxnLst/>
              <a:rect l="l" t="t" r="r" b="b"/>
              <a:pathLst>
                <a:path w="2359" h="3416" extrusionOk="0">
                  <a:moveTo>
                    <a:pt x="1936" y="0"/>
                  </a:moveTo>
                  <a:lnTo>
                    <a:pt x="1479" y="951"/>
                  </a:lnTo>
                  <a:lnTo>
                    <a:pt x="704" y="1373"/>
                  </a:lnTo>
                  <a:lnTo>
                    <a:pt x="0" y="2852"/>
                  </a:lnTo>
                  <a:lnTo>
                    <a:pt x="1408" y="3415"/>
                  </a:lnTo>
                  <a:lnTo>
                    <a:pt x="2007" y="2183"/>
                  </a:lnTo>
                  <a:lnTo>
                    <a:pt x="1901" y="1127"/>
                  </a:lnTo>
                  <a:lnTo>
                    <a:pt x="2359" y="141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5098300" y="1823350"/>
              <a:ext cx="159125" cy="135200"/>
            </a:xfrm>
            <a:custGeom>
              <a:avLst/>
              <a:gdLst/>
              <a:ahLst/>
              <a:cxnLst/>
              <a:rect l="l" t="t" r="r" b="b"/>
              <a:pathLst>
                <a:path w="6365" h="5408" extrusionOk="0">
                  <a:moveTo>
                    <a:pt x="3836" y="841"/>
                  </a:moveTo>
                  <a:cubicBezTo>
                    <a:pt x="3978" y="841"/>
                    <a:pt x="4118" y="865"/>
                    <a:pt x="4252" y="914"/>
                  </a:cubicBezTo>
                  <a:cubicBezTo>
                    <a:pt x="5062" y="1230"/>
                    <a:pt x="5379" y="2322"/>
                    <a:pt x="4956" y="3378"/>
                  </a:cubicBezTo>
                  <a:cubicBezTo>
                    <a:pt x="4640" y="4213"/>
                    <a:pt x="3922" y="4766"/>
                    <a:pt x="3248" y="4766"/>
                  </a:cubicBezTo>
                  <a:cubicBezTo>
                    <a:pt x="3098" y="4766"/>
                    <a:pt x="2950" y="4738"/>
                    <a:pt x="2809" y="4681"/>
                  </a:cubicBezTo>
                  <a:cubicBezTo>
                    <a:pt x="1999" y="4399"/>
                    <a:pt x="1682" y="3308"/>
                    <a:pt x="2105" y="2251"/>
                  </a:cubicBezTo>
                  <a:cubicBezTo>
                    <a:pt x="2425" y="1378"/>
                    <a:pt x="3155" y="841"/>
                    <a:pt x="3836" y="841"/>
                  </a:cubicBezTo>
                  <a:close/>
                  <a:moveTo>
                    <a:pt x="3289" y="0"/>
                  </a:moveTo>
                  <a:cubicBezTo>
                    <a:pt x="1477" y="0"/>
                    <a:pt x="1" y="1895"/>
                    <a:pt x="802" y="3765"/>
                  </a:cubicBezTo>
                  <a:cubicBezTo>
                    <a:pt x="1272" y="4861"/>
                    <a:pt x="2283" y="5407"/>
                    <a:pt x="3292" y="5407"/>
                  </a:cubicBezTo>
                  <a:cubicBezTo>
                    <a:pt x="4325" y="5407"/>
                    <a:pt x="5356" y="4835"/>
                    <a:pt x="5801" y="3695"/>
                  </a:cubicBezTo>
                  <a:cubicBezTo>
                    <a:pt x="6365" y="2322"/>
                    <a:pt x="5696" y="773"/>
                    <a:pt x="4323" y="209"/>
                  </a:cubicBezTo>
                  <a:cubicBezTo>
                    <a:pt x="3975" y="66"/>
                    <a:pt x="3626" y="0"/>
                    <a:pt x="3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4533900" y="2077975"/>
              <a:ext cx="140850" cy="65000"/>
            </a:xfrm>
            <a:custGeom>
              <a:avLst/>
              <a:gdLst/>
              <a:ahLst/>
              <a:cxnLst/>
              <a:rect l="l" t="t" r="r" b="b"/>
              <a:pathLst>
                <a:path w="5634" h="2600" extrusionOk="0">
                  <a:moveTo>
                    <a:pt x="2826" y="0"/>
                  </a:moveTo>
                  <a:cubicBezTo>
                    <a:pt x="1816" y="0"/>
                    <a:pt x="842" y="313"/>
                    <a:pt x="177" y="1150"/>
                  </a:cubicBezTo>
                  <a:cubicBezTo>
                    <a:pt x="107" y="1220"/>
                    <a:pt x="36" y="1291"/>
                    <a:pt x="36" y="1396"/>
                  </a:cubicBezTo>
                  <a:cubicBezTo>
                    <a:pt x="1" y="1643"/>
                    <a:pt x="247" y="1783"/>
                    <a:pt x="423" y="1889"/>
                  </a:cubicBezTo>
                  <a:cubicBezTo>
                    <a:pt x="1314" y="2351"/>
                    <a:pt x="2267" y="2597"/>
                    <a:pt x="3253" y="2597"/>
                  </a:cubicBezTo>
                  <a:cubicBezTo>
                    <a:pt x="3319" y="2597"/>
                    <a:pt x="3385" y="2595"/>
                    <a:pt x="3451" y="2593"/>
                  </a:cubicBezTo>
                  <a:cubicBezTo>
                    <a:pt x="3505" y="2598"/>
                    <a:pt x="3559" y="2600"/>
                    <a:pt x="3614" y="2600"/>
                  </a:cubicBezTo>
                  <a:cubicBezTo>
                    <a:pt x="3988" y="2600"/>
                    <a:pt x="4376" y="2496"/>
                    <a:pt x="4683" y="2312"/>
                  </a:cubicBezTo>
                  <a:cubicBezTo>
                    <a:pt x="5106" y="1995"/>
                    <a:pt x="5388" y="1572"/>
                    <a:pt x="5564" y="1115"/>
                  </a:cubicBezTo>
                  <a:cubicBezTo>
                    <a:pt x="5634" y="1009"/>
                    <a:pt x="5634" y="938"/>
                    <a:pt x="5634" y="868"/>
                  </a:cubicBezTo>
                  <a:cubicBezTo>
                    <a:pt x="5634" y="692"/>
                    <a:pt x="5458" y="622"/>
                    <a:pt x="5317" y="551"/>
                  </a:cubicBezTo>
                  <a:cubicBezTo>
                    <a:pt x="4572" y="227"/>
                    <a:pt x="3686" y="0"/>
                    <a:pt x="2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4336750" y="2029025"/>
              <a:ext cx="152300" cy="110625"/>
            </a:xfrm>
            <a:custGeom>
              <a:avLst/>
              <a:gdLst/>
              <a:ahLst/>
              <a:cxnLst/>
              <a:rect l="l" t="t" r="r" b="b"/>
              <a:pathLst>
                <a:path w="6092" h="4425" extrusionOk="0">
                  <a:moveTo>
                    <a:pt x="3803" y="1"/>
                  </a:moveTo>
                  <a:cubicBezTo>
                    <a:pt x="3744" y="1"/>
                    <a:pt x="3686" y="4"/>
                    <a:pt x="3627" y="10"/>
                  </a:cubicBezTo>
                  <a:cubicBezTo>
                    <a:pt x="3416" y="80"/>
                    <a:pt x="3204" y="186"/>
                    <a:pt x="3028" y="326"/>
                  </a:cubicBezTo>
                  <a:cubicBezTo>
                    <a:pt x="1761" y="1312"/>
                    <a:pt x="740" y="2580"/>
                    <a:pt x="71" y="4094"/>
                  </a:cubicBezTo>
                  <a:cubicBezTo>
                    <a:pt x="36" y="4164"/>
                    <a:pt x="1" y="4305"/>
                    <a:pt x="71" y="4375"/>
                  </a:cubicBezTo>
                  <a:cubicBezTo>
                    <a:pt x="121" y="4400"/>
                    <a:pt x="171" y="4425"/>
                    <a:pt x="220" y="4425"/>
                  </a:cubicBezTo>
                  <a:cubicBezTo>
                    <a:pt x="241" y="4425"/>
                    <a:pt x="262" y="4421"/>
                    <a:pt x="282" y="4410"/>
                  </a:cubicBezTo>
                  <a:cubicBezTo>
                    <a:pt x="1515" y="4305"/>
                    <a:pt x="2747" y="4058"/>
                    <a:pt x="3979" y="3741"/>
                  </a:cubicBezTo>
                  <a:cubicBezTo>
                    <a:pt x="4366" y="3671"/>
                    <a:pt x="4754" y="3495"/>
                    <a:pt x="5106" y="3249"/>
                  </a:cubicBezTo>
                  <a:cubicBezTo>
                    <a:pt x="5317" y="3037"/>
                    <a:pt x="5493" y="2791"/>
                    <a:pt x="5634" y="2544"/>
                  </a:cubicBezTo>
                  <a:cubicBezTo>
                    <a:pt x="5810" y="2157"/>
                    <a:pt x="5951" y="1770"/>
                    <a:pt x="5986" y="1383"/>
                  </a:cubicBezTo>
                  <a:cubicBezTo>
                    <a:pt x="6091" y="784"/>
                    <a:pt x="5070" y="467"/>
                    <a:pt x="4648" y="221"/>
                  </a:cubicBezTo>
                  <a:cubicBezTo>
                    <a:pt x="4384" y="74"/>
                    <a:pt x="4095" y="1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4719625" y="2063575"/>
              <a:ext cx="44925" cy="27525"/>
            </a:xfrm>
            <a:custGeom>
              <a:avLst/>
              <a:gdLst/>
              <a:ahLst/>
              <a:cxnLst/>
              <a:rect l="l" t="t" r="r" b="b"/>
              <a:pathLst>
                <a:path w="1797" h="1101" extrusionOk="0">
                  <a:moveTo>
                    <a:pt x="669" y="1"/>
                  </a:moveTo>
                  <a:cubicBezTo>
                    <a:pt x="353" y="71"/>
                    <a:pt x="106" y="317"/>
                    <a:pt x="36" y="599"/>
                  </a:cubicBezTo>
                  <a:cubicBezTo>
                    <a:pt x="1" y="670"/>
                    <a:pt x="1" y="705"/>
                    <a:pt x="36" y="775"/>
                  </a:cubicBezTo>
                  <a:cubicBezTo>
                    <a:pt x="71" y="810"/>
                    <a:pt x="106" y="846"/>
                    <a:pt x="177" y="881"/>
                  </a:cubicBezTo>
                  <a:cubicBezTo>
                    <a:pt x="411" y="1027"/>
                    <a:pt x="695" y="1101"/>
                    <a:pt x="987" y="1101"/>
                  </a:cubicBezTo>
                  <a:cubicBezTo>
                    <a:pt x="1045" y="1101"/>
                    <a:pt x="1104" y="1098"/>
                    <a:pt x="1162" y="1092"/>
                  </a:cubicBezTo>
                  <a:cubicBezTo>
                    <a:pt x="1514" y="1057"/>
                    <a:pt x="1796" y="670"/>
                    <a:pt x="1655" y="353"/>
                  </a:cubicBezTo>
                  <a:cubicBezTo>
                    <a:pt x="1514" y="36"/>
                    <a:pt x="1162" y="36"/>
                    <a:pt x="845" y="36"/>
                  </a:cubicBezTo>
                  <a:lnTo>
                    <a:pt x="6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5253000" y="1951800"/>
              <a:ext cx="103900" cy="61950"/>
            </a:xfrm>
            <a:custGeom>
              <a:avLst/>
              <a:gdLst/>
              <a:ahLst/>
              <a:cxnLst/>
              <a:rect l="l" t="t" r="r" b="b"/>
              <a:pathLst>
                <a:path w="4156" h="2478" extrusionOk="0">
                  <a:moveTo>
                    <a:pt x="3909" y="0"/>
                  </a:moveTo>
                  <a:cubicBezTo>
                    <a:pt x="3909" y="0"/>
                    <a:pt x="599" y="36"/>
                    <a:pt x="177" y="564"/>
                  </a:cubicBezTo>
                  <a:cubicBezTo>
                    <a:pt x="1" y="775"/>
                    <a:pt x="1" y="2148"/>
                    <a:pt x="247" y="2394"/>
                  </a:cubicBezTo>
                  <a:cubicBezTo>
                    <a:pt x="306" y="2454"/>
                    <a:pt x="511" y="2477"/>
                    <a:pt x="797" y="2477"/>
                  </a:cubicBezTo>
                  <a:cubicBezTo>
                    <a:pt x="1868" y="2477"/>
                    <a:pt x="4085" y="2148"/>
                    <a:pt x="4085" y="2148"/>
                  </a:cubicBezTo>
                  <a:lnTo>
                    <a:pt x="4155" y="1338"/>
                  </a:lnTo>
                  <a:lnTo>
                    <a:pt x="3099" y="1620"/>
                  </a:lnTo>
                  <a:lnTo>
                    <a:pt x="3028" y="881"/>
                  </a:lnTo>
                  <a:lnTo>
                    <a:pt x="4085" y="669"/>
                  </a:lnTo>
                  <a:lnTo>
                    <a:pt x="3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4686175" y="2130475"/>
              <a:ext cx="106525" cy="96925"/>
            </a:xfrm>
            <a:custGeom>
              <a:avLst/>
              <a:gdLst/>
              <a:ahLst/>
              <a:cxnLst/>
              <a:rect l="l" t="t" r="r" b="b"/>
              <a:pathLst>
                <a:path w="4261" h="3877" extrusionOk="0">
                  <a:moveTo>
                    <a:pt x="1303" y="0"/>
                  </a:moveTo>
                  <a:lnTo>
                    <a:pt x="705" y="528"/>
                  </a:lnTo>
                  <a:lnTo>
                    <a:pt x="1655" y="1092"/>
                  </a:lnTo>
                  <a:lnTo>
                    <a:pt x="1198" y="1655"/>
                  </a:lnTo>
                  <a:lnTo>
                    <a:pt x="318" y="1057"/>
                  </a:lnTo>
                  <a:lnTo>
                    <a:pt x="1" y="1690"/>
                  </a:lnTo>
                  <a:cubicBezTo>
                    <a:pt x="1" y="1690"/>
                    <a:pt x="2254" y="3877"/>
                    <a:pt x="2981" y="3877"/>
                  </a:cubicBezTo>
                  <a:cubicBezTo>
                    <a:pt x="2997" y="3877"/>
                    <a:pt x="3013" y="3875"/>
                    <a:pt x="3028" y="3873"/>
                  </a:cubicBezTo>
                  <a:cubicBezTo>
                    <a:pt x="3310" y="3803"/>
                    <a:pt x="4261" y="2852"/>
                    <a:pt x="4261" y="2465"/>
                  </a:cubicBezTo>
                  <a:cubicBezTo>
                    <a:pt x="4261" y="2113"/>
                    <a:pt x="1303" y="0"/>
                    <a:pt x="1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4947600" y="2034750"/>
              <a:ext cx="187500" cy="35975"/>
            </a:xfrm>
            <a:custGeom>
              <a:avLst/>
              <a:gdLst/>
              <a:ahLst/>
              <a:cxnLst/>
              <a:rect l="l" t="t" r="r" b="b"/>
              <a:pathLst>
                <a:path w="7500" h="1439" extrusionOk="0">
                  <a:moveTo>
                    <a:pt x="4936" y="1"/>
                  </a:moveTo>
                  <a:cubicBezTo>
                    <a:pt x="3418" y="1"/>
                    <a:pt x="1933" y="260"/>
                    <a:pt x="352" y="661"/>
                  </a:cubicBezTo>
                  <a:cubicBezTo>
                    <a:pt x="211" y="731"/>
                    <a:pt x="0" y="802"/>
                    <a:pt x="0" y="978"/>
                  </a:cubicBezTo>
                  <a:cubicBezTo>
                    <a:pt x="387" y="1048"/>
                    <a:pt x="775" y="1083"/>
                    <a:pt x="1162" y="1118"/>
                  </a:cubicBezTo>
                  <a:lnTo>
                    <a:pt x="5316" y="1400"/>
                  </a:lnTo>
                  <a:cubicBezTo>
                    <a:pt x="5478" y="1427"/>
                    <a:pt x="5639" y="1438"/>
                    <a:pt x="5800" y="1438"/>
                  </a:cubicBezTo>
                  <a:cubicBezTo>
                    <a:pt x="6061" y="1438"/>
                    <a:pt x="6323" y="1408"/>
                    <a:pt x="6584" y="1365"/>
                  </a:cubicBezTo>
                  <a:cubicBezTo>
                    <a:pt x="7006" y="1259"/>
                    <a:pt x="7358" y="942"/>
                    <a:pt x="7499" y="520"/>
                  </a:cubicBezTo>
                  <a:cubicBezTo>
                    <a:pt x="7499" y="485"/>
                    <a:pt x="7499" y="414"/>
                    <a:pt x="7499" y="379"/>
                  </a:cubicBezTo>
                  <a:cubicBezTo>
                    <a:pt x="7464" y="273"/>
                    <a:pt x="7323" y="238"/>
                    <a:pt x="7217" y="203"/>
                  </a:cubicBezTo>
                  <a:cubicBezTo>
                    <a:pt x="6439" y="64"/>
                    <a:pt x="5684" y="1"/>
                    <a:pt x="4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3862350" y="2689375"/>
              <a:ext cx="107400" cy="96925"/>
            </a:xfrm>
            <a:custGeom>
              <a:avLst/>
              <a:gdLst/>
              <a:ahLst/>
              <a:cxnLst/>
              <a:rect l="l" t="t" r="r" b="b"/>
              <a:pathLst>
                <a:path w="4296" h="3877" extrusionOk="0">
                  <a:moveTo>
                    <a:pt x="1303" y="1"/>
                  </a:moveTo>
                  <a:lnTo>
                    <a:pt x="704" y="529"/>
                  </a:lnTo>
                  <a:lnTo>
                    <a:pt x="1655" y="1057"/>
                  </a:lnTo>
                  <a:lnTo>
                    <a:pt x="1233" y="1655"/>
                  </a:lnTo>
                  <a:lnTo>
                    <a:pt x="317" y="1057"/>
                  </a:lnTo>
                  <a:lnTo>
                    <a:pt x="0" y="1690"/>
                  </a:lnTo>
                  <a:cubicBezTo>
                    <a:pt x="0" y="1690"/>
                    <a:pt x="2288" y="3877"/>
                    <a:pt x="3015" y="3877"/>
                  </a:cubicBezTo>
                  <a:cubicBezTo>
                    <a:pt x="3032" y="3877"/>
                    <a:pt x="3048" y="3876"/>
                    <a:pt x="3063" y="3873"/>
                  </a:cubicBezTo>
                  <a:cubicBezTo>
                    <a:pt x="3345" y="3838"/>
                    <a:pt x="4296" y="2852"/>
                    <a:pt x="4296" y="2465"/>
                  </a:cubicBezTo>
                  <a:cubicBezTo>
                    <a:pt x="4260" y="2113"/>
                    <a:pt x="1303" y="1"/>
                    <a:pt x="1303" y="1"/>
                  </a:cubicBez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5836550" y="2808200"/>
              <a:ext cx="95075" cy="109200"/>
            </a:xfrm>
            <a:custGeom>
              <a:avLst/>
              <a:gdLst/>
              <a:ahLst/>
              <a:cxnLst/>
              <a:rect l="l" t="t" r="r" b="b"/>
              <a:pathLst>
                <a:path w="3803" h="4368" extrusionOk="0">
                  <a:moveTo>
                    <a:pt x="2007" y="0"/>
                  </a:moveTo>
                  <a:cubicBezTo>
                    <a:pt x="2007" y="0"/>
                    <a:pt x="1" y="2641"/>
                    <a:pt x="177" y="3275"/>
                  </a:cubicBezTo>
                  <a:cubicBezTo>
                    <a:pt x="246" y="3551"/>
                    <a:pt x="1295" y="4367"/>
                    <a:pt x="1668" y="4367"/>
                  </a:cubicBezTo>
                  <a:cubicBezTo>
                    <a:pt x="1676" y="4367"/>
                    <a:pt x="1683" y="4367"/>
                    <a:pt x="1691" y="4366"/>
                  </a:cubicBezTo>
                  <a:cubicBezTo>
                    <a:pt x="2078" y="4296"/>
                    <a:pt x="3803" y="1127"/>
                    <a:pt x="3803" y="1127"/>
                  </a:cubicBezTo>
                  <a:lnTo>
                    <a:pt x="3240" y="599"/>
                  </a:lnTo>
                  <a:lnTo>
                    <a:pt x="2782" y="1585"/>
                  </a:lnTo>
                  <a:lnTo>
                    <a:pt x="2148" y="1197"/>
                  </a:lnTo>
                  <a:lnTo>
                    <a:pt x="2641" y="247"/>
                  </a:lnTo>
                  <a:lnTo>
                    <a:pt x="2007" y="0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3742650" y="2494850"/>
              <a:ext cx="80100" cy="117100"/>
            </a:xfrm>
            <a:custGeom>
              <a:avLst/>
              <a:gdLst/>
              <a:ahLst/>
              <a:cxnLst/>
              <a:rect l="l" t="t" r="r" b="b"/>
              <a:pathLst>
                <a:path w="3204" h="4684" extrusionOk="0">
                  <a:moveTo>
                    <a:pt x="317" y="1"/>
                  </a:moveTo>
                  <a:lnTo>
                    <a:pt x="0" y="247"/>
                  </a:lnTo>
                  <a:lnTo>
                    <a:pt x="528" y="1163"/>
                  </a:lnTo>
                  <a:lnTo>
                    <a:pt x="423" y="2078"/>
                  </a:lnTo>
                  <a:lnTo>
                    <a:pt x="1937" y="4683"/>
                  </a:lnTo>
                  <a:lnTo>
                    <a:pt x="3204" y="3838"/>
                  </a:lnTo>
                  <a:lnTo>
                    <a:pt x="1831" y="1409"/>
                  </a:lnTo>
                  <a:lnTo>
                    <a:pt x="880" y="916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5588350" y="3098650"/>
              <a:ext cx="101250" cy="102125"/>
            </a:xfrm>
            <a:custGeom>
              <a:avLst/>
              <a:gdLst/>
              <a:ahLst/>
              <a:cxnLst/>
              <a:rect l="l" t="t" r="r" b="b"/>
              <a:pathLst>
                <a:path w="4050" h="4085" extrusionOk="0">
                  <a:moveTo>
                    <a:pt x="3732" y="1"/>
                  </a:moveTo>
                  <a:lnTo>
                    <a:pt x="2993" y="740"/>
                  </a:lnTo>
                  <a:lnTo>
                    <a:pt x="2113" y="916"/>
                  </a:lnTo>
                  <a:lnTo>
                    <a:pt x="0" y="3099"/>
                  </a:lnTo>
                  <a:lnTo>
                    <a:pt x="1162" y="4085"/>
                  </a:lnTo>
                  <a:lnTo>
                    <a:pt x="3099" y="2078"/>
                  </a:lnTo>
                  <a:lnTo>
                    <a:pt x="3345" y="1057"/>
                  </a:lnTo>
                  <a:lnTo>
                    <a:pt x="4049" y="247"/>
                  </a:lnTo>
                  <a:lnTo>
                    <a:pt x="3732" y="1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5777575" y="2944625"/>
              <a:ext cx="39650" cy="123250"/>
            </a:xfrm>
            <a:custGeom>
              <a:avLst/>
              <a:gdLst/>
              <a:ahLst/>
              <a:cxnLst/>
              <a:rect l="l" t="t" r="r" b="b"/>
              <a:pathLst>
                <a:path w="1586" h="4930" extrusionOk="0">
                  <a:moveTo>
                    <a:pt x="881" y="0"/>
                  </a:moveTo>
                  <a:lnTo>
                    <a:pt x="459" y="71"/>
                  </a:lnTo>
                  <a:lnTo>
                    <a:pt x="494" y="1127"/>
                  </a:lnTo>
                  <a:lnTo>
                    <a:pt x="1" y="1866"/>
                  </a:lnTo>
                  <a:lnTo>
                    <a:pt x="71" y="4929"/>
                  </a:lnTo>
                  <a:lnTo>
                    <a:pt x="1585" y="4753"/>
                  </a:lnTo>
                  <a:lnTo>
                    <a:pt x="1515" y="1972"/>
                  </a:lnTo>
                  <a:lnTo>
                    <a:pt x="951" y="1092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5737100" y="3214400"/>
              <a:ext cx="139075" cy="99475"/>
            </a:xfrm>
            <a:custGeom>
              <a:avLst/>
              <a:gdLst/>
              <a:ahLst/>
              <a:cxnLst/>
              <a:rect l="l" t="t" r="r" b="b"/>
              <a:pathLst>
                <a:path w="5563" h="3979" extrusionOk="0">
                  <a:moveTo>
                    <a:pt x="2500" y="810"/>
                  </a:moveTo>
                  <a:cubicBezTo>
                    <a:pt x="2659" y="810"/>
                    <a:pt x="2825" y="826"/>
                    <a:pt x="2993" y="863"/>
                  </a:cubicBezTo>
                  <a:cubicBezTo>
                    <a:pt x="3838" y="1004"/>
                    <a:pt x="4436" y="1532"/>
                    <a:pt x="4366" y="1989"/>
                  </a:cubicBezTo>
                  <a:cubicBezTo>
                    <a:pt x="4280" y="2360"/>
                    <a:pt x="3779" y="2592"/>
                    <a:pt x="3143" y="2592"/>
                  </a:cubicBezTo>
                  <a:cubicBezTo>
                    <a:pt x="2993" y="2592"/>
                    <a:pt x="2837" y="2580"/>
                    <a:pt x="2676" y="2553"/>
                  </a:cubicBezTo>
                  <a:cubicBezTo>
                    <a:pt x="1831" y="2377"/>
                    <a:pt x="1233" y="1884"/>
                    <a:pt x="1338" y="1391"/>
                  </a:cubicBezTo>
                  <a:cubicBezTo>
                    <a:pt x="1394" y="1056"/>
                    <a:pt x="1892" y="810"/>
                    <a:pt x="2500" y="810"/>
                  </a:cubicBezTo>
                  <a:close/>
                  <a:moveTo>
                    <a:pt x="2529" y="0"/>
                  </a:moveTo>
                  <a:cubicBezTo>
                    <a:pt x="1369" y="0"/>
                    <a:pt x="392" y="594"/>
                    <a:pt x="212" y="1497"/>
                  </a:cubicBezTo>
                  <a:cubicBezTo>
                    <a:pt x="0" y="2553"/>
                    <a:pt x="986" y="3644"/>
                    <a:pt x="2430" y="3926"/>
                  </a:cubicBezTo>
                  <a:cubicBezTo>
                    <a:pt x="2634" y="3962"/>
                    <a:pt x="2837" y="3979"/>
                    <a:pt x="3035" y="3979"/>
                  </a:cubicBezTo>
                  <a:cubicBezTo>
                    <a:pt x="4194" y="3979"/>
                    <a:pt x="5171" y="3385"/>
                    <a:pt x="5352" y="2482"/>
                  </a:cubicBezTo>
                  <a:cubicBezTo>
                    <a:pt x="5563" y="1426"/>
                    <a:pt x="4577" y="335"/>
                    <a:pt x="3134" y="53"/>
                  </a:cubicBezTo>
                  <a:cubicBezTo>
                    <a:pt x="2929" y="17"/>
                    <a:pt x="2726" y="0"/>
                    <a:pt x="2529" y="0"/>
                  </a:cubicBez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3816575" y="2265725"/>
              <a:ext cx="2656375" cy="943175"/>
            </a:xfrm>
            <a:custGeom>
              <a:avLst/>
              <a:gdLst/>
              <a:ahLst/>
              <a:cxnLst/>
              <a:rect l="l" t="t" r="r" b="b"/>
              <a:pathLst>
                <a:path w="106255" h="37727" extrusionOk="0">
                  <a:moveTo>
                    <a:pt x="93128" y="0"/>
                  </a:moveTo>
                  <a:cubicBezTo>
                    <a:pt x="65451" y="0"/>
                    <a:pt x="1162" y="3638"/>
                    <a:pt x="1162" y="3638"/>
                  </a:cubicBezTo>
                  <a:cubicBezTo>
                    <a:pt x="1162" y="3638"/>
                    <a:pt x="1" y="9976"/>
                    <a:pt x="3768" y="11982"/>
                  </a:cubicBezTo>
                  <a:cubicBezTo>
                    <a:pt x="7500" y="14024"/>
                    <a:pt x="8063" y="20643"/>
                    <a:pt x="15562" y="22368"/>
                  </a:cubicBezTo>
                  <a:cubicBezTo>
                    <a:pt x="23026" y="24093"/>
                    <a:pt x="40030" y="35888"/>
                    <a:pt x="53268" y="37613"/>
                  </a:cubicBezTo>
                  <a:cubicBezTo>
                    <a:pt x="53860" y="37690"/>
                    <a:pt x="54448" y="37727"/>
                    <a:pt x="55032" y="37727"/>
                  </a:cubicBezTo>
                  <a:cubicBezTo>
                    <a:pt x="67527" y="37727"/>
                    <a:pt x="77926" y="20839"/>
                    <a:pt x="81222" y="19763"/>
                  </a:cubicBezTo>
                  <a:cubicBezTo>
                    <a:pt x="81883" y="19547"/>
                    <a:pt x="82757" y="19477"/>
                    <a:pt x="83761" y="19477"/>
                  </a:cubicBezTo>
                  <a:cubicBezTo>
                    <a:pt x="85597" y="19477"/>
                    <a:pt x="87871" y="19711"/>
                    <a:pt x="90084" y="19711"/>
                  </a:cubicBezTo>
                  <a:cubicBezTo>
                    <a:pt x="92977" y="19711"/>
                    <a:pt x="95767" y="19312"/>
                    <a:pt x="97347" y="17475"/>
                  </a:cubicBezTo>
                  <a:cubicBezTo>
                    <a:pt x="100797" y="13426"/>
                    <a:pt x="106254" y="5927"/>
                    <a:pt x="101642" y="188"/>
                  </a:cubicBezTo>
                  <a:cubicBezTo>
                    <a:pt x="99519" y="58"/>
                    <a:pt x="96614" y="0"/>
                    <a:pt x="93128" y="0"/>
                  </a:cubicBezTo>
                  <a:close/>
                </a:path>
              </a:pathLst>
            </a:custGeom>
            <a:solidFill>
              <a:srgbClr val="0D6F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8421AB84-3DE7-A610-9EAF-E75515BA4F84}"/>
              </a:ext>
            </a:extLst>
          </p:cNvPr>
          <p:cNvSpPr/>
          <p:nvPr/>
        </p:nvSpPr>
        <p:spPr>
          <a:xfrm>
            <a:off x="412373" y="104966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F0EF99-93CB-7A33-CD79-63E1A6BC8501}"/>
              </a:ext>
            </a:extLst>
          </p:cNvPr>
          <p:cNvSpPr txBox="1"/>
          <p:nvPr/>
        </p:nvSpPr>
        <p:spPr>
          <a:xfrm>
            <a:off x="435003" y="97792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CD3648-CBBE-927B-2B61-AA509D39824B}"/>
              </a:ext>
            </a:extLst>
          </p:cNvPr>
          <p:cNvSpPr/>
          <p:nvPr/>
        </p:nvSpPr>
        <p:spPr>
          <a:xfrm>
            <a:off x="859793" y="974815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800" b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6CD624-3D72-8F43-4208-4A25A4027662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469636-22AA-4766-413C-70FB36ED74F6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40"/>
          <p:cNvGrpSpPr/>
          <p:nvPr/>
        </p:nvGrpSpPr>
        <p:grpSpPr>
          <a:xfrm flipH="1">
            <a:off x="6034920" y="2317314"/>
            <a:ext cx="1900731" cy="2291275"/>
            <a:chOff x="825084" y="2788368"/>
            <a:chExt cx="1637291" cy="1973706"/>
          </a:xfrm>
        </p:grpSpPr>
        <p:sp>
          <p:nvSpPr>
            <p:cNvPr id="605" name="Google Shape;605;p40"/>
            <p:cNvSpPr/>
            <p:nvPr/>
          </p:nvSpPr>
          <p:spPr>
            <a:xfrm flipH="1">
              <a:off x="825084" y="4329450"/>
              <a:ext cx="1637291" cy="432624"/>
            </a:xfrm>
            <a:custGeom>
              <a:avLst/>
              <a:gdLst/>
              <a:ahLst/>
              <a:cxnLst/>
              <a:rect l="l" t="t" r="r" b="b"/>
              <a:pathLst>
                <a:path w="7676" h="1751" extrusionOk="0">
                  <a:moveTo>
                    <a:pt x="6750" y="1"/>
                  </a:moveTo>
                  <a:cubicBezTo>
                    <a:pt x="6706" y="1"/>
                    <a:pt x="6651" y="7"/>
                    <a:pt x="6575" y="21"/>
                  </a:cubicBezTo>
                  <a:cubicBezTo>
                    <a:pt x="6186" y="86"/>
                    <a:pt x="1652" y="150"/>
                    <a:pt x="1652" y="150"/>
                  </a:cubicBezTo>
                  <a:cubicBezTo>
                    <a:pt x="1577" y="129"/>
                    <a:pt x="1505" y="118"/>
                    <a:pt x="1435" y="118"/>
                  </a:cubicBezTo>
                  <a:cubicBezTo>
                    <a:pt x="1296" y="118"/>
                    <a:pt x="1167" y="161"/>
                    <a:pt x="1037" y="248"/>
                  </a:cubicBezTo>
                  <a:cubicBezTo>
                    <a:pt x="649" y="442"/>
                    <a:pt x="681" y="409"/>
                    <a:pt x="422" y="507"/>
                  </a:cubicBezTo>
                  <a:cubicBezTo>
                    <a:pt x="163" y="636"/>
                    <a:pt x="1" y="1122"/>
                    <a:pt x="163" y="1219"/>
                  </a:cubicBezTo>
                  <a:cubicBezTo>
                    <a:pt x="269" y="1299"/>
                    <a:pt x="244" y="1357"/>
                    <a:pt x="629" y="1357"/>
                  </a:cubicBezTo>
                  <a:cubicBezTo>
                    <a:pt x="712" y="1357"/>
                    <a:pt x="814" y="1354"/>
                    <a:pt x="940" y="1349"/>
                  </a:cubicBezTo>
                  <a:cubicBezTo>
                    <a:pt x="1384" y="1308"/>
                    <a:pt x="1513" y="1218"/>
                    <a:pt x="1658" y="1218"/>
                  </a:cubicBezTo>
                  <a:cubicBezTo>
                    <a:pt x="1745" y="1218"/>
                    <a:pt x="1838" y="1251"/>
                    <a:pt x="2009" y="1349"/>
                  </a:cubicBezTo>
                  <a:cubicBezTo>
                    <a:pt x="2365" y="1543"/>
                    <a:pt x="2786" y="1672"/>
                    <a:pt x="3207" y="1705"/>
                  </a:cubicBezTo>
                  <a:cubicBezTo>
                    <a:pt x="3275" y="1714"/>
                    <a:pt x="3332" y="1718"/>
                    <a:pt x="3382" y="1718"/>
                  </a:cubicBezTo>
                  <a:cubicBezTo>
                    <a:pt x="3683" y="1718"/>
                    <a:pt x="3710" y="1571"/>
                    <a:pt x="4405" y="1543"/>
                  </a:cubicBezTo>
                  <a:cubicBezTo>
                    <a:pt x="5053" y="1543"/>
                    <a:pt x="5265" y="1750"/>
                    <a:pt x="5589" y="1750"/>
                  </a:cubicBezTo>
                  <a:cubicBezTo>
                    <a:pt x="5671" y="1750"/>
                    <a:pt x="5759" y="1737"/>
                    <a:pt x="5862" y="1705"/>
                  </a:cubicBezTo>
                  <a:cubicBezTo>
                    <a:pt x="6380" y="1575"/>
                    <a:pt x="6024" y="1413"/>
                    <a:pt x="6575" y="1251"/>
                  </a:cubicBezTo>
                  <a:cubicBezTo>
                    <a:pt x="7158" y="1090"/>
                    <a:pt x="7319" y="1057"/>
                    <a:pt x="7481" y="766"/>
                  </a:cubicBezTo>
                  <a:cubicBezTo>
                    <a:pt x="7676" y="474"/>
                    <a:pt x="7611" y="345"/>
                    <a:pt x="7222" y="215"/>
                  </a:cubicBezTo>
                  <a:cubicBezTo>
                    <a:pt x="6917" y="88"/>
                    <a:pt x="6912" y="1"/>
                    <a:pt x="6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6" name="Google Shape;606;p40"/>
            <p:cNvGrpSpPr/>
            <p:nvPr/>
          </p:nvGrpSpPr>
          <p:grpSpPr>
            <a:xfrm flipH="1">
              <a:off x="825277" y="2788368"/>
              <a:ext cx="1430389" cy="1820131"/>
              <a:chOff x="4321900" y="834063"/>
              <a:chExt cx="936425" cy="1191575"/>
            </a:xfrm>
          </p:grpSpPr>
          <p:sp>
            <p:nvSpPr>
              <p:cNvPr id="607" name="Google Shape;607;p40"/>
              <p:cNvSpPr/>
              <p:nvPr/>
            </p:nvSpPr>
            <p:spPr>
              <a:xfrm flipH="1">
                <a:off x="4427050" y="1156013"/>
                <a:ext cx="650750" cy="794925"/>
              </a:xfrm>
              <a:custGeom>
                <a:avLst/>
                <a:gdLst/>
                <a:ahLst/>
                <a:cxnLst/>
                <a:rect l="l" t="t" r="r" b="b"/>
                <a:pathLst>
                  <a:path w="26030" h="31797" extrusionOk="0">
                    <a:moveTo>
                      <a:pt x="10122" y="0"/>
                    </a:moveTo>
                    <a:cubicBezTo>
                      <a:pt x="7582" y="0"/>
                      <a:pt x="6081" y="2328"/>
                      <a:pt x="4923" y="6304"/>
                    </a:cubicBezTo>
                    <a:cubicBezTo>
                      <a:pt x="3466" y="11193"/>
                      <a:pt x="2559" y="17541"/>
                      <a:pt x="1264" y="21362"/>
                    </a:cubicBezTo>
                    <a:cubicBezTo>
                      <a:pt x="1" y="25183"/>
                      <a:pt x="2721" y="30591"/>
                      <a:pt x="14055" y="31659"/>
                    </a:cubicBezTo>
                    <a:cubicBezTo>
                      <a:pt x="15015" y="31753"/>
                      <a:pt x="15900" y="31797"/>
                      <a:pt x="16713" y="31797"/>
                    </a:cubicBezTo>
                    <a:cubicBezTo>
                      <a:pt x="25472" y="31797"/>
                      <a:pt x="26030" y="26753"/>
                      <a:pt x="25259" y="24827"/>
                    </a:cubicBezTo>
                    <a:cubicBezTo>
                      <a:pt x="24450" y="22722"/>
                      <a:pt x="21794" y="16051"/>
                      <a:pt x="21794" y="12586"/>
                    </a:cubicBezTo>
                    <a:cubicBezTo>
                      <a:pt x="21794" y="10319"/>
                      <a:pt x="21600" y="8020"/>
                      <a:pt x="21276" y="5753"/>
                    </a:cubicBezTo>
                    <a:cubicBezTo>
                      <a:pt x="19948" y="4199"/>
                      <a:pt x="15771" y="1738"/>
                      <a:pt x="12047" y="378"/>
                    </a:cubicBezTo>
                    <a:cubicBezTo>
                      <a:pt x="11345" y="123"/>
                      <a:pt x="10706" y="0"/>
                      <a:pt x="10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0"/>
              <p:cNvSpPr/>
              <p:nvPr/>
            </p:nvSpPr>
            <p:spPr>
              <a:xfrm flipH="1">
                <a:off x="4516750" y="834063"/>
                <a:ext cx="485750" cy="557275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22291" extrusionOk="0">
                    <a:moveTo>
                      <a:pt x="12909" y="1"/>
                    </a:moveTo>
                    <a:cubicBezTo>
                      <a:pt x="8818" y="1"/>
                      <a:pt x="7124" y="1695"/>
                      <a:pt x="7124" y="1695"/>
                    </a:cubicBezTo>
                    <a:lnTo>
                      <a:pt x="8387" y="1695"/>
                    </a:lnTo>
                    <a:cubicBezTo>
                      <a:pt x="8387" y="1695"/>
                      <a:pt x="4922" y="3865"/>
                      <a:pt x="4210" y="4771"/>
                    </a:cubicBezTo>
                    <a:lnTo>
                      <a:pt x="5667" y="4221"/>
                    </a:lnTo>
                    <a:lnTo>
                      <a:pt x="4922" y="5160"/>
                    </a:lnTo>
                    <a:cubicBezTo>
                      <a:pt x="3627" y="6261"/>
                      <a:pt x="2526" y="7524"/>
                      <a:pt x="1652" y="8981"/>
                    </a:cubicBezTo>
                    <a:cubicBezTo>
                      <a:pt x="1652" y="8981"/>
                      <a:pt x="2332" y="8625"/>
                      <a:pt x="2720" y="8495"/>
                    </a:cubicBezTo>
                    <a:lnTo>
                      <a:pt x="2720" y="8495"/>
                    </a:lnTo>
                    <a:cubicBezTo>
                      <a:pt x="2461" y="9175"/>
                      <a:pt x="2105" y="9855"/>
                      <a:pt x="1652" y="10438"/>
                    </a:cubicBezTo>
                    <a:cubicBezTo>
                      <a:pt x="1134" y="10892"/>
                      <a:pt x="583" y="11345"/>
                      <a:pt x="0" y="11701"/>
                    </a:cubicBezTo>
                    <a:cubicBezTo>
                      <a:pt x="0" y="11701"/>
                      <a:pt x="471" y="12642"/>
                      <a:pt x="946" y="12642"/>
                    </a:cubicBezTo>
                    <a:cubicBezTo>
                      <a:pt x="1042" y="12642"/>
                      <a:pt x="1138" y="12603"/>
                      <a:pt x="1231" y="12511"/>
                    </a:cubicBezTo>
                    <a:cubicBezTo>
                      <a:pt x="2332" y="13094"/>
                      <a:pt x="3174" y="14033"/>
                      <a:pt x="3660" y="15166"/>
                    </a:cubicBezTo>
                    <a:cubicBezTo>
                      <a:pt x="4372" y="17012"/>
                      <a:pt x="6574" y="19926"/>
                      <a:pt x="6574" y="19926"/>
                    </a:cubicBezTo>
                    <a:cubicBezTo>
                      <a:pt x="6574" y="19926"/>
                      <a:pt x="6023" y="17368"/>
                      <a:pt x="6218" y="16623"/>
                    </a:cubicBezTo>
                    <a:lnTo>
                      <a:pt x="6218" y="16623"/>
                    </a:lnTo>
                    <a:cubicBezTo>
                      <a:pt x="6218" y="16624"/>
                      <a:pt x="6930" y="19182"/>
                      <a:pt x="8226" y="20639"/>
                    </a:cubicBezTo>
                    <a:cubicBezTo>
                      <a:pt x="7999" y="19797"/>
                      <a:pt x="7999" y="18923"/>
                      <a:pt x="8226" y="18081"/>
                    </a:cubicBezTo>
                    <a:cubicBezTo>
                      <a:pt x="8226" y="18081"/>
                      <a:pt x="9488" y="21189"/>
                      <a:pt x="10589" y="22290"/>
                    </a:cubicBezTo>
                    <a:lnTo>
                      <a:pt x="10589" y="18825"/>
                    </a:lnTo>
                    <a:cubicBezTo>
                      <a:pt x="10589" y="18825"/>
                      <a:pt x="11496" y="20639"/>
                      <a:pt x="12435" y="21384"/>
                    </a:cubicBezTo>
                    <a:cubicBezTo>
                      <a:pt x="12435" y="21384"/>
                      <a:pt x="12241" y="20088"/>
                      <a:pt x="12241" y="19538"/>
                    </a:cubicBezTo>
                    <a:lnTo>
                      <a:pt x="12241" y="19538"/>
                    </a:lnTo>
                    <a:cubicBezTo>
                      <a:pt x="12241" y="19538"/>
                      <a:pt x="13893" y="20995"/>
                      <a:pt x="14411" y="21384"/>
                    </a:cubicBezTo>
                    <a:cubicBezTo>
                      <a:pt x="14022" y="20671"/>
                      <a:pt x="13860" y="19829"/>
                      <a:pt x="13925" y="19020"/>
                    </a:cubicBezTo>
                    <a:cubicBezTo>
                      <a:pt x="12662" y="18728"/>
                      <a:pt x="11496" y="18081"/>
                      <a:pt x="10589" y="17174"/>
                    </a:cubicBezTo>
                    <a:cubicBezTo>
                      <a:pt x="9909" y="16591"/>
                      <a:pt x="9391" y="15846"/>
                      <a:pt x="9132" y="15004"/>
                    </a:cubicBezTo>
                    <a:cubicBezTo>
                      <a:pt x="9132" y="15004"/>
                      <a:pt x="5667" y="14065"/>
                      <a:pt x="6218" y="10794"/>
                    </a:cubicBezTo>
                    <a:cubicBezTo>
                      <a:pt x="6493" y="9126"/>
                      <a:pt x="7472" y="8399"/>
                      <a:pt x="8416" y="8399"/>
                    </a:cubicBezTo>
                    <a:cubicBezTo>
                      <a:pt x="9250" y="8399"/>
                      <a:pt x="10057" y="8966"/>
                      <a:pt x="10330" y="9953"/>
                    </a:cubicBezTo>
                    <a:cubicBezTo>
                      <a:pt x="10298" y="9823"/>
                      <a:pt x="10266" y="9661"/>
                      <a:pt x="10233" y="9467"/>
                    </a:cubicBezTo>
                    <a:lnTo>
                      <a:pt x="10233" y="9467"/>
                    </a:lnTo>
                    <a:lnTo>
                      <a:pt x="10395" y="9855"/>
                    </a:lnTo>
                    <a:lnTo>
                      <a:pt x="11140" y="10406"/>
                    </a:lnTo>
                    <a:cubicBezTo>
                      <a:pt x="10751" y="9305"/>
                      <a:pt x="10395" y="7848"/>
                      <a:pt x="10395" y="7848"/>
                    </a:cubicBezTo>
                    <a:lnTo>
                      <a:pt x="10395" y="7848"/>
                    </a:lnTo>
                    <a:cubicBezTo>
                      <a:pt x="10687" y="8398"/>
                      <a:pt x="11075" y="8884"/>
                      <a:pt x="11496" y="9305"/>
                    </a:cubicBezTo>
                    <a:cubicBezTo>
                      <a:pt x="11302" y="8592"/>
                      <a:pt x="10946" y="6747"/>
                      <a:pt x="10946" y="6747"/>
                    </a:cubicBezTo>
                    <a:lnTo>
                      <a:pt x="10946" y="6747"/>
                    </a:lnTo>
                    <a:lnTo>
                      <a:pt x="12986" y="7783"/>
                    </a:lnTo>
                    <a:cubicBezTo>
                      <a:pt x="12856" y="7653"/>
                      <a:pt x="12694" y="7459"/>
                      <a:pt x="12403" y="7135"/>
                    </a:cubicBezTo>
                    <a:cubicBezTo>
                      <a:pt x="11496" y="6034"/>
                      <a:pt x="11852" y="4221"/>
                      <a:pt x="11852" y="4221"/>
                    </a:cubicBezTo>
                    <a:cubicBezTo>
                      <a:pt x="11852" y="4221"/>
                      <a:pt x="12759" y="3670"/>
                      <a:pt x="13504" y="3282"/>
                    </a:cubicBezTo>
                    <a:cubicBezTo>
                      <a:pt x="13621" y="3223"/>
                      <a:pt x="13788" y="3199"/>
                      <a:pt x="13985" y="3199"/>
                    </a:cubicBezTo>
                    <a:cubicBezTo>
                      <a:pt x="14987" y="3199"/>
                      <a:pt x="16775" y="3832"/>
                      <a:pt x="16775" y="3832"/>
                    </a:cubicBezTo>
                    <a:cubicBezTo>
                      <a:pt x="16516" y="3346"/>
                      <a:pt x="16127" y="2925"/>
                      <a:pt x="15674" y="2569"/>
                    </a:cubicBezTo>
                    <a:lnTo>
                      <a:pt x="15674" y="2569"/>
                    </a:lnTo>
                    <a:cubicBezTo>
                      <a:pt x="16969" y="2731"/>
                      <a:pt x="18620" y="3120"/>
                      <a:pt x="18620" y="3120"/>
                    </a:cubicBezTo>
                    <a:lnTo>
                      <a:pt x="17617" y="1954"/>
                    </a:lnTo>
                    <a:lnTo>
                      <a:pt x="17617" y="1954"/>
                    </a:lnTo>
                    <a:cubicBezTo>
                      <a:pt x="17876" y="2083"/>
                      <a:pt x="18135" y="2278"/>
                      <a:pt x="18329" y="2472"/>
                    </a:cubicBezTo>
                    <a:cubicBezTo>
                      <a:pt x="18718" y="2861"/>
                      <a:pt x="19074" y="3249"/>
                      <a:pt x="19430" y="3670"/>
                    </a:cubicBezTo>
                    <a:cubicBezTo>
                      <a:pt x="19430" y="3670"/>
                      <a:pt x="18977" y="400"/>
                      <a:pt x="14054" y="43"/>
                    </a:cubicBezTo>
                    <a:cubicBezTo>
                      <a:pt x="13653" y="14"/>
                      <a:pt x="13272" y="1"/>
                      <a:pt x="129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0"/>
              <p:cNvSpPr/>
              <p:nvPr/>
            </p:nvSpPr>
            <p:spPr>
              <a:xfrm flipH="1">
                <a:off x="4471400" y="882888"/>
                <a:ext cx="389425" cy="431100"/>
              </a:xfrm>
              <a:custGeom>
                <a:avLst/>
                <a:gdLst/>
                <a:ahLst/>
                <a:cxnLst/>
                <a:rect l="l" t="t" r="r" b="b"/>
                <a:pathLst>
                  <a:path w="15577" h="17244" extrusionOk="0">
                    <a:moveTo>
                      <a:pt x="11950" y="1"/>
                    </a:moveTo>
                    <a:lnTo>
                      <a:pt x="12953" y="1167"/>
                    </a:lnTo>
                    <a:cubicBezTo>
                      <a:pt x="12953" y="1167"/>
                      <a:pt x="11302" y="810"/>
                      <a:pt x="10039" y="616"/>
                    </a:cubicBezTo>
                    <a:lnTo>
                      <a:pt x="10039" y="616"/>
                    </a:lnTo>
                    <a:cubicBezTo>
                      <a:pt x="10460" y="972"/>
                      <a:pt x="10849" y="1393"/>
                      <a:pt x="11108" y="1879"/>
                    </a:cubicBezTo>
                    <a:cubicBezTo>
                      <a:pt x="11108" y="1879"/>
                      <a:pt x="9320" y="1246"/>
                      <a:pt x="8318" y="1246"/>
                    </a:cubicBezTo>
                    <a:cubicBezTo>
                      <a:pt x="8121" y="1246"/>
                      <a:pt x="7954" y="1270"/>
                      <a:pt x="7837" y="1329"/>
                    </a:cubicBezTo>
                    <a:cubicBezTo>
                      <a:pt x="7092" y="1717"/>
                      <a:pt x="6185" y="2268"/>
                      <a:pt x="6185" y="2268"/>
                    </a:cubicBezTo>
                    <a:cubicBezTo>
                      <a:pt x="6185" y="2268"/>
                      <a:pt x="5829" y="4081"/>
                      <a:pt x="6736" y="5182"/>
                    </a:cubicBezTo>
                    <a:cubicBezTo>
                      <a:pt x="7027" y="5506"/>
                      <a:pt x="7319" y="5830"/>
                      <a:pt x="7319" y="5830"/>
                    </a:cubicBezTo>
                    <a:lnTo>
                      <a:pt x="5279" y="4794"/>
                    </a:lnTo>
                    <a:lnTo>
                      <a:pt x="5279" y="4794"/>
                    </a:lnTo>
                    <a:cubicBezTo>
                      <a:pt x="5279" y="4794"/>
                      <a:pt x="5635" y="6639"/>
                      <a:pt x="5829" y="7352"/>
                    </a:cubicBezTo>
                    <a:cubicBezTo>
                      <a:pt x="5408" y="6931"/>
                      <a:pt x="5020" y="6445"/>
                      <a:pt x="4728" y="5895"/>
                    </a:cubicBezTo>
                    <a:lnTo>
                      <a:pt x="4728" y="5895"/>
                    </a:lnTo>
                    <a:cubicBezTo>
                      <a:pt x="4728" y="5895"/>
                      <a:pt x="5117" y="7352"/>
                      <a:pt x="5473" y="8453"/>
                    </a:cubicBezTo>
                    <a:lnTo>
                      <a:pt x="4728" y="7902"/>
                    </a:lnTo>
                    <a:cubicBezTo>
                      <a:pt x="4728" y="7902"/>
                      <a:pt x="4704" y="7886"/>
                      <a:pt x="4684" y="7886"/>
                    </a:cubicBezTo>
                    <a:cubicBezTo>
                      <a:pt x="4663" y="7886"/>
                      <a:pt x="4647" y="7902"/>
                      <a:pt x="4663" y="7967"/>
                    </a:cubicBezTo>
                    <a:cubicBezTo>
                      <a:pt x="4389" y="6993"/>
                      <a:pt x="3578" y="6426"/>
                      <a:pt x="2742" y="6426"/>
                    </a:cubicBezTo>
                    <a:cubicBezTo>
                      <a:pt x="1800" y="6426"/>
                      <a:pt x="825" y="7145"/>
                      <a:pt x="551" y="8809"/>
                    </a:cubicBezTo>
                    <a:cubicBezTo>
                      <a:pt x="0" y="12112"/>
                      <a:pt x="3465" y="13051"/>
                      <a:pt x="3465" y="13051"/>
                    </a:cubicBezTo>
                    <a:cubicBezTo>
                      <a:pt x="3724" y="13893"/>
                      <a:pt x="4242" y="14638"/>
                      <a:pt x="4922" y="15221"/>
                    </a:cubicBezTo>
                    <a:cubicBezTo>
                      <a:pt x="6397" y="16709"/>
                      <a:pt x="8166" y="17244"/>
                      <a:pt x="9781" y="17244"/>
                    </a:cubicBezTo>
                    <a:cubicBezTo>
                      <a:pt x="12138" y="17244"/>
                      <a:pt x="14168" y="16104"/>
                      <a:pt x="14475" y="15124"/>
                    </a:cubicBezTo>
                    <a:cubicBezTo>
                      <a:pt x="15026" y="13505"/>
                      <a:pt x="14475" y="11108"/>
                      <a:pt x="14313" y="10396"/>
                    </a:cubicBezTo>
                    <a:cubicBezTo>
                      <a:pt x="14119" y="9651"/>
                      <a:pt x="15576" y="6575"/>
                      <a:pt x="15220" y="4535"/>
                    </a:cubicBezTo>
                    <a:cubicBezTo>
                      <a:pt x="14864" y="2527"/>
                      <a:pt x="12662" y="519"/>
                      <a:pt x="12662" y="519"/>
                    </a:cubicBezTo>
                    <a:cubicBezTo>
                      <a:pt x="12468" y="292"/>
                      <a:pt x="12209" y="130"/>
                      <a:pt x="11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0"/>
              <p:cNvSpPr/>
              <p:nvPr/>
            </p:nvSpPr>
            <p:spPr>
              <a:xfrm flipH="1">
                <a:off x="4610650" y="1602363"/>
                <a:ext cx="351375" cy="187675"/>
              </a:xfrm>
              <a:custGeom>
                <a:avLst/>
                <a:gdLst/>
                <a:ahLst/>
                <a:cxnLst/>
                <a:rect l="l" t="t" r="r" b="b"/>
                <a:pathLst>
                  <a:path w="14055" h="7507" extrusionOk="0">
                    <a:moveTo>
                      <a:pt x="10622" y="1"/>
                    </a:moveTo>
                    <a:cubicBezTo>
                      <a:pt x="10475" y="1"/>
                      <a:pt x="10324" y="14"/>
                      <a:pt x="10169" y="43"/>
                    </a:cubicBezTo>
                    <a:cubicBezTo>
                      <a:pt x="8841" y="107"/>
                      <a:pt x="7513" y="237"/>
                      <a:pt x="6186" y="464"/>
                    </a:cubicBezTo>
                    <a:cubicBezTo>
                      <a:pt x="4372" y="788"/>
                      <a:pt x="2494" y="1694"/>
                      <a:pt x="1231" y="1791"/>
                    </a:cubicBezTo>
                    <a:cubicBezTo>
                      <a:pt x="0" y="1889"/>
                      <a:pt x="65" y="3734"/>
                      <a:pt x="648" y="5094"/>
                    </a:cubicBezTo>
                    <a:cubicBezTo>
                      <a:pt x="1263" y="6487"/>
                      <a:pt x="1360" y="7426"/>
                      <a:pt x="4534" y="7491"/>
                    </a:cubicBezTo>
                    <a:cubicBezTo>
                      <a:pt x="5209" y="7498"/>
                      <a:pt x="5870" y="7506"/>
                      <a:pt x="6507" y="7506"/>
                    </a:cubicBezTo>
                    <a:cubicBezTo>
                      <a:pt x="8836" y="7506"/>
                      <a:pt x="10845" y="7393"/>
                      <a:pt x="12014" y="6681"/>
                    </a:cubicBezTo>
                    <a:cubicBezTo>
                      <a:pt x="13504" y="5742"/>
                      <a:pt x="14055" y="2892"/>
                      <a:pt x="13504" y="1953"/>
                    </a:cubicBezTo>
                    <a:cubicBezTo>
                      <a:pt x="12978" y="1135"/>
                      <a:pt x="11978" y="1"/>
                      <a:pt x="106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0"/>
              <p:cNvSpPr/>
              <p:nvPr/>
            </p:nvSpPr>
            <p:spPr>
              <a:xfrm flipH="1">
                <a:off x="4379100" y="1282188"/>
                <a:ext cx="379725" cy="47742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9097" extrusionOk="0">
                    <a:moveTo>
                      <a:pt x="9227" y="0"/>
                    </a:moveTo>
                    <a:cubicBezTo>
                      <a:pt x="7183" y="0"/>
                      <a:pt x="7848" y="4058"/>
                      <a:pt x="8485" y="7150"/>
                    </a:cubicBezTo>
                    <a:cubicBezTo>
                      <a:pt x="9197" y="10421"/>
                      <a:pt x="9489" y="10680"/>
                      <a:pt x="9489" y="10680"/>
                    </a:cubicBezTo>
                    <a:cubicBezTo>
                      <a:pt x="9003" y="12299"/>
                      <a:pt x="8582" y="15958"/>
                      <a:pt x="8582" y="15958"/>
                    </a:cubicBezTo>
                    <a:cubicBezTo>
                      <a:pt x="8582" y="15958"/>
                      <a:pt x="7287" y="15117"/>
                      <a:pt x="6315" y="15084"/>
                    </a:cubicBezTo>
                    <a:cubicBezTo>
                      <a:pt x="5866" y="15069"/>
                      <a:pt x="5306" y="15047"/>
                      <a:pt x="4795" y="15047"/>
                    </a:cubicBezTo>
                    <a:cubicBezTo>
                      <a:pt x="4201" y="15047"/>
                      <a:pt x="3674" y="15077"/>
                      <a:pt x="3465" y="15181"/>
                    </a:cubicBezTo>
                    <a:cubicBezTo>
                      <a:pt x="3109" y="15343"/>
                      <a:pt x="3336" y="15829"/>
                      <a:pt x="4210" y="16056"/>
                    </a:cubicBezTo>
                    <a:cubicBezTo>
                      <a:pt x="5085" y="16282"/>
                      <a:pt x="6315" y="16509"/>
                      <a:pt x="5311" y="16639"/>
                    </a:cubicBezTo>
                    <a:cubicBezTo>
                      <a:pt x="4307" y="16768"/>
                      <a:pt x="1166" y="16768"/>
                      <a:pt x="486" y="17027"/>
                    </a:cubicBezTo>
                    <a:cubicBezTo>
                      <a:pt x="130" y="17124"/>
                      <a:pt x="1" y="17578"/>
                      <a:pt x="292" y="17804"/>
                    </a:cubicBezTo>
                    <a:cubicBezTo>
                      <a:pt x="1076" y="18698"/>
                      <a:pt x="2271" y="18829"/>
                      <a:pt x="3205" y="18829"/>
                    </a:cubicBezTo>
                    <a:cubicBezTo>
                      <a:pt x="3594" y="18829"/>
                      <a:pt x="3937" y="18806"/>
                      <a:pt x="4187" y="18806"/>
                    </a:cubicBezTo>
                    <a:cubicBezTo>
                      <a:pt x="4230" y="18806"/>
                      <a:pt x="4270" y="18807"/>
                      <a:pt x="4307" y="18808"/>
                    </a:cubicBezTo>
                    <a:cubicBezTo>
                      <a:pt x="4812" y="18850"/>
                      <a:pt x="6447" y="19097"/>
                      <a:pt x="7905" y="19097"/>
                    </a:cubicBezTo>
                    <a:cubicBezTo>
                      <a:pt x="8694" y="19097"/>
                      <a:pt x="9432" y="19024"/>
                      <a:pt x="9910" y="18808"/>
                    </a:cubicBezTo>
                    <a:cubicBezTo>
                      <a:pt x="11270" y="18225"/>
                      <a:pt x="14476" y="13368"/>
                      <a:pt x="14476" y="13368"/>
                    </a:cubicBezTo>
                    <a:cubicBezTo>
                      <a:pt x="14670" y="13659"/>
                      <a:pt x="15188" y="14955"/>
                      <a:pt x="15188" y="14955"/>
                    </a:cubicBezTo>
                    <a:cubicBezTo>
                      <a:pt x="15059" y="14177"/>
                      <a:pt x="14249" y="11392"/>
                      <a:pt x="14249" y="11392"/>
                    </a:cubicBezTo>
                    <a:cubicBezTo>
                      <a:pt x="13148" y="7247"/>
                      <a:pt x="9683" y="58"/>
                      <a:pt x="9683" y="58"/>
                    </a:cubicBezTo>
                    <a:cubicBezTo>
                      <a:pt x="9518" y="19"/>
                      <a:pt x="9366" y="0"/>
                      <a:pt x="9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0"/>
              <p:cNvSpPr/>
              <p:nvPr/>
            </p:nvSpPr>
            <p:spPr>
              <a:xfrm flipH="1">
                <a:off x="4321900" y="1668363"/>
                <a:ext cx="445825" cy="332700"/>
              </a:xfrm>
              <a:custGeom>
                <a:avLst/>
                <a:gdLst/>
                <a:ahLst/>
                <a:cxnLst/>
                <a:rect l="l" t="t" r="r" b="b"/>
                <a:pathLst>
                  <a:path w="17833" h="13308" extrusionOk="0">
                    <a:moveTo>
                      <a:pt x="13870" y="1"/>
                    </a:moveTo>
                    <a:cubicBezTo>
                      <a:pt x="13493" y="1"/>
                      <a:pt x="13277" y="123"/>
                      <a:pt x="13277" y="123"/>
                    </a:cubicBezTo>
                    <a:cubicBezTo>
                      <a:pt x="10039" y="1742"/>
                      <a:pt x="7837" y="6697"/>
                      <a:pt x="7837" y="6697"/>
                    </a:cubicBezTo>
                    <a:cubicBezTo>
                      <a:pt x="7672" y="6681"/>
                      <a:pt x="7505" y="6673"/>
                      <a:pt x="7338" y="6673"/>
                    </a:cubicBezTo>
                    <a:cubicBezTo>
                      <a:pt x="6815" y="6673"/>
                      <a:pt x="6287" y="6752"/>
                      <a:pt x="5797" y="6923"/>
                    </a:cubicBezTo>
                    <a:cubicBezTo>
                      <a:pt x="4437" y="7280"/>
                      <a:pt x="1684" y="9061"/>
                      <a:pt x="842" y="10259"/>
                    </a:cubicBezTo>
                    <a:cubicBezTo>
                      <a:pt x="0" y="11425"/>
                      <a:pt x="777" y="11878"/>
                      <a:pt x="1101" y="12040"/>
                    </a:cubicBezTo>
                    <a:cubicBezTo>
                      <a:pt x="1142" y="12056"/>
                      <a:pt x="1191" y="12063"/>
                      <a:pt x="1246" y="12063"/>
                    </a:cubicBezTo>
                    <a:cubicBezTo>
                      <a:pt x="1630" y="12063"/>
                      <a:pt x="2299" y="11716"/>
                      <a:pt x="2299" y="11716"/>
                    </a:cubicBezTo>
                    <a:lnTo>
                      <a:pt x="2299" y="11716"/>
                    </a:lnTo>
                    <a:cubicBezTo>
                      <a:pt x="1684" y="12558"/>
                      <a:pt x="2299" y="12914"/>
                      <a:pt x="2656" y="12914"/>
                    </a:cubicBezTo>
                    <a:cubicBezTo>
                      <a:pt x="2972" y="12914"/>
                      <a:pt x="4564" y="12021"/>
                      <a:pt x="4918" y="11820"/>
                    </a:cubicBezTo>
                    <a:lnTo>
                      <a:pt x="4918" y="11820"/>
                    </a:lnTo>
                    <a:cubicBezTo>
                      <a:pt x="4044" y="12334"/>
                      <a:pt x="3962" y="13011"/>
                      <a:pt x="4372" y="13011"/>
                    </a:cubicBezTo>
                    <a:cubicBezTo>
                      <a:pt x="4825" y="13011"/>
                      <a:pt x="6833" y="11910"/>
                      <a:pt x="6833" y="11910"/>
                    </a:cubicBezTo>
                    <a:cubicBezTo>
                      <a:pt x="6833" y="11910"/>
                      <a:pt x="9272" y="13307"/>
                      <a:pt x="11153" y="13307"/>
                    </a:cubicBezTo>
                    <a:cubicBezTo>
                      <a:pt x="11472" y="13307"/>
                      <a:pt x="11775" y="13267"/>
                      <a:pt x="12047" y="13173"/>
                    </a:cubicBezTo>
                    <a:cubicBezTo>
                      <a:pt x="13925" y="12558"/>
                      <a:pt x="16062" y="6891"/>
                      <a:pt x="16062" y="6891"/>
                    </a:cubicBezTo>
                    <a:cubicBezTo>
                      <a:pt x="16062" y="6891"/>
                      <a:pt x="16095" y="8024"/>
                      <a:pt x="16418" y="8057"/>
                    </a:cubicBezTo>
                    <a:cubicBezTo>
                      <a:pt x="16420" y="8057"/>
                      <a:pt x="16423" y="8057"/>
                      <a:pt x="16425" y="8057"/>
                    </a:cubicBezTo>
                    <a:cubicBezTo>
                      <a:pt x="16756" y="8057"/>
                      <a:pt x="17832" y="3091"/>
                      <a:pt x="16159" y="1289"/>
                    </a:cubicBezTo>
                    <a:cubicBezTo>
                      <a:pt x="15190" y="226"/>
                      <a:pt x="14381" y="1"/>
                      <a:pt x="138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0"/>
              <p:cNvSpPr/>
              <p:nvPr/>
            </p:nvSpPr>
            <p:spPr>
              <a:xfrm flipH="1">
                <a:off x="4460075" y="1720813"/>
                <a:ext cx="687075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12193" extrusionOk="0">
                    <a:moveTo>
                      <a:pt x="2512" y="0"/>
                    </a:moveTo>
                    <a:cubicBezTo>
                      <a:pt x="966" y="0"/>
                      <a:pt x="1" y="589"/>
                      <a:pt x="249" y="2170"/>
                    </a:cubicBezTo>
                    <a:cubicBezTo>
                      <a:pt x="249" y="2170"/>
                      <a:pt x="670" y="7092"/>
                      <a:pt x="4232" y="9197"/>
                    </a:cubicBezTo>
                    <a:lnTo>
                      <a:pt x="3779" y="8387"/>
                    </a:lnTo>
                    <a:lnTo>
                      <a:pt x="6369" y="10557"/>
                    </a:lnTo>
                    <a:lnTo>
                      <a:pt x="6369" y="10557"/>
                    </a:lnTo>
                    <a:lnTo>
                      <a:pt x="5722" y="9456"/>
                    </a:lnTo>
                    <a:lnTo>
                      <a:pt x="5722" y="9456"/>
                    </a:lnTo>
                    <a:cubicBezTo>
                      <a:pt x="8247" y="10557"/>
                      <a:pt x="10870" y="11399"/>
                      <a:pt x="13558" y="11982"/>
                    </a:cubicBezTo>
                    <a:cubicBezTo>
                      <a:pt x="14233" y="12117"/>
                      <a:pt x="14907" y="12184"/>
                      <a:pt x="15582" y="12184"/>
                    </a:cubicBezTo>
                    <a:cubicBezTo>
                      <a:pt x="15717" y="12184"/>
                      <a:pt x="15852" y="12182"/>
                      <a:pt x="15987" y="12176"/>
                    </a:cubicBezTo>
                    <a:cubicBezTo>
                      <a:pt x="16097" y="12187"/>
                      <a:pt x="16210" y="12193"/>
                      <a:pt x="16325" y="12193"/>
                    </a:cubicBezTo>
                    <a:cubicBezTo>
                      <a:pt x="18206" y="12193"/>
                      <a:pt x="20650" y="10784"/>
                      <a:pt x="20650" y="10784"/>
                    </a:cubicBezTo>
                    <a:cubicBezTo>
                      <a:pt x="20650" y="10784"/>
                      <a:pt x="22690" y="11885"/>
                      <a:pt x="23143" y="11885"/>
                    </a:cubicBezTo>
                    <a:cubicBezTo>
                      <a:pt x="23564" y="11885"/>
                      <a:pt x="23435" y="11175"/>
                      <a:pt x="22533" y="10657"/>
                    </a:cubicBezTo>
                    <a:lnTo>
                      <a:pt x="22533" y="10657"/>
                    </a:lnTo>
                    <a:cubicBezTo>
                      <a:pt x="22643" y="10720"/>
                      <a:pt x="24514" y="11788"/>
                      <a:pt x="24860" y="11788"/>
                    </a:cubicBezTo>
                    <a:cubicBezTo>
                      <a:pt x="25216" y="11788"/>
                      <a:pt x="25831" y="11431"/>
                      <a:pt x="25216" y="10589"/>
                    </a:cubicBezTo>
                    <a:lnTo>
                      <a:pt x="25216" y="10589"/>
                    </a:lnTo>
                    <a:cubicBezTo>
                      <a:pt x="25216" y="10590"/>
                      <a:pt x="25885" y="10937"/>
                      <a:pt x="26270" y="10937"/>
                    </a:cubicBezTo>
                    <a:cubicBezTo>
                      <a:pt x="26325" y="10937"/>
                      <a:pt x="26374" y="10930"/>
                      <a:pt x="26414" y="10913"/>
                    </a:cubicBezTo>
                    <a:cubicBezTo>
                      <a:pt x="26738" y="10751"/>
                      <a:pt x="27483" y="10298"/>
                      <a:pt x="26641" y="9100"/>
                    </a:cubicBezTo>
                    <a:cubicBezTo>
                      <a:pt x="25799" y="7902"/>
                      <a:pt x="23079" y="6121"/>
                      <a:pt x="21686" y="5764"/>
                    </a:cubicBezTo>
                    <a:cubicBezTo>
                      <a:pt x="21196" y="5593"/>
                      <a:pt x="20668" y="5514"/>
                      <a:pt x="20145" y="5514"/>
                    </a:cubicBezTo>
                    <a:cubicBezTo>
                      <a:pt x="19978" y="5514"/>
                      <a:pt x="19811" y="5522"/>
                      <a:pt x="19646" y="5538"/>
                    </a:cubicBezTo>
                    <a:cubicBezTo>
                      <a:pt x="19646" y="5538"/>
                      <a:pt x="17120" y="4761"/>
                      <a:pt x="14465" y="4275"/>
                    </a:cubicBezTo>
                    <a:lnTo>
                      <a:pt x="14173" y="4113"/>
                    </a:lnTo>
                    <a:cubicBezTo>
                      <a:pt x="11748" y="2680"/>
                      <a:pt x="5810" y="0"/>
                      <a:pt x="2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0"/>
              <p:cNvSpPr/>
              <p:nvPr/>
            </p:nvSpPr>
            <p:spPr>
              <a:xfrm flipH="1">
                <a:off x="4565325" y="1031538"/>
                <a:ext cx="111725" cy="130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5228" extrusionOk="0">
                    <a:moveTo>
                      <a:pt x="3315" y="0"/>
                    </a:moveTo>
                    <a:cubicBezTo>
                      <a:pt x="3151" y="0"/>
                      <a:pt x="2982" y="35"/>
                      <a:pt x="2817" y="111"/>
                    </a:cubicBezTo>
                    <a:cubicBezTo>
                      <a:pt x="1263" y="726"/>
                      <a:pt x="162" y="2151"/>
                      <a:pt x="0" y="3802"/>
                    </a:cubicBezTo>
                    <a:cubicBezTo>
                      <a:pt x="0" y="3802"/>
                      <a:pt x="486" y="4968"/>
                      <a:pt x="3336" y="5227"/>
                    </a:cubicBezTo>
                    <a:cubicBezTo>
                      <a:pt x="3336" y="5227"/>
                      <a:pt x="4275" y="4579"/>
                      <a:pt x="4404" y="2863"/>
                    </a:cubicBezTo>
                    <a:cubicBezTo>
                      <a:pt x="4437" y="2215"/>
                      <a:pt x="4469" y="1633"/>
                      <a:pt x="4469" y="1147"/>
                    </a:cubicBezTo>
                    <a:cubicBezTo>
                      <a:pt x="4469" y="483"/>
                      <a:pt x="3926" y="0"/>
                      <a:pt x="33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0"/>
              <p:cNvSpPr/>
              <p:nvPr/>
            </p:nvSpPr>
            <p:spPr>
              <a:xfrm flipH="1">
                <a:off x="4575825" y="1055163"/>
                <a:ext cx="858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635" extrusionOk="0">
                    <a:moveTo>
                      <a:pt x="2771" y="1"/>
                    </a:moveTo>
                    <a:cubicBezTo>
                      <a:pt x="2066" y="1"/>
                      <a:pt x="624" y="321"/>
                      <a:pt x="0" y="2792"/>
                    </a:cubicBezTo>
                    <a:cubicBezTo>
                      <a:pt x="0" y="2792"/>
                      <a:pt x="680" y="3634"/>
                      <a:pt x="2623" y="3634"/>
                    </a:cubicBezTo>
                    <a:cubicBezTo>
                      <a:pt x="2623" y="3634"/>
                      <a:pt x="3433" y="2533"/>
                      <a:pt x="3174" y="40"/>
                    </a:cubicBezTo>
                    <a:cubicBezTo>
                      <a:pt x="3174" y="40"/>
                      <a:pt x="3018" y="1"/>
                      <a:pt x="27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0"/>
              <p:cNvSpPr/>
              <p:nvPr/>
            </p:nvSpPr>
            <p:spPr>
              <a:xfrm flipH="1">
                <a:off x="4582325" y="1095613"/>
                <a:ext cx="557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2017" extrusionOk="0">
                    <a:moveTo>
                      <a:pt x="1697" y="0"/>
                    </a:moveTo>
                    <a:cubicBezTo>
                      <a:pt x="1658" y="0"/>
                      <a:pt x="1619" y="3"/>
                      <a:pt x="1580" y="9"/>
                    </a:cubicBezTo>
                    <a:cubicBezTo>
                      <a:pt x="1565" y="8"/>
                      <a:pt x="1551" y="8"/>
                      <a:pt x="1536" y="8"/>
                    </a:cubicBezTo>
                    <a:cubicBezTo>
                      <a:pt x="559" y="8"/>
                      <a:pt x="1" y="1057"/>
                      <a:pt x="479" y="1887"/>
                    </a:cubicBezTo>
                    <a:cubicBezTo>
                      <a:pt x="868" y="1984"/>
                      <a:pt x="1256" y="2016"/>
                      <a:pt x="1677" y="2016"/>
                    </a:cubicBezTo>
                    <a:cubicBezTo>
                      <a:pt x="2001" y="1466"/>
                      <a:pt x="2196" y="818"/>
                      <a:pt x="2228" y="171"/>
                    </a:cubicBezTo>
                    <a:cubicBezTo>
                      <a:pt x="2067" y="63"/>
                      <a:pt x="1884" y="0"/>
                      <a:pt x="16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0"/>
              <p:cNvSpPr/>
              <p:nvPr/>
            </p:nvSpPr>
            <p:spPr>
              <a:xfrm flipH="1">
                <a:off x="4584750" y="1109888"/>
                <a:ext cx="356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1413" extrusionOk="0">
                    <a:moveTo>
                      <a:pt x="864" y="0"/>
                    </a:moveTo>
                    <a:cubicBezTo>
                      <a:pt x="607" y="0"/>
                      <a:pt x="353" y="140"/>
                      <a:pt x="228" y="409"/>
                    </a:cubicBezTo>
                    <a:cubicBezTo>
                      <a:pt x="1" y="862"/>
                      <a:pt x="357" y="1413"/>
                      <a:pt x="875" y="1413"/>
                    </a:cubicBezTo>
                    <a:lnTo>
                      <a:pt x="875" y="1381"/>
                    </a:lnTo>
                    <a:lnTo>
                      <a:pt x="1005" y="1381"/>
                    </a:lnTo>
                    <a:cubicBezTo>
                      <a:pt x="1199" y="1057"/>
                      <a:pt x="1329" y="668"/>
                      <a:pt x="1426" y="280"/>
                    </a:cubicBezTo>
                    <a:cubicBezTo>
                      <a:pt x="1281" y="92"/>
                      <a:pt x="1072" y="0"/>
                      <a:pt x="8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0"/>
              <p:cNvSpPr/>
              <p:nvPr/>
            </p:nvSpPr>
            <p:spPr>
              <a:xfrm flipH="1">
                <a:off x="4480300" y="1037188"/>
                <a:ext cx="57500" cy="109050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4362" extrusionOk="0">
                    <a:moveTo>
                      <a:pt x="1861" y="1"/>
                    </a:moveTo>
                    <a:cubicBezTo>
                      <a:pt x="1520" y="1"/>
                      <a:pt x="1067" y="87"/>
                      <a:pt x="842" y="500"/>
                    </a:cubicBezTo>
                    <a:cubicBezTo>
                      <a:pt x="227" y="1666"/>
                      <a:pt x="0" y="2993"/>
                      <a:pt x="259" y="4289"/>
                    </a:cubicBezTo>
                    <a:cubicBezTo>
                      <a:pt x="259" y="4289"/>
                      <a:pt x="364" y="4361"/>
                      <a:pt x="559" y="4361"/>
                    </a:cubicBezTo>
                    <a:cubicBezTo>
                      <a:pt x="753" y="4361"/>
                      <a:pt x="1036" y="4289"/>
                      <a:pt x="1392" y="3997"/>
                    </a:cubicBezTo>
                    <a:cubicBezTo>
                      <a:pt x="1425" y="3285"/>
                      <a:pt x="2073" y="1633"/>
                      <a:pt x="2299" y="46"/>
                    </a:cubicBezTo>
                    <a:cubicBezTo>
                      <a:pt x="2299" y="46"/>
                      <a:pt x="2110" y="1"/>
                      <a:pt x="18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0"/>
              <p:cNvSpPr/>
              <p:nvPr/>
            </p:nvSpPr>
            <p:spPr>
              <a:xfrm flipH="1">
                <a:off x="4481925" y="1047738"/>
                <a:ext cx="42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1685" h="3426" extrusionOk="0">
                    <a:moveTo>
                      <a:pt x="1609" y="1"/>
                    </a:moveTo>
                    <a:cubicBezTo>
                      <a:pt x="1477" y="1"/>
                      <a:pt x="1172" y="85"/>
                      <a:pt x="681" y="693"/>
                    </a:cubicBezTo>
                    <a:cubicBezTo>
                      <a:pt x="1" y="1567"/>
                      <a:pt x="65" y="3413"/>
                      <a:pt x="65" y="3413"/>
                    </a:cubicBezTo>
                    <a:cubicBezTo>
                      <a:pt x="130" y="3421"/>
                      <a:pt x="195" y="3425"/>
                      <a:pt x="260" y="3425"/>
                    </a:cubicBezTo>
                    <a:cubicBezTo>
                      <a:pt x="456" y="3425"/>
                      <a:pt x="656" y="3389"/>
                      <a:pt x="875" y="3316"/>
                    </a:cubicBezTo>
                    <a:cubicBezTo>
                      <a:pt x="972" y="2604"/>
                      <a:pt x="1425" y="1308"/>
                      <a:pt x="1684" y="13"/>
                    </a:cubicBezTo>
                    <a:cubicBezTo>
                      <a:pt x="1684" y="13"/>
                      <a:pt x="1659" y="1"/>
                      <a:pt x="1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0"/>
              <p:cNvSpPr/>
              <p:nvPr/>
            </p:nvSpPr>
            <p:spPr>
              <a:xfrm flipH="1">
                <a:off x="4494075" y="1095813"/>
                <a:ext cx="348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976" extrusionOk="0">
                    <a:moveTo>
                      <a:pt x="1393" y="1"/>
                    </a:moveTo>
                    <a:cubicBezTo>
                      <a:pt x="259" y="1"/>
                      <a:pt x="0" y="1587"/>
                      <a:pt x="1069" y="1976"/>
                    </a:cubicBezTo>
                    <a:lnTo>
                      <a:pt x="1036" y="1879"/>
                    </a:lnTo>
                    <a:cubicBezTo>
                      <a:pt x="972" y="1555"/>
                      <a:pt x="1166" y="843"/>
                      <a:pt x="13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0"/>
              <p:cNvSpPr/>
              <p:nvPr/>
            </p:nvSpPr>
            <p:spPr>
              <a:xfrm flipH="1">
                <a:off x="4496500" y="1105538"/>
                <a:ext cx="129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102" extrusionOk="0">
                    <a:moveTo>
                      <a:pt x="519" y="0"/>
                    </a:moveTo>
                    <a:lnTo>
                      <a:pt x="519" y="0"/>
                    </a:lnTo>
                    <a:cubicBezTo>
                      <a:pt x="227" y="65"/>
                      <a:pt x="0" y="324"/>
                      <a:pt x="0" y="616"/>
                    </a:cubicBezTo>
                    <a:cubicBezTo>
                      <a:pt x="0" y="810"/>
                      <a:pt x="98" y="1004"/>
                      <a:pt x="259" y="1101"/>
                    </a:cubicBezTo>
                    <a:cubicBezTo>
                      <a:pt x="324" y="745"/>
                      <a:pt x="421" y="356"/>
                      <a:pt x="5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0"/>
              <p:cNvSpPr/>
              <p:nvPr/>
            </p:nvSpPr>
            <p:spPr>
              <a:xfrm flipH="1">
                <a:off x="4489225" y="1156163"/>
                <a:ext cx="165975" cy="15780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6312" extrusionOk="0">
                    <a:moveTo>
                      <a:pt x="4594" y="1"/>
                    </a:moveTo>
                    <a:cubicBezTo>
                      <a:pt x="3010" y="1"/>
                      <a:pt x="1256" y="940"/>
                      <a:pt x="583" y="2379"/>
                    </a:cubicBezTo>
                    <a:cubicBezTo>
                      <a:pt x="1" y="3610"/>
                      <a:pt x="1" y="5002"/>
                      <a:pt x="583" y="6233"/>
                    </a:cubicBezTo>
                    <a:cubicBezTo>
                      <a:pt x="935" y="6287"/>
                      <a:pt x="1283" y="6311"/>
                      <a:pt x="1624" y="6311"/>
                    </a:cubicBezTo>
                    <a:cubicBezTo>
                      <a:pt x="3954" y="6311"/>
                      <a:pt x="5944" y="5157"/>
                      <a:pt x="6283" y="4225"/>
                    </a:cubicBezTo>
                    <a:cubicBezTo>
                      <a:pt x="6639" y="3124"/>
                      <a:pt x="6509" y="1537"/>
                      <a:pt x="6315" y="469"/>
                    </a:cubicBezTo>
                    <a:cubicBezTo>
                      <a:pt x="5820" y="148"/>
                      <a:pt x="5220" y="1"/>
                      <a:pt x="4594" y="1"/>
                    </a:cubicBezTo>
                    <a:close/>
                  </a:path>
                </a:pathLst>
              </a:custGeom>
              <a:solidFill>
                <a:srgbClr val="CAA2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0"/>
              <p:cNvSpPr/>
              <p:nvPr/>
            </p:nvSpPr>
            <p:spPr>
              <a:xfrm flipH="1">
                <a:off x="4514300" y="1156538"/>
                <a:ext cx="59125" cy="49475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1979" extrusionOk="0">
                    <a:moveTo>
                      <a:pt x="939" y="0"/>
                    </a:moveTo>
                    <a:cubicBezTo>
                      <a:pt x="939" y="0"/>
                      <a:pt x="0" y="486"/>
                      <a:pt x="65" y="842"/>
                    </a:cubicBezTo>
                    <a:cubicBezTo>
                      <a:pt x="97" y="1199"/>
                      <a:pt x="1198" y="1911"/>
                      <a:pt x="1587" y="1976"/>
                    </a:cubicBezTo>
                    <a:cubicBezTo>
                      <a:pt x="1601" y="1978"/>
                      <a:pt x="1615" y="1979"/>
                      <a:pt x="1629" y="1979"/>
                    </a:cubicBezTo>
                    <a:cubicBezTo>
                      <a:pt x="2019" y="1979"/>
                      <a:pt x="2173" y="1116"/>
                      <a:pt x="2267" y="616"/>
                    </a:cubicBezTo>
                    <a:cubicBezTo>
                      <a:pt x="2364" y="130"/>
                      <a:pt x="939" y="0"/>
                      <a:pt x="9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0"/>
              <p:cNvSpPr/>
              <p:nvPr/>
            </p:nvSpPr>
            <p:spPr>
              <a:xfrm flipH="1">
                <a:off x="4516750" y="1250713"/>
                <a:ext cx="10525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65" extrusionOk="0">
                    <a:moveTo>
                      <a:pt x="1537" y="1"/>
                    </a:moveTo>
                    <a:cubicBezTo>
                      <a:pt x="1385" y="1"/>
                      <a:pt x="1230" y="9"/>
                      <a:pt x="1069" y="22"/>
                    </a:cubicBezTo>
                    <a:cubicBezTo>
                      <a:pt x="713" y="22"/>
                      <a:pt x="356" y="119"/>
                      <a:pt x="0" y="281"/>
                    </a:cubicBezTo>
                    <a:cubicBezTo>
                      <a:pt x="389" y="281"/>
                      <a:pt x="713" y="281"/>
                      <a:pt x="1069" y="314"/>
                    </a:cubicBezTo>
                    <a:cubicBezTo>
                      <a:pt x="1425" y="378"/>
                      <a:pt x="1781" y="411"/>
                      <a:pt x="2137" y="443"/>
                    </a:cubicBezTo>
                    <a:cubicBezTo>
                      <a:pt x="2461" y="508"/>
                      <a:pt x="2818" y="573"/>
                      <a:pt x="3141" y="637"/>
                    </a:cubicBezTo>
                    <a:cubicBezTo>
                      <a:pt x="3498" y="702"/>
                      <a:pt x="3854" y="799"/>
                      <a:pt x="4210" y="864"/>
                    </a:cubicBezTo>
                    <a:cubicBezTo>
                      <a:pt x="3595" y="411"/>
                      <a:pt x="2915" y="152"/>
                      <a:pt x="2170" y="55"/>
                    </a:cubicBezTo>
                    <a:cubicBezTo>
                      <a:pt x="1961" y="17"/>
                      <a:pt x="1753" y="1"/>
                      <a:pt x="1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0"/>
              <p:cNvSpPr/>
              <p:nvPr/>
            </p:nvSpPr>
            <p:spPr>
              <a:xfrm flipH="1">
                <a:off x="4434975" y="1671413"/>
                <a:ext cx="91500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3434" extrusionOk="0">
                    <a:moveTo>
                      <a:pt x="3660" y="1"/>
                    </a:moveTo>
                    <a:lnTo>
                      <a:pt x="3660" y="1"/>
                    </a:lnTo>
                    <a:cubicBezTo>
                      <a:pt x="3206" y="66"/>
                      <a:pt x="2785" y="195"/>
                      <a:pt x="2397" y="422"/>
                    </a:cubicBezTo>
                    <a:cubicBezTo>
                      <a:pt x="2040" y="649"/>
                      <a:pt x="1684" y="908"/>
                      <a:pt x="1360" y="1231"/>
                    </a:cubicBezTo>
                    <a:cubicBezTo>
                      <a:pt x="1069" y="1523"/>
                      <a:pt x="778" y="1879"/>
                      <a:pt x="551" y="2235"/>
                    </a:cubicBezTo>
                    <a:cubicBezTo>
                      <a:pt x="324" y="2624"/>
                      <a:pt x="130" y="3013"/>
                      <a:pt x="0" y="3433"/>
                    </a:cubicBezTo>
                    <a:cubicBezTo>
                      <a:pt x="519" y="2753"/>
                      <a:pt x="1069" y="2106"/>
                      <a:pt x="1652" y="1491"/>
                    </a:cubicBezTo>
                    <a:cubicBezTo>
                      <a:pt x="1943" y="1199"/>
                      <a:pt x="2267" y="940"/>
                      <a:pt x="2591" y="681"/>
                    </a:cubicBezTo>
                    <a:cubicBezTo>
                      <a:pt x="2915" y="422"/>
                      <a:pt x="3271" y="195"/>
                      <a:pt x="3660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0"/>
              <p:cNvSpPr/>
              <p:nvPr/>
            </p:nvSpPr>
            <p:spPr>
              <a:xfrm flipH="1">
                <a:off x="4506225" y="1859238"/>
                <a:ext cx="255850" cy="140075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5603" extrusionOk="0">
                    <a:moveTo>
                      <a:pt x="4243" y="1"/>
                    </a:moveTo>
                    <a:cubicBezTo>
                      <a:pt x="3628" y="260"/>
                      <a:pt x="3045" y="584"/>
                      <a:pt x="2494" y="940"/>
                    </a:cubicBezTo>
                    <a:cubicBezTo>
                      <a:pt x="1944" y="1264"/>
                      <a:pt x="1393" y="1685"/>
                      <a:pt x="908" y="2138"/>
                    </a:cubicBezTo>
                    <a:cubicBezTo>
                      <a:pt x="649" y="2365"/>
                      <a:pt x="454" y="2656"/>
                      <a:pt x="260" y="2948"/>
                    </a:cubicBezTo>
                    <a:cubicBezTo>
                      <a:pt x="66" y="3271"/>
                      <a:pt x="1" y="3660"/>
                      <a:pt x="131" y="4049"/>
                    </a:cubicBezTo>
                    <a:cubicBezTo>
                      <a:pt x="228" y="4243"/>
                      <a:pt x="357" y="4405"/>
                      <a:pt x="584" y="4470"/>
                    </a:cubicBezTo>
                    <a:cubicBezTo>
                      <a:pt x="702" y="4517"/>
                      <a:pt x="856" y="4547"/>
                      <a:pt x="993" y="4547"/>
                    </a:cubicBezTo>
                    <a:cubicBezTo>
                      <a:pt x="1043" y="4547"/>
                      <a:pt x="1091" y="4543"/>
                      <a:pt x="1134" y="4534"/>
                    </a:cubicBezTo>
                    <a:cubicBezTo>
                      <a:pt x="1374" y="4491"/>
                      <a:pt x="1614" y="4432"/>
                      <a:pt x="1834" y="4350"/>
                    </a:cubicBezTo>
                    <a:lnTo>
                      <a:pt x="1834" y="4350"/>
                    </a:lnTo>
                    <a:cubicBezTo>
                      <a:pt x="1845" y="4532"/>
                      <a:pt x="1899" y="4717"/>
                      <a:pt x="1976" y="4891"/>
                    </a:cubicBezTo>
                    <a:cubicBezTo>
                      <a:pt x="2073" y="5020"/>
                      <a:pt x="2235" y="5117"/>
                      <a:pt x="2397" y="5182"/>
                    </a:cubicBezTo>
                    <a:cubicBezTo>
                      <a:pt x="2527" y="5214"/>
                      <a:pt x="2689" y="5247"/>
                      <a:pt x="2851" y="5247"/>
                    </a:cubicBezTo>
                    <a:cubicBezTo>
                      <a:pt x="3110" y="5214"/>
                      <a:pt x="3401" y="5150"/>
                      <a:pt x="3660" y="5052"/>
                    </a:cubicBezTo>
                    <a:cubicBezTo>
                      <a:pt x="3720" y="5038"/>
                      <a:pt x="3779" y="5016"/>
                      <a:pt x="3838" y="4991"/>
                    </a:cubicBezTo>
                    <a:lnTo>
                      <a:pt x="3838" y="4991"/>
                    </a:lnTo>
                    <a:cubicBezTo>
                      <a:pt x="3838" y="5052"/>
                      <a:pt x="3854" y="5117"/>
                      <a:pt x="3887" y="5182"/>
                    </a:cubicBezTo>
                    <a:cubicBezTo>
                      <a:pt x="3887" y="5247"/>
                      <a:pt x="3952" y="5312"/>
                      <a:pt x="4016" y="5344"/>
                    </a:cubicBezTo>
                    <a:cubicBezTo>
                      <a:pt x="4081" y="5376"/>
                      <a:pt x="4146" y="5376"/>
                      <a:pt x="4178" y="5409"/>
                    </a:cubicBezTo>
                    <a:cubicBezTo>
                      <a:pt x="4373" y="5409"/>
                      <a:pt x="4535" y="5376"/>
                      <a:pt x="4696" y="5344"/>
                    </a:cubicBezTo>
                    <a:cubicBezTo>
                      <a:pt x="4858" y="5279"/>
                      <a:pt x="4988" y="5247"/>
                      <a:pt x="5117" y="5182"/>
                    </a:cubicBezTo>
                    <a:cubicBezTo>
                      <a:pt x="5654" y="4961"/>
                      <a:pt x="6191" y="4679"/>
                      <a:pt x="6667" y="4395"/>
                    </a:cubicBezTo>
                    <a:lnTo>
                      <a:pt x="6667" y="4395"/>
                    </a:lnTo>
                    <a:cubicBezTo>
                      <a:pt x="7260" y="4614"/>
                      <a:pt x="7825" y="4832"/>
                      <a:pt x="8421" y="5020"/>
                    </a:cubicBezTo>
                    <a:cubicBezTo>
                      <a:pt x="9036" y="5182"/>
                      <a:pt x="9651" y="5409"/>
                      <a:pt x="10234" y="5603"/>
                    </a:cubicBezTo>
                    <a:cubicBezTo>
                      <a:pt x="9651" y="5344"/>
                      <a:pt x="9068" y="5085"/>
                      <a:pt x="8485" y="4858"/>
                    </a:cubicBezTo>
                    <a:cubicBezTo>
                      <a:pt x="7902" y="4599"/>
                      <a:pt x="7287" y="4372"/>
                      <a:pt x="6704" y="4113"/>
                    </a:cubicBezTo>
                    <a:lnTo>
                      <a:pt x="6639" y="4113"/>
                    </a:lnTo>
                    <a:lnTo>
                      <a:pt x="6575" y="4146"/>
                    </a:lnTo>
                    <a:lnTo>
                      <a:pt x="5798" y="4534"/>
                    </a:lnTo>
                    <a:cubicBezTo>
                      <a:pt x="5538" y="4664"/>
                      <a:pt x="5247" y="4761"/>
                      <a:pt x="4988" y="4858"/>
                    </a:cubicBezTo>
                    <a:cubicBezTo>
                      <a:pt x="4761" y="4988"/>
                      <a:pt x="4502" y="5020"/>
                      <a:pt x="4211" y="5052"/>
                    </a:cubicBezTo>
                    <a:cubicBezTo>
                      <a:pt x="4178" y="5020"/>
                      <a:pt x="4178" y="4988"/>
                      <a:pt x="4211" y="4955"/>
                    </a:cubicBezTo>
                    <a:cubicBezTo>
                      <a:pt x="4239" y="4841"/>
                      <a:pt x="4293" y="4752"/>
                      <a:pt x="4350" y="4665"/>
                    </a:cubicBezTo>
                    <a:lnTo>
                      <a:pt x="4350" y="4665"/>
                    </a:lnTo>
                    <a:cubicBezTo>
                      <a:pt x="4369" y="4644"/>
                      <a:pt x="4388" y="4622"/>
                      <a:pt x="4405" y="4599"/>
                    </a:cubicBezTo>
                    <a:lnTo>
                      <a:pt x="4114" y="4405"/>
                    </a:lnTo>
                    <a:cubicBezTo>
                      <a:pt x="4110" y="4410"/>
                      <a:pt x="4106" y="4415"/>
                      <a:pt x="4102" y="4421"/>
                    </a:cubicBezTo>
                    <a:lnTo>
                      <a:pt x="4102" y="4421"/>
                    </a:lnTo>
                    <a:lnTo>
                      <a:pt x="4081" y="4405"/>
                    </a:lnTo>
                    <a:cubicBezTo>
                      <a:pt x="4016" y="4470"/>
                      <a:pt x="3919" y="4534"/>
                      <a:pt x="3855" y="4567"/>
                    </a:cubicBezTo>
                    <a:cubicBezTo>
                      <a:pt x="3725" y="4599"/>
                      <a:pt x="3628" y="4664"/>
                      <a:pt x="3498" y="4696"/>
                    </a:cubicBezTo>
                    <a:cubicBezTo>
                      <a:pt x="3272" y="4761"/>
                      <a:pt x="3045" y="4826"/>
                      <a:pt x="2818" y="4826"/>
                    </a:cubicBezTo>
                    <a:cubicBezTo>
                      <a:pt x="2776" y="4840"/>
                      <a:pt x="2733" y="4846"/>
                      <a:pt x="2691" y="4846"/>
                    </a:cubicBezTo>
                    <a:cubicBezTo>
                      <a:pt x="2542" y="4846"/>
                      <a:pt x="2401" y="4765"/>
                      <a:pt x="2300" y="4664"/>
                    </a:cubicBezTo>
                    <a:cubicBezTo>
                      <a:pt x="2235" y="4502"/>
                      <a:pt x="2203" y="4275"/>
                      <a:pt x="2235" y="4081"/>
                    </a:cubicBezTo>
                    <a:lnTo>
                      <a:pt x="2333" y="3692"/>
                    </a:lnTo>
                    <a:lnTo>
                      <a:pt x="1976" y="3854"/>
                    </a:lnTo>
                    <a:cubicBezTo>
                      <a:pt x="1685" y="4016"/>
                      <a:pt x="1393" y="4113"/>
                      <a:pt x="1102" y="4178"/>
                    </a:cubicBezTo>
                    <a:cubicBezTo>
                      <a:pt x="1056" y="4183"/>
                      <a:pt x="1011" y="4186"/>
                      <a:pt x="967" y="4186"/>
                    </a:cubicBezTo>
                    <a:cubicBezTo>
                      <a:pt x="733" y="4186"/>
                      <a:pt x="536" y="4110"/>
                      <a:pt x="454" y="3919"/>
                    </a:cubicBezTo>
                    <a:cubicBezTo>
                      <a:pt x="260" y="3401"/>
                      <a:pt x="681" y="2818"/>
                      <a:pt x="1102" y="2365"/>
                    </a:cubicBezTo>
                    <a:cubicBezTo>
                      <a:pt x="1555" y="1879"/>
                      <a:pt x="2073" y="1458"/>
                      <a:pt x="2592" y="1102"/>
                    </a:cubicBezTo>
                    <a:cubicBezTo>
                      <a:pt x="3142" y="713"/>
                      <a:pt x="3693" y="357"/>
                      <a:pt x="4243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0"/>
              <p:cNvSpPr/>
              <p:nvPr/>
            </p:nvSpPr>
            <p:spPr>
              <a:xfrm flipH="1">
                <a:off x="4469775" y="1393738"/>
                <a:ext cx="286625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11465" h="10038" extrusionOk="0">
                    <a:moveTo>
                      <a:pt x="7870" y="1"/>
                    </a:moveTo>
                    <a:lnTo>
                      <a:pt x="7870" y="1"/>
                    </a:lnTo>
                    <a:cubicBezTo>
                      <a:pt x="7416" y="357"/>
                      <a:pt x="8161" y="1976"/>
                      <a:pt x="8161" y="1976"/>
                    </a:cubicBezTo>
                    <a:cubicBezTo>
                      <a:pt x="7773" y="1782"/>
                      <a:pt x="6995" y="584"/>
                      <a:pt x="6995" y="583"/>
                    </a:cubicBezTo>
                    <a:lnTo>
                      <a:pt x="6995" y="583"/>
                    </a:lnTo>
                    <a:cubicBezTo>
                      <a:pt x="6801" y="843"/>
                      <a:pt x="7125" y="1523"/>
                      <a:pt x="7125" y="1523"/>
                    </a:cubicBezTo>
                    <a:cubicBezTo>
                      <a:pt x="7008" y="1516"/>
                      <a:pt x="6894" y="1514"/>
                      <a:pt x="6782" y="1514"/>
                    </a:cubicBezTo>
                    <a:cubicBezTo>
                      <a:pt x="3930" y="1514"/>
                      <a:pt x="2850" y="3433"/>
                      <a:pt x="2850" y="3433"/>
                    </a:cubicBezTo>
                    <a:cubicBezTo>
                      <a:pt x="2768" y="3423"/>
                      <a:pt x="2685" y="3418"/>
                      <a:pt x="2602" y="3418"/>
                    </a:cubicBezTo>
                    <a:cubicBezTo>
                      <a:pt x="1380" y="3418"/>
                      <a:pt x="126" y="4518"/>
                      <a:pt x="65" y="6186"/>
                    </a:cubicBezTo>
                    <a:cubicBezTo>
                      <a:pt x="1" y="7999"/>
                      <a:pt x="3368" y="9197"/>
                      <a:pt x="3368" y="9197"/>
                    </a:cubicBezTo>
                    <a:cubicBezTo>
                      <a:pt x="3368" y="9197"/>
                      <a:pt x="4599" y="10038"/>
                      <a:pt x="6111" y="10038"/>
                    </a:cubicBezTo>
                    <a:cubicBezTo>
                      <a:pt x="7064" y="10038"/>
                      <a:pt x="8129" y="9704"/>
                      <a:pt x="9068" y="8614"/>
                    </a:cubicBezTo>
                    <a:cubicBezTo>
                      <a:pt x="11464" y="5797"/>
                      <a:pt x="10266" y="3142"/>
                      <a:pt x="9230" y="2365"/>
                    </a:cubicBezTo>
                    <a:cubicBezTo>
                      <a:pt x="8226" y="1587"/>
                      <a:pt x="7870" y="1"/>
                      <a:pt x="7870" y="1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40"/>
              <p:cNvSpPr/>
              <p:nvPr/>
            </p:nvSpPr>
            <p:spPr>
              <a:xfrm flipH="1">
                <a:off x="4469775" y="1393738"/>
                <a:ext cx="161950" cy="251325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0053" extrusionOk="0">
                    <a:moveTo>
                      <a:pt x="2883" y="1"/>
                    </a:moveTo>
                    <a:lnTo>
                      <a:pt x="2883" y="1"/>
                    </a:lnTo>
                    <a:cubicBezTo>
                      <a:pt x="2429" y="357"/>
                      <a:pt x="3174" y="1976"/>
                      <a:pt x="3174" y="1976"/>
                    </a:cubicBezTo>
                    <a:cubicBezTo>
                      <a:pt x="2786" y="1782"/>
                      <a:pt x="2008" y="551"/>
                      <a:pt x="2008" y="551"/>
                    </a:cubicBezTo>
                    <a:lnTo>
                      <a:pt x="2008" y="551"/>
                    </a:lnTo>
                    <a:cubicBezTo>
                      <a:pt x="1814" y="843"/>
                      <a:pt x="2138" y="1523"/>
                      <a:pt x="2138" y="1523"/>
                    </a:cubicBezTo>
                    <a:cubicBezTo>
                      <a:pt x="1999" y="1509"/>
                      <a:pt x="1860" y="1503"/>
                      <a:pt x="1721" y="1503"/>
                    </a:cubicBezTo>
                    <a:cubicBezTo>
                      <a:pt x="1180" y="1503"/>
                      <a:pt x="639" y="1601"/>
                      <a:pt x="98" y="1782"/>
                    </a:cubicBezTo>
                    <a:cubicBezTo>
                      <a:pt x="681" y="1911"/>
                      <a:pt x="1102" y="2397"/>
                      <a:pt x="1134" y="2980"/>
                    </a:cubicBezTo>
                    <a:cubicBezTo>
                      <a:pt x="1296" y="4048"/>
                      <a:pt x="648" y="6380"/>
                      <a:pt x="648" y="6380"/>
                    </a:cubicBezTo>
                    <a:lnTo>
                      <a:pt x="1264" y="5765"/>
                    </a:lnTo>
                    <a:lnTo>
                      <a:pt x="1264" y="5765"/>
                    </a:lnTo>
                    <a:cubicBezTo>
                      <a:pt x="1263" y="5765"/>
                      <a:pt x="810" y="7060"/>
                      <a:pt x="1" y="7513"/>
                    </a:cubicBezTo>
                    <a:cubicBezTo>
                      <a:pt x="1" y="7513"/>
                      <a:pt x="1231" y="7222"/>
                      <a:pt x="1652" y="6542"/>
                    </a:cubicBezTo>
                    <a:cubicBezTo>
                      <a:pt x="1976" y="6238"/>
                      <a:pt x="2401" y="6087"/>
                      <a:pt x="2832" y="6087"/>
                    </a:cubicBezTo>
                    <a:cubicBezTo>
                      <a:pt x="3091" y="6087"/>
                      <a:pt x="3352" y="6141"/>
                      <a:pt x="3595" y="6250"/>
                    </a:cubicBezTo>
                    <a:cubicBezTo>
                      <a:pt x="4589" y="6648"/>
                      <a:pt x="3641" y="9061"/>
                      <a:pt x="1603" y="9061"/>
                    </a:cubicBezTo>
                    <a:cubicBezTo>
                      <a:pt x="1316" y="9061"/>
                      <a:pt x="1008" y="9014"/>
                      <a:pt x="681" y="8906"/>
                    </a:cubicBezTo>
                    <a:cubicBezTo>
                      <a:pt x="681" y="8906"/>
                      <a:pt x="98" y="9489"/>
                      <a:pt x="227" y="9942"/>
                    </a:cubicBezTo>
                    <a:cubicBezTo>
                      <a:pt x="526" y="10017"/>
                      <a:pt x="827" y="10053"/>
                      <a:pt x="1125" y="10053"/>
                    </a:cubicBezTo>
                    <a:cubicBezTo>
                      <a:pt x="2252" y="10053"/>
                      <a:pt x="3338" y="9536"/>
                      <a:pt x="4081" y="8614"/>
                    </a:cubicBezTo>
                    <a:cubicBezTo>
                      <a:pt x="6477" y="5797"/>
                      <a:pt x="5279" y="3142"/>
                      <a:pt x="4243" y="2365"/>
                    </a:cubicBezTo>
                    <a:cubicBezTo>
                      <a:pt x="3239" y="1587"/>
                      <a:pt x="2883" y="1"/>
                      <a:pt x="28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0"/>
              <p:cNvSpPr/>
              <p:nvPr/>
            </p:nvSpPr>
            <p:spPr>
              <a:xfrm flipH="1">
                <a:off x="4633325" y="1445563"/>
                <a:ext cx="51825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526" extrusionOk="0">
                    <a:moveTo>
                      <a:pt x="1522" y="0"/>
                    </a:moveTo>
                    <a:cubicBezTo>
                      <a:pt x="907" y="292"/>
                      <a:pt x="389" y="777"/>
                      <a:pt x="0" y="1360"/>
                    </a:cubicBezTo>
                    <a:cubicBezTo>
                      <a:pt x="162" y="2040"/>
                      <a:pt x="810" y="2526"/>
                      <a:pt x="1522" y="2526"/>
                    </a:cubicBezTo>
                    <a:cubicBezTo>
                      <a:pt x="1781" y="2105"/>
                      <a:pt x="1976" y="1619"/>
                      <a:pt x="2008" y="1101"/>
                    </a:cubicBezTo>
                    <a:cubicBezTo>
                      <a:pt x="2073" y="680"/>
                      <a:pt x="1911" y="227"/>
                      <a:pt x="1522" y="0"/>
                    </a:cubicBezTo>
                    <a:close/>
                  </a:path>
                </a:pathLst>
              </a:custGeom>
              <a:solidFill>
                <a:srgbClr val="CAA2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0"/>
              <p:cNvSpPr/>
              <p:nvPr/>
            </p:nvSpPr>
            <p:spPr>
              <a:xfrm flipH="1">
                <a:off x="4650325" y="1470638"/>
                <a:ext cx="2430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80" extrusionOk="0">
                    <a:moveTo>
                      <a:pt x="162" y="1"/>
                    </a:moveTo>
                    <a:cubicBezTo>
                      <a:pt x="65" y="66"/>
                      <a:pt x="0" y="195"/>
                      <a:pt x="65" y="325"/>
                    </a:cubicBezTo>
                    <a:cubicBezTo>
                      <a:pt x="65" y="390"/>
                      <a:pt x="97" y="454"/>
                      <a:pt x="130" y="519"/>
                    </a:cubicBezTo>
                    <a:cubicBezTo>
                      <a:pt x="195" y="584"/>
                      <a:pt x="259" y="616"/>
                      <a:pt x="324" y="649"/>
                    </a:cubicBezTo>
                    <a:cubicBezTo>
                      <a:pt x="396" y="669"/>
                      <a:pt x="468" y="680"/>
                      <a:pt x="538" y="680"/>
                    </a:cubicBezTo>
                    <a:cubicBezTo>
                      <a:pt x="691" y="680"/>
                      <a:pt x="839" y="630"/>
                      <a:pt x="972" y="519"/>
                    </a:cubicBezTo>
                    <a:cubicBezTo>
                      <a:pt x="745" y="422"/>
                      <a:pt x="551" y="422"/>
                      <a:pt x="421" y="357"/>
                    </a:cubicBezTo>
                    <a:cubicBezTo>
                      <a:pt x="389" y="357"/>
                      <a:pt x="357" y="325"/>
                      <a:pt x="357" y="325"/>
                    </a:cubicBezTo>
                    <a:cubicBezTo>
                      <a:pt x="324" y="292"/>
                      <a:pt x="292" y="260"/>
                      <a:pt x="259" y="260"/>
                    </a:cubicBezTo>
                    <a:cubicBezTo>
                      <a:pt x="195" y="163"/>
                      <a:pt x="162" y="98"/>
                      <a:pt x="162" y="1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0"/>
              <p:cNvSpPr/>
              <p:nvPr/>
            </p:nvSpPr>
            <p:spPr>
              <a:xfrm flipH="1">
                <a:off x="4665700" y="1479038"/>
                <a:ext cx="89875" cy="127650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5106" extrusionOk="0">
                    <a:moveTo>
                      <a:pt x="2533" y="0"/>
                    </a:moveTo>
                    <a:cubicBezTo>
                      <a:pt x="1322" y="0"/>
                      <a:pt x="92" y="1122"/>
                      <a:pt x="32" y="2774"/>
                    </a:cubicBezTo>
                    <a:cubicBezTo>
                      <a:pt x="0" y="3778"/>
                      <a:pt x="1004" y="4587"/>
                      <a:pt x="1911" y="5105"/>
                    </a:cubicBezTo>
                    <a:cubicBezTo>
                      <a:pt x="2914" y="4652"/>
                      <a:pt x="3562" y="3648"/>
                      <a:pt x="3595" y="2547"/>
                    </a:cubicBezTo>
                    <a:cubicBezTo>
                      <a:pt x="3562" y="1640"/>
                      <a:pt x="3271" y="766"/>
                      <a:pt x="2817" y="21"/>
                    </a:cubicBezTo>
                    <a:cubicBezTo>
                      <a:pt x="2723" y="7"/>
                      <a:pt x="2628" y="0"/>
                      <a:pt x="2533" y="0"/>
                    </a:cubicBezTo>
                    <a:close/>
                  </a:path>
                </a:pathLst>
              </a:custGeom>
              <a:solidFill>
                <a:srgbClr val="CAA2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0"/>
              <p:cNvSpPr/>
              <p:nvPr/>
            </p:nvSpPr>
            <p:spPr>
              <a:xfrm flipH="1">
                <a:off x="4694850" y="1520438"/>
                <a:ext cx="47775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377" extrusionOk="0">
                    <a:moveTo>
                      <a:pt x="312" y="0"/>
                    </a:moveTo>
                    <a:cubicBezTo>
                      <a:pt x="203" y="0"/>
                      <a:pt x="97" y="17"/>
                      <a:pt x="0" y="49"/>
                    </a:cubicBezTo>
                    <a:cubicBezTo>
                      <a:pt x="356" y="211"/>
                      <a:pt x="680" y="438"/>
                      <a:pt x="972" y="664"/>
                    </a:cubicBezTo>
                    <a:cubicBezTo>
                      <a:pt x="1134" y="761"/>
                      <a:pt x="1263" y="859"/>
                      <a:pt x="1425" y="988"/>
                    </a:cubicBezTo>
                    <a:cubicBezTo>
                      <a:pt x="1587" y="1118"/>
                      <a:pt x="1716" y="1247"/>
                      <a:pt x="1911" y="1377"/>
                    </a:cubicBezTo>
                    <a:cubicBezTo>
                      <a:pt x="1781" y="729"/>
                      <a:pt x="1263" y="211"/>
                      <a:pt x="648" y="49"/>
                    </a:cubicBezTo>
                    <a:cubicBezTo>
                      <a:pt x="534" y="17"/>
                      <a:pt x="421" y="0"/>
                      <a:pt x="312" y="0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0"/>
              <p:cNvSpPr/>
              <p:nvPr/>
            </p:nvSpPr>
            <p:spPr>
              <a:xfrm flipH="1">
                <a:off x="4705475" y="1477938"/>
                <a:ext cx="2745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778" extrusionOk="0">
                    <a:moveTo>
                      <a:pt x="616" y="0"/>
                    </a:moveTo>
                    <a:cubicBezTo>
                      <a:pt x="357" y="65"/>
                      <a:pt x="1" y="778"/>
                      <a:pt x="1" y="778"/>
                    </a:cubicBezTo>
                    <a:cubicBezTo>
                      <a:pt x="227" y="680"/>
                      <a:pt x="487" y="648"/>
                      <a:pt x="746" y="648"/>
                    </a:cubicBezTo>
                    <a:cubicBezTo>
                      <a:pt x="762" y="653"/>
                      <a:pt x="777" y="655"/>
                      <a:pt x="792" y="655"/>
                    </a:cubicBezTo>
                    <a:cubicBezTo>
                      <a:pt x="990" y="655"/>
                      <a:pt x="1097" y="280"/>
                      <a:pt x="1037" y="130"/>
                    </a:cubicBezTo>
                    <a:cubicBezTo>
                      <a:pt x="907" y="33"/>
                      <a:pt x="746" y="0"/>
                      <a:pt x="616" y="0"/>
                    </a:cubicBezTo>
                    <a:close/>
                  </a:path>
                </a:pathLst>
              </a:custGeom>
              <a:solidFill>
                <a:srgbClr val="77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0"/>
              <p:cNvSpPr/>
              <p:nvPr/>
            </p:nvSpPr>
            <p:spPr>
              <a:xfrm flipH="1">
                <a:off x="4486775" y="1122163"/>
                <a:ext cx="771550" cy="718475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28739" extrusionOk="0">
                    <a:moveTo>
                      <a:pt x="10940" y="0"/>
                    </a:moveTo>
                    <a:cubicBezTo>
                      <a:pt x="10691" y="0"/>
                      <a:pt x="10453" y="56"/>
                      <a:pt x="10233" y="177"/>
                    </a:cubicBezTo>
                    <a:cubicBezTo>
                      <a:pt x="10233" y="177"/>
                      <a:pt x="7675" y="371"/>
                      <a:pt x="6218" y="5002"/>
                    </a:cubicBezTo>
                    <a:cubicBezTo>
                      <a:pt x="4761" y="9665"/>
                      <a:pt x="454" y="22716"/>
                      <a:pt x="195" y="24626"/>
                    </a:cubicBezTo>
                    <a:cubicBezTo>
                      <a:pt x="0" y="25598"/>
                      <a:pt x="0" y="26569"/>
                      <a:pt x="195" y="27541"/>
                    </a:cubicBezTo>
                    <a:cubicBezTo>
                      <a:pt x="195" y="27541"/>
                      <a:pt x="324" y="26116"/>
                      <a:pt x="777" y="25501"/>
                    </a:cubicBezTo>
                    <a:cubicBezTo>
                      <a:pt x="777" y="25501"/>
                      <a:pt x="777" y="27638"/>
                      <a:pt x="1522" y="28739"/>
                    </a:cubicBezTo>
                    <a:cubicBezTo>
                      <a:pt x="1522" y="28739"/>
                      <a:pt x="1781" y="26440"/>
                      <a:pt x="2105" y="25760"/>
                    </a:cubicBezTo>
                    <a:cubicBezTo>
                      <a:pt x="3871" y="26103"/>
                      <a:pt x="5655" y="26261"/>
                      <a:pt x="7458" y="26261"/>
                    </a:cubicBezTo>
                    <a:cubicBezTo>
                      <a:pt x="8036" y="26261"/>
                      <a:pt x="8616" y="26244"/>
                      <a:pt x="9197" y="26213"/>
                    </a:cubicBezTo>
                    <a:cubicBezTo>
                      <a:pt x="13018" y="25986"/>
                      <a:pt x="21276" y="23720"/>
                      <a:pt x="21276" y="23720"/>
                    </a:cubicBezTo>
                    <a:cubicBezTo>
                      <a:pt x="21276" y="23720"/>
                      <a:pt x="22225" y="23931"/>
                      <a:pt x="23522" y="23931"/>
                    </a:cubicBezTo>
                    <a:cubicBezTo>
                      <a:pt x="25048" y="23931"/>
                      <a:pt x="27056" y="23638"/>
                      <a:pt x="28562" y="22359"/>
                    </a:cubicBezTo>
                    <a:cubicBezTo>
                      <a:pt x="29274" y="21582"/>
                      <a:pt x="30440" y="20384"/>
                      <a:pt x="30440" y="19542"/>
                    </a:cubicBezTo>
                    <a:cubicBezTo>
                      <a:pt x="30440" y="18700"/>
                      <a:pt x="30861" y="17340"/>
                      <a:pt x="30440" y="17243"/>
                    </a:cubicBezTo>
                    <a:cubicBezTo>
                      <a:pt x="30433" y="17242"/>
                      <a:pt x="30424" y="17241"/>
                      <a:pt x="30415" y="17241"/>
                    </a:cubicBezTo>
                    <a:cubicBezTo>
                      <a:pt x="29918" y="17241"/>
                      <a:pt x="27202" y="18927"/>
                      <a:pt x="27202" y="18927"/>
                    </a:cubicBezTo>
                    <a:cubicBezTo>
                      <a:pt x="27202" y="18927"/>
                      <a:pt x="26972" y="18759"/>
                      <a:pt x="26450" y="18759"/>
                    </a:cubicBezTo>
                    <a:cubicBezTo>
                      <a:pt x="26213" y="18759"/>
                      <a:pt x="25915" y="18793"/>
                      <a:pt x="25550" y="18895"/>
                    </a:cubicBezTo>
                    <a:cubicBezTo>
                      <a:pt x="24417" y="19186"/>
                      <a:pt x="20466" y="19672"/>
                      <a:pt x="20466" y="19672"/>
                    </a:cubicBezTo>
                    <a:cubicBezTo>
                      <a:pt x="20466" y="19672"/>
                      <a:pt x="15803" y="18441"/>
                      <a:pt x="11237" y="17729"/>
                    </a:cubicBezTo>
                    <a:cubicBezTo>
                      <a:pt x="11237" y="17729"/>
                      <a:pt x="14767" y="8823"/>
                      <a:pt x="15058" y="5844"/>
                    </a:cubicBezTo>
                    <a:cubicBezTo>
                      <a:pt x="15344" y="3213"/>
                      <a:pt x="12826" y="0"/>
                      <a:pt x="109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0"/>
              <p:cNvSpPr/>
              <p:nvPr/>
            </p:nvSpPr>
            <p:spPr>
              <a:xfrm flipH="1">
                <a:off x="4977375" y="1564213"/>
                <a:ext cx="10365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019" extrusionOk="0">
                    <a:moveTo>
                      <a:pt x="3378" y="1"/>
                    </a:moveTo>
                    <a:cubicBezTo>
                      <a:pt x="3269" y="1"/>
                      <a:pt x="3158" y="5"/>
                      <a:pt x="3044" y="14"/>
                    </a:cubicBezTo>
                    <a:cubicBezTo>
                      <a:pt x="2688" y="47"/>
                      <a:pt x="2332" y="79"/>
                      <a:pt x="1975" y="176"/>
                    </a:cubicBezTo>
                    <a:cubicBezTo>
                      <a:pt x="1619" y="241"/>
                      <a:pt x="1295" y="338"/>
                      <a:pt x="939" y="468"/>
                    </a:cubicBezTo>
                    <a:cubicBezTo>
                      <a:pt x="615" y="597"/>
                      <a:pt x="292" y="792"/>
                      <a:pt x="0" y="1018"/>
                    </a:cubicBezTo>
                    <a:cubicBezTo>
                      <a:pt x="713" y="824"/>
                      <a:pt x="1393" y="694"/>
                      <a:pt x="2073" y="565"/>
                    </a:cubicBezTo>
                    <a:cubicBezTo>
                      <a:pt x="2785" y="435"/>
                      <a:pt x="3465" y="241"/>
                      <a:pt x="4145" y="47"/>
                    </a:cubicBezTo>
                    <a:cubicBezTo>
                      <a:pt x="3893" y="24"/>
                      <a:pt x="3641" y="1"/>
                      <a:pt x="3378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0"/>
              <p:cNvSpPr/>
              <p:nvPr/>
            </p:nvSpPr>
            <p:spPr>
              <a:xfrm flipH="1">
                <a:off x="4494075" y="1589663"/>
                <a:ext cx="232375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9295" h="5381" extrusionOk="0">
                    <a:moveTo>
                      <a:pt x="9262" y="0"/>
                    </a:moveTo>
                    <a:lnTo>
                      <a:pt x="9262" y="0"/>
                    </a:lnTo>
                    <a:cubicBezTo>
                      <a:pt x="9230" y="486"/>
                      <a:pt x="9068" y="939"/>
                      <a:pt x="8809" y="1393"/>
                    </a:cubicBezTo>
                    <a:cubicBezTo>
                      <a:pt x="8582" y="1814"/>
                      <a:pt x="8323" y="2202"/>
                      <a:pt x="7999" y="2591"/>
                    </a:cubicBezTo>
                    <a:cubicBezTo>
                      <a:pt x="7384" y="3336"/>
                      <a:pt x="6607" y="3919"/>
                      <a:pt x="5733" y="4307"/>
                    </a:cubicBezTo>
                    <a:cubicBezTo>
                      <a:pt x="4858" y="4696"/>
                      <a:pt x="3887" y="4955"/>
                      <a:pt x="2948" y="5052"/>
                    </a:cubicBezTo>
                    <a:cubicBezTo>
                      <a:pt x="2462" y="5084"/>
                      <a:pt x="1944" y="5117"/>
                      <a:pt x="1458" y="5117"/>
                    </a:cubicBezTo>
                    <a:cubicBezTo>
                      <a:pt x="972" y="5084"/>
                      <a:pt x="487" y="5052"/>
                      <a:pt x="1" y="5020"/>
                    </a:cubicBezTo>
                    <a:lnTo>
                      <a:pt x="1" y="5020"/>
                    </a:lnTo>
                    <a:cubicBezTo>
                      <a:pt x="845" y="5252"/>
                      <a:pt x="1742" y="5381"/>
                      <a:pt x="2643" y="5381"/>
                    </a:cubicBezTo>
                    <a:cubicBezTo>
                      <a:pt x="2745" y="5381"/>
                      <a:pt x="2846" y="5379"/>
                      <a:pt x="2948" y="5376"/>
                    </a:cubicBezTo>
                    <a:cubicBezTo>
                      <a:pt x="3952" y="5343"/>
                      <a:pt x="4955" y="5084"/>
                      <a:pt x="5894" y="4696"/>
                    </a:cubicBezTo>
                    <a:cubicBezTo>
                      <a:pt x="6834" y="4275"/>
                      <a:pt x="7643" y="3595"/>
                      <a:pt x="8258" y="2785"/>
                    </a:cubicBezTo>
                    <a:cubicBezTo>
                      <a:pt x="8550" y="2364"/>
                      <a:pt x="8809" y="1911"/>
                      <a:pt x="9003" y="1457"/>
                    </a:cubicBezTo>
                    <a:cubicBezTo>
                      <a:pt x="9198" y="1004"/>
                      <a:pt x="9295" y="486"/>
                      <a:pt x="9262" y="0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40"/>
              <p:cNvSpPr/>
              <p:nvPr/>
            </p:nvSpPr>
            <p:spPr>
              <a:xfrm flipH="1">
                <a:off x="4918275" y="1761288"/>
                <a:ext cx="222675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843" extrusionOk="0">
                    <a:moveTo>
                      <a:pt x="8906" y="0"/>
                    </a:moveTo>
                    <a:cubicBezTo>
                      <a:pt x="7416" y="98"/>
                      <a:pt x="5927" y="259"/>
                      <a:pt x="4470" y="389"/>
                    </a:cubicBezTo>
                    <a:cubicBezTo>
                      <a:pt x="3725" y="421"/>
                      <a:pt x="2980" y="486"/>
                      <a:pt x="2235" y="519"/>
                    </a:cubicBezTo>
                    <a:cubicBezTo>
                      <a:pt x="1490" y="551"/>
                      <a:pt x="778" y="583"/>
                      <a:pt x="1" y="583"/>
                    </a:cubicBezTo>
                    <a:cubicBezTo>
                      <a:pt x="994" y="756"/>
                      <a:pt x="2001" y="842"/>
                      <a:pt x="3004" y="842"/>
                    </a:cubicBezTo>
                    <a:cubicBezTo>
                      <a:pt x="3505" y="842"/>
                      <a:pt x="4005" y="821"/>
                      <a:pt x="4502" y="778"/>
                    </a:cubicBezTo>
                    <a:cubicBezTo>
                      <a:pt x="5247" y="713"/>
                      <a:pt x="5992" y="648"/>
                      <a:pt x="6736" y="519"/>
                    </a:cubicBezTo>
                    <a:cubicBezTo>
                      <a:pt x="7449" y="389"/>
                      <a:pt x="8194" y="195"/>
                      <a:pt x="8906" y="0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0"/>
              <p:cNvSpPr/>
              <p:nvPr/>
            </p:nvSpPr>
            <p:spPr>
              <a:xfrm flipH="1">
                <a:off x="4577450" y="1595313"/>
                <a:ext cx="82600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1685" extrusionOk="0">
                    <a:moveTo>
                      <a:pt x="3303" y="1"/>
                    </a:moveTo>
                    <a:cubicBezTo>
                      <a:pt x="3109" y="228"/>
                      <a:pt x="2850" y="422"/>
                      <a:pt x="2558" y="551"/>
                    </a:cubicBezTo>
                    <a:cubicBezTo>
                      <a:pt x="2299" y="681"/>
                      <a:pt x="2040" y="810"/>
                      <a:pt x="1749" y="940"/>
                    </a:cubicBezTo>
                    <a:lnTo>
                      <a:pt x="875" y="1296"/>
                    </a:lnTo>
                    <a:cubicBezTo>
                      <a:pt x="583" y="1426"/>
                      <a:pt x="292" y="1523"/>
                      <a:pt x="0" y="1685"/>
                    </a:cubicBezTo>
                    <a:cubicBezTo>
                      <a:pt x="648" y="1685"/>
                      <a:pt x="1296" y="1555"/>
                      <a:pt x="1911" y="1329"/>
                    </a:cubicBezTo>
                    <a:cubicBezTo>
                      <a:pt x="2202" y="1199"/>
                      <a:pt x="2494" y="1037"/>
                      <a:pt x="2753" y="810"/>
                    </a:cubicBezTo>
                    <a:cubicBezTo>
                      <a:pt x="3044" y="616"/>
                      <a:pt x="3238" y="357"/>
                      <a:pt x="3303" y="1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0"/>
              <p:cNvSpPr/>
              <p:nvPr/>
            </p:nvSpPr>
            <p:spPr>
              <a:xfrm flipH="1">
                <a:off x="4494875" y="1577513"/>
                <a:ext cx="82600" cy="809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39" extrusionOk="0">
                    <a:moveTo>
                      <a:pt x="3303" y="0"/>
                    </a:moveTo>
                    <a:cubicBezTo>
                      <a:pt x="3077" y="324"/>
                      <a:pt x="2850" y="648"/>
                      <a:pt x="2591" y="907"/>
                    </a:cubicBezTo>
                    <a:cubicBezTo>
                      <a:pt x="2299" y="1199"/>
                      <a:pt x="2040" y="1490"/>
                      <a:pt x="1781" y="1749"/>
                    </a:cubicBezTo>
                    <a:cubicBezTo>
                      <a:pt x="1490" y="2008"/>
                      <a:pt x="1231" y="2267"/>
                      <a:pt x="907" y="2526"/>
                    </a:cubicBezTo>
                    <a:cubicBezTo>
                      <a:pt x="616" y="2785"/>
                      <a:pt x="292" y="2980"/>
                      <a:pt x="0" y="3239"/>
                    </a:cubicBezTo>
                    <a:cubicBezTo>
                      <a:pt x="777" y="3044"/>
                      <a:pt x="1490" y="2623"/>
                      <a:pt x="2073" y="2041"/>
                    </a:cubicBezTo>
                    <a:cubicBezTo>
                      <a:pt x="2364" y="1749"/>
                      <a:pt x="2591" y="1425"/>
                      <a:pt x="2818" y="1101"/>
                    </a:cubicBezTo>
                    <a:cubicBezTo>
                      <a:pt x="3044" y="778"/>
                      <a:pt x="3206" y="389"/>
                      <a:pt x="3303" y="0"/>
                    </a:cubicBezTo>
                    <a:close/>
                  </a:path>
                </a:pathLst>
              </a:custGeom>
              <a:solidFill>
                <a:srgbClr val="A07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6D70DC0A-6CAD-DB3A-4C65-10D33A2FE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268" y="1568983"/>
            <a:ext cx="6565121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6 - Unit 5.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F5442C04-2C3F-19C6-F9D3-96DC402DABB8}"/>
              </a:ext>
            </a:extLst>
          </p:cNvPr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AF84F4-6513-8DEC-E14E-B745A7EC42B5}"/>
              </a:ext>
            </a:extLst>
          </p:cNvPr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F7C0428-A805-DFE8-FD2D-6F45E61A1DB5}"/>
              </a:ext>
            </a:extLst>
          </p:cNvPr>
          <p:cNvSpPr/>
          <p:nvPr/>
        </p:nvSpPr>
        <p:spPr>
          <a:xfrm>
            <a:off x="1004049" y="88626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4D6B5DC-D56F-C875-4E8F-A574562C34F2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EF89969-0AED-8E17-498E-9822DA51DF19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6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0" name="Google Shape;530;p36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1" name="Google Shape;531;p36"/>
          <p:cNvSpPr txBox="1">
            <a:spLocks noGrp="1"/>
          </p:cNvSpPr>
          <p:nvPr>
            <p:ph type="ctrTitle"/>
          </p:nvPr>
        </p:nvSpPr>
        <p:spPr>
          <a:xfrm>
            <a:off x="1685847" y="1837001"/>
            <a:ext cx="5772306" cy="22175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BLACK CARBON AND GLOBAL</a:t>
            </a:r>
            <a:br>
              <a:rPr lang="en-US" sz="5000" dirty="0"/>
            </a:br>
            <a:r>
              <a:rPr lang="en-US" sz="5000" dirty="0"/>
              <a:t>TEMPERATURE</a:t>
            </a:r>
            <a:endParaRPr lang="en-US" sz="4500" b="0" dirty="0">
              <a:latin typeface="Prompt Light"/>
              <a:ea typeface="Prompt Light"/>
              <a:cs typeface="Prompt Light"/>
              <a:sym typeface="Prompt Light"/>
            </a:endParaRPr>
          </a:p>
        </p:txBody>
      </p:sp>
      <p:sp>
        <p:nvSpPr>
          <p:cNvPr id="532" name="Google Shape;532;p36"/>
          <p:cNvSpPr txBox="1">
            <a:spLocks noGrp="1"/>
          </p:cNvSpPr>
          <p:nvPr>
            <p:ph type="subTitle" idx="1"/>
          </p:nvPr>
        </p:nvSpPr>
        <p:spPr>
          <a:xfrm>
            <a:off x="2361921" y="3801577"/>
            <a:ext cx="45138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57</a:t>
            </a:r>
            <a:endParaRPr dirty="0"/>
          </a:p>
        </p:txBody>
      </p:sp>
      <p:grpSp>
        <p:nvGrpSpPr>
          <p:cNvPr id="533" name="Google Shape;533;p36"/>
          <p:cNvGrpSpPr/>
          <p:nvPr/>
        </p:nvGrpSpPr>
        <p:grpSpPr>
          <a:xfrm>
            <a:off x="-339609" y="2083720"/>
            <a:ext cx="2897822" cy="3347369"/>
            <a:chOff x="-339609" y="2083720"/>
            <a:chExt cx="2897822" cy="3347369"/>
          </a:xfrm>
        </p:grpSpPr>
        <p:sp>
          <p:nvSpPr>
            <p:cNvPr id="534" name="Google Shape;534;p36"/>
            <p:cNvSpPr/>
            <p:nvPr/>
          </p:nvSpPr>
          <p:spPr>
            <a:xfrm>
              <a:off x="629128" y="2086293"/>
              <a:ext cx="1454974" cy="1926946"/>
            </a:xfrm>
            <a:custGeom>
              <a:avLst/>
              <a:gdLst/>
              <a:ahLst/>
              <a:cxnLst/>
              <a:rect l="l" t="t" r="r" b="b"/>
              <a:pathLst>
                <a:path w="15833" h="20969" extrusionOk="0">
                  <a:moveTo>
                    <a:pt x="4684" y="0"/>
                  </a:moveTo>
                  <a:cubicBezTo>
                    <a:pt x="4666" y="0"/>
                    <a:pt x="4647" y="1"/>
                    <a:pt x="4628" y="2"/>
                  </a:cubicBezTo>
                  <a:cubicBezTo>
                    <a:pt x="3776" y="22"/>
                    <a:pt x="4263" y="2985"/>
                    <a:pt x="4263" y="2985"/>
                  </a:cubicBezTo>
                  <a:cubicBezTo>
                    <a:pt x="4263" y="2985"/>
                    <a:pt x="3552" y="5279"/>
                    <a:pt x="2862" y="7694"/>
                  </a:cubicBezTo>
                  <a:cubicBezTo>
                    <a:pt x="2152" y="10110"/>
                    <a:pt x="832" y="14738"/>
                    <a:pt x="569" y="15692"/>
                  </a:cubicBezTo>
                  <a:cubicBezTo>
                    <a:pt x="284" y="16666"/>
                    <a:pt x="0" y="20299"/>
                    <a:pt x="4527" y="20746"/>
                  </a:cubicBezTo>
                  <a:cubicBezTo>
                    <a:pt x="6215" y="20912"/>
                    <a:pt x="7310" y="20969"/>
                    <a:pt x="8037" y="20969"/>
                  </a:cubicBezTo>
                  <a:cubicBezTo>
                    <a:pt x="9258" y="20969"/>
                    <a:pt x="9438" y="20809"/>
                    <a:pt x="9642" y="20746"/>
                  </a:cubicBezTo>
                  <a:cubicBezTo>
                    <a:pt x="9966" y="20624"/>
                    <a:pt x="9865" y="20076"/>
                    <a:pt x="9865" y="20076"/>
                  </a:cubicBezTo>
                  <a:cubicBezTo>
                    <a:pt x="10190" y="20056"/>
                    <a:pt x="10494" y="19974"/>
                    <a:pt x="10799" y="19853"/>
                  </a:cubicBezTo>
                  <a:cubicBezTo>
                    <a:pt x="10799" y="19853"/>
                    <a:pt x="11022" y="20340"/>
                    <a:pt x="12422" y="20340"/>
                  </a:cubicBezTo>
                  <a:cubicBezTo>
                    <a:pt x="12773" y="20340"/>
                    <a:pt x="13124" y="20346"/>
                    <a:pt x="13459" y="20346"/>
                  </a:cubicBezTo>
                  <a:cubicBezTo>
                    <a:pt x="14462" y="20346"/>
                    <a:pt x="15315" y="20289"/>
                    <a:pt x="15528" y="19832"/>
                  </a:cubicBezTo>
                  <a:cubicBezTo>
                    <a:pt x="15832" y="19203"/>
                    <a:pt x="15650" y="17031"/>
                    <a:pt x="15122" y="17011"/>
                  </a:cubicBezTo>
                  <a:cubicBezTo>
                    <a:pt x="15109" y="17010"/>
                    <a:pt x="15096" y="17010"/>
                    <a:pt x="15083" y="17010"/>
                  </a:cubicBezTo>
                  <a:cubicBezTo>
                    <a:pt x="14604" y="17010"/>
                    <a:pt x="13998" y="17657"/>
                    <a:pt x="13397" y="17657"/>
                  </a:cubicBezTo>
                  <a:cubicBezTo>
                    <a:pt x="13342" y="17657"/>
                    <a:pt x="13288" y="17652"/>
                    <a:pt x="13234" y="17640"/>
                  </a:cubicBezTo>
                  <a:cubicBezTo>
                    <a:pt x="12564" y="17498"/>
                    <a:pt x="12970" y="17153"/>
                    <a:pt x="12483" y="16118"/>
                  </a:cubicBezTo>
                  <a:cubicBezTo>
                    <a:pt x="12483" y="16118"/>
                    <a:pt x="13356" y="15956"/>
                    <a:pt x="12788" y="14271"/>
                  </a:cubicBezTo>
                  <a:cubicBezTo>
                    <a:pt x="12240" y="12566"/>
                    <a:pt x="10311" y="9440"/>
                    <a:pt x="10088" y="8527"/>
                  </a:cubicBezTo>
                  <a:cubicBezTo>
                    <a:pt x="9865" y="7593"/>
                    <a:pt x="9743" y="6700"/>
                    <a:pt x="9743" y="6700"/>
                  </a:cubicBezTo>
                  <a:lnTo>
                    <a:pt x="9743" y="6700"/>
                  </a:lnTo>
                  <a:cubicBezTo>
                    <a:pt x="9743" y="6700"/>
                    <a:pt x="10288" y="6778"/>
                    <a:pt x="10919" y="6778"/>
                  </a:cubicBezTo>
                  <a:cubicBezTo>
                    <a:pt x="11654" y="6778"/>
                    <a:pt x="12507" y="6672"/>
                    <a:pt x="12747" y="6213"/>
                  </a:cubicBezTo>
                  <a:cubicBezTo>
                    <a:pt x="13194" y="5360"/>
                    <a:pt x="12828" y="4366"/>
                    <a:pt x="11854" y="3919"/>
                  </a:cubicBezTo>
                  <a:cubicBezTo>
                    <a:pt x="10819" y="3412"/>
                    <a:pt x="9946" y="2600"/>
                    <a:pt x="9378" y="1585"/>
                  </a:cubicBezTo>
                  <a:cubicBezTo>
                    <a:pt x="8981" y="882"/>
                    <a:pt x="7981" y="622"/>
                    <a:pt x="7113" y="622"/>
                  </a:cubicBezTo>
                  <a:cubicBezTo>
                    <a:pt x="6602" y="622"/>
                    <a:pt x="6137" y="711"/>
                    <a:pt x="5866" y="854"/>
                  </a:cubicBezTo>
                  <a:cubicBezTo>
                    <a:pt x="5866" y="854"/>
                    <a:pt x="5498" y="0"/>
                    <a:pt x="46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1345372" y="2083720"/>
              <a:ext cx="151167" cy="155762"/>
            </a:xfrm>
            <a:custGeom>
              <a:avLst/>
              <a:gdLst/>
              <a:ahLst/>
              <a:cxnLst/>
              <a:rect l="l" t="t" r="r" b="b"/>
              <a:pathLst>
                <a:path w="1645" h="1695" extrusionOk="0">
                  <a:moveTo>
                    <a:pt x="1085" y="0"/>
                  </a:moveTo>
                  <a:cubicBezTo>
                    <a:pt x="592" y="0"/>
                    <a:pt x="1" y="700"/>
                    <a:pt x="1" y="700"/>
                  </a:cubicBezTo>
                  <a:cubicBezTo>
                    <a:pt x="650" y="801"/>
                    <a:pt x="1300" y="1085"/>
                    <a:pt x="1584" y="1613"/>
                  </a:cubicBezTo>
                  <a:cubicBezTo>
                    <a:pt x="1604" y="1633"/>
                    <a:pt x="1624" y="1674"/>
                    <a:pt x="1645" y="1694"/>
                  </a:cubicBezTo>
                  <a:cubicBezTo>
                    <a:pt x="1645" y="1390"/>
                    <a:pt x="1624" y="111"/>
                    <a:pt x="1178" y="9"/>
                  </a:cubicBezTo>
                  <a:cubicBezTo>
                    <a:pt x="1147" y="3"/>
                    <a:pt x="1116" y="0"/>
                    <a:pt x="10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1151377" y="2655317"/>
              <a:ext cx="373186" cy="78662"/>
            </a:xfrm>
            <a:custGeom>
              <a:avLst/>
              <a:gdLst/>
              <a:ahLst/>
              <a:cxnLst/>
              <a:rect l="l" t="t" r="r" b="b"/>
              <a:pathLst>
                <a:path w="4061" h="856" extrusionOk="0">
                  <a:moveTo>
                    <a:pt x="1" y="0"/>
                  </a:moveTo>
                  <a:cubicBezTo>
                    <a:pt x="183" y="325"/>
                    <a:pt x="488" y="549"/>
                    <a:pt x="853" y="670"/>
                  </a:cubicBezTo>
                  <a:cubicBezTo>
                    <a:pt x="1198" y="792"/>
                    <a:pt x="1564" y="853"/>
                    <a:pt x="1929" y="853"/>
                  </a:cubicBezTo>
                  <a:cubicBezTo>
                    <a:pt x="1981" y="854"/>
                    <a:pt x="2034" y="855"/>
                    <a:pt x="2086" y="855"/>
                  </a:cubicBezTo>
                  <a:cubicBezTo>
                    <a:pt x="2764" y="855"/>
                    <a:pt x="3438" y="734"/>
                    <a:pt x="4060" y="508"/>
                  </a:cubicBezTo>
                  <a:lnTo>
                    <a:pt x="4060" y="508"/>
                  </a:lnTo>
                  <a:cubicBezTo>
                    <a:pt x="3715" y="528"/>
                    <a:pt x="3350" y="569"/>
                    <a:pt x="3005" y="589"/>
                  </a:cubicBezTo>
                  <a:cubicBezTo>
                    <a:pt x="2639" y="609"/>
                    <a:pt x="2294" y="609"/>
                    <a:pt x="1949" y="609"/>
                  </a:cubicBezTo>
                  <a:cubicBezTo>
                    <a:pt x="1584" y="609"/>
                    <a:pt x="1239" y="549"/>
                    <a:pt x="894" y="488"/>
                  </a:cubicBezTo>
                  <a:cubicBezTo>
                    <a:pt x="549" y="406"/>
                    <a:pt x="244" y="244"/>
                    <a:pt x="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1089807" y="3369721"/>
              <a:ext cx="453410" cy="561478"/>
            </a:xfrm>
            <a:custGeom>
              <a:avLst/>
              <a:gdLst/>
              <a:ahLst/>
              <a:cxnLst/>
              <a:rect l="l" t="t" r="r" b="b"/>
              <a:pathLst>
                <a:path w="4934" h="6110" extrusionOk="0">
                  <a:moveTo>
                    <a:pt x="1" y="0"/>
                  </a:moveTo>
                  <a:cubicBezTo>
                    <a:pt x="244" y="325"/>
                    <a:pt x="468" y="650"/>
                    <a:pt x="691" y="975"/>
                  </a:cubicBezTo>
                  <a:cubicBezTo>
                    <a:pt x="894" y="1299"/>
                    <a:pt x="1077" y="1645"/>
                    <a:pt x="1239" y="1990"/>
                  </a:cubicBezTo>
                  <a:cubicBezTo>
                    <a:pt x="1523" y="2741"/>
                    <a:pt x="1848" y="3471"/>
                    <a:pt x="2234" y="4161"/>
                  </a:cubicBezTo>
                  <a:cubicBezTo>
                    <a:pt x="2294" y="4243"/>
                    <a:pt x="2376" y="4324"/>
                    <a:pt x="2457" y="4405"/>
                  </a:cubicBezTo>
                  <a:cubicBezTo>
                    <a:pt x="2497" y="4446"/>
                    <a:pt x="2538" y="4486"/>
                    <a:pt x="2599" y="4527"/>
                  </a:cubicBezTo>
                  <a:cubicBezTo>
                    <a:pt x="2639" y="4527"/>
                    <a:pt x="2680" y="4547"/>
                    <a:pt x="2721" y="4547"/>
                  </a:cubicBezTo>
                  <a:lnTo>
                    <a:pt x="2822" y="4547"/>
                  </a:lnTo>
                  <a:cubicBezTo>
                    <a:pt x="2924" y="4506"/>
                    <a:pt x="3025" y="4466"/>
                    <a:pt x="3127" y="4425"/>
                  </a:cubicBezTo>
                  <a:lnTo>
                    <a:pt x="3390" y="4283"/>
                  </a:lnTo>
                  <a:cubicBezTo>
                    <a:pt x="3669" y="4097"/>
                    <a:pt x="4016" y="3996"/>
                    <a:pt x="4354" y="3996"/>
                  </a:cubicBezTo>
                  <a:cubicBezTo>
                    <a:pt x="4384" y="3996"/>
                    <a:pt x="4415" y="3997"/>
                    <a:pt x="4446" y="3999"/>
                  </a:cubicBezTo>
                  <a:cubicBezTo>
                    <a:pt x="4452" y="3998"/>
                    <a:pt x="4457" y="3998"/>
                    <a:pt x="4463" y="3998"/>
                  </a:cubicBezTo>
                  <a:cubicBezTo>
                    <a:pt x="4575" y="3998"/>
                    <a:pt x="4652" y="4190"/>
                    <a:pt x="4710" y="4364"/>
                  </a:cubicBezTo>
                  <a:cubicBezTo>
                    <a:pt x="4750" y="4547"/>
                    <a:pt x="4771" y="4730"/>
                    <a:pt x="4791" y="4933"/>
                  </a:cubicBezTo>
                  <a:cubicBezTo>
                    <a:pt x="4852" y="5318"/>
                    <a:pt x="4852" y="5704"/>
                    <a:pt x="4852" y="6110"/>
                  </a:cubicBezTo>
                  <a:cubicBezTo>
                    <a:pt x="4913" y="5704"/>
                    <a:pt x="4933" y="5318"/>
                    <a:pt x="4913" y="4912"/>
                  </a:cubicBezTo>
                  <a:cubicBezTo>
                    <a:pt x="4913" y="4709"/>
                    <a:pt x="4892" y="4506"/>
                    <a:pt x="4852" y="4324"/>
                  </a:cubicBezTo>
                  <a:cubicBezTo>
                    <a:pt x="4832" y="4222"/>
                    <a:pt x="4811" y="4121"/>
                    <a:pt x="4750" y="4019"/>
                  </a:cubicBezTo>
                  <a:cubicBezTo>
                    <a:pt x="4730" y="3958"/>
                    <a:pt x="4690" y="3918"/>
                    <a:pt x="4649" y="3877"/>
                  </a:cubicBezTo>
                  <a:cubicBezTo>
                    <a:pt x="4588" y="3837"/>
                    <a:pt x="4527" y="3816"/>
                    <a:pt x="4466" y="3796"/>
                  </a:cubicBezTo>
                  <a:cubicBezTo>
                    <a:pt x="4404" y="3790"/>
                    <a:pt x="4342" y="3787"/>
                    <a:pt x="4281" y="3787"/>
                  </a:cubicBezTo>
                  <a:cubicBezTo>
                    <a:pt x="3922" y="3787"/>
                    <a:pt x="3581" y="3887"/>
                    <a:pt x="3269" y="4060"/>
                  </a:cubicBezTo>
                  <a:cubicBezTo>
                    <a:pt x="3106" y="4161"/>
                    <a:pt x="2924" y="4222"/>
                    <a:pt x="2761" y="4283"/>
                  </a:cubicBezTo>
                  <a:cubicBezTo>
                    <a:pt x="2750" y="4288"/>
                    <a:pt x="2739" y="4290"/>
                    <a:pt x="2728" y="4290"/>
                  </a:cubicBezTo>
                  <a:cubicBezTo>
                    <a:pt x="2630" y="4290"/>
                    <a:pt x="2509" y="4146"/>
                    <a:pt x="2436" y="4019"/>
                  </a:cubicBezTo>
                  <a:cubicBezTo>
                    <a:pt x="2213" y="3695"/>
                    <a:pt x="2051" y="3350"/>
                    <a:pt x="1888" y="3004"/>
                  </a:cubicBezTo>
                  <a:cubicBezTo>
                    <a:pt x="1726" y="2639"/>
                    <a:pt x="1584" y="2274"/>
                    <a:pt x="1401" y="1929"/>
                  </a:cubicBezTo>
                  <a:cubicBezTo>
                    <a:pt x="1016" y="1218"/>
                    <a:pt x="549" y="569"/>
                    <a:pt x="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1561789" y="2886621"/>
              <a:ext cx="188477" cy="1024078"/>
            </a:xfrm>
            <a:custGeom>
              <a:avLst/>
              <a:gdLst/>
              <a:ahLst/>
              <a:cxnLst/>
              <a:rect l="l" t="t" r="r" b="b"/>
              <a:pathLst>
                <a:path w="2051" h="11144" extrusionOk="0">
                  <a:moveTo>
                    <a:pt x="0" y="0"/>
                  </a:moveTo>
                  <a:cubicBezTo>
                    <a:pt x="183" y="954"/>
                    <a:pt x="426" y="1908"/>
                    <a:pt x="710" y="2842"/>
                  </a:cubicBezTo>
                  <a:cubicBezTo>
                    <a:pt x="853" y="3329"/>
                    <a:pt x="1035" y="3776"/>
                    <a:pt x="1198" y="4243"/>
                  </a:cubicBezTo>
                  <a:cubicBezTo>
                    <a:pt x="1360" y="4689"/>
                    <a:pt x="1482" y="5156"/>
                    <a:pt x="1583" y="5643"/>
                  </a:cubicBezTo>
                  <a:cubicBezTo>
                    <a:pt x="1766" y="6577"/>
                    <a:pt x="1827" y="7551"/>
                    <a:pt x="1746" y="8505"/>
                  </a:cubicBezTo>
                  <a:cubicBezTo>
                    <a:pt x="1705" y="8992"/>
                    <a:pt x="1583" y="9459"/>
                    <a:pt x="1401" y="9906"/>
                  </a:cubicBezTo>
                  <a:cubicBezTo>
                    <a:pt x="1218" y="10372"/>
                    <a:pt x="974" y="10778"/>
                    <a:pt x="650" y="11144"/>
                  </a:cubicBezTo>
                  <a:cubicBezTo>
                    <a:pt x="1360" y="10454"/>
                    <a:pt x="1807" y="9520"/>
                    <a:pt x="1928" y="8546"/>
                  </a:cubicBezTo>
                  <a:cubicBezTo>
                    <a:pt x="2050" y="7551"/>
                    <a:pt x="2010" y="6556"/>
                    <a:pt x="1807" y="5582"/>
                  </a:cubicBezTo>
                  <a:cubicBezTo>
                    <a:pt x="1705" y="5095"/>
                    <a:pt x="1583" y="4628"/>
                    <a:pt x="1401" y="4161"/>
                  </a:cubicBezTo>
                  <a:lnTo>
                    <a:pt x="893" y="2781"/>
                  </a:lnTo>
                  <a:cubicBezTo>
                    <a:pt x="731" y="2335"/>
                    <a:pt x="589" y="1868"/>
                    <a:pt x="426" y="1401"/>
                  </a:cubicBezTo>
                  <a:cubicBezTo>
                    <a:pt x="284" y="934"/>
                    <a:pt x="142" y="467"/>
                    <a:pt x="0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1727754" y="3455553"/>
              <a:ext cx="50450" cy="111928"/>
            </a:xfrm>
            <a:custGeom>
              <a:avLst/>
              <a:gdLst/>
              <a:ahLst/>
              <a:cxnLst/>
              <a:rect l="l" t="t" r="r" b="b"/>
              <a:pathLst>
                <a:path w="549" h="1218" extrusionOk="0">
                  <a:moveTo>
                    <a:pt x="1" y="0"/>
                  </a:moveTo>
                  <a:cubicBezTo>
                    <a:pt x="21" y="223"/>
                    <a:pt x="82" y="447"/>
                    <a:pt x="183" y="650"/>
                  </a:cubicBezTo>
                  <a:cubicBezTo>
                    <a:pt x="264" y="853"/>
                    <a:pt x="386" y="1056"/>
                    <a:pt x="549" y="1218"/>
                  </a:cubicBezTo>
                  <a:cubicBezTo>
                    <a:pt x="549" y="974"/>
                    <a:pt x="508" y="751"/>
                    <a:pt x="407" y="548"/>
                  </a:cubicBezTo>
                  <a:cubicBezTo>
                    <a:pt x="325" y="345"/>
                    <a:pt x="183" y="162"/>
                    <a:pt x="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1143934" y="2907114"/>
              <a:ext cx="375023" cy="688385"/>
            </a:xfrm>
            <a:custGeom>
              <a:avLst/>
              <a:gdLst/>
              <a:ahLst/>
              <a:cxnLst/>
              <a:rect l="l" t="t" r="r" b="b"/>
              <a:pathLst>
                <a:path w="4081" h="7491" extrusionOk="0">
                  <a:moveTo>
                    <a:pt x="914" y="1"/>
                  </a:moveTo>
                  <a:lnTo>
                    <a:pt x="914" y="1"/>
                  </a:lnTo>
                  <a:cubicBezTo>
                    <a:pt x="1137" y="995"/>
                    <a:pt x="1462" y="1969"/>
                    <a:pt x="1868" y="2903"/>
                  </a:cubicBezTo>
                  <a:cubicBezTo>
                    <a:pt x="2071" y="3370"/>
                    <a:pt x="2314" y="3817"/>
                    <a:pt x="2598" y="4263"/>
                  </a:cubicBezTo>
                  <a:lnTo>
                    <a:pt x="3025" y="4892"/>
                  </a:lnTo>
                  <a:cubicBezTo>
                    <a:pt x="3167" y="5095"/>
                    <a:pt x="3309" y="5298"/>
                    <a:pt x="3410" y="5522"/>
                  </a:cubicBezTo>
                  <a:cubicBezTo>
                    <a:pt x="3552" y="5745"/>
                    <a:pt x="3654" y="5968"/>
                    <a:pt x="3735" y="6191"/>
                  </a:cubicBezTo>
                  <a:cubicBezTo>
                    <a:pt x="3816" y="6415"/>
                    <a:pt x="3857" y="6638"/>
                    <a:pt x="3816" y="6881"/>
                  </a:cubicBezTo>
                  <a:cubicBezTo>
                    <a:pt x="3796" y="6983"/>
                    <a:pt x="3735" y="7064"/>
                    <a:pt x="3674" y="7125"/>
                  </a:cubicBezTo>
                  <a:cubicBezTo>
                    <a:pt x="3573" y="7186"/>
                    <a:pt x="3471" y="7227"/>
                    <a:pt x="3370" y="7247"/>
                  </a:cubicBezTo>
                  <a:cubicBezTo>
                    <a:pt x="3277" y="7262"/>
                    <a:pt x="3184" y="7269"/>
                    <a:pt x="3092" y="7269"/>
                  </a:cubicBezTo>
                  <a:cubicBezTo>
                    <a:pt x="2943" y="7269"/>
                    <a:pt x="2797" y="7252"/>
                    <a:pt x="2659" y="7227"/>
                  </a:cubicBezTo>
                  <a:cubicBezTo>
                    <a:pt x="2172" y="7105"/>
                    <a:pt x="1705" y="6922"/>
                    <a:pt x="1259" y="6658"/>
                  </a:cubicBezTo>
                  <a:cubicBezTo>
                    <a:pt x="833" y="6415"/>
                    <a:pt x="406" y="6130"/>
                    <a:pt x="0" y="5826"/>
                  </a:cubicBezTo>
                  <a:lnTo>
                    <a:pt x="0" y="5826"/>
                  </a:lnTo>
                  <a:cubicBezTo>
                    <a:pt x="731" y="6557"/>
                    <a:pt x="1624" y="7105"/>
                    <a:pt x="2619" y="7409"/>
                  </a:cubicBezTo>
                  <a:cubicBezTo>
                    <a:pt x="2781" y="7463"/>
                    <a:pt x="2962" y="7490"/>
                    <a:pt x="3142" y="7490"/>
                  </a:cubicBezTo>
                  <a:cubicBezTo>
                    <a:pt x="3232" y="7490"/>
                    <a:pt x="3322" y="7484"/>
                    <a:pt x="3410" y="7470"/>
                  </a:cubicBezTo>
                  <a:cubicBezTo>
                    <a:pt x="3552" y="7450"/>
                    <a:pt x="3695" y="7389"/>
                    <a:pt x="3816" y="7308"/>
                  </a:cubicBezTo>
                  <a:cubicBezTo>
                    <a:pt x="3918" y="7206"/>
                    <a:pt x="3999" y="7064"/>
                    <a:pt x="4040" y="6922"/>
                  </a:cubicBezTo>
                  <a:cubicBezTo>
                    <a:pt x="4080" y="6658"/>
                    <a:pt x="4060" y="6374"/>
                    <a:pt x="3958" y="6110"/>
                  </a:cubicBezTo>
                  <a:cubicBezTo>
                    <a:pt x="3877" y="5867"/>
                    <a:pt x="3776" y="5623"/>
                    <a:pt x="3654" y="5400"/>
                  </a:cubicBezTo>
                  <a:cubicBezTo>
                    <a:pt x="3512" y="5177"/>
                    <a:pt x="3370" y="4953"/>
                    <a:pt x="3228" y="4750"/>
                  </a:cubicBezTo>
                  <a:lnTo>
                    <a:pt x="2801" y="4121"/>
                  </a:lnTo>
                  <a:cubicBezTo>
                    <a:pt x="2517" y="3695"/>
                    <a:pt x="2274" y="3269"/>
                    <a:pt x="2050" y="2822"/>
                  </a:cubicBezTo>
                  <a:cubicBezTo>
                    <a:pt x="1827" y="2355"/>
                    <a:pt x="1624" y="1888"/>
                    <a:pt x="1442" y="1421"/>
                  </a:cubicBezTo>
                  <a:cubicBezTo>
                    <a:pt x="1239" y="955"/>
                    <a:pt x="1076" y="488"/>
                    <a:pt x="914" y="1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99261" y="3567391"/>
              <a:ext cx="97041" cy="209061"/>
            </a:xfrm>
            <a:custGeom>
              <a:avLst/>
              <a:gdLst/>
              <a:ahLst/>
              <a:cxnLst/>
              <a:rect l="l" t="t" r="r" b="b"/>
              <a:pathLst>
                <a:path w="1056" h="2275" extrusionOk="0">
                  <a:moveTo>
                    <a:pt x="812" y="1"/>
                  </a:moveTo>
                  <a:cubicBezTo>
                    <a:pt x="812" y="1"/>
                    <a:pt x="0" y="184"/>
                    <a:pt x="41" y="1280"/>
                  </a:cubicBezTo>
                  <a:cubicBezTo>
                    <a:pt x="82" y="2051"/>
                    <a:pt x="691" y="2234"/>
                    <a:pt x="1056" y="2274"/>
                  </a:cubicBezTo>
                  <a:cubicBezTo>
                    <a:pt x="772" y="1544"/>
                    <a:pt x="691" y="752"/>
                    <a:pt x="8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1654972" y="2506904"/>
              <a:ext cx="158703" cy="80041"/>
            </a:xfrm>
            <a:custGeom>
              <a:avLst/>
              <a:gdLst/>
              <a:ahLst/>
              <a:cxnLst/>
              <a:rect l="l" t="t" r="r" b="b"/>
              <a:pathLst>
                <a:path w="1727" h="871" extrusionOk="0">
                  <a:moveTo>
                    <a:pt x="1099" y="1"/>
                  </a:moveTo>
                  <a:cubicBezTo>
                    <a:pt x="798" y="1"/>
                    <a:pt x="416" y="21"/>
                    <a:pt x="265" y="113"/>
                  </a:cubicBezTo>
                  <a:cubicBezTo>
                    <a:pt x="1" y="276"/>
                    <a:pt x="610" y="459"/>
                    <a:pt x="874" y="540"/>
                  </a:cubicBezTo>
                  <a:cubicBezTo>
                    <a:pt x="1158" y="621"/>
                    <a:pt x="1097" y="824"/>
                    <a:pt x="1320" y="864"/>
                  </a:cubicBezTo>
                  <a:cubicBezTo>
                    <a:pt x="1336" y="868"/>
                    <a:pt x="1351" y="870"/>
                    <a:pt x="1366" y="870"/>
                  </a:cubicBezTo>
                  <a:cubicBezTo>
                    <a:pt x="1584" y="870"/>
                    <a:pt x="1726" y="479"/>
                    <a:pt x="1726" y="479"/>
                  </a:cubicBezTo>
                  <a:cubicBezTo>
                    <a:pt x="1665" y="316"/>
                    <a:pt x="1604" y="154"/>
                    <a:pt x="1503" y="12"/>
                  </a:cubicBezTo>
                  <a:cubicBezTo>
                    <a:pt x="1503" y="12"/>
                    <a:pt x="1324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1375238" y="2358767"/>
              <a:ext cx="91436" cy="78662"/>
            </a:xfrm>
            <a:custGeom>
              <a:avLst/>
              <a:gdLst/>
              <a:ahLst/>
              <a:cxnLst/>
              <a:rect l="l" t="t" r="r" b="b"/>
              <a:pathLst>
                <a:path w="995" h="856" extrusionOk="0">
                  <a:moveTo>
                    <a:pt x="589" y="0"/>
                  </a:moveTo>
                  <a:cubicBezTo>
                    <a:pt x="203" y="0"/>
                    <a:pt x="0" y="447"/>
                    <a:pt x="264" y="731"/>
                  </a:cubicBezTo>
                  <a:cubicBezTo>
                    <a:pt x="356" y="816"/>
                    <a:pt x="465" y="855"/>
                    <a:pt x="571" y="855"/>
                  </a:cubicBezTo>
                  <a:cubicBezTo>
                    <a:pt x="791" y="855"/>
                    <a:pt x="995" y="687"/>
                    <a:pt x="995" y="426"/>
                  </a:cubicBezTo>
                  <a:cubicBezTo>
                    <a:pt x="995" y="203"/>
                    <a:pt x="81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-339609" y="3637390"/>
              <a:ext cx="2888719" cy="1793699"/>
            </a:xfrm>
            <a:custGeom>
              <a:avLst/>
              <a:gdLst/>
              <a:ahLst/>
              <a:cxnLst/>
              <a:rect l="l" t="t" r="r" b="b"/>
              <a:pathLst>
                <a:path w="31435" h="19519" extrusionOk="0">
                  <a:moveTo>
                    <a:pt x="2322" y="0"/>
                  </a:moveTo>
                  <a:cubicBezTo>
                    <a:pt x="2108" y="0"/>
                    <a:pt x="1945" y="17"/>
                    <a:pt x="1840" y="53"/>
                  </a:cubicBezTo>
                  <a:cubicBezTo>
                    <a:pt x="906" y="398"/>
                    <a:pt x="643" y="2773"/>
                    <a:pt x="643" y="2773"/>
                  </a:cubicBezTo>
                  <a:cubicBezTo>
                    <a:pt x="643" y="2773"/>
                    <a:pt x="0" y="8556"/>
                    <a:pt x="771" y="8556"/>
                  </a:cubicBezTo>
                  <a:cubicBezTo>
                    <a:pt x="834" y="8556"/>
                    <a:pt x="905" y="8518"/>
                    <a:pt x="988" y="8436"/>
                  </a:cubicBezTo>
                  <a:cubicBezTo>
                    <a:pt x="2040" y="7384"/>
                    <a:pt x="3486" y="5544"/>
                    <a:pt x="3833" y="5544"/>
                  </a:cubicBezTo>
                  <a:cubicBezTo>
                    <a:pt x="3847" y="5544"/>
                    <a:pt x="3859" y="5548"/>
                    <a:pt x="3870" y="5554"/>
                  </a:cubicBezTo>
                  <a:cubicBezTo>
                    <a:pt x="4113" y="5737"/>
                    <a:pt x="5555" y="8761"/>
                    <a:pt x="6062" y="9106"/>
                  </a:cubicBezTo>
                  <a:cubicBezTo>
                    <a:pt x="6099" y="9131"/>
                    <a:pt x="6141" y="9143"/>
                    <a:pt x="6187" y="9143"/>
                  </a:cubicBezTo>
                  <a:cubicBezTo>
                    <a:pt x="6772" y="9143"/>
                    <a:pt x="8011" y="7259"/>
                    <a:pt x="8011" y="7259"/>
                  </a:cubicBezTo>
                  <a:cubicBezTo>
                    <a:pt x="8011" y="7259"/>
                    <a:pt x="9695" y="10973"/>
                    <a:pt x="10385" y="10973"/>
                  </a:cubicBezTo>
                  <a:cubicBezTo>
                    <a:pt x="10996" y="10973"/>
                    <a:pt x="11961" y="7312"/>
                    <a:pt x="12958" y="7312"/>
                  </a:cubicBezTo>
                  <a:cubicBezTo>
                    <a:pt x="13054" y="7312"/>
                    <a:pt x="13151" y="7346"/>
                    <a:pt x="13247" y="7421"/>
                  </a:cubicBezTo>
                  <a:cubicBezTo>
                    <a:pt x="14364" y="8274"/>
                    <a:pt x="15622" y="19519"/>
                    <a:pt x="17226" y="19519"/>
                  </a:cubicBezTo>
                  <a:cubicBezTo>
                    <a:pt x="18801" y="19519"/>
                    <a:pt x="21043" y="10112"/>
                    <a:pt x="22488" y="10112"/>
                  </a:cubicBezTo>
                  <a:cubicBezTo>
                    <a:pt x="22514" y="10112"/>
                    <a:pt x="22539" y="10115"/>
                    <a:pt x="22564" y="10121"/>
                  </a:cubicBezTo>
                  <a:cubicBezTo>
                    <a:pt x="23985" y="10461"/>
                    <a:pt x="25228" y="15320"/>
                    <a:pt x="25827" y="15320"/>
                  </a:cubicBezTo>
                  <a:cubicBezTo>
                    <a:pt x="25836" y="15320"/>
                    <a:pt x="25844" y="15319"/>
                    <a:pt x="25852" y="15317"/>
                  </a:cubicBezTo>
                  <a:cubicBezTo>
                    <a:pt x="26441" y="15155"/>
                    <a:pt x="26705" y="14262"/>
                    <a:pt x="27212" y="13937"/>
                  </a:cubicBezTo>
                  <a:cubicBezTo>
                    <a:pt x="27245" y="13915"/>
                    <a:pt x="27279" y="13904"/>
                    <a:pt x="27313" y="13904"/>
                  </a:cubicBezTo>
                  <a:cubicBezTo>
                    <a:pt x="27719" y="13904"/>
                    <a:pt x="28246" y="15310"/>
                    <a:pt x="28684" y="15310"/>
                  </a:cubicBezTo>
                  <a:cubicBezTo>
                    <a:pt x="28788" y="15310"/>
                    <a:pt x="28887" y="15230"/>
                    <a:pt x="28978" y="15033"/>
                  </a:cubicBezTo>
                  <a:cubicBezTo>
                    <a:pt x="29486" y="13937"/>
                    <a:pt x="30927" y="7503"/>
                    <a:pt x="31191" y="6752"/>
                  </a:cubicBezTo>
                  <a:cubicBezTo>
                    <a:pt x="31434" y="6001"/>
                    <a:pt x="31191" y="3869"/>
                    <a:pt x="29080" y="3605"/>
                  </a:cubicBezTo>
                  <a:cubicBezTo>
                    <a:pt x="26948" y="3362"/>
                    <a:pt x="17652" y="1840"/>
                    <a:pt x="13004" y="1413"/>
                  </a:cubicBezTo>
                  <a:cubicBezTo>
                    <a:pt x="8877" y="1035"/>
                    <a:pt x="4014" y="0"/>
                    <a:pt x="2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-286217" y="3627859"/>
              <a:ext cx="2844430" cy="853380"/>
            </a:xfrm>
            <a:custGeom>
              <a:avLst/>
              <a:gdLst/>
              <a:ahLst/>
              <a:cxnLst/>
              <a:rect l="l" t="t" r="r" b="b"/>
              <a:pathLst>
                <a:path w="30854" h="9289" extrusionOk="0">
                  <a:moveTo>
                    <a:pt x="1741" y="0"/>
                  </a:moveTo>
                  <a:cubicBezTo>
                    <a:pt x="1527" y="0"/>
                    <a:pt x="1364" y="17"/>
                    <a:pt x="1259" y="53"/>
                  </a:cubicBezTo>
                  <a:cubicBezTo>
                    <a:pt x="325" y="398"/>
                    <a:pt x="62" y="2773"/>
                    <a:pt x="62" y="2773"/>
                  </a:cubicBezTo>
                  <a:cubicBezTo>
                    <a:pt x="62" y="2773"/>
                    <a:pt x="41" y="2976"/>
                    <a:pt x="1" y="3321"/>
                  </a:cubicBezTo>
                  <a:cubicBezTo>
                    <a:pt x="834" y="3241"/>
                    <a:pt x="1673" y="3203"/>
                    <a:pt x="2521" y="3203"/>
                  </a:cubicBezTo>
                  <a:cubicBezTo>
                    <a:pt x="9397" y="3203"/>
                    <a:pt x="16778" y="5683"/>
                    <a:pt x="25109" y="8051"/>
                  </a:cubicBezTo>
                  <a:cubicBezTo>
                    <a:pt x="26651" y="8497"/>
                    <a:pt x="28275" y="8903"/>
                    <a:pt x="29960" y="9289"/>
                  </a:cubicBezTo>
                  <a:cubicBezTo>
                    <a:pt x="30264" y="8051"/>
                    <a:pt x="30508" y="7036"/>
                    <a:pt x="30610" y="6752"/>
                  </a:cubicBezTo>
                  <a:cubicBezTo>
                    <a:pt x="30853" y="6001"/>
                    <a:pt x="30610" y="3869"/>
                    <a:pt x="28478" y="3605"/>
                  </a:cubicBezTo>
                  <a:cubicBezTo>
                    <a:pt x="26367" y="3362"/>
                    <a:pt x="17071" y="1840"/>
                    <a:pt x="12423" y="1413"/>
                  </a:cubicBezTo>
                  <a:cubicBezTo>
                    <a:pt x="8296" y="1035"/>
                    <a:pt x="3433" y="0"/>
                    <a:pt x="1741" y="0"/>
                  </a:cubicBezTo>
                  <a:close/>
                </a:path>
              </a:pathLst>
            </a:custGeom>
            <a:solidFill>
              <a:srgbClr val="D8F1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8DCE96-7C2D-9107-9BB5-59CD29553FD9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F37099-8472-7B58-2027-0FE9126EA7D7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9169E43-92AE-6204-B5D1-DE4D3512D449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790D34F-3A6B-0276-52EA-543605BF9816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xmlns="" id="{1556D4C8-897D-EE88-B99A-CE15D2297D37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0ACFDA-8613-1B49-5423-9EA6A69E5CCD}"/>
              </a:ext>
            </a:extLst>
          </p:cNvPr>
          <p:cNvSpPr txBox="1"/>
          <p:nvPr/>
        </p:nvSpPr>
        <p:spPr>
          <a:xfrm>
            <a:off x="2222591" y="369852"/>
            <a:ext cx="6096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GLOBAL WARMING</a:t>
            </a:r>
            <a:endParaRPr lang="en-US" sz="44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9889F2-07BD-AB20-44F9-0868474B5C66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185FA3E-509E-F45B-5702-0028F799B1A7}"/>
              </a:ext>
            </a:extLst>
          </p:cNvPr>
          <p:cNvSpPr/>
          <p:nvPr/>
        </p:nvSpPr>
        <p:spPr>
          <a:xfrm>
            <a:off x="3862081" y="1351750"/>
            <a:ext cx="3129387" cy="3414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DC5D42-E079-D0B1-DE7E-B034F573EFDA}"/>
              </a:ext>
            </a:extLst>
          </p:cNvPr>
          <p:cNvSpPr/>
          <p:nvPr/>
        </p:nvSpPr>
        <p:spPr>
          <a:xfrm>
            <a:off x="2165797" y="1367754"/>
            <a:ext cx="1445899" cy="329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b="1" kern="12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LESSON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5674" y="4520447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886900" y="943339"/>
            <a:ext cx="1412825" cy="49155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808795"/>
            <a:ext cx="1463050" cy="49155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PRE-LISTENING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17768" y="2837238"/>
            <a:ext cx="1681957" cy="5326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WHILE-LISTENING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600" b="1" kern="1200" dirty="0" smtClean="0">
                <a:solidFill>
                  <a:prstClr val="black"/>
                </a:solidFill>
                <a:latin typeface="Calibri" panose="020F0502020204030204"/>
              </a:rPr>
              <a:t>Climate change quiz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69" y="1698071"/>
            <a:ext cx="3659538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1: </a:t>
            </a: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</a:rPr>
              <a:t>Match </a:t>
            </a: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the words with their meanings.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69" y="2488629"/>
            <a:ext cx="3659539" cy="10265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2: Listen to a talk and choose the main idea.</a:t>
            </a:r>
          </a:p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</a:rPr>
              <a:t>Task 3: </a:t>
            </a: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</a:rPr>
              <a:t>Choose </a:t>
            </a: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the correct answers.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299725" y="1189115"/>
            <a:ext cx="731525" cy="61968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458747" y="2054570"/>
            <a:ext cx="840978" cy="782667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99725" y="3819180"/>
            <a:ext cx="1637250" cy="4996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POST-LISTENING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68" y="4737230"/>
            <a:ext cx="3659537" cy="513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Wrap-up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635421" y="4068985"/>
            <a:ext cx="664304" cy="61572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816796" y="4684715"/>
            <a:ext cx="1637250" cy="4996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299725" y="3103565"/>
            <a:ext cx="818625" cy="71561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67" y="3803859"/>
            <a:ext cx="3659537" cy="570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4: A</a:t>
            </a: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</a:rPr>
              <a:t>nswer </a:t>
            </a: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the questions.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09F5C-73AB-23AA-A8FB-1A85BCFD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922" y="2685496"/>
            <a:ext cx="4855200" cy="4023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xmlns="" id="{B663A9FC-8D4A-31FC-2968-0AA12961F630}"/>
              </a:ext>
            </a:extLst>
          </p:cNvPr>
          <p:cNvSpPr/>
          <p:nvPr/>
        </p:nvSpPr>
        <p:spPr>
          <a:xfrm>
            <a:off x="830922" y="1422310"/>
            <a:ext cx="7482155" cy="22988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1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E9E3D9-2F0A-2FE1-D4BE-4725EB96BC79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FCE5A9-4057-E7E8-BE90-DE70F5AD84B8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4B28D9E-E63F-33D0-DBA7-A91896DF5F28}"/>
              </a:ext>
            </a:extLst>
          </p:cNvPr>
          <p:cNvSpPr/>
          <p:nvPr/>
        </p:nvSpPr>
        <p:spPr>
          <a:xfrm>
            <a:off x="977366" y="2203760"/>
            <a:ext cx="7109640" cy="24044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32359"/>
              </a:avLst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Climate Change Quiz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7B4672-7337-D29B-0F4F-007E5EA9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709" y="2575260"/>
            <a:ext cx="2296954" cy="22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5" y="149329"/>
            <a:ext cx="8976150" cy="1728750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 True or False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Wasting less food is a way to reduce greenhouse gas emissions.</a:t>
            </a:r>
          </a:p>
        </p:txBody>
      </p:sp>
      <p:grpSp>
        <p:nvGrpSpPr>
          <p:cNvPr id="3" name="Google Shape;972;p54">
            <a:extLst>
              <a:ext uri="{FF2B5EF4-FFF2-40B4-BE49-F238E27FC236}">
                <a16:creationId xmlns:a16="http://schemas.microsoft.com/office/drawing/2014/main" xmlns="" id="{5493CEDE-B2AE-D979-169C-2F5140B5C951}"/>
              </a:ext>
            </a:extLst>
          </p:cNvPr>
          <p:cNvGrpSpPr/>
          <p:nvPr/>
        </p:nvGrpSpPr>
        <p:grpSpPr>
          <a:xfrm flipH="1">
            <a:off x="7477449" y="4126713"/>
            <a:ext cx="1423553" cy="867458"/>
            <a:chOff x="4884275" y="1133175"/>
            <a:chExt cx="2476100" cy="1319975"/>
          </a:xfrm>
        </p:grpSpPr>
        <p:sp>
          <p:nvSpPr>
            <p:cNvPr id="4" name="Google Shape;973;p54">
              <a:extLst>
                <a:ext uri="{FF2B5EF4-FFF2-40B4-BE49-F238E27FC236}">
                  <a16:creationId xmlns:a16="http://schemas.microsoft.com/office/drawing/2014/main" xmlns="" id="{BD4E9FA7-F1CD-4298-A2B0-948F9AFD1A6B}"/>
                </a:ext>
              </a:extLst>
            </p:cNvPr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4;p54">
              <a:extLst>
                <a:ext uri="{FF2B5EF4-FFF2-40B4-BE49-F238E27FC236}">
                  <a16:creationId xmlns:a16="http://schemas.microsoft.com/office/drawing/2014/main" xmlns="" id="{37704297-8627-9C9B-41BD-F5EB0AC766E2}"/>
                </a:ext>
              </a:extLst>
            </p:cNvPr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75;p54">
              <a:extLst>
                <a:ext uri="{FF2B5EF4-FFF2-40B4-BE49-F238E27FC236}">
                  <a16:creationId xmlns:a16="http://schemas.microsoft.com/office/drawing/2014/main" xmlns="" id="{B65B36D8-DE97-5441-8CF2-7D852F931107}"/>
                </a:ext>
              </a:extLst>
            </p:cNvPr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6;p54">
              <a:extLst>
                <a:ext uri="{FF2B5EF4-FFF2-40B4-BE49-F238E27FC236}">
                  <a16:creationId xmlns:a16="http://schemas.microsoft.com/office/drawing/2014/main" xmlns="" id="{1F19F8DE-5750-F490-F8BA-296CFED3ADF2}"/>
                </a:ext>
              </a:extLst>
            </p:cNvPr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77;p54">
              <a:extLst>
                <a:ext uri="{FF2B5EF4-FFF2-40B4-BE49-F238E27FC236}">
                  <a16:creationId xmlns:a16="http://schemas.microsoft.com/office/drawing/2014/main" xmlns="" id="{8A6C6268-AE2F-45D4-A5CD-5CE1CABB1745}"/>
                </a:ext>
              </a:extLst>
            </p:cNvPr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;p54">
              <a:extLst>
                <a:ext uri="{FF2B5EF4-FFF2-40B4-BE49-F238E27FC236}">
                  <a16:creationId xmlns:a16="http://schemas.microsoft.com/office/drawing/2014/main" xmlns="" id="{6D926357-7367-B97D-5776-9D4A22DE3FAD}"/>
                </a:ext>
              </a:extLst>
            </p:cNvPr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9;p54">
              <a:extLst>
                <a:ext uri="{FF2B5EF4-FFF2-40B4-BE49-F238E27FC236}">
                  <a16:creationId xmlns:a16="http://schemas.microsoft.com/office/drawing/2014/main" xmlns="" id="{E28FDFBF-88EF-3170-7E33-1D0BE5D0F104}"/>
                </a:ext>
              </a:extLst>
            </p:cNvPr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0;p54">
              <a:extLst>
                <a:ext uri="{FF2B5EF4-FFF2-40B4-BE49-F238E27FC236}">
                  <a16:creationId xmlns:a16="http://schemas.microsoft.com/office/drawing/2014/main" xmlns="" id="{895BDE06-1F9D-1ABF-3BD8-07BA63786313}"/>
                </a:ext>
              </a:extLst>
            </p:cNvPr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1;p54">
              <a:extLst>
                <a:ext uri="{FF2B5EF4-FFF2-40B4-BE49-F238E27FC236}">
                  <a16:creationId xmlns:a16="http://schemas.microsoft.com/office/drawing/2014/main" xmlns="" id="{C7A2D559-BD14-5CD6-3964-747E59E1A1BE}"/>
                </a:ext>
              </a:extLst>
            </p:cNvPr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2;p54">
              <a:extLst>
                <a:ext uri="{FF2B5EF4-FFF2-40B4-BE49-F238E27FC236}">
                  <a16:creationId xmlns:a16="http://schemas.microsoft.com/office/drawing/2014/main" xmlns="" id="{8D89A010-6617-E863-4CF3-01FC63192692}"/>
                </a:ext>
              </a:extLst>
            </p:cNvPr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3;p54">
              <a:extLst>
                <a:ext uri="{FF2B5EF4-FFF2-40B4-BE49-F238E27FC236}">
                  <a16:creationId xmlns:a16="http://schemas.microsoft.com/office/drawing/2014/main" xmlns="" id="{5D09E6BC-98F4-CB49-C1F8-44A17A8CA8AF}"/>
                </a:ext>
              </a:extLst>
            </p:cNvPr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4;p54">
              <a:extLst>
                <a:ext uri="{FF2B5EF4-FFF2-40B4-BE49-F238E27FC236}">
                  <a16:creationId xmlns:a16="http://schemas.microsoft.com/office/drawing/2014/main" xmlns="" id="{210746BC-029A-6D2A-0B0B-FEE8732A126F}"/>
                </a:ext>
              </a:extLst>
            </p:cNvPr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5;p54">
              <a:extLst>
                <a:ext uri="{FF2B5EF4-FFF2-40B4-BE49-F238E27FC236}">
                  <a16:creationId xmlns:a16="http://schemas.microsoft.com/office/drawing/2014/main" xmlns="" id="{CA1F4DC7-BA92-F8DA-C2B0-E0727DF272E0}"/>
                </a:ext>
              </a:extLst>
            </p:cNvPr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6;p54">
              <a:extLst>
                <a:ext uri="{FF2B5EF4-FFF2-40B4-BE49-F238E27FC236}">
                  <a16:creationId xmlns:a16="http://schemas.microsoft.com/office/drawing/2014/main" xmlns="" id="{E73BB120-1994-6632-8F54-245A4E9B076E}"/>
                </a:ext>
              </a:extLst>
            </p:cNvPr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7;p54">
              <a:extLst>
                <a:ext uri="{FF2B5EF4-FFF2-40B4-BE49-F238E27FC236}">
                  <a16:creationId xmlns:a16="http://schemas.microsoft.com/office/drawing/2014/main" xmlns="" id="{2303CE1F-6380-9860-6DB8-11F8C3AC586F}"/>
                </a:ext>
              </a:extLst>
            </p:cNvPr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8;p54">
              <a:extLst>
                <a:ext uri="{FF2B5EF4-FFF2-40B4-BE49-F238E27FC236}">
                  <a16:creationId xmlns:a16="http://schemas.microsoft.com/office/drawing/2014/main" xmlns="" id="{B3747096-538C-2187-2831-D6C3B15280BF}"/>
                </a:ext>
              </a:extLst>
            </p:cNvPr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9;p54">
              <a:extLst>
                <a:ext uri="{FF2B5EF4-FFF2-40B4-BE49-F238E27FC236}">
                  <a16:creationId xmlns:a16="http://schemas.microsoft.com/office/drawing/2014/main" xmlns="" id="{48A28EE5-1F1B-8DBC-3A5E-2FF3E929AD1A}"/>
                </a:ext>
              </a:extLst>
            </p:cNvPr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54">
              <a:extLst>
                <a:ext uri="{FF2B5EF4-FFF2-40B4-BE49-F238E27FC236}">
                  <a16:creationId xmlns:a16="http://schemas.microsoft.com/office/drawing/2014/main" xmlns="" id="{8CBAD2FD-0766-9CD1-303A-13161F9DE331}"/>
                </a:ext>
              </a:extLst>
            </p:cNvPr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54">
              <a:extLst>
                <a:ext uri="{FF2B5EF4-FFF2-40B4-BE49-F238E27FC236}">
                  <a16:creationId xmlns:a16="http://schemas.microsoft.com/office/drawing/2014/main" xmlns="" id="{BB94DE3B-37BA-5C8D-4DC1-953B4689BCE2}"/>
                </a:ext>
              </a:extLst>
            </p:cNvPr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54">
              <a:extLst>
                <a:ext uri="{FF2B5EF4-FFF2-40B4-BE49-F238E27FC236}">
                  <a16:creationId xmlns:a16="http://schemas.microsoft.com/office/drawing/2014/main" xmlns="" id="{F2D46B78-2CD7-883C-8189-F157141F7DDD}"/>
                </a:ext>
              </a:extLst>
            </p:cNvPr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54">
              <a:extLst>
                <a:ext uri="{FF2B5EF4-FFF2-40B4-BE49-F238E27FC236}">
                  <a16:creationId xmlns:a16="http://schemas.microsoft.com/office/drawing/2014/main" xmlns="" id="{632D8261-9AA3-EA2C-5469-C5E4D255C6A5}"/>
                </a:ext>
              </a:extLst>
            </p:cNvPr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54">
              <a:extLst>
                <a:ext uri="{FF2B5EF4-FFF2-40B4-BE49-F238E27FC236}">
                  <a16:creationId xmlns:a16="http://schemas.microsoft.com/office/drawing/2014/main" xmlns="" id="{E18269AC-5FA1-B90F-3927-85CFBD6DF5FC}"/>
                </a:ext>
              </a:extLst>
            </p:cNvPr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54">
              <a:extLst>
                <a:ext uri="{FF2B5EF4-FFF2-40B4-BE49-F238E27FC236}">
                  <a16:creationId xmlns:a16="http://schemas.microsoft.com/office/drawing/2014/main" xmlns="" id="{6FE3EA9C-FB0D-DC9F-F7F6-19B341C24EA7}"/>
                </a:ext>
              </a:extLst>
            </p:cNvPr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54">
              <a:extLst>
                <a:ext uri="{FF2B5EF4-FFF2-40B4-BE49-F238E27FC236}">
                  <a16:creationId xmlns:a16="http://schemas.microsoft.com/office/drawing/2014/main" xmlns="" id="{A197EFA6-B96B-EBE3-C2D1-E9D7B24610CA}"/>
                </a:ext>
              </a:extLst>
            </p:cNvPr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54">
              <a:extLst>
                <a:ext uri="{FF2B5EF4-FFF2-40B4-BE49-F238E27FC236}">
                  <a16:creationId xmlns:a16="http://schemas.microsoft.com/office/drawing/2014/main" xmlns="" id="{53A62EBB-D323-6AD7-0CFE-C38C63CA1C21}"/>
                </a:ext>
              </a:extLst>
            </p:cNvPr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54">
              <a:extLst>
                <a:ext uri="{FF2B5EF4-FFF2-40B4-BE49-F238E27FC236}">
                  <a16:creationId xmlns:a16="http://schemas.microsoft.com/office/drawing/2014/main" xmlns="" id="{189C4E91-0CA6-031D-E1A4-155B06994E5A}"/>
                </a:ext>
              </a:extLst>
            </p:cNvPr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54">
              <a:extLst>
                <a:ext uri="{FF2B5EF4-FFF2-40B4-BE49-F238E27FC236}">
                  <a16:creationId xmlns:a16="http://schemas.microsoft.com/office/drawing/2014/main" xmlns="" id="{44321EFE-2B28-876D-5735-CB4F15A4A10A}"/>
                </a:ext>
              </a:extLst>
            </p:cNvPr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54">
              <a:extLst>
                <a:ext uri="{FF2B5EF4-FFF2-40B4-BE49-F238E27FC236}">
                  <a16:creationId xmlns:a16="http://schemas.microsoft.com/office/drawing/2014/main" xmlns="" id="{2CDFA7EE-0025-3A35-0285-D106E9CFCEF4}"/>
                </a:ext>
              </a:extLst>
            </p:cNvPr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54">
              <a:extLst>
                <a:ext uri="{FF2B5EF4-FFF2-40B4-BE49-F238E27FC236}">
                  <a16:creationId xmlns:a16="http://schemas.microsoft.com/office/drawing/2014/main" xmlns="" id="{0AEB628A-E59A-33DF-DDE7-21E0D96BF6AD}"/>
                </a:ext>
              </a:extLst>
            </p:cNvPr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54">
              <a:extLst>
                <a:ext uri="{FF2B5EF4-FFF2-40B4-BE49-F238E27FC236}">
                  <a16:creationId xmlns:a16="http://schemas.microsoft.com/office/drawing/2014/main" xmlns="" id="{4B556F72-9B73-289E-B35E-ECAFE89F9DB9}"/>
                </a:ext>
              </a:extLst>
            </p:cNvPr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54">
              <a:extLst>
                <a:ext uri="{FF2B5EF4-FFF2-40B4-BE49-F238E27FC236}">
                  <a16:creationId xmlns:a16="http://schemas.microsoft.com/office/drawing/2014/main" xmlns="" id="{DE63C566-28AA-7387-61BA-CFDB83D90732}"/>
                </a:ext>
              </a:extLst>
            </p:cNvPr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4;p54">
              <a:extLst>
                <a:ext uri="{FF2B5EF4-FFF2-40B4-BE49-F238E27FC236}">
                  <a16:creationId xmlns:a16="http://schemas.microsoft.com/office/drawing/2014/main" xmlns="" id="{3BC18CC9-837E-2B0E-EE1D-295A5DEBC5BB}"/>
                </a:ext>
              </a:extLst>
            </p:cNvPr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5;p54">
              <a:extLst>
                <a:ext uri="{FF2B5EF4-FFF2-40B4-BE49-F238E27FC236}">
                  <a16:creationId xmlns:a16="http://schemas.microsoft.com/office/drawing/2014/main" xmlns="" id="{345A068F-D93A-950C-D85A-AE02A95C18C2}"/>
                </a:ext>
              </a:extLst>
            </p:cNvPr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6;p54">
              <a:extLst>
                <a:ext uri="{FF2B5EF4-FFF2-40B4-BE49-F238E27FC236}">
                  <a16:creationId xmlns:a16="http://schemas.microsoft.com/office/drawing/2014/main" xmlns="" id="{AE109901-88D4-E1A9-032E-BA0CF57576A1}"/>
                </a:ext>
              </a:extLst>
            </p:cNvPr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7;p54">
              <a:extLst>
                <a:ext uri="{FF2B5EF4-FFF2-40B4-BE49-F238E27FC236}">
                  <a16:creationId xmlns:a16="http://schemas.microsoft.com/office/drawing/2014/main" xmlns="" id="{840826F4-2E0A-86C5-6128-D82C5A69C497}"/>
                </a:ext>
              </a:extLst>
            </p:cNvPr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8;p54">
              <a:extLst>
                <a:ext uri="{FF2B5EF4-FFF2-40B4-BE49-F238E27FC236}">
                  <a16:creationId xmlns:a16="http://schemas.microsoft.com/office/drawing/2014/main" xmlns="" id="{AB3D46D8-896D-3C8A-0C25-5E5FD7B15E2B}"/>
                </a:ext>
              </a:extLst>
            </p:cNvPr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09;p54">
              <a:extLst>
                <a:ext uri="{FF2B5EF4-FFF2-40B4-BE49-F238E27FC236}">
                  <a16:creationId xmlns:a16="http://schemas.microsoft.com/office/drawing/2014/main" xmlns="" id="{1D9B7436-C2D2-7574-E819-2EC2460692E9}"/>
                </a:ext>
              </a:extLst>
            </p:cNvPr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0;p54">
              <a:extLst>
                <a:ext uri="{FF2B5EF4-FFF2-40B4-BE49-F238E27FC236}">
                  <a16:creationId xmlns:a16="http://schemas.microsoft.com/office/drawing/2014/main" xmlns="" id="{FD5EED82-77A3-049C-02BD-AF2D4DB3DC7D}"/>
                </a:ext>
              </a:extLst>
            </p:cNvPr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1;p54">
              <a:extLst>
                <a:ext uri="{FF2B5EF4-FFF2-40B4-BE49-F238E27FC236}">
                  <a16:creationId xmlns:a16="http://schemas.microsoft.com/office/drawing/2014/main" xmlns="" id="{AA425433-1B53-0467-C614-FE8020165DF3}"/>
                </a:ext>
              </a:extLst>
            </p:cNvPr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2;p54">
              <a:extLst>
                <a:ext uri="{FF2B5EF4-FFF2-40B4-BE49-F238E27FC236}">
                  <a16:creationId xmlns:a16="http://schemas.microsoft.com/office/drawing/2014/main" xmlns="" id="{DB509631-7170-D66F-33D5-046F54ABE0DF}"/>
                </a:ext>
              </a:extLst>
            </p:cNvPr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13;p54">
              <a:extLst>
                <a:ext uri="{FF2B5EF4-FFF2-40B4-BE49-F238E27FC236}">
                  <a16:creationId xmlns:a16="http://schemas.microsoft.com/office/drawing/2014/main" xmlns="" id="{6F46FF15-CD94-F1A2-7658-05D61769080B}"/>
                </a:ext>
              </a:extLst>
            </p:cNvPr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14;p54">
              <a:extLst>
                <a:ext uri="{FF2B5EF4-FFF2-40B4-BE49-F238E27FC236}">
                  <a16:creationId xmlns:a16="http://schemas.microsoft.com/office/drawing/2014/main" xmlns="" id="{32193CA1-78F4-163E-5051-052A0EA9A0AC}"/>
                </a:ext>
              </a:extLst>
            </p:cNvPr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15;p54">
              <a:extLst>
                <a:ext uri="{FF2B5EF4-FFF2-40B4-BE49-F238E27FC236}">
                  <a16:creationId xmlns:a16="http://schemas.microsoft.com/office/drawing/2014/main" xmlns="" id="{2504C6BE-3D41-9D9B-651D-ADC33E044A31}"/>
                </a:ext>
              </a:extLst>
            </p:cNvPr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16;p54">
              <a:extLst>
                <a:ext uri="{FF2B5EF4-FFF2-40B4-BE49-F238E27FC236}">
                  <a16:creationId xmlns:a16="http://schemas.microsoft.com/office/drawing/2014/main" xmlns="" id="{93F8129E-899F-2843-16C6-EE53C8D25A5C}"/>
                </a:ext>
              </a:extLst>
            </p:cNvPr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17;p54">
              <a:extLst>
                <a:ext uri="{FF2B5EF4-FFF2-40B4-BE49-F238E27FC236}">
                  <a16:creationId xmlns:a16="http://schemas.microsoft.com/office/drawing/2014/main" xmlns="" id="{74B397D8-FAF9-D251-6173-D36D53543B73}"/>
                </a:ext>
              </a:extLst>
            </p:cNvPr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18;p54">
              <a:extLst>
                <a:ext uri="{FF2B5EF4-FFF2-40B4-BE49-F238E27FC236}">
                  <a16:creationId xmlns:a16="http://schemas.microsoft.com/office/drawing/2014/main" xmlns="" id="{41365F5E-097B-7A10-CE04-1778287956BE}"/>
                </a:ext>
              </a:extLst>
            </p:cNvPr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19;p54">
              <a:extLst>
                <a:ext uri="{FF2B5EF4-FFF2-40B4-BE49-F238E27FC236}">
                  <a16:creationId xmlns:a16="http://schemas.microsoft.com/office/drawing/2014/main" xmlns="" id="{B36219D8-B7C1-A47C-BE40-6B7AECEA4ADE}"/>
                </a:ext>
              </a:extLst>
            </p:cNvPr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20;p54">
              <a:extLst>
                <a:ext uri="{FF2B5EF4-FFF2-40B4-BE49-F238E27FC236}">
                  <a16:creationId xmlns:a16="http://schemas.microsoft.com/office/drawing/2014/main" xmlns="" id="{A4F07F51-942C-93B7-CC29-A9C11FA16EBD}"/>
                </a:ext>
              </a:extLst>
            </p:cNvPr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21;p54">
              <a:extLst>
                <a:ext uri="{FF2B5EF4-FFF2-40B4-BE49-F238E27FC236}">
                  <a16:creationId xmlns:a16="http://schemas.microsoft.com/office/drawing/2014/main" xmlns="" id="{F5902164-DB7F-6E94-1658-2871D2B0D1AF}"/>
                </a:ext>
              </a:extLst>
            </p:cNvPr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22;p54">
              <a:extLst>
                <a:ext uri="{FF2B5EF4-FFF2-40B4-BE49-F238E27FC236}">
                  <a16:creationId xmlns:a16="http://schemas.microsoft.com/office/drawing/2014/main" xmlns="" id="{3163707B-22B8-4C67-2C54-F378DFF612F9}"/>
                </a:ext>
              </a:extLst>
            </p:cNvPr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23;p54">
              <a:extLst>
                <a:ext uri="{FF2B5EF4-FFF2-40B4-BE49-F238E27FC236}">
                  <a16:creationId xmlns:a16="http://schemas.microsoft.com/office/drawing/2014/main" xmlns="" id="{11E23A37-C645-673E-03CB-8788318FE62E}"/>
                </a:ext>
              </a:extLst>
            </p:cNvPr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24;p54">
              <a:extLst>
                <a:ext uri="{FF2B5EF4-FFF2-40B4-BE49-F238E27FC236}">
                  <a16:creationId xmlns:a16="http://schemas.microsoft.com/office/drawing/2014/main" xmlns="" id="{8C2DEAAC-4C5E-4ED8-1988-9DA32730722E}"/>
                </a:ext>
              </a:extLst>
            </p:cNvPr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25;p54">
              <a:extLst>
                <a:ext uri="{FF2B5EF4-FFF2-40B4-BE49-F238E27FC236}">
                  <a16:creationId xmlns:a16="http://schemas.microsoft.com/office/drawing/2014/main" xmlns="" id="{DE484D82-3B46-9FF4-7A6C-9B291B405299}"/>
                </a:ext>
              </a:extLst>
            </p:cNvPr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26;p54">
              <a:extLst>
                <a:ext uri="{FF2B5EF4-FFF2-40B4-BE49-F238E27FC236}">
                  <a16:creationId xmlns:a16="http://schemas.microsoft.com/office/drawing/2014/main" xmlns="" id="{0E59E2B4-7A01-B09A-C9A4-43A2F08485A4}"/>
                </a:ext>
              </a:extLst>
            </p:cNvPr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27;p54">
              <a:extLst>
                <a:ext uri="{FF2B5EF4-FFF2-40B4-BE49-F238E27FC236}">
                  <a16:creationId xmlns:a16="http://schemas.microsoft.com/office/drawing/2014/main" xmlns="" id="{F2384042-BF38-C3EB-3A52-67109AD81447}"/>
                </a:ext>
              </a:extLst>
            </p:cNvPr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28;p54">
              <a:extLst>
                <a:ext uri="{FF2B5EF4-FFF2-40B4-BE49-F238E27FC236}">
                  <a16:creationId xmlns:a16="http://schemas.microsoft.com/office/drawing/2014/main" xmlns="" id="{FB6A699C-56DB-7E5F-330E-5A3693FF3FF8}"/>
                </a:ext>
              </a:extLst>
            </p:cNvPr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29;p54">
              <a:extLst>
                <a:ext uri="{FF2B5EF4-FFF2-40B4-BE49-F238E27FC236}">
                  <a16:creationId xmlns:a16="http://schemas.microsoft.com/office/drawing/2014/main" xmlns="" id="{CAFF53D7-BC59-807D-B1C1-569AF821FA49}"/>
                </a:ext>
              </a:extLst>
            </p:cNvPr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30;p54">
              <a:extLst>
                <a:ext uri="{FF2B5EF4-FFF2-40B4-BE49-F238E27FC236}">
                  <a16:creationId xmlns:a16="http://schemas.microsoft.com/office/drawing/2014/main" xmlns="" id="{E63A3643-40A0-D9EF-21F0-32DF05C35B4D}"/>
                </a:ext>
              </a:extLst>
            </p:cNvPr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31;p54">
              <a:extLst>
                <a:ext uri="{FF2B5EF4-FFF2-40B4-BE49-F238E27FC236}">
                  <a16:creationId xmlns:a16="http://schemas.microsoft.com/office/drawing/2014/main" xmlns="" id="{5BF771A5-1545-9245-5DEE-EBD1E681C98C}"/>
                </a:ext>
              </a:extLst>
            </p:cNvPr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32;p54">
              <a:extLst>
                <a:ext uri="{FF2B5EF4-FFF2-40B4-BE49-F238E27FC236}">
                  <a16:creationId xmlns:a16="http://schemas.microsoft.com/office/drawing/2014/main" xmlns="" id="{5CD7005B-347A-58BC-F1A8-5E1665E5E1FD}"/>
                </a:ext>
              </a:extLst>
            </p:cNvPr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33;p54">
              <a:extLst>
                <a:ext uri="{FF2B5EF4-FFF2-40B4-BE49-F238E27FC236}">
                  <a16:creationId xmlns:a16="http://schemas.microsoft.com/office/drawing/2014/main" xmlns="" id="{8A3F7A28-A425-CD0B-CE1C-79E18A61C2B5}"/>
                </a:ext>
              </a:extLst>
            </p:cNvPr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34;p54">
              <a:extLst>
                <a:ext uri="{FF2B5EF4-FFF2-40B4-BE49-F238E27FC236}">
                  <a16:creationId xmlns:a16="http://schemas.microsoft.com/office/drawing/2014/main" xmlns="" id="{3030935D-6F9E-7E31-FBCF-81603FB0DFBD}"/>
                </a:ext>
              </a:extLst>
            </p:cNvPr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35;p54">
              <a:extLst>
                <a:ext uri="{FF2B5EF4-FFF2-40B4-BE49-F238E27FC236}">
                  <a16:creationId xmlns:a16="http://schemas.microsoft.com/office/drawing/2014/main" xmlns="" id="{159BB980-518E-D01F-1E56-1DCE3751039C}"/>
                </a:ext>
              </a:extLst>
            </p:cNvPr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36;p54">
              <a:extLst>
                <a:ext uri="{FF2B5EF4-FFF2-40B4-BE49-F238E27FC236}">
                  <a16:creationId xmlns:a16="http://schemas.microsoft.com/office/drawing/2014/main" xmlns="" id="{CCD3BBD9-EF57-E638-9BC1-0809FE6BEA9C}"/>
                </a:ext>
              </a:extLst>
            </p:cNvPr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37;p54">
              <a:extLst>
                <a:ext uri="{FF2B5EF4-FFF2-40B4-BE49-F238E27FC236}">
                  <a16:creationId xmlns:a16="http://schemas.microsoft.com/office/drawing/2014/main" xmlns="" id="{A750108F-8E76-33F7-D9F6-7F4D4AA7B047}"/>
                </a:ext>
              </a:extLst>
            </p:cNvPr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38;p54">
              <a:extLst>
                <a:ext uri="{FF2B5EF4-FFF2-40B4-BE49-F238E27FC236}">
                  <a16:creationId xmlns:a16="http://schemas.microsoft.com/office/drawing/2014/main" xmlns="" id="{82D86762-A33E-2B07-4132-48FB526930A5}"/>
                </a:ext>
              </a:extLst>
            </p:cNvPr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39;p54">
              <a:extLst>
                <a:ext uri="{FF2B5EF4-FFF2-40B4-BE49-F238E27FC236}">
                  <a16:creationId xmlns:a16="http://schemas.microsoft.com/office/drawing/2014/main" xmlns="" id="{AF24A9FB-2C56-AF5B-5C6D-89779E4ABC24}"/>
                </a:ext>
              </a:extLst>
            </p:cNvPr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40;p54">
              <a:extLst>
                <a:ext uri="{FF2B5EF4-FFF2-40B4-BE49-F238E27FC236}">
                  <a16:creationId xmlns:a16="http://schemas.microsoft.com/office/drawing/2014/main" xmlns="" id="{0758CAE9-F5ED-C1FC-2D2C-6957714E73A8}"/>
                </a:ext>
              </a:extLst>
            </p:cNvPr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41;p54">
              <a:extLst>
                <a:ext uri="{FF2B5EF4-FFF2-40B4-BE49-F238E27FC236}">
                  <a16:creationId xmlns:a16="http://schemas.microsoft.com/office/drawing/2014/main" xmlns="" id="{F97318EF-E671-A615-F9A3-116C0E676F9A}"/>
                </a:ext>
              </a:extLst>
            </p:cNvPr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42;p54">
              <a:extLst>
                <a:ext uri="{FF2B5EF4-FFF2-40B4-BE49-F238E27FC236}">
                  <a16:creationId xmlns:a16="http://schemas.microsoft.com/office/drawing/2014/main" xmlns="" id="{8A29BAC0-73DE-1236-4B88-4B2418407516}"/>
                </a:ext>
              </a:extLst>
            </p:cNvPr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96CC8529-75E3-FF81-7FCD-B217B365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38" y="1609531"/>
            <a:ext cx="5663660" cy="251718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EB9B01C-9568-A52B-EC6B-AB176C54D255}"/>
              </a:ext>
            </a:extLst>
          </p:cNvPr>
          <p:cNvSpPr/>
          <p:nvPr/>
        </p:nvSpPr>
        <p:spPr>
          <a:xfrm>
            <a:off x="6440078" y="239414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1269FBD-EAF0-92EC-6525-C8C00A7D23BC}"/>
              </a:ext>
            </a:extLst>
          </p:cNvPr>
          <p:cNvSpPr/>
          <p:nvPr/>
        </p:nvSpPr>
        <p:spPr>
          <a:xfrm>
            <a:off x="6440078" y="302965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4B732E1-26F7-803D-5CE7-CE7E609739C2}"/>
              </a:ext>
            </a:extLst>
          </p:cNvPr>
          <p:cNvSpPr/>
          <p:nvPr/>
        </p:nvSpPr>
        <p:spPr>
          <a:xfrm>
            <a:off x="6957799" y="2299204"/>
            <a:ext cx="1072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True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6DF99A94-2CDA-F982-37C1-025C785AC0E5}"/>
              </a:ext>
            </a:extLst>
          </p:cNvPr>
          <p:cNvSpPr/>
          <p:nvPr/>
        </p:nvSpPr>
        <p:spPr>
          <a:xfrm>
            <a:off x="6957799" y="2926008"/>
            <a:ext cx="12314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False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759" y="1971961"/>
            <a:ext cx="844374" cy="8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4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34" y="196024"/>
            <a:ext cx="8406332" cy="1728750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 Which of the following is a greenhouse gas?</a:t>
            </a:r>
            <a:b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EB9B01C-9568-A52B-EC6B-AB176C54D255}"/>
              </a:ext>
            </a:extLst>
          </p:cNvPr>
          <p:cNvSpPr/>
          <p:nvPr/>
        </p:nvSpPr>
        <p:spPr>
          <a:xfrm>
            <a:off x="5513149" y="185174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1269FBD-EAF0-92EC-6525-C8C00A7D23BC}"/>
              </a:ext>
            </a:extLst>
          </p:cNvPr>
          <p:cNvSpPr/>
          <p:nvPr/>
        </p:nvSpPr>
        <p:spPr>
          <a:xfrm>
            <a:off x="5513149" y="248725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4B732E1-26F7-803D-5CE7-CE7E609739C2}"/>
              </a:ext>
            </a:extLst>
          </p:cNvPr>
          <p:cNvSpPr/>
          <p:nvPr/>
        </p:nvSpPr>
        <p:spPr>
          <a:xfrm>
            <a:off x="6030870" y="1756804"/>
            <a:ext cx="9236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CO2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6DF99A94-2CDA-F982-37C1-025C785AC0E5}"/>
              </a:ext>
            </a:extLst>
          </p:cNvPr>
          <p:cNvSpPr/>
          <p:nvPr/>
        </p:nvSpPr>
        <p:spPr>
          <a:xfrm>
            <a:off x="6030870" y="2383608"/>
            <a:ext cx="9044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CH4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F948864-33C4-55D8-FB95-1D66551AC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5"/>
          <a:stretch/>
        </p:blipFill>
        <p:spPr>
          <a:xfrm>
            <a:off x="519100" y="1545606"/>
            <a:ext cx="4562008" cy="283990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A8E3DB69-93D0-E6F0-13FF-0F310240219B}"/>
              </a:ext>
            </a:extLst>
          </p:cNvPr>
          <p:cNvSpPr/>
          <p:nvPr/>
        </p:nvSpPr>
        <p:spPr>
          <a:xfrm>
            <a:off x="5507137" y="3109761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E8F0D746-6213-D05C-0734-5BF0AFF5319E}"/>
              </a:ext>
            </a:extLst>
          </p:cNvPr>
          <p:cNvSpPr/>
          <p:nvPr/>
        </p:nvSpPr>
        <p:spPr>
          <a:xfrm>
            <a:off x="5507137" y="3745271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5847CF0-79A8-3607-52D9-76FA5615C356}"/>
              </a:ext>
            </a:extLst>
          </p:cNvPr>
          <p:cNvSpPr/>
          <p:nvPr/>
        </p:nvSpPr>
        <p:spPr>
          <a:xfrm>
            <a:off x="6024858" y="3014817"/>
            <a:ext cx="25202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Water </a:t>
            </a:r>
            <a:r>
              <a:rPr lang="en-US" sz="28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Vapour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0E7139CB-9A3A-7E10-1AE0-9B482ED7EE26}"/>
              </a:ext>
            </a:extLst>
          </p:cNvPr>
          <p:cNvSpPr/>
          <p:nvPr/>
        </p:nvSpPr>
        <p:spPr>
          <a:xfrm>
            <a:off x="6024858" y="3641621"/>
            <a:ext cx="28616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All of the above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69" y="3351856"/>
            <a:ext cx="844374" cy="844374"/>
          </a:xfrm>
          <a:prstGeom prst="rect">
            <a:avLst/>
          </a:prstGeom>
        </p:spPr>
      </p:pic>
      <p:grpSp>
        <p:nvGrpSpPr>
          <p:cNvPr id="85" name="Google Shape;972;p54">
            <a:extLst>
              <a:ext uri="{FF2B5EF4-FFF2-40B4-BE49-F238E27FC236}">
                <a16:creationId xmlns:a16="http://schemas.microsoft.com/office/drawing/2014/main" xmlns="" id="{4875CD24-4CF3-56A5-433E-699B1B601B85}"/>
              </a:ext>
            </a:extLst>
          </p:cNvPr>
          <p:cNvGrpSpPr/>
          <p:nvPr/>
        </p:nvGrpSpPr>
        <p:grpSpPr>
          <a:xfrm flipH="1">
            <a:off x="7413653" y="368103"/>
            <a:ext cx="1423553" cy="867458"/>
            <a:chOff x="4884275" y="1133175"/>
            <a:chExt cx="2476100" cy="1319975"/>
          </a:xfrm>
        </p:grpSpPr>
        <p:sp>
          <p:nvSpPr>
            <p:cNvPr id="86" name="Google Shape;973;p54">
              <a:extLst>
                <a:ext uri="{FF2B5EF4-FFF2-40B4-BE49-F238E27FC236}">
                  <a16:creationId xmlns:a16="http://schemas.microsoft.com/office/drawing/2014/main" xmlns="" id="{34622317-F346-AA58-D799-C6F16EEB196E}"/>
                </a:ext>
              </a:extLst>
            </p:cNvPr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74;p54">
              <a:extLst>
                <a:ext uri="{FF2B5EF4-FFF2-40B4-BE49-F238E27FC236}">
                  <a16:creationId xmlns:a16="http://schemas.microsoft.com/office/drawing/2014/main" xmlns="" id="{220487DA-4716-F0C5-C242-BFDFE4FC6F10}"/>
                </a:ext>
              </a:extLst>
            </p:cNvPr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75;p54">
              <a:extLst>
                <a:ext uri="{FF2B5EF4-FFF2-40B4-BE49-F238E27FC236}">
                  <a16:creationId xmlns:a16="http://schemas.microsoft.com/office/drawing/2014/main" xmlns="" id="{211FCA99-E247-62CB-B67B-096E2BC02835}"/>
                </a:ext>
              </a:extLst>
            </p:cNvPr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76;p54">
              <a:extLst>
                <a:ext uri="{FF2B5EF4-FFF2-40B4-BE49-F238E27FC236}">
                  <a16:creationId xmlns:a16="http://schemas.microsoft.com/office/drawing/2014/main" xmlns="" id="{251CF4E4-5BE0-6DF8-7C76-8B09895EEB6F}"/>
                </a:ext>
              </a:extLst>
            </p:cNvPr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77;p54">
              <a:extLst>
                <a:ext uri="{FF2B5EF4-FFF2-40B4-BE49-F238E27FC236}">
                  <a16:creationId xmlns:a16="http://schemas.microsoft.com/office/drawing/2014/main" xmlns="" id="{514C5D79-C550-8891-2510-604AC937B0DE}"/>
                </a:ext>
              </a:extLst>
            </p:cNvPr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78;p54">
              <a:extLst>
                <a:ext uri="{FF2B5EF4-FFF2-40B4-BE49-F238E27FC236}">
                  <a16:creationId xmlns:a16="http://schemas.microsoft.com/office/drawing/2014/main" xmlns="" id="{A3AC3D39-0A8A-BFE8-04C3-E71A2952820B}"/>
                </a:ext>
              </a:extLst>
            </p:cNvPr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79;p54">
              <a:extLst>
                <a:ext uri="{FF2B5EF4-FFF2-40B4-BE49-F238E27FC236}">
                  <a16:creationId xmlns:a16="http://schemas.microsoft.com/office/drawing/2014/main" xmlns="" id="{1B64FC4D-9E2B-113C-CA0B-8643A01693AA}"/>
                </a:ext>
              </a:extLst>
            </p:cNvPr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80;p54">
              <a:extLst>
                <a:ext uri="{FF2B5EF4-FFF2-40B4-BE49-F238E27FC236}">
                  <a16:creationId xmlns:a16="http://schemas.microsoft.com/office/drawing/2014/main" xmlns="" id="{59664A29-50D5-C1FE-64CB-5AE0803CCE3D}"/>
                </a:ext>
              </a:extLst>
            </p:cNvPr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81;p54">
              <a:extLst>
                <a:ext uri="{FF2B5EF4-FFF2-40B4-BE49-F238E27FC236}">
                  <a16:creationId xmlns:a16="http://schemas.microsoft.com/office/drawing/2014/main" xmlns="" id="{1B2ACC76-5461-C10A-8BA8-6D792856A1FB}"/>
                </a:ext>
              </a:extLst>
            </p:cNvPr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82;p54">
              <a:extLst>
                <a:ext uri="{FF2B5EF4-FFF2-40B4-BE49-F238E27FC236}">
                  <a16:creationId xmlns:a16="http://schemas.microsoft.com/office/drawing/2014/main" xmlns="" id="{B86D5EAA-3033-9579-D246-6C30B9C65105}"/>
                </a:ext>
              </a:extLst>
            </p:cNvPr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83;p54">
              <a:extLst>
                <a:ext uri="{FF2B5EF4-FFF2-40B4-BE49-F238E27FC236}">
                  <a16:creationId xmlns:a16="http://schemas.microsoft.com/office/drawing/2014/main" xmlns="" id="{2E4909DD-96E9-D7C6-64A5-2ED37D38F751}"/>
                </a:ext>
              </a:extLst>
            </p:cNvPr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84;p54">
              <a:extLst>
                <a:ext uri="{FF2B5EF4-FFF2-40B4-BE49-F238E27FC236}">
                  <a16:creationId xmlns:a16="http://schemas.microsoft.com/office/drawing/2014/main" xmlns="" id="{1F0AA385-E824-E822-F023-F3D2EC278F4F}"/>
                </a:ext>
              </a:extLst>
            </p:cNvPr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5;p54">
              <a:extLst>
                <a:ext uri="{FF2B5EF4-FFF2-40B4-BE49-F238E27FC236}">
                  <a16:creationId xmlns:a16="http://schemas.microsoft.com/office/drawing/2014/main" xmlns="" id="{A5A1F6CD-B0D7-95B8-E3EE-02B0AE8A14C8}"/>
                </a:ext>
              </a:extLst>
            </p:cNvPr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86;p54">
              <a:extLst>
                <a:ext uri="{FF2B5EF4-FFF2-40B4-BE49-F238E27FC236}">
                  <a16:creationId xmlns:a16="http://schemas.microsoft.com/office/drawing/2014/main" xmlns="" id="{E9B76072-5E5A-5AFD-29CC-2482E712228F}"/>
                </a:ext>
              </a:extLst>
            </p:cNvPr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87;p54">
              <a:extLst>
                <a:ext uri="{FF2B5EF4-FFF2-40B4-BE49-F238E27FC236}">
                  <a16:creationId xmlns:a16="http://schemas.microsoft.com/office/drawing/2014/main" xmlns="" id="{57871096-766E-C590-4241-E49B4FAEE6B4}"/>
                </a:ext>
              </a:extLst>
            </p:cNvPr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88;p54">
              <a:extLst>
                <a:ext uri="{FF2B5EF4-FFF2-40B4-BE49-F238E27FC236}">
                  <a16:creationId xmlns:a16="http://schemas.microsoft.com/office/drawing/2014/main" xmlns="" id="{0EE85189-235A-9D70-FB99-5F8C3697C567}"/>
                </a:ext>
              </a:extLst>
            </p:cNvPr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89;p54">
              <a:extLst>
                <a:ext uri="{FF2B5EF4-FFF2-40B4-BE49-F238E27FC236}">
                  <a16:creationId xmlns:a16="http://schemas.microsoft.com/office/drawing/2014/main" xmlns="" id="{B7906CED-CF3A-B745-3AB7-668129C65369}"/>
                </a:ext>
              </a:extLst>
            </p:cNvPr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90;p54">
              <a:extLst>
                <a:ext uri="{FF2B5EF4-FFF2-40B4-BE49-F238E27FC236}">
                  <a16:creationId xmlns:a16="http://schemas.microsoft.com/office/drawing/2014/main" xmlns="" id="{E83A61FC-D89E-71F6-8955-3903DE652847}"/>
                </a:ext>
              </a:extLst>
            </p:cNvPr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91;p54">
              <a:extLst>
                <a:ext uri="{FF2B5EF4-FFF2-40B4-BE49-F238E27FC236}">
                  <a16:creationId xmlns:a16="http://schemas.microsoft.com/office/drawing/2014/main" xmlns="" id="{D4649F6A-7577-4716-F27A-57A7345D56E4}"/>
                </a:ext>
              </a:extLst>
            </p:cNvPr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92;p54">
              <a:extLst>
                <a:ext uri="{FF2B5EF4-FFF2-40B4-BE49-F238E27FC236}">
                  <a16:creationId xmlns:a16="http://schemas.microsoft.com/office/drawing/2014/main" xmlns="" id="{12FD9840-148A-2D99-2102-B4C9B4D3E505}"/>
                </a:ext>
              </a:extLst>
            </p:cNvPr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93;p54">
              <a:extLst>
                <a:ext uri="{FF2B5EF4-FFF2-40B4-BE49-F238E27FC236}">
                  <a16:creationId xmlns:a16="http://schemas.microsoft.com/office/drawing/2014/main" xmlns="" id="{8CB5AAFF-52F7-95F8-3896-32BE80678DC4}"/>
                </a:ext>
              </a:extLst>
            </p:cNvPr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94;p54">
              <a:extLst>
                <a:ext uri="{FF2B5EF4-FFF2-40B4-BE49-F238E27FC236}">
                  <a16:creationId xmlns:a16="http://schemas.microsoft.com/office/drawing/2014/main" xmlns="" id="{9D85573D-BC75-3EB3-B1C6-4CAEA98873FD}"/>
                </a:ext>
              </a:extLst>
            </p:cNvPr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95;p54">
              <a:extLst>
                <a:ext uri="{FF2B5EF4-FFF2-40B4-BE49-F238E27FC236}">
                  <a16:creationId xmlns:a16="http://schemas.microsoft.com/office/drawing/2014/main" xmlns="" id="{AC5B6857-93FF-2EAA-B87B-82C447D0B3A7}"/>
                </a:ext>
              </a:extLst>
            </p:cNvPr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96;p54">
              <a:extLst>
                <a:ext uri="{FF2B5EF4-FFF2-40B4-BE49-F238E27FC236}">
                  <a16:creationId xmlns:a16="http://schemas.microsoft.com/office/drawing/2014/main" xmlns="" id="{E38866E5-74D1-F2CD-3D99-29A44E292A7E}"/>
                </a:ext>
              </a:extLst>
            </p:cNvPr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97;p54">
              <a:extLst>
                <a:ext uri="{FF2B5EF4-FFF2-40B4-BE49-F238E27FC236}">
                  <a16:creationId xmlns:a16="http://schemas.microsoft.com/office/drawing/2014/main" xmlns="" id="{3AB1AE7B-A6F6-D127-45E6-C8324A4E07F5}"/>
                </a:ext>
              </a:extLst>
            </p:cNvPr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98;p54">
              <a:extLst>
                <a:ext uri="{FF2B5EF4-FFF2-40B4-BE49-F238E27FC236}">
                  <a16:creationId xmlns:a16="http://schemas.microsoft.com/office/drawing/2014/main" xmlns="" id="{49BD704C-CF69-42B8-E360-B7E52D02E19F}"/>
                </a:ext>
              </a:extLst>
            </p:cNvPr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99;p54">
              <a:extLst>
                <a:ext uri="{FF2B5EF4-FFF2-40B4-BE49-F238E27FC236}">
                  <a16:creationId xmlns:a16="http://schemas.microsoft.com/office/drawing/2014/main" xmlns="" id="{9A123DDE-F7D9-8C9C-4D75-222358FF3257}"/>
                </a:ext>
              </a:extLst>
            </p:cNvPr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00;p54">
              <a:extLst>
                <a:ext uri="{FF2B5EF4-FFF2-40B4-BE49-F238E27FC236}">
                  <a16:creationId xmlns:a16="http://schemas.microsoft.com/office/drawing/2014/main" xmlns="" id="{11A7B00E-FC41-70AC-E570-54353F06D859}"/>
                </a:ext>
              </a:extLst>
            </p:cNvPr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01;p54">
              <a:extLst>
                <a:ext uri="{FF2B5EF4-FFF2-40B4-BE49-F238E27FC236}">
                  <a16:creationId xmlns:a16="http://schemas.microsoft.com/office/drawing/2014/main" xmlns="" id="{66FB036A-0D92-AB4D-B91C-C2E142CB691B}"/>
                </a:ext>
              </a:extLst>
            </p:cNvPr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02;p54">
              <a:extLst>
                <a:ext uri="{FF2B5EF4-FFF2-40B4-BE49-F238E27FC236}">
                  <a16:creationId xmlns:a16="http://schemas.microsoft.com/office/drawing/2014/main" xmlns="" id="{9D90CF7C-7AFC-35A0-7614-80F08F113FF6}"/>
                </a:ext>
              </a:extLst>
            </p:cNvPr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03;p54">
              <a:extLst>
                <a:ext uri="{FF2B5EF4-FFF2-40B4-BE49-F238E27FC236}">
                  <a16:creationId xmlns:a16="http://schemas.microsoft.com/office/drawing/2014/main" xmlns="" id="{2B0C38D2-14D8-A69A-0BDF-C3266156EECC}"/>
                </a:ext>
              </a:extLst>
            </p:cNvPr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04;p54">
              <a:extLst>
                <a:ext uri="{FF2B5EF4-FFF2-40B4-BE49-F238E27FC236}">
                  <a16:creationId xmlns:a16="http://schemas.microsoft.com/office/drawing/2014/main" xmlns="" id="{F4052F02-FAEF-9AC0-58DD-0D19BBF2CB89}"/>
                </a:ext>
              </a:extLst>
            </p:cNvPr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05;p54">
              <a:extLst>
                <a:ext uri="{FF2B5EF4-FFF2-40B4-BE49-F238E27FC236}">
                  <a16:creationId xmlns:a16="http://schemas.microsoft.com/office/drawing/2014/main" xmlns="" id="{3903DA8D-F723-CC78-1673-8310F675F21B}"/>
                </a:ext>
              </a:extLst>
            </p:cNvPr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06;p54">
              <a:extLst>
                <a:ext uri="{FF2B5EF4-FFF2-40B4-BE49-F238E27FC236}">
                  <a16:creationId xmlns:a16="http://schemas.microsoft.com/office/drawing/2014/main" xmlns="" id="{0304492E-343F-8ED6-8F24-698CB7926E38}"/>
                </a:ext>
              </a:extLst>
            </p:cNvPr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07;p54">
              <a:extLst>
                <a:ext uri="{FF2B5EF4-FFF2-40B4-BE49-F238E27FC236}">
                  <a16:creationId xmlns:a16="http://schemas.microsoft.com/office/drawing/2014/main" xmlns="" id="{4B1E15B0-664E-0CB9-4FCC-9F182753A2E6}"/>
                </a:ext>
              </a:extLst>
            </p:cNvPr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08;p54">
              <a:extLst>
                <a:ext uri="{FF2B5EF4-FFF2-40B4-BE49-F238E27FC236}">
                  <a16:creationId xmlns:a16="http://schemas.microsoft.com/office/drawing/2014/main" xmlns="" id="{F06E467D-89A5-8F00-319C-4B85CE2C61C5}"/>
                </a:ext>
              </a:extLst>
            </p:cNvPr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09;p54">
              <a:extLst>
                <a:ext uri="{FF2B5EF4-FFF2-40B4-BE49-F238E27FC236}">
                  <a16:creationId xmlns:a16="http://schemas.microsoft.com/office/drawing/2014/main" xmlns="" id="{326829E5-3FE7-1EC1-B38B-12CC8AB5E236}"/>
                </a:ext>
              </a:extLst>
            </p:cNvPr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10;p54">
              <a:extLst>
                <a:ext uri="{FF2B5EF4-FFF2-40B4-BE49-F238E27FC236}">
                  <a16:creationId xmlns:a16="http://schemas.microsoft.com/office/drawing/2014/main" xmlns="" id="{E48A4E69-F2C9-58B5-4297-F58BF46FADCE}"/>
                </a:ext>
              </a:extLst>
            </p:cNvPr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11;p54">
              <a:extLst>
                <a:ext uri="{FF2B5EF4-FFF2-40B4-BE49-F238E27FC236}">
                  <a16:creationId xmlns:a16="http://schemas.microsoft.com/office/drawing/2014/main" xmlns="" id="{FE3DFB6D-098D-2F0C-7241-4C2B81B7695B}"/>
                </a:ext>
              </a:extLst>
            </p:cNvPr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12;p54">
              <a:extLst>
                <a:ext uri="{FF2B5EF4-FFF2-40B4-BE49-F238E27FC236}">
                  <a16:creationId xmlns:a16="http://schemas.microsoft.com/office/drawing/2014/main" xmlns="" id="{56A5E53E-4408-F2D0-FEC8-945F0F7E0220}"/>
                </a:ext>
              </a:extLst>
            </p:cNvPr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13;p54">
              <a:extLst>
                <a:ext uri="{FF2B5EF4-FFF2-40B4-BE49-F238E27FC236}">
                  <a16:creationId xmlns:a16="http://schemas.microsoft.com/office/drawing/2014/main" xmlns="" id="{771EC136-A245-2E36-C764-4277C3950BE4}"/>
                </a:ext>
              </a:extLst>
            </p:cNvPr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14;p54">
              <a:extLst>
                <a:ext uri="{FF2B5EF4-FFF2-40B4-BE49-F238E27FC236}">
                  <a16:creationId xmlns:a16="http://schemas.microsoft.com/office/drawing/2014/main" xmlns="" id="{0A228F58-0BFA-44E5-BDF3-ED9AFDFFAE45}"/>
                </a:ext>
              </a:extLst>
            </p:cNvPr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15;p54">
              <a:extLst>
                <a:ext uri="{FF2B5EF4-FFF2-40B4-BE49-F238E27FC236}">
                  <a16:creationId xmlns:a16="http://schemas.microsoft.com/office/drawing/2014/main" xmlns="" id="{9FAC20B9-4298-964A-BCE5-FBBFA02BF239}"/>
                </a:ext>
              </a:extLst>
            </p:cNvPr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16;p54">
              <a:extLst>
                <a:ext uri="{FF2B5EF4-FFF2-40B4-BE49-F238E27FC236}">
                  <a16:creationId xmlns:a16="http://schemas.microsoft.com/office/drawing/2014/main" xmlns="" id="{C4E4A4BF-4B84-07AB-13C2-710B41E4AE45}"/>
                </a:ext>
              </a:extLst>
            </p:cNvPr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17;p54">
              <a:extLst>
                <a:ext uri="{FF2B5EF4-FFF2-40B4-BE49-F238E27FC236}">
                  <a16:creationId xmlns:a16="http://schemas.microsoft.com/office/drawing/2014/main" xmlns="" id="{6FF617BC-262A-FA3B-0CC5-E094B510B5B9}"/>
                </a:ext>
              </a:extLst>
            </p:cNvPr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18;p54">
              <a:extLst>
                <a:ext uri="{FF2B5EF4-FFF2-40B4-BE49-F238E27FC236}">
                  <a16:creationId xmlns:a16="http://schemas.microsoft.com/office/drawing/2014/main" xmlns="" id="{02D34FCB-BCB6-40CB-2EFF-930436E93715}"/>
                </a:ext>
              </a:extLst>
            </p:cNvPr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19;p54">
              <a:extLst>
                <a:ext uri="{FF2B5EF4-FFF2-40B4-BE49-F238E27FC236}">
                  <a16:creationId xmlns:a16="http://schemas.microsoft.com/office/drawing/2014/main" xmlns="" id="{A0E3CB39-3034-FCDA-9558-A559F7A3F8D7}"/>
                </a:ext>
              </a:extLst>
            </p:cNvPr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20;p54">
              <a:extLst>
                <a:ext uri="{FF2B5EF4-FFF2-40B4-BE49-F238E27FC236}">
                  <a16:creationId xmlns:a16="http://schemas.microsoft.com/office/drawing/2014/main" xmlns="" id="{9A89BD0B-B5ED-FC73-F800-00DAFDE6BDBF}"/>
                </a:ext>
              </a:extLst>
            </p:cNvPr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21;p54">
              <a:extLst>
                <a:ext uri="{FF2B5EF4-FFF2-40B4-BE49-F238E27FC236}">
                  <a16:creationId xmlns:a16="http://schemas.microsoft.com/office/drawing/2014/main" xmlns="" id="{CC853379-578E-49A0-97F8-8303174D5898}"/>
                </a:ext>
              </a:extLst>
            </p:cNvPr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22;p54">
              <a:extLst>
                <a:ext uri="{FF2B5EF4-FFF2-40B4-BE49-F238E27FC236}">
                  <a16:creationId xmlns:a16="http://schemas.microsoft.com/office/drawing/2014/main" xmlns="" id="{B79DB117-586C-3842-45FA-5E4609634F3D}"/>
                </a:ext>
              </a:extLst>
            </p:cNvPr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23;p54">
              <a:extLst>
                <a:ext uri="{FF2B5EF4-FFF2-40B4-BE49-F238E27FC236}">
                  <a16:creationId xmlns:a16="http://schemas.microsoft.com/office/drawing/2014/main" xmlns="" id="{99D90891-ADA1-8BDE-7695-07477AF1C5E8}"/>
                </a:ext>
              </a:extLst>
            </p:cNvPr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24;p54">
              <a:extLst>
                <a:ext uri="{FF2B5EF4-FFF2-40B4-BE49-F238E27FC236}">
                  <a16:creationId xmlns:a16="http://schemas.microsoft.com/office/drawing/2014/main" xmlns="" id="{8276F9A6-7C04-3522-3149-FA7F47CE6E4E}"/>
                </a:ext>
              </a:extLst>
            </p:cNvPr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25;p54">
              <a:extLst>
                <a:ext uri="{FF2B5EF4-FFF2-40B4-BE49-F238E27FC236}">
                  <a16:creationId xmlns:a16="http://schemas.microsoft.com/office/drawing/2014/main" xmlns="" id="{E06FAAE5-961A-EA26-0041-F8B69B3C8309}"/>
                </a:ext>
              </a:extLst>
            </p:cNvPr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26;p54">
              <a:extLst>
                <a:ext uri="{FF2B5EF4-FFF2-40B4-BE49-F238E27FC236}">
                  <a16:creationId xmlns:a16="http://schemas.microsoft.com/office/drawing/2014/main" xmlns="" id="{134C9047-FE61-68CA-F669-2959F8B93D7A}"/>
                </a:ext>
              </a:extLst>
            </p:cNvPr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27;p54">
              <a:extLst>
                <a:ext uri="{FF2B5EF4-FFF2-40B4-BE49-F238E27FC236}">
                  <a16:creationId xmlns:a16="http://schemas.microsoft.com/office/drawing/2014/main" xmlns="" id="{8341C63E-FB2D-AF44-CB83-70B4D1A544C0}"/>
                </a:ext>
              </a:extLst>
            </p:cNvPr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28;p54">
              <a:extLst>
                <a:ext uri="{FF2B5EF4-FFF2-40B4-BE49-F238E27FC236}">
                  <a16:creationId xmlns:a16="http://schemas.microsoft.com/office/drawing/2014/main" xmlns="" id="{5EEB0381-60B9-1DC6-4416-4C8B8AB5B738}"/>
                </a:ext>
              </a:extLst>
            </p:cNvPr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29;p54">
              <a:extLst>
                <a:ext uri="{FF2B5EF4-FFF2-40B4-BE49-F238E27FC236}">
                  <a16:creationId xmlns:a16="http://schemas.microsoft.com/office/drawing/2014/main" xmlns="" id="{3F6724E1-6A93-5F1A-4615-9713986F852A}"/>
                </a:ext>
              </a:extLst>
            </p:cNvPr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30;p54">
              <a:extLst>
                <a:ext uri="{FF2B5EF4-FFF2-40B4-BE49-F238E27FC236}">
                  <a16:creationId xmlns:a16="http://schemas.microsoft.com/office/drawing/2014/main" xmlns="" id="{DB8E8E93-BFBB-D326-132B-E6B5C00EC1A7}"/>
                </a:ext>
              </a:extLst>
            </p:cNvPr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31;p54">
              <a:extLst>
                <a:ext uri="{FF2B5EF4-FFF2-40B4-BE49-F238E27FC236}">
                  <a16:creationId xmlns:a16="http://schemas.microsoft.com/office/drawing/2014/main" xmlns="" id="{2115DCAD-615B-532E-802F-37982FE0ECFA}"/>
                </a:ext>
              </a:extLst>
            </p:cNvPr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32;p54">
              <a:extLst>
                <a:ext uri="{FF2B5EF4-FFF2-40B4-BE49-F238E27FC236}">
                  <a16:creationId xmlns:a16="http://schemas.microsoft.com/office/drawing/2014/main" xmlns="" id="{D1959162-ACF9-5E1C-5BB0-2C3FE7BFCB82}"/>
                </a:ext>
              </a:extLst>
            </p:cNvPr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33;p54">
              <a:extLst>
                <a:ext uri="{FF2B5EF4-FFF2-40B4-BE49-F238E27FC236}">
                  <a16:creationId xmlns:a16="http://schemas.microsoft.com/office/drawing/2014/main" xmlns="" id="{B889B086-712A-473D-6318-96E100634F85}"/>
                </a:ext>
              </a:extLst>
            </p:cNvPr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34;p54">
              <a:extLst>
                <a:ext uri="{FF2B5EF4-FFF2-40B4-BE49-F238E27FC236}">
                  <a16:creationId xmlns:a16="http://schemas.microsoft.com/office/drawing/2014/main" xmlns="" id="{B1525E76-0579-CE34-67E4-A1DF2C154254}"/>
                </a:ext>
              </a:extLst>
            </p:cNvPr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35;p54">
              <a:extLst>
                <a:ext uri="{FF2B5EF4-FFF2-40B4-BE49-F238E27FC236}">
                  <a16:creationId xmlns:a16="http://schemas.microsoft.com/office/drawing/2014/main" xmlns="" id="{FEFC3313-BBAB-6BFE-4472-A8C96199BEF4}"/>
                </a:ext>
              </a:extLst>
            </p:cNvPr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36;p54">
              <a:extLst>
                <a:ext uri="{FF2B5EF4-FFF2-40B4-BE49-F238E27FC236}">
                  <a16:creationId xmlns:a16="http://schemas.microsoft.com/office/drawing/2014/main" xmlns="" id="{E3B17181-DD88-C402-22B7-987B57D98435}"/>
                </a:ext>
              </a:extLst>
            </p:cNvPr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37;p54">
              <a:extLst>
                <a:ext uri="{FF2B5EF4-FFF2-40B4-BE49-F238E27FC236}">
                  <a16:creationId xmlns:a16="http://schemas.microsoft.com/office/drawing/2014/main" xmlns="" id="{0E177FAE-7E3A-0CE9-CA86-93807AC0B312}"/>
                </a:ext>
              </a:extLst>
            </p:cNvPr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38;p54">
              <a:extLst>
                <a:ext uri="{FF2B5EF4-FFF2-40B4-BE49-F238E27FC236}">
                  <a16:creationId xmlns:a16="http://schemas.microsoft.com/office/drawing/2014/main" xmlns="" id="{89405699-F807-6F81-270E-162144498F0E}"/>
                </a:ext>
              </a:extLst>
            </p:cNvPr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39;p54">
              <a:extLst>
                <a:ext uri="{FF2B5EF4-FFF2-40B4-BE49-F238E27FC236}">
                  <a16:creationId xmlns:a16="http://schemas.microsoft.com/office/drawing/2014/main" xmlns="" id="{349F7C4A-AF9C-EE27-D947-6FE253F0DDBD}"/>
                </a:ext>
              </a:extLst>
            </p:cNvPr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40;p54">
              <a:extLst>
                <a:ext uri="{FF2B5EF4-FFF2-40B4-BE49-F238E27FC236}">
                  <a16:creationId xmlns:a16="http://schemas.microsoft.com/office/drawing/2014/main" xmlns="" id="{47F69444-80B1-970B-FB24-D5694EE781FC}"/>
                </a:ext>
              </a:extLst>
            </p:cNvPr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41;p54">
              <a:extLst>
                <a:ext uri="{FF2B5EF4-FFF2-40B4-BE49-F238E27FC236}">
                  <a16:creationId xmlns:a16="http://schemas.microsoft.com/office/drawing/2014/main" xmlns="" id="{FBA9B8D8-D55A-0767-41E0-D46BE2AB7264}"/>
                </a:ext>
              </a:extLst>
            </p:cNvPr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42;p54">
              <a:extLst>
                <a:ext uri="{FF2B5EF4-FFF2-40B4-BE49-F238E27FC236}">
                  <a16:creationId xmlns:a16="http://schemas.microsoft.com/office/drawing/2014/main" xmlns="" id="{E6A29477-AE8F-3DBA-CA4E-40EE1C3407DC}"/>
                </a:ext>
              </a:extLst>
            </p:cNvPr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194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  <p:bldP spid="81" grpId="0" animBg="1"/>
      <p:bldP spid="82" grpId="0" animBg="1"/>
      <p:bldP spid="83" grpId="0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34" y="155312"/>
            <a:ext cx="8406332" cy="567095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 What is </a:t>
            </a:r>
            <a:r>
              <a:rPr lang="en-US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i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EB9B01C-9568-A52B-EC6B-AB176C54D255}"/>
              </a:ext>
            </a:extLst>
          </p:cNvPr>
          <p:cNvSpPr/>
          <p:nvPr/>
        </p:nvSpPr>
        <p:spPr>
          <a:xfrm>
            <a:off x="496155" y="306931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1269FBD-EAF0-92EC-6525-C8C00A7D23BC}"/>
              </a:ext>
            </a:extLst>
          </p:cNvPr>
          <p:cNvSpPr/>
          <p:nvPr/>
        </p:nvSpPr>
        <p:spPr>
          <a:xfrm>
            <a:off x="458760" y="4055395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4B732E1-26F7-803D-5CE7-CE7E609739C2}"/>
              </a:ext>
            </a:extLst>
          </p:cNvPr>
          <p:cNvSpPr/>
          <p:nvPr/>
        </p:nvSpPr>
        <p:spPr>
          <a:xfrm>
            <a:off x="1013876" y="2974372"/>
            <a:ext cx="34959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When you paint your house green to become an environmentalist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6DF99A94-2CDA-F982-37C1-025C785AC0E5}"/>
              </a:ext>
            </a:extLst>
          </p:cNvPr>
          <p:cNvSpPr/>
          <p:nvPr/>
        </p:nvSpPr>
        <p:spPr>
          <a:xfrm>
            <a:off x="976481" y="3951745"/>
            <a:ext cx="34959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name of climate change legislation that was passed by Congress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F948864-33C4-55D8-FB95-1D66551AC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" r="15"/>
          <a:stretch/>
        </p:blipFill>
        <p:spPr>
          <a:xfrm>
            <a:off x="2206256" y="763119"/>
            <a:ext cx="4731488" cy="2105643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A8E3DB69-93D0-E6F0-13FF-0F310240219B}"/>
              </a:ext>
            </a:extLst>
          </p:cNvPr>
          <p:cNvSpPr/>
          <p:nvPr/>
        </p:nvSpPr>
        <p:spPr>
          <a:xfrm>
            <a:off x="4659896" y="306617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E8F0D746-6213-D05C-0734-5BF0AFF5319E}"/>
              </a:ext>
            </a:extLst>
          </p:cNvPr>
          <p:cNvSpPr/>
          <p:nvPr/>
        </p:nvSpPr>
        <p:spPr>
          <a:xfrm>
            <a:off x="4659896" y="4055395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5847CF0-79A8-3607-52D9-76FA5615C356}"/>
              </a:ext>
            </a:extLst>
          </p:cNvPr>
          <p:cNvSpPr/>
          <p:nvPr/>
        </p:nvSpPr>
        <p:spPr>
          <a:xfrm>
            <a:off x="5177617" y="2971232"/>
            <a:ext cx="37818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When the gases in our atmosphere trap heat and block it from escaping our planet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0E7139CB-9A3A-7E10-1AE0-9B482ED7EE26}"/>
              </a:ext>
            </a:extLst>
          </p:cNvPr>
          <p:cNvSpPr/>
          <p:nvPr/>
        </p:nvSpPr>
        <p:spPr>
          <a:xfrm>
            <a:off x="5177616" y="4053274"/>
            <a:ext cx="353786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When you build a green house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62" y="2723518"/>
            <a:ext cx="758252" cy="758252"/>
          </a:xfrm>
          <a:prstGeom prst="rect">
            <a:avLst/>
          </a:prstGeom>
        </p:spPr>
      </p:pic>
      <p:grpSp>
        <p:nvGrpSpPr>
          <p:cNvPr id="74" name="Google Shape;972;p54">
            <a:extLst>
              <a:ext uri="{FF2B5EF4-FFF2-40B4-BE49-F238E27FC236}">
                <a16:creationId xmlns:a16="http://schemas.microsoft.com/office/drawing/2014/main" xmlns="" id="{B043A97C-E8B4-78A6-6250-EC2F8499DB82}"/>
              </a:ext>
            </a:extLst>
          </p:cNvPr>
          <p:cNvGrpSpPr/>
          <p:nvPr/>
        </p:nvGrpSpPr>
        <p:grpSpPr>
          <a:xfrm flipH="1">
            <a:off x="7602897" y="155312"/>
            <a:ext cx="1423553" cy="867458"/>
            <a:chOff x="4884275" y="1133175"/>
            <a:chExt cx="2476100" cy="1319975"/>
          </a:xfrm>
        </p:grpSpPr>
        <p:sp>
          <p:nvSpPr>
            <p:cNvPr id="85" name="Google Shape;973;p54">
              <a:extLst>
                <a:ext uri="{FF2B5EF4-FFF2-40B4-BE49-F238E27FC236}">
                  <a16:creationId xmlns:a16="http://schemas.microsoft.com/office/drawing/2014/main" xmlns="" id="{0A50B1E6-88A2-1051-454E-418CA16E5279}"/>
                </a:ext>
              </a:extLst>
            </p:cNvPr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74;p54">
              <a:extLst>
                <a:ext uri="{FF2B5EF4-FFF2-40B4-BE49-F238E27FC236}">
                  <a16:creationId xmlns:a16="http://schemas.microsoft.com/office/drawing/2014/main" xmlns="" id="{735A7CDA-01F5-E3D2-1744-AECB70BDC08E}"/>
                </a:ext>
              </a:extLst>
            </p:cNvPr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75;p54">
              <a:extLst>
                <a:ext uri="{FF2B5EF4-FFF2-40B4-BE49-F238E27FC236}">
                  <a16:creationId xmlns:a16="http://schemas.microsoft.com/office/drawing/2014/main" xmlns="" id="{B61A61B8-63ED-5945-0599-DD153B98083C}"/>
                </a:ext>
              </a:extLst>
            </p:cNvPr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76;p54">
              <a:extLst>
                <a:ext uri="{FF2B5EF4-FFF2-40B4-BE49-F238E27FC236}">
                  <a16:creationId xmlns:a16="http://schemas.microsoft.com/office/drawing/2014/main" xmlns="" id="{16F131D7-AEDC-187E-5568-F5A231F1F762}"/>
                </a:ext>
              </a:extLst>
            </p:cNvPr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77;p54">
              <a:extLst>
                <a:ext uri="{FF2B5EF4-FFF2-40B4-BE49-F238E27FC236}">
                  <a16:creationId xmlns:a16="http://schemas.microsoft.com/office/drawing/2014/main" xmlns="" id="{3AA723D9-5F71-AC9C-BA0F-90E302646A7D}"/>
                </a:ext>
              </a:extLst>
            </p:cNvPr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78;p54">
              <a:extLst>
                <a:ext uri="{FF2B5EF4-FFF2-40B4-BE49-F238E27FC236}">
                  <a16:creationId xmlns:a16="http://schemas.microsoft.com/office/drawing/2014/main" xmlns="" id="{BDA1E002-9BDF-DC05-07B2-2B83822510D4}"/>
                </a:ext>
              </a:extLst>
            </p:cNvPr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79;p54">
              <a:extLst>
                <a:ext uri="{FF2B5EF4-FFF2-40B4-BE49-F238E27FC236}">
                  <a16:creationId xmlns:a16="http://schemas.microsoft.com/office/drawing/2014/main" xmlns="" id="{7BD50B17-A064-FB18-7D19-A52B786940F9}"/>
                </a:ext>
              </a:extLst>
            </p:cNvPr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80;p54">
              <a:extLst>
                <a:ext uri="{FF2B5EF4-FFF2-40B4-BE49-F238E27FC236}">
                  <a16:creationId xmlns:a16="http://schemas.microsoft.com/office/drawing/2014/main" xmlns="" id="{F8C7496C-474D-FA25-76C8-9240B34CEE99}"/>
                </a:ext>
              </a:extLst>
            </p:cNvPr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81;p54">
              <a:extLst>
                <a:ext uri="{FF2B5EF4-FFF2-40B4-BE49-F238E27FC236}">
                  <a16:creationId xmlns:a16="http://schemas.microsoft.com/office/drawing/2014/main" xmlns="" id="{C4ED058D-45C8-BE1A-C6B8-D441BD121C58}"/>
                </a:ext>
              </a:extLst>
            </p:cNvPr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82;p54">
              <a:extLst>
                <a:ext uri="{FF2B5EF4-FFF2-40B4-BE49-F238E27FC236}">
                  <a16:creationId xmlns:a16="http://schemas.microsoft.com/office/drawing/2014/main" xmlns="" id="{2E1C748F-2BAE-80E3-1126-1A9ACF3010C8}"/>
                </a:ext>
              </a:extLst>
            </p:cNvPr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83;p54">
              <a:extLst>
                <a:ext uri="{FF2B5EF4-FFF2-40B4-BE49-F238E27FC236}">
                  <a16:creationId xmlns:a16="http://schemas.microsoft.com/office/drawing/2014/main" xmlns="" id="{F9EFFCEC-D13C-602F-8B93-9DC3C9C6C5F5}"/>
                </a:ext>
              </a:extLst>
            </p:cNvPr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84;p54">
              <a:extLst>
                <a:ext uri="{FF2B5EF4-FFF2-40B4-BE49-F238E27FC236}">
                  <a16:creationId xmlns:a16="http://schemas.microsoft.com/office/drawing/2014/main" xmlns="" id="{6F9C0ACD-6963-A528-0435-AF7C6A6946EE}"/>
                </a:ext>
              </a:extLst>
            </p:cNvPr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85;p54">
              <a:extLst>
                <a:ext uri="{FF2B5EF4-FFF2-40B4-BE49-F238E27FC236}">
                  <a16:creationId xmlns:a16="http://schemas.microsoft.com/office/drawing/2014/main" xmlns="" id="{FE753A91-1247-1E14-34C7-AAD2424CA0BF}"/>
                </a:ext>
              </a:extLst>
            </p:cNvPr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6;p54">
              <a:extLst>
                <a:ext uri="{FF2B5EF4-FFF2-40B4-BE49-F238E27FC236}">
                  <a16:creationId xmlns:a16="http://schemas.microsoft.com/office/drawing/2014/main" xmlns="" id="{2B315341-F323-666D-3792-C0D5DA15770E}"/>
                </a:ext>
              </a:extLst>
            </p:cNvPr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87;p54">
              <a:extLst>
                <a:ext uri="{FF2B5EF4-FFF2-40B4-BE49-F238E27FC236}">
                  <a16:creationId xmlns:a16="http://schemas.microsoft.com/office/drawing/2014/main" xmlns="" id="{07CEC5C5-4117-9C09-0B5B-48A1B26881CD}"/>
                </a:ext>
              </a:extLst>
            </p:cNvPr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88;p54">
              <a:extLst>
                <a:ext uri="{FF2B5EF4-FFF2-40B4-BE49-F238E27FC236}">
                  <a16:creationId xmlns:a16="http://schemas.microsoft.com/office/drawing/2014/main" xmlns="" id="{9CDEF6D5-0B91-EFCA-C61F-49A1340A6732}"/>
                </a:ext>
              </a:extLst>
            </p:cNvPr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89;p54">
              <a:extLst>
                <a:ext uri="{FF2B5EF4-FFF2-40B4-BE49-F238E27FC236}">
                  <a16:creationId xmlns:a16="http://schemas.microsoft.com/office/drawing/2014/main" xmlns="" id="{2A39F6EF-C441-A498-0695-DB18CDA333B0}"/>
                </a:ext>
              </a:extLst>
            </p:cNvPr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90;p54">
              <a:extLst>
                <a:ext uri="{FF2B5EF4-FFF2-40B4-BE49-F238E27FC236}">
                  <a16:creationId xmlns:a16="http://schemas.microsoft.com/office/drawing/2014/main" xmlns="" id="{B5CE7369-669E-294D-D08E-6E670F5DD8E9}"/>
                </a:ext>
              </a:extLst>
            </p:cNvPr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91;p54">
              <a:extLst>
                <a:ext uri="{FF2B5EF4-FFF2-40B4-BE49-F238E27FC236}">
                  <a16:creationId xmlns:a16="http://schemas.microsoft.com/office/drawing/2014/main" xmlns="" id="{169CAAED-C8F5-CEF2-5EFE-FFC6934D4768}"/>
                </a:ext>
              </a:extLst>
            </p:cNvPr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92;p54">
              <a:extLst>
                <a:ext uri="{FF2B5EF4-FFF2-40B4-BE49-F238E27FC236}">
                  <a16:creationId xmlns:a16="http://schemas.microsoft.com/office/drawing/2014/main" xmlns="" id="{F30508C8-186F-E86B-CE6C-A1CB9E5E6744}"/>
                </a:ext>
              </a:extLst>
            </p:cNvPr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93;p54">
              <a:extLst>
                <a:ext uri="{FF2B5EF4-FFF2-40B4-BE49-F238E27FC236}">
                  <a16:creationId xmlns:a16="http://schemas.microsoft.com/office/drawing/2014/main" xmlns="" id="{0596A39B-F58E-A864-FE27-576EFCA1DB56}"/>
                </a:ext>
              </a:extLst>
            </p:cNvPr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94;p54">
              <a:extLst>
                <a:ext uri="{FF2B5EF4-FFF2-40B4-BE49-F238E27FC236}">
                  <a16:creationId xmlns:a16="http://schemas.microsoft.com/office/drawing/2014/main" xmlns="" id="{4F5A0730-E61D-AEE5-F79B-A26CFD98ECF1}"/>
                </a:ext>
              </a:extLst>
            </p:cNvPr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95;p54">
              <a:extLst>
                <a:ext uri="{FF2B5EF4-FFF2-40B4-BE49-F238E27FC236}">
                  <a16:creationId xmlns:a16="http://schemas.microsoft.com/office/drawing/2014/main" xmlns="" id="{A946F1FA-2682-52C6-47A7-13A19D62374C}"/>
                </a:ext>
              </a:extLst>
            </p:cNvPr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96;p54">
              <a:extLst>
                <a:ext uri="{FF2B5EF4-FFF2-40B4-BE49-F238E27FC236}">
                  <a16:creationId xmlns:a16="http://schemas.microsoft.com/office/drawing/2014/main" xmlns="" id="{B3C93C01-C53B-F71B-55A6-B1C3076EB170}"/>
                </a:ext>
              </a:extLst>
            </p:cNvPr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97;p54">
              <a:extLst>
                <a:ext uri="{FF2B5EF4-FFF2-40B4-BE49-F238E27FC236}">
                  <a16:creationId xmlns:a16="http://schemas.microsoft.com/office/drawing/2014/main" xmlns="" id="{F2D8EA6B-937E-18BB-48E5-62ADB6EEEE7F}"/>
                </a:ext>
              </a:extLst>
            </p:cNvPr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98;p54">
              <a:extLst>
                <a:ext uri="{FF2B5EF4-FFF2-40B4-BE49-F238E27FC236}">
                  <a16:creationId xmlns:a16="http://schemas.microsoft.com/office/drawing/2014/main" xmlns="" id="{F7A58216-8BDF-C995-30F8-D2EC1C4E2B6F}"/>
                </a:ext>
              </a:extLst>
            </p:cNvPr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99;p54">
              <a:extLst>
                <a:ext uri="{FF2B5EF4-FFF2-40B4-BE49-F238E27FC236}">
                  <a16:creationId xmlns:a16="http://schemas.microsoft.com/office/drawing/2014/main" xmlns="" id="{AAC091F8-BDB8-7DC9-C8FF-97FFA9F09DDB}"/>
                </a:ext>
              </a:extLst>
            </p:cNvPr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00;p54">
              <a:extLst>
                <a:ext uri="{FF2B5EF4-FFF2-40B4-BE49-F238E27FC236}">
                  <a16:creationId xmlns:a16="http://schemas.microsoft.com/office/drawing/2014/main" xmlns="" id="{00737D55-7335-A4D3-8951-12BCE161C02F}"/>
                </a:ext>
              </a:extLst>
            </p:cNvPr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01;p54">
              <a:extLst>
                <a:ext uri="{FF2B5EF4-FFF2-40B4-BE49-F238E27FC236}">
                  <a16:creationId xmlns:a16="http://schemas.microsoft.com/office/drawing/2014/main" xmlns="" id="{41517D2C-4630-9EBE-1230-BE72CB3E0B19}"/>
                </a:ext>
              </a:extLst>
            </p:cNvPr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02;p54">
              <a:extLst>
                <a:ext uri="{FF2B5EF4-FFF2-40B4-BE49-F238E27FC236}">
                  <a16:creationId xmlns:a16="http://schemas.microsoft.com/office/drawing/2014/main" xmlns="" id="{BD5BA7C2-2CA6-FD30-60A7-E9CE1FC6F223}"/>
                </a:ext>
              </a:extLst>
            </p:cNvPr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03;p54">
              <a:extLst>
                <a:ext uri="{FF2B5EF4-FFF2-40B4-BE49-F238E27FC236}">
                  <a16:creationId xmlns:a16="http://schemas.microsoft.com/office/drawing/2014/main" xmlns="" id="{0AE8CB80-97F1-A522-4E8D-9FD1B62D685D}"/>
                </a:ext>
              </a:extLst>
            </p:cNvPr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04;p54">
              <a:extLst>
                <a:ext uri="{FF2B5EF4-FFF2-40B4-BE49-F238E27FC236}">
                  <a16:creationId xmlns:a16="http://schemas.microsoft.com/office/drawing/2014/main" xmlns="" id="{A2B04F7E-7D37-12C7-E4DB-902DA76C31A3}"/>
                </a:ext>
              </a:extLst>
            </p:cNvPr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05;p54">
              <a:extLst>
                <a:ext uri="{FF2B5EF4-FFF2-40B4-BE49-F238E27FC236}">
                  <a16:creationId xmlns:a16="http://schemas.microsoft.com/office/drawing/2014/main" xmlns="" id="{D5A65344-C855-F64C-CCA0-1ACF5E7A5119}"/>
                </a:ext>
              </a:extLst>
            </p:cNvPr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06;p54">
              <a:extLst>
                <a:ext uri="{FF2B5EF4-FFF2-40B4-BE49-F238E27FC236}">
                  <a16:creationId xmlns:a16="http://schemas.microsoft.com/office/drawing/2014/main" xmlns="" id="{C928D458-BE22-A3C2-BA85-14602B6EBAC6}"/>
                </a:ext>
              </a:extLst>
            </p:cNvPr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07;p54">
              <a:extLst>
                <a:ext uri="{FF2B5EF4-FFF2-40B4-BE49-F238E27FC236}">
                  <a16:creationId xmlns:a16="http://schemas.microsoft.com/office/drawing/2014/main" xmlns="" id="{1652F19F-B026-6AC8-CA7D-7FED86488B04}"/>
                </a:ext>
              </a:extLst>
            </p:cNvPr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08;p54">
              <a:extLst>
                <a:ext uri="{FF2B5EF4-FFF2-40B4-BE49-F238E27FC236}">
                  <a16:creationId xmlns:a16="http://schemas.microsoft.com/office/drawing/2014/main" xmlns="" id="{34035153-0482-842B-F993-BC849BE72498}"/>
                </a:ext>
              </a:extLst>
            </p:cNvPr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09;p54">
              <a:extLst>
                <a:ext uri="{FF2B5EF4-FFF2-40B4-BE49-F238E27FC236}">
                  <a16:creationId xmlns:a16="http://schemas.microsoft.com/office/drawing/2014/main" xmlns="" id="{086F175B-CC20-385F-7EE7-45DB29694F48}"/>
                </a:ext>
              </a:extLst>
            </p:cNvPr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10;p54">
              <a:extLst>
                <a:ext uri="{FF2B5EF4-FFF2-40B4-BE49-F238E27FC236}">
                  <a16:creationId xmlns:a16="http://schemas.microsoft.com/office/drawing/2014/main" xmlns="" id="{6E6A924A-7E76-5190-205C-70854C19CF87}"/>
                </a:ext>
              </a:extLst>
            </p:cNvPr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11;p54">
              <a:extLst>
                <a:ext uri="{FF2B5EF4-FFF2-40B4-BE49-F238E27FC236}">
                  <a16:creationId xmlns:a16="http://schemas.microsoft.com/office/drawing/2014/main" xmlns="" id="{86DC09D5-B27C-8618-8402-5699F2E965FC}"/>
                </a:ext>
              </a:extLst>
            </p:cNvPr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12;p54">
              <a:extLst>
                <a:ext uri="{FF2B5EF4-FFF2-40B4-BE49-F238E27FC236}">
                  <a16:creationId xmlns:a16="http://schemas.microsoft.com/office/drawing/2014/main" xmlns="" id="{27EDA30A-C04C-D562-CD4F-7875D2B19556}"/>
                </a:ext>
              </a:extLst>
            </p:cNvPr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13;p54">
              <a:extLst>
                <a:ext uri="{FF2B5EF4-FFF2-40B4-BE49-F238E27FC236}">
                  <a16:creationId xmlns:a16="http://schemas.microsoft.com/office/drawing/2014/main" xmlns="" id="{89007CE6-A68A-7906-072C-D1F8A0B2F64E}"/>
                </a:ext>
              </a:extLst>
            </p:cNvPr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14;p54">
              <a:extLst>
                <a:ext uri="{FF2B5EF4-FFF2-40B4-BE49-F238E27FC236}">
                  <a16:creationId xmlns:a16="http://schemas.microsoft.com/office/drawing/2014/main" xmlns="" id="{D68A51CD-DC3A-A33C-C02C-43708A45F05F}"/>
                </a:ext>
              </a:extLst>
            </p:cNvPr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15;p54">
              <a:extLst>
                <a:ext uri="{FF2B5EF4-FFF2-40B4-BE49-F238E27FC236}">
                  <a16:creationId xmlns:a16="http://schemas.microsoft.com/office/drawing/2014/main" xmlns="" id="{05EE7386-96DA-DCC5-EF8F-B44A14B27823}"/>
                </a:ext>
              </a:extLst>
            </p:cNvPr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16;p54">
              <a:extLst>
                <a:ext uri="{FF2B5EF4-FFF2-40B4-BE49-F238E27FC236}">
                  <a16:creationId xmlns:a16="http://schemas.microsoft.com/office/drawing/2014/main" xmlns="" id="{C503A7E6-DF06-5CE5-BF55-4336B367BC26}"/>
                </a:ext>
              </a:extLst>
            </p:cNvPr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17;p54">
              <a:extLst>
                <a:ext uri="{FF2B5EF4-FFF2-40B4-BE49-F238E27FC236}">
                  <a16:creationId xmlns:a16="http://schemas.microsoft.com/office/drawing/2014/main" xmlns="" id="{B3C67F6D-A9F1-488E-98E3-8E78903C5116}"/>
                </a:ext>
              </a:extLst>
            </p:cNvPr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18;p54">
              <a:extLst>
                <a:ext uri="{FF2B5EF4-FFF2-40B4-BE49-F238E27FC236}">
                  <a16:creationId xmlns:a16="http://schemas.microsoft.com/office/drawing/2014/main" xmlns="" id="{A2F5532C-B111-568F-181B-1FF077C65E2D}"/>
                </a:ext>
              </a:extLst>
            </p:cNvPr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19;p54">
              <a:extLst>
                <a:ext uri="{FF2B5EF4-FFF2-40B4-BE49-F238E27FC236}">
                  <a16:creationId xmlns:a16="http://schemas.microsoft.com/office/drawing/2014/main" xmlns="" id="{269FB90E-D0D7-621F-3850-FEE0A201F84B}"/>
                </a:ext>
              </a:extLst>
            </p:cNvPr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20;p54">
              <a:extLst>
                <a:ext uri="{FF2B5EF4-FFF2-40B4-BE49-F238E27FC236}">
                  <a16:creationId xmlns:a16="http://schemas.microsoft.com/office/drawing/2014/main" xmlns="" id="{C0EB5A39-B9EC-4389-1FC7-36464958F680}"/>
                </a:ext>
              </a:extLst>
            </p:cNvPr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21;p54">
              <a:extLst>
                <a:ext uri="{FF2B5EF4-FFF2-40B4-BE49-F238E27FC236}">
                  <a16:creationId xmlns:a16="http://schemas.microsoft.com/office/drawing/2014/main" xmlns="" id="{E16F09E1-BDB4-08D1-4894-8CA70BF40783}"/>
                </a:ext>
              </a:extLst>
            </p:cNvPr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22;p54">
              <a:extLst>
                <a:ext uri="{FF2B5EF4-FFF2-40B4-BE49-F238E27FC236}">
                  <a16:creationId xmlns:a16="http://schemas.microsoft.com/office/drawing/2014/main" xmlns="" id="{8132B0B4-FA6C-09E8-6C4B-03CF8FF175F2}"/>
                </a:ext>
              </a:extLst>
            </p:cNvPr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23;p54">
              <a:extLst>
                <a:ext uri="{FF2B5EF4-FFF2-40B4-BE49-F238E27FC236}">
                  <a16:creationId xmlns:a16="http://schemas.microsoft.com/office/drawing/2014/main" xmlns="" id="{8802093A-CD4C-7C24-063C-2456484CD158}"/>
                </a:ext>
              </a:extLst>
            </p:cNvPr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24;p54">
              <a:extLst>
                <a:ext uri="{FF2B5EF4-FFF2-40B4-BE49-F238E27FC236}">
                  <a16:creationId xmlns:a16="http://schemas.microsoft.com/office/drawing/2014/main" xmlns="" id="{62750886-770B-82BD-2D7F-F9F2CD9A3948}"/>
                </a:ext>
              </a:extLst>
            </p:cNvPr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25;p54">
              <a:extLst>
                <a:ext uri="{FF2B5EF4-FFF2-40B4-BE49-F238E27FC236}">
                  <a16:creationId xmlns:a16="http://schemas.microsoft.com/office/drawing/2014/main" xmlns="" id="{A46F7F05-E720-0733-E254-3DF8421E381E}"/>
                </a:ext>
              </a:extLst>
            </p:cNvPr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26;p54">
              <a:extLst>
                <a:ext uri="{FF2B5EF4-FFF2-40B4-BE49-F238E27FC236}">
                  <a16:creationId xmlns:a16="http://schemas.microsoft.com/office/drawing/2014/main" xmlns="" id="{6F266BD9-D100-ACE9-538A-CA0D8D9ADF19}"/>
                </a:ext>
              </a:extLst>
            </p:cNvPr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27;p54">
              <a:extLst>
                <a:ext uri="{FF2B5EF4-FFF2-40B4-BE49-F238E27FC236}">
                  <a16:creationId xmlns:a16="http://schemas.microsoft.com/office/drawing/2014/main" xmlns="" id="{6D9DE051-B006-630B-1C1F-1956834FC8A6}"/>
                </a:ext>
              </a:extLst>
            </p:cNvPr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28;p54">
              <a:extLst>
                <a:ext uri="{FF2B5EF4-FFF2-40B4-BE49-F238E27FC236}">
                  <a16:creationId xmlns:a16="http://schemas.microsoft.com/office/drawing/2014/main" xmlns="" id="{3128D256-8625-B35F-A4B1-E241C2DEF01C}"/>
                </a:ext>
              </a:extLst>
            </p:cNvPr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29;p54">
              <a:extLst>
                <a:ext uri="{FF2B5EF4-FFF2-40B4-BE49-F238E27FC236}">
                  <a16:creationId xmlns:a16="http://schemas.microsoft.com/office/drawing/2014/main" xmlns="" id="{FDCC5D90-31E8-23E8-D36F-26FEFCF5F169}"/>
                </a:ext>
              </a:extLst>
            </p:cNvPr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30;p54">
              <a:extLst>
                <a:ext uri="{FF2B5EF4-FFF2-40B4-BE49-F238E27FC236}">
                  <a16:creationId xmlns:a16="http://schemas.microsoft.com/office/drawing/2014/main" xmlns="" id="{0B23CAF6-3251-3369-CC6F-C36DD5718582}"/>
                </a:ext>
              </a:extLst>
            </p:cNvPr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31;p54">
              <a:extLst>
                <a:ext uri="{FF2B5EF4-FFF2-40B4-BE49-F238E27FC236}">
                  <a16:creationId xmlns:a16="http://schemas.microsoft.com/office/drawing/2014/main" xmlns="" id="{B4604AE6-81AC-17C9-FE52-30B8D23B9A3A}"/>
                </a:ext>
              </a:extLst>
            </p:cNvPr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32;p54">
              <a:extLst>
                <a:ext uri="{FF2B5EF4-FFF2-40B4-BE49-F238E27FC236}">
                  <a16:creationId xmlns:a16="http://schemas.microsoft.com/office/drawing/2014/main" xmlns="" id="{F1C2CFE1-11E2-0D32-CD0B-754A69806245}"/>
                </a:ext>
              </a:extLst>
            </p:cNvPr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33;p54">
              <a:extLst>
                <a:ext uri="{FF2B5EF4-FFF2-40B4-BE49-F238E27FC236}">
                  <a16:creationId xmlns:a16="http://schemas.microsoft.com/office/drawing/2014/main" xmlns="" id="{4C57857A-7781-EFAF-745F-E98D29C87C88}"/>
                </a:ext>
              </a:extLst>
            </p:cNvPr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34;p54">
              <a:extLst>
                <a:ext uri="{FF2B5EF4-FFF2-40B4-BE49-F238E27FC236}">
                  <a16:creationId xmlns:a16="http://schemas.microsoft.com/office/drawing/2014/main" xmlns="" id="{EF4852C9-1581-487C-6FE8-64F6A795927F}"/>
                </a:ext>
              </a:extLst>
            </p:cNvPr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35;p54">
              <a:extLst>
                <a:ext uri="{FF2B5EF4-FFF2-40B4-BE49-F238E27FC236}">
                  <a16:creationId xmlns:a16="http://schemas.microsoft.com/office/drawing/2014/main" xmlns="" id="{39CEB3BA-9057-51AE-168D-A8ED29B42C6D}"/>
                </a:ext>
              </a:extLst>
            </p:cNvPr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36;p54">
              <a:extLst>
                <a:ext uri="{FF2B5EF4-FFF2-40B4-BE49-F238E27FC236}">
                  <a16:creationId xmlns:a16="http://schemas.microsoft.com/office/drawing/2014/main" xmlns="" id="{7F8E8ADE-9CCE-9753-56B5-310FFEFB9532}"/>
                </a:ext>
              </a:extLst>
            </p:cNvPr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37;p54">
              <a:extLst>
                <a:ext uri="{FF2B5EF4-FFF2-40B4-BE49-F238E27FC236}">
                  <a16:creationId xmlns:a16="http://schemas.microsoft.com/office/drawing/2014/main" xmlns="" id="{37E7CB9B-B93F-363C-67F1-CCD3B8AAD5F9}"/>
                </a:ext>
              </a:extLst>
            </p:cNvPr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38;p54">
              <a:extLst>
                <a:ext uri="{FF2B5EF4-FFF2-40B4-BE49-F238E27FC236}">
                  <a16:creationId xmlns:a16="http://schemas.microsoft.com/office/drawing/2014/main" xmlns="" id="{67FFA31E-6B99-3AA6-864A-0680AA17520F}"/>
                </a:ext>
              </a:extLst>
            </p:cNvPr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39;p54">
              <a:extLst>
                <a:ext uri="{FF2B5EF4-FFF2-40B4-BE49-F238E27FC236}">
                  <a16:creationId xmlns:a16="http://schemas.microsoft.com/office/drawing/2014/main" xmlns="" id="{691AED7C-1B60-FCE2-DC6F-28CDAB9E85E8}"/>
                </a:ext>
              </a:extLst>
            </p:cNvPr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40;p54">
              <a:extLst>
                <a:ext uri="{FF2B5EF4-FFF2-40B4-BE49-F238E27FC236}">
                  <a16:creationId xmlns:a16="http://schemas.microsoft.com/office/drawing/2014/main" xmlns="" id="{B7BE857C-D768-2588-ADE0-FD45DF8E16F3}"/>
                </a:ext>
              </a:extLst>
            </p:cNvPr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41;p54">
              <a:extLst>
                <a:ext uri="{FF2B5EF4-FFF2-40B4-BE49-F238E27FC236}">
                  <a16:creationId xmlns:a16="http://schemas.microsoft.com/office/drawing/2014/main" xmlns="" id="{0398DA05-C8AD-57AF-C3BB-78309F4826C4}"/>
                </a:ext>
              </a:extLst>
            </p:cNvPr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42;p54">
              <a:extLst>
                <a:ext uri="{FF2B5EF4-FFF2-40B4-BE49-F238E27FC236}">
                  <a16:creationId xmlns:a16="http://schemas.microsoft.com/office/drawing/2014/main" xmlns="" id="{898B7E1B-626B-3ED0-2B20-04DFD1AC4B03}"/>
                </a:ext>
              </a:extLst>
            </p:cNvPr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524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  <p:bldP spid="81" grpId="0" animBg="1"/>
      <p:bldP spid="82" grpId="0" animBg="1"/>
      <p:bldP spid="83" grpId="0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55" y="144789"/>
            <a:ext cx="8590613" cy="567095"/>
          </a:xfrm>
        </p:spPr>
        <p:txBody>
          <a:bodyPr/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 What can you do to help fight climate change?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EB9B01C-9568-A52B-EC6B-AB176C54D255}"/>
              </a:ext>
            </a:extLst>
          </p:cNvPr>
          <p:cNvSpPr/>
          <p:nvPr/>
        </p:nvSpPr>
        <p:spPr>
          <a:xfrm>
            <a:off x="294136" y="3128127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1269FBD-EAF0-92EC-6525-C8C00A7D23BC}"/>
              </a:ext>
            </a:extLst>
          </p:cNvPr>
          <p:cNvSpPr/>
          <p:nvPr/>
        </p:nvSpPr>
        <p:spPr>
          <a:xfrm>
            <a:off x="256741" y="411420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4B732E1-26F7-803D-5CE7-CE7E609739C2}"/>
              </a:ext>
            </a:extLst>
          </p:cNvPr>
          <p:cNvSpPr/>
          <p:nvPr/>
        </p:nvSpPr>
        <p:spPr>
          <a:xfrm>
            <a:off x="811857" y="3033183"/>
            <a:ext cx="35280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Divest from fossil fuel companies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6DF99A94-2CDA-F982-37C1-025C785AC0E5}"/>
              </a:ext>
            </a:extLst>
          </p:cNvPr>
          <p:cNvSpPr/>
          <p:nvPr/>
        </p:nvSpPr>
        <p:spPr>
          <a:xfrm>
            <a:off x="774462" y="4010556"/>
            <a:ext cx="35654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Engage yourself in the science behind climate change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1F948864-33C4-55D8-FB95-1D66551A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" r="66"/>
          <a:stretch/>
        </p:blipFill>
        <p:spPr>
          <a:xfrm>
            <a:off x="2206256" y="763119"/>
            <a:ext cx="4731488" cy="2105643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A8E3DB69-93D0-E6F0-13FF-0F310240219B}"/>
              </a:ext>
            </a:extLst>
          </p:cNvPr>
          <p:cNvSpPr/>
          <p:nvPr/>
        </p:nvSpPr>
        <p:spPr>
          <a:xfrm>
            <a:off x="4457877" y="3124987"/>
            <a:ext cx="399209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E8F0D746-6213-D05C-0734-5BF0AFF5319E}"/>
              </a:ext>
            </a:extLst>
          </p:cNvPr>
          <p:cNvSpPr/>
          <p:nvPr/>
        </p:nvSpPr>
        <p:spPr>
          <a:xfrm>
            <a:off x="4457877" y="411420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5847CF0-79A8-3607-52D9-76FA5615C356}"/>
              </a:ext>
            </a:extLst>
          </p:cNvPr>
          <p:cNvSpPr/>
          <p:nvPr/>
        </p:nvSpPr>
        <p:spPr>
          <a:xfrm>
            <a:off x="4975597" y="3030043"/>
            <a:ext cx="41684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Vote for political candidates who will advocate for climate-related legislation and policy improvements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0E7139CB-9A3A-7E10-1AE0-9B482ED7EE26}"/>
              </a:ext>
            </a:extLst>
          </p:cNvPr>
          <p:cNvSpPr/>
          <p:nvPr/>
        </p:nvSpPr>
        <p:spPr>
          <a:xfrm>
            <a:off x="4975597" y="4112085"/>
            <a:ext cx="353786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All of the above</a:t>
            </a:r>
            <a:endParaRPr lang="en-US" sz="1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242" y="3771661"/>
            <a:ext cx="758252" cy="758252"/>
          </a:xfrm>
          <a:prstGeom prst="rect">
            <a:avLst/>
          </a:prstGeom>
        </p:spPr>
      </p:pic>
      <p:grpSp>
        <p:nvGrpSpPr>
          <p:cNvPr id="74" name="Google Shape;972;p54">
            <a:extLst>
              <a:ext uri="{FF2B5EF4-FFF2-40B4-BE49-F238E27FC236}">
                <a16:creationId xmlns:a16="http://schemas.microsoft.com/office/drawing/2014/main" xmlns="" id="{B043A97C-E8B4-78A6-6250-EC2F8499DB82}"/>
              </a:ext>
            </a:extLst>
          </p:cNvPr>
          <p:cNvGrpSpPr/>
          <p:nvPr/>
        </p:nvGrpSpPr>
        <p:grpSpPr>
          <a:xfrm flipH="1">
            <a:off x="7406195" y="4150787"/>
            <a:ext cx="1423553" cy="867458"/>
            <a:chOff x="4884275" y="1133175"/>
            <a:chExt cx="2476100" cy="1319975"/>
          </a:xfrm>
        </p:grpSpPr>
        <p:sp>
          <p:nvSpPr>
            <p:cNvPr id="85" name="Google Shape;973;p54">
              <a:extLst>
                <a:ext uri="{FF2B5EF4-FFF2-40B4-BE49-F238E27FC236}">
                  <a16:creationId xmlns:a16="http://schemas.microsoft.com/office/drawing/2014/main" xmlns="" id="{0A50B1E6-88A2-1051-454E-418CA16E5279}"/>
                </a:ext>
              </a:extLst>
            </p:cNvPr>
            <p:cNvSpPr/>
            <p:nvPr/>
          </p:nvSpPr>
          <p:spPr>
            <a:xfrm>
              <a:off x="5407450" y="1442775"/>
              <a:ext cx="1827525" cy="645025"/>
            </a:xfrm>
            <a:custGeom>
              <a:avLst/>
              <a:gdLst/>
              <a:ahLst/>
              <a:cxnLst/>
              <a:rect l="l" t="t" r="r" b="b"/>
              <a:pathLst>
                <a:path w="73101" h="25801" extrusionOk="0">
                  <a:moveTo>
                    <a:pt x="36550" y="1"/>
                  </a:moveTo>
                  <a:cubicBezTo>
                    <a:pt x="16340" y="1"/>
                    <a:pt x="0" y="7569"/>
                    <a:pt x="0" y="14707"/>
                  </a:cubicBezTo>
                  <a:cubicBezTo>
                    <a:pt x="0" y="21816"/>
                    <a:pt x="16340" y="25801"/>
                    <a:pt x="36550" y="25801"/>
                  </a:cubicBezTo>
                  <a:cubicBezTo>
                    <a:pt x="56732" y="25801"/>
                    <a:pt x="73100" y="20010"/>
                    <a:pt x="73100" y="12901"/>
                  </a:cubicBezTo>
                  <a:cubicBezTo>
                    <a:pt x="73100" y="5791"/>
                    <a:pt x="56732" y="1"/>
                    <a:pt x="36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74;p54">
              <a:extLst>
                <a:ext uri="{FF2B5EF4-FFF2-40B4-BE49-F238E27FC236}">
                  <a16:creationId xmlns:a16="http://schemas.microsoft.com/office/drawing/2014/main" xmlns="" id="{735A7CDA-01F5-E3D2-1744-AECB70BDC08E}"/>
                </a:ext>
              </a:extLst>
            </p:cNvPr>
            <p:cNvSpPr/>
            <p:nvPr/>
          </p:nvSpPr>
          <p:spPr>
            <a:xfrm>
              <a:off x="5509200" y="1442775"/>
              <a:ext cx="1624000" cy="573350"/>
            </a:xfrm>
            <a:custGeom>
              <a:avLst/>
              <a:gdLst/>
              <a:ahLst/>
              <a:cxnLst/>
              <a:rect l="l" t="t" r="r" b="b"/>
              <a:pathLst>
                <a:path w="64960" h="22934" extrusionOk="0">
                  <a:moveTo>
                    <a:pt x="32480" y="1"/>
                  </a:moveTo>
                  <a:cubicBezTo>
                    <a:pt x="14564" y="1"/>
                    <a:pt x="1" y="6737"/>
                    <a:pt x="1" y="13073"/>
                  </a:cubicBezTo>
                  <a:cubicBezTo>
                    <a:pt x="1" y="19408"/>
                    <a:pt x="14535" y="22934"/>
                    <a:pt x="32480" y="22934"/>
                  </a:cubicBezTo>
                  <a:cubicBezTo>
                    <a:pt x="50426" y="22934"/>
                    <a:pt x="64960" y="17803"/>
                    <a:pt x="64960" y="11467"/>
                  </a:cubicBezTo>
                  <a:cubicBezTo>
                    <a:pt x="64960" y="5132"/>
                    <a:pt x="50397" y="1"/>
                    <a:pt x="3248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75;p54">
              <a:extLst>
                <a:ext uri="{FF2B5EF4-FFF2-40B4-BE49-F238E27FC236}">
                  <a16:creationId xmlns:a16="http://schemas.microsoft.com/office/drawing/2014/main" xmlns="" id="{B61A61B8-63ED-5945-0599-DD153B98083C}"/>
                </a:ext>
              </a:extLst>
            </p:cNvPr>
            <p:cNvSpPr/>
            <p:nvPr/>
          </p:nvSpPr>
          <p:spPr>
            <a:xfrm>
              <a:off x="6736850" y="1759175"/>
              <a:ext cx="623525" cy="471875"/>
            </a:xfrm>
            <a:custGeom>
              <a:avLst/>
              <a:gdLst/>
              <a:ahLst/>
              <a:cxnLst/>
              <a:rect l="l" t="t" r="r" b="b"/>
              <a:pathLst>
                <a:path w="24941" h="18875" extrusionOk="0">
                  <a:moveTo>
                    <a:pt x="5177" y="0"/>
                  </a:moveTo>
                  <a:cubicBezTo>
                    <a:pt x="4526" y="0"/>
                    <a:pt x="3980" y="230"/>
                    <a:pt x="3642" y="703"/>
                  </a:cubicBezTo>
                  <a:lnTo>
                    <a:pt x="1" y="5863"/>
                  </a:lnTo>
                  <a:lnTo>
                    <a:pt x="8515" y="13632"/>
                  </a:lnTo>
                  <a:cubicBezTo>
                    <a:pt x="12283" y="17053"/>
                    <a:pt x="16462" y="18875"/>
                    <a:pt x="19808" y="18875"/>
                  </a:cubicBezTo>
                  <a:cubicBezTo>
                    <a:pt x="21986" y="18875"/>
                    <a:pt x="23811" y="18103"/>
                    <a:pt x="24941" y="16499"/>
                  </a:cubicBezTo>
                  <a:lnTo>
                    <a:pt x="22533" y="14320"/>
                  </a:lnTo>
                  <a:cubicBezTo>
                    <a:pt x="22734" y="13976"/>
                    <a:pt x="22791" y="13546"/>
                    <a:pt x="22705" y="13145"/>
                  </a:cubicBezTo>
                  <a:cubicBezTo>
                    <a:pt x="22631" y="12501"/>
                    <a:pt x="22064" y="12049"/>
                    <a:pt x="21449" y="12049"/>
                  </a:cubicBezTo>
                  <a:cubicBezTo>
                    <a:pt x="21353" y="12049"/>
                    <a:pt x="21255" y="12060"/>
                    <a:pt x="21157" y="12084"/>
                  </a:cubicBezTo>
                  <a:cubicBezTo>
                    <a:pt x="21071" y="12113"/>
                    <a:pt x="20985" y="12141"/>
                    <a:pt x="20899" y="12170"/>
                  </a:cubicBezTo>
                  <a:cubicBezTo>
                    <a:pt x="20899" y="12084"/>
                    <a:pt x="20899" y="11998"/>
                    <a:pt x="20870" y="11912"/>
                  </a:cubicBezTo>
                  <a:cubicBezTo>
                    <a:pt x="20834" y="11438"/>
                    <a:pt x="20438" y="11150"/>
                    <a:pt x="20037" y="11150"/>
                  </a:cubicBezTo>
                  <a:cubicBezTo>
                    <a:pt x="19807" y="11150"/>
                    <a:pt x="19575" y="11244"/>
                    <a:pt x="19408" y="11453"/>
                  </a:cubicBezTo>
                  <a:lnTo>
                    <a:pt x="8572" y="1592"/>
                  </a:lnTo>
                  <a:cubicBezTo>
                    <a:pt x="7441" y="548"/>
                    <a:pt x="6184" y="0"/>
                    <a:pt x="5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76;p54">
              <a:extLst>
                <a:ext uri="{FF2B5EF4-FFF2-40B4-BE49-F238E27FC236}">
                  <a16:creationId xmlns:a16="http://schemas.microsoft.com/office/drawing/2014/main" xmlns="" id="{16F131D7-AEDC-187E-5568-F5A231F1F762}"/>
                </a:ext>
              </a:extLst>
            </p:cNvPr>
            <p:cNvSpPr/>
            <p:nvPr/>
          </p:nvSpPr>
          <p:spPr>
            <a:xfrm>
              <a:off x="7068675" y="2130400"/>
              <a:ext cx="53775" cy="33325"/>
            </a:xfrm>
            <a:custGeom>
              <a:avLst/>
              <a:gdLst/>
              <a:ahLst/>
              <a:cxnLst/>
              <a:rect l="l" t="t" r="r" b="b"/>
              <a:pathLst>
                <a:path w="2151" h="1333" extrusionOk="0">
                  <a:moveTo>
                    <a:pt x="1400" y="0"/>
                  </a:moveTo>
                  <a:cubicBezTo>
                    <a:pt x="1258" y="0"/>
                    <a:pt x="1103" y="23"/>
                    <a:pt x="947" y="73"/>
                  </a:cubicBezTo>
                  <a:cubicBezTo>
                    <a:pt x="373" y="216"/>
                    <a:pt x="1" y="618"/>
                    <a:pt x="58" y="962"/>
                  </a:cubicBezTo>
                  <a:cubicBezTo>
                    <a:pt x="121" y="1194"/>
                    <a:pt x="418" y="1333"/>
                    <a:pt x="787" y="1333"/>
                  </a:cubicBezTo>
                  <a:cubicBezTo>
                    <a:pt x="919" y="1333"/>
                    <a:pt x="1061" y="1315"/>
                    <a:pt x="1205" y="1277"/>
                  </a:cubicBezTo>
                  <a:cubicBezTo>
                    <a:pt x="1749" y="1105"/>
                    <a:pt x="2151" y="704"/>
                    <a:pt x="2065" y="388"/>
                  </a:cubicBezTo>
                  <a:cubicBezTo>
                    <a:pt x="2024" y="143"/>
                    <a:pt x="1750" y="0"/>
                    <a:pt x="14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77;p54">
              <a:extLst>
                <a:ext uri="{FF2B5EF4-FFF2-40B4-BE49-F238E27FC236}">
                  <a16:creationId xmlns:a16="http://schemas.microsoft.com/office/drawing/2014/main" xmlns="" id="{3AA723D9-5F71-AC9C-BA0F-90E302646A7D}"/>
                </a:ext>
              </a:extLst>
            </p:cNvPr>
            <p:cNvSpPr/>
            <p:nvPr/>
          </p:nvSpPr>
          <p:spPr>
            <a:xfrm>
              <a:off x="7220625" y="2157325"/>
              <a:ext cx="53750" cy="33350"/>
            </a:xfrm>
            <a:custGeom>
              <a:avLst/>
              <a:gdLst/>
              <a:ahLst/>
              <a:cxnLst/>
              <a:rect l="l" t="t" r="r" b="b"/>
              <a:pathLst>
                <a:path w="2150" h="1334" extrusionOk="0">
                  <a:moveTo>
                    <a:pt x="1376" y="1"/>
                  </a:moveTo>
                  <a:cubicBezTo>
                    <a:pt x="1243" y="1"/>
                    <a:pt x="1097" y="19"/>
                    <a:pt x="946" y="57"/>
                  </a:cubicBezTo>
                  <a:cubicBezTo>
                    <a:pt x="401" y="229"/>
                    <a:pt x="0" y="630"/>
                    <a:pt x="86" y="945"/>
                  </a:cubicBezTo>
                  <a:cubicBezTo>
                    <a:pt x="127" y="1190"/>
                    <a:pt x="400" y="1333"/>
                    <a:pt x="751" y="1333"/>
                  </a:cubicBezTo>
                  <a:cubicBezTo>
                    <a:pt x="893" y="1333"/>
                    <a:pt x="1047" y="1310"/>
                    <a:pt x="1204" y="1261"/>
                  </a:cubicBezTo>
                  <a:cubicBezTo>
                    <a:pt x="1777" y="1117"/>
                    <a:pt x="2150" y="716"/>
                    <a:pt x="2093" y="372"/>
                  </a:cubicBezTo>
                  <a:cubicBezTo>
                    <a:pt x="2029" y="140"/>
                    <a:pt x="1749" y="1"/>
                    <a:pt x="137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78;p54">
              <a:extLst>
                <a:ext uri="{FF2B5EF4-FFF2-40B4-BE49-F238E27FC236}">
                  <a16:creationId xmlns:a16="http://schemas.microsoft.com/office/drawing/2014/main" xmlns="" id="{BDA1E002-9BDF-DC05-07B2-2B83822510D4}"/>
                </a:ext>
              </a:extLst>
            </p:cNvPr>
            <p:cNvSpPr/>
            <p:nvPr/>
          </p:nvSpPr>
          <p:spPr>
            <a:xfrm>
              <a:off x="6979800" y="1972325"/>
              <a:ext cx="53775" cy="33025"/>
            </a:xfrm>
            <a:custGeom>
              <a:avLst/>
              <a:gdLst/>
              <a:ahLst/>
              <a:cxnLst/>
              <a:rect l="l" t="t" r="r" b="b"/>
              <a:pathLst>
                <a:path w="2151" h="1321" extrusionOk="0">
                  <a:moveTo>
                    <a:pt x="1392" y="0"/>
                  </a:moveTo>
                  <a:cubicBezTo>
                    <a:pt x="1252" y="0"/>
                    <a:pt x="1101" y="20"/>
                    <a:pt x="947" y="61"/>
                  </a:cubicBezTo>
                  <a:cubicBezTo>
                    <a:pt x="374" y="204"/>
                    <a:pt x="1" y="605"/>
                    <a:pt x="58" y="949"/>
                  </a:cubicBezTo>
                  <a:cubicBezTo>
                    <a:pt x="122" y="1181"/>
                    <a:pt x="418" y="1320"/>
                    <a:pt x="787" y="1320"/>
                  </a:cubicBezTo>
                  <a:cubicBezTo>
                    <a:pt x="919" y="1320"/>
                    <a:pt x="1061" y="1302"/>
                    <a:pt x="1205" y="1265"/>
                  </a:cubicBezTo>
                  <a:cubicBezTo>
                    <a:pt x="1750" y="1093"/>
                    <a:pt x="2151" y="720"/>
                    <a:pt x="2065" y="376"/>
                  </a:cubicBezTo>
                  <a:cubicBezTo>
                    <a:pt x="2024" y="129"/>
                    <a:pt x="1746" y="0"/>
                    <a:pt x="139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79;p54">
              <a:extLst>
                <a:ext uri="{FF2B5EF4-FFF2-40B4-BE49-F238E27FC236}">
                  <a16:creationId xmlns:a16="http://schemas.microsoft.com/office/drawing/2014/main" xmlns="" id="{7BD50B17-A064-FB18-7D19-A52B786940F9}"/>
                </a:ext>
              </a:extLst>
            </p:cNvPr>
            <p:cNvSpPr/>
            <p:nvPr/>
          </p:nvSpPr>
          <p:spPr>
            <a:xfrm>
              <a:off x="7130300" y="2112125"/>
              <a:ext cx="19375" cy="16550"/>
            </a:xfrm>
            <a:custGeom>
              <a:avLst/>
              <a:gdLst/>
              <a:ahLst/>
              <a:cxnLst/>
              <a:rect l="l" t="t" r="r" b="b"/>
              <a:pathLst>
                <a:path w="775" h="662" extrusionOk="0">
                  <a:moveTo>
                    <a:pt x="440" y="1"/>
                  </a:moveTo>
                  <a:cubicBezTo>
                    <a:pt x="398" y="1"/>
                    <a:pt x="357" y="10"/>
                    <a:pt x="316" y="30"/>
                  </a:cubicBezTo>
                  <a:cubicBezTo>
                    <a:pt x="144" y="59"/>
                    <a:pt x="1" y="231"/>
                    <a:pt x="30" y="431"/>
                  </a:cubicBezTo>
                  <a:cubicBezTo>
                    <a:pt x="74" y="563"/>
                    <a:pt x="202" y="661"/>
                    <a:pt x="337" y="661"/>
                  </a:cubicBezTo>
                  <a:cubicBezTo>
                    <a:pt x="378" y="661"/>
                    <a:pt x="419" y="652"/>
                    <a:pt x="460" y="632"/>
                  </a:cubicBezTo>
                  <a:cubicBezTo>
                    <a:pt x="632" y="603"/>
                    <a:pt x="775" y="431"/>
                    <a:pt x="775" y="231"/>
                  </a:cubicBezTo>
                  <a:cubicBezTo>
                    <a:pt x="709" y="99"/>
                    <a:pt x="576" y="1"/>
                    <a:pt x="44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80;p54">
              <a:extLst>
                <a:ext uri="{FF2B5EF4-FFF2-40B4-BE49-F238E27FC236}">
                  <a16:creationId xmlns:a16="http://schemas.microsoft.com/office/drawing/2014/main" xmlns="" id="{F8C7496C-474D-FA25-76C8-9240B34CEE99}"/>
                </a:ext>
              </a:extLst>
            </p:cNvPr>
            <p:cNvSpPr/>
            <p:nvPr/>
          </p:nvSpPr>
          <p:spPr>
            <a:xfrm>
              <a:off x="7200550" y="2146525"/>
              <a:ext cx="19375" cy="16250"/>
            </a:xfrm>
            <a:custGeom>
              <a:avLst/>
              <a:gdLst/>
              <a:ahLst/>
              <a:cxnLst/>
              <a:rect l="l" t="t" r="r" b="b"/>
              <a:pathLst>
                <a:path w="775" h="650" extrusionOk="0">
                  <a:moveTo>
                    <a:pt x="439" y="1"/>
                  </a:moveTo>
                  <a:cubicBezTo>
                    <a:pt x="398" y="1"/>
                    <a:pt x="356" y="10"/>
                    <a:pt x="316" y="30"/>
                  </a:cubicBezTo>
                  <a:cubicBezTo>
                    <a:pt x="144" y="59"/>
                    <a:pt x="0" y="231"/>
                    <a:pt x="29" y="431"/>
                  </a:cubicBezTo>
                  <a:cubicBezTo>
                    <a:pt x="74" y="567"/>
                    <a:pt x="209" y="650"/>
                    <a:pt x="349" y="650"/>
                  </a:cubicBezTo>
                  <a:cubicBezTo>
                    <a:pt x="386" y="650"/>
                    <a:pt x="423" y="644"/>
                    <a:pt x="459" y="632"/>
                  </a:cubicBezTo>
                  <a:cubicBezTo>
                    <a:pt x="631" y="603"/>
                    <a:pt x="774" y="403"/>
                    <a:pt x="746" y="231"/>
                  </a:cubicBezTo>
                  <a:cubicBezTo>
                    <a:pt x="702" y="99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81;p54">
              <a:extLst>
                <a:ext uri="{FF2B5EF4-FFF2-40B4-BE49-F238E27FC236}">
                  <a16:creationId xmlns:a16="http://schemas.microsoft.com/office/drawing/2014/main" xmlns="" id="{C4ED058D-45C8-BE1A-C6B8-D441BD121C58}"/>
                </a:ext>
              </a:extLst>
            </p:cNvPr>
            <p:cNvSpPr/>
            <p:nvPr/>
          </p:nvSpPr>
          <p:spPr>
            <a:xfrm>
              <a:off x="7039300" y="2030000"/>
              <a:ext cx="19375" cy="16350"/>
            </a:xfrm>
            <a:custGeom>
              <a:avLst/>
              <a:gdLst/>
              <a:ahLst/>
              <a:cxnLst/>
              <a:rect l="l" t="t" r="r" b="b"/>
              <a:pathLst>
                <a:path w="775" h="654" extrusionOk="0">
                  <a:moveTo>
                    <a:pt x="426" y="1"/>
                  </a:moveTo>
                  <a:cubicBezTo>
                    <a:pt x="389" y="1"/>
                    <a:pt x="352" y="6"/>
                    <a:pt x="316" y="18"/>
                  </a:cubicBezTo>
                  <a:cubicBezTo>
                    <a:pt x="144" y="76"/>
                    <a:pt x="0" y="248"/>
                    <a:pt x="29" y="420"/>
                  </a:cubicBezTo>
                  <a:cubicBezTo>
                    <a:pt x="71" y="568"/>
                    <a:pt x="192" y="653"/>
                    <a:pt x="321" y="653"/>
                  </a:cubicBezTo>
                  <a:cubicBezTo>
                    <a:pt x="367" y="653"/>
                    <a:pt x="414" y="643"/>
                    <a:pt x="459" y="620"/>
                  </a:cubicBezTo>
                  <a:cubicBezTo>
                    <a:pt x="631" y="592"/>
                    <a:pt x="774" y="420"/>
                    <a:pt x="774" y="219"/>
                  </a:cubicBezTo>
                  <a:cubicBezTo>
                    <a:pt x="706" y="83"/>
                    <a:pt x="566" y="1"/>
                    <a:pt x="42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82;p54">
              <a:extLst>
                <a:ext uri="{FF2B5EF4-FFF2-40B4-BE49-F238E27FC236}">
                  <a16:creationId xmlns:a16="http://schemas.microsoft.com/office/drawing/2014/main" xmlns="" id="{2E1C748F-2BAE-80E3-1126-1A9ACF3010C8}"/>
                </a:ext>
              </a:extLst>
            </p:cNvPr>
            <p:cNvSpPr/>
            <p:nvPr/>
          </p:nvSpPr>
          <p:spPr>
            <a:xfrm>
              <a:off x="7133175" y="2167450"/>
              <a:ext cx="7900" cy="7250"/>
            </a:xfrm>
            <a:custGeom>
              <a:avLst/>
              <a:gdLst/>
              <a:ahLst/>
              <a:cxnLst/>
              <a:rect l="l" t="t" r="r" b="b"/>
              <a:pathLst>
                <a:path w="316" h="290" extrusionOk="0">
                  <a:moveTo>
                    <a:pt x="200" y="0"/>
                  </a:moveTo>
                  <a:cubicBezTo>
                    <a:pt x="180" y="0"/>
                    <a:pt x="161" y="7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3"/>
                    <a:pt x="86" y="290"/>
                    <a:pt x="139" y="290"/>
                  </a:cubicBezTo>
                  <a:cubicBezTo>
                    <a:pt x="151" y="290"/>
                    <a:pt x="162" y="287"/>
                    <a:pt x="173" y="282"/>
                  </a:cubicBezTo>
                  <a:cubicBezTo>
                    <a:pt x="259" y="254"/>
                    <a:pt x="316" y="168"/>
                    <a:pt x="316" y="82"/>
                  </a:cubicBezTo>
                  <a:cubicBezTo>
                    <a:pt x="296" y="41"/>
                    <a:pt x="247" y="0"/>
                    <a:pt x="200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83;p54">
              <a:extLst>
                <a:ext uri="{FF2B5EF4-FFF2-40B4-BE49-F238E27FC236}">
                  <a16:creationId xmlns:a16="http://schemas.microsoft.com/office/drawing/2014/main" xmlns="" id="{F9EFFCEC-D13C-602F-8B93-9DC3C9C6C5F5}"/>
                </a:ext>
              </a:extLst>
            </p:cNvPr>
            <p:cNvSpPr/>
            <p:nvPr/>
          </p:nvSpPr>
          <p:spPr>
            <a:xfrm>
              <a:off x="7199825" y="2091500"/>
              <a:ext cx="8625" cy="7250"/>
            </a:xfrm>
            <a:custGeom>
              <a:avLst/>
              <a:gdLst/>
              <a:ahLst/>
              <a:cxnLst/>
              <a:rect l="l" t="t" r="r" b="b"/>
              <a:pathLst>
                <a:path w="345" h="290" extrusionOk="0">
                  <a:moveTo>
                    <a:pt x="215" y="0"/>
                  </a:moveTo>
                  <a:cubicBezTo>
                    <a:pt x="192" y="0"/>
                    <a:pt x="168" y="8"/>
                    <a:pt x="144" y="24"/>
                  </a:cubicBezTo>
                  <a:cubicBezTo>
                    <a:pt x="58" y="24"/>
                    <a:pt x="1" y="110"/>
                    <a:pt x="1" y="196"/>
                  </a:cubicBezTo>
                  <a:cubicBezTo>
                    <a:pt x="24" y="242"/>
                    <a:pt x="86" y="289"/>
                    <a:pt x="154" y="289"/>
                  </a:cubicBezTo>
                  <a:cubicBezTo>
                    <a:pt x="170" y="289"/>
                    <a:pt x="186" y="287"/>
                    <a:pt x="201" y="282"/>
                  </a:cubicBezTo>
                  <a:cubicBezTo>
                    <a:pt x="287" y="253"/>
                    <a:pt x="345" y="167"/>
                    <a:pt x="345" y="110"/>
                  </a:cubicBezTo>
                  <a:cubicBezTo>
                    <a:pt x="324" y="48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84;p54">
              <a:extLst>
                <a:ext uri="{FF2B5EF4-FFF2-40B4-BE49-F238E27FC236}">
                  <a16:creationId xmlns:a16="http://schemas.microsoft.com/office/drawing/2014/main" xmlns="" id="{6F9C0ACD-6963-A528-0435-AF7C6A6946EE}"/>
                </a:ext>
              </a:extLst>
            </p:cNvPr>
            <p:cNvSpPr/>
            <p:nvPr/>
          </p:nvSpPr>
          <p:spPr>
            <a:xfrm>
              <a:off x="6912450" y="1994425"/>
              <a:ext cx="8625" cy="6925"/>
            </a:xfrm>
            <a:custGeom>
              <a:avLst/>
              <a:gdLst/>
              <a:ahLst/>
              <a:cxnLst/>
              <a:rect l="l" t="t" r="r" b="b"/>
              <a:pathLst>
                <a:path w="345" h="277" extrusionOk="0">
                  <a:moveTo>
                    <a:pt x="191" y="0"/>
                  </a:moveTo>
                  <a:cubicBezTo>
                    <a:pt x="175" y="0"/>
                    <a:pt x="159" y="3"/>
                    <a:pt x="144" y="8"/>
                  </a:cubicBezTo>
                  <a:cubicBezTo>
                    <a:pt x="58" y="37"/>
                    <a:pt x="0" y="94"/>
                    <a:pt x="29" y="180"/>
                  </a:cubicBezTo>
                  <a:cubicBezTo>
                    <a:pt x="50" y="244"/>
                    <a:pt x="104" y="277"/>
                    <a:pt x="154" y="277"/>
                  </a:cubicBezTo>
                  <a:cubicBezTo>
                    <a:pt x="171" y="277"/>
                    <a:pt x="187" y="273"/>
                    <a:pt x="201" y="266"/>
                  </a:cubicBezTo>
                  <a:cubicBezTo>
                    <a:pt x="287" y="266"/>
                    <a:pt x="344" y="180"/>
                    <a:pt x="344" y="94"/>
                  </a:cubicBezTo>
                  <a:cubicBezTo>
                    <a:pt x="321" y="47"/>
                    <a:pt x="259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85;p54">
              <a:extLst>
                <a:ext uri="{FF2B5EF4-FFF2-40B4-BE49-F238E27FC236}">
                  <a16:creationId xmlns:a16="http://schemas.microsoft.com/office/drawing/2014/main" xmlns="" id="{FE753A91-1247-1E14-34C7-AAD2424CA0BF}"/>
                </a:ext>
              </a:extLst>
            </p:cNvPr>
            <p:cNvSpPr/>
            <p:nvPr/>
          </p:nvSpPr>
          <p:spPr>
            <a:xfrm>
              <a:off x="7012775" y="2106150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208" y="0"/>
                  </a:moveTo>
                  <a:cubicBezTo>
                    <a:pt x="187" y="0"/>
                    <a:pt x="165" y="4"/>
                    <a:pt x="144" y="11"/>
                  </a:cubicBezTo>
                  <a:cubicBezTo>
                    <a:pt x="58" y="11"/>
                    <a:pt x="1" y="97"/>
                    <a:pt x="29" y="183"/>
                  </a:cubicBezTo>
                  <a:cubicBezTo>
                    <a:pt x="51" y="247"/>
                    <a:pt x="105" y="280"/>
                    <a:pt x="154" y="280"/>
                  </a:cubicBezTo>
                  <a:cubicBezTo>
                    <a:pt x="171" y="280"/>
                    <a:pt x="187" y="276"/>
                    <a:pt x="201" y="269"/>
                  </a:cubicBezTo>
                  <a:cubicBezTo>
                    <a:pt x="287" y="240"/>
                    <a:pt x="345" y="183"/>
                    <a:pt x="345" y="97"/>
                  </a:cubicBezTo>
                  <a:cubicBezTo>
                    <a:pt x="323" y="32"/>
                    <a:pt x="269" y="0"/>
                    <a:pt x="20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6;p54">
              <a:extLst>
                <a:ext uri="{FF2B5EF4-FFF2-40B4-BE49-F238E27FC236}">
                  <a16:creationId xmlns:a16="http://schemas.microsoft.com/office/drawing/2014/main" xmlns="" id="{2B315341-F323-666D-3792-C0D5DA15770E}"/>
                </a:ext>
              </a:extLst>
            </p:cNvPr>
            <p:cNvSpPr/>
            <p:nvPr/>
          </p:nvSpPr>
          <p:spPr>
            <a:xfrm>
              <a:off x="6966200" y="2049525"/>
              <a:ext cx="8625" cy="7000"/>
            </a:xfrm>
            <a:custGeom>
              <a:avLst/>
              <a:gdLst/>
              <a:ahLst/>
              <a:cxnLst/>
              <a:rect l="l" t="t" r="r" b="b"/>
              <a:pathLst>
                <a:path w="345" h="280" extrusionOk="0">
                  <a:moveTo>
                    <a:pt x="191" y="0"/>
                  </a:moveTo>
                  <a:cubicBezTo>
                    <a:pt x="174" y="0"/>
                    <a:pt x="158" y="4"/>
                    <a:pt x="144" y="11"/>
                  </a:cubicBezTo>
                  <a:cubicBezTo>
                    <a:pt x="58" y="11"/>
                    <a:pt x="0" y="97"/>
                    <a:pt x="0" y="183"/>
                  </a:cubicBezTo>
                  <a:cubicBezTo>
                    <a:pt x="22" y="248"/>
                    <a:pt x="76" y="280"/>
                    <a:pt x="137" y="280"/>
                  </a:cubicBezTo>
                  <a:cubicBezTo>
                    <a:pt x="158" y="280"/>
                    <a:pt x="179" y="276"/>
                    <a:pt x="201" y="269"/>
                  </a:cubicBezTo>
                  <a:cubicBezTo>
                    <a:pt x="287" y="241"/>
                    <a:pt x="344" y="183"/>
                    <a:pt x="316" y="97"/>
                  </a:cubicBezTo>
                  <a:cubicBezTo>
                    <a:pt x="294" y="33"/>
                    <a:pt x="240" y="0"/>
                    <a:pt x="191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87;p54">
              <a:extLst>
                <a:ext uri="{FF2B5EF4-FFF2-40B4-BE49-F238E27FC236}">
                  <a16:creationId xmlns:a16="http://schemas.microsoft.com/office/drawing/2014/main" xmlns="" id="{07CEC5C5-4117-9C09-0B5B-48A1B26881CD}"/>
                </a:ext>
              </a:extLst>
            </p:cNvPr>
            <p:cNvSpPr/>
            <p:nvPr/>
          </p:nvSpPr>
          <p:spPr>
            <a:xfrm>
              <a:off x="7093750" y="2010375"/>
              <a:ext cx="27975" cy="23250"/>
            </a:xfrm>
            <a:custGeom>
              <a:avLst/>
              <a:gdLst/>
              <a:ahLst/>
              <a:cxnLst/>
              <a:rect l="l" t="t" r="r" b="b"/>
              <a:pathLst>
                <a:path w="1119" h="930" extrusionOk="0">
                  <a:moveTo>
                    <a:pt x="633" y="1"/>
                  </a:moveTo>
                  <a:cubicBezTo>
                    <a:pt x="575" y="1"/>
                    <a:pt x="517" y="10"/>
                    <a:pt x="460" y="29"/>
                  </a:cubicBezTo>
                  <a:cubicBezTo>
                    <a:pt x="202" y="87"/>
                    <a:pt x="1" y="345"/>
                    <a:pt x="30" y="603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6" y="929"/>
                    <a:pt x="599" y="917"/>
                    <a:pt x="660" y="889"/>
                  </a:cubicBezTo>
                  <a:cubicBezTo>
                    <a:pt x="918" y="832"/>
                    <a:pt x="1119" y="603"/>
                    <a:pt x="1090" y="316"/>
                  </a:cubicBezTo>
                  <a:cubicBezTo>
                    <a:pt x="1023" y="115"/>
                    <a:pt x="835" y="1"/>
                    <a:pt x="63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88;p54">
              <a:extLst>
                <a:ext uri="{FF2B5EF4-FFF2-40B4-BE49-F238E27FC236}">
                  <a16:creationId xmlns:a16="http://schemas.microsoft.com/office/drawing/2014/main" xmlns="" id="{9CDEF6D5-0B91-EFCA-C61F-49A1340A6732}"/>
                </a:ext>
              </a:extLst>
            </p:cNvPr>
            <p:cNvSpPr/>
            <p:nvPr/>
          </p:nvSpPr>
          <p:spPr>
            <a:xfrm>
              <a:off x="7022100" y="2046225"/>
              <a:ext cx="27975" cy="23225"/>
            </a:xfrm>
            <a:custGeom>
              <a:avLst/>
              <a:gdLst/>
              <a:ahLst/>
              <a:cxnLst/>
              <a:rect l="l" t="t" r="r" b="b"/>
              <a:pathLst>
                <a:path w="1119" h="929" extrusionOk="0">
                  <a:moveTo>
                    <a:pt x="632" y="0"/>
                  </a:moveTo>
                  <a:cubicBezTo>
                    <a:pt x="575" y="0"/>
                    <a:pt x="516" y="10"/>
                    <a:pt x="459" y="29"/>
                  </a:cubicBezTo>
                  <a:cubicBezTo>
                    <a:pt x="201" y="86"/>
                    <a:pt x="0" y="344"/>
                    <a:pt x="29" y="602"/>
                  </a:cubicBezTo>
                  <a:cubicBezTo>
                    <a:pt x="95" y="799"/>
                    <a:pt x="277" y="929"/>
                    <a:pt x="474" y="929"/>
                  </a:cubicBezTo>
                  <a:cubicBezTo>
                    <a:pt x="535" y="929"/>
                    <a:pt x="598" y="916"/>
                    <a:pt x="660" y="889"/>
                  </a:cubicBezTo>
                  <a:cubicBezTo>
                    <a:pt x="918" y="831"/>
                    <a:pt x="1118" y="602"/>
                    <a:pt x="1090" y="315"/>
                  </a:cubicBezTo>
                  <a:cubicBezTo>
                    <a:pt x="1023" y="114"/>
                    <a:pt x="834" y="0"/>
                    <a:pt x="632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89;p54">
              <a:extLst>
                <a:ext uri="{FF2B5EF4-FFF2-40B4-BE49-F238E27FC236}">
                  <a16:creationId xmlns:a16="http://schemas.microsoft.com/office/drawing/2014/main" xmlns="" id="{2A39F6EF-C441-A498-0695-DB18CDA333B0}"/>
                </a:ext>
              </a:extLst>
            </p:cNvPr>
            <p:cNvSpPr/>
            <p:nvPr/>
          </p:nvSpPr>
          <p:spPr>
            <a:xfrm>
              <a:off x="7282250" y="2114475"/>
              <a:ext cx="15775" cy="13300"/>
            </a:xfrm>
            <a:custGeom>
              <a:avLst/>
              <a:gdLst/>
              <a:ahLst/>
              <a:cxnLst/>
              <a:rect l="l" t="t" r="r" b="b"/>
              <a:pathLst>
                <a:path w="631" h="532" extrusionOk="0">
                  <a:moveTo>
                    <a:pt x="369" y="0"/>
                  </a:moveTo>
                  <a:cubicBezTo>
                    <a:pt x="332" y="0"/>
                    <a:pt x="294" y="8"/>
                    <a:pt x="258" y="22"/>
                  </a:cubicBezTo>
                  <a:cubicBezTo>
                    <a:pt x="115" y="51"/>
                    <a:pt x="0" y="194"/>
                    <a:pt x="29" y="366"/>
                  </a:cubicBezTo>
                  <a:cubicBezTo>
                    <a:pt x="72" y="472"/>
                    <a:pt x="161" y="531"/>
                    <a:pt x="263" y="531"/>
                  </a:cubicBezTo>
                  <a:cubicBezTo>
                    <a:pt x="299" y="531"/>
                    <a:pt x="336" y="524"/>
                    <a:pt x="373" y="509"/>
                  </a:cubicBezTo>
                  <a:cubicBezTo>
                    <a:pt x="545" y="481"/>
                    <a:pt x="631" y="337"/>
                    <a:pt x="631" y="194"/>
                  </a:cubicBezTo>
                  <a:cubicBezTo>
                    <a:pt x="588" y="65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90;p54">
              <a:extLst>
                <a:ext uri="{FF2B5EF4-FFF2-40B4-BE49-F238E27FC236}">
                  <a16:creationId xmlns:a16="http://schemas.microsoft.com/office/drawing/2014/main" xmlns="" id="{B5CE7369-669E-294D-D08E-6E670F5DD8E9}"/>
                </a:ext>
              </a:extLst>
            </p:cNvPr>
            <p:cNvSpPr/>
            <p:nvPr/>
          </p:nvSpPr>
          <p:spPr>
            <a:xfrm>
              <a:off x="4903625" y="1604025"/>
              <a:ext cx="661500" cy="285975"/>
            </a:xfrm>
            <a:custGeom>
              <a:avLst/>
              <a:gdLst/>
              <a:ahLst/>
              <a:cxnLst/>
              <a:rect l="l" t="t" r="r" b="b"/>
              <a:pathLst>
                <a:path w="26460" h="11439" extrusionOk="0">
                  <a:moveTo>
                    <a:pt x="918" y="1"/>
                  </a:moveTo>
                  <a:lnTo>
                    <a:pt x="602" y="1463"/>
                  </a:lnTo>
                  <a:cubicBezTo>
                    <a:pt x="0" y="3756"/>
                    <a:pt x="1462" y="6422"/>
                    <a:pt x="3756" y="7024"/>
                  </a:cubicBezTo>
                  <a:lnTo>
                    <a:pt x="25055" y="11439"/>
                  </a:lnTo>
                  <a:lnTo>
                    <a:pt x="26460" y="5476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91;p54">
              <a:extLst>
                <a:ext uri="{FF2B5EF4-FFF2-40B4-BE49-F238E27FC236}">
                  <a16:creationId xmlns:a16="http://schemas.microsoft.com/office/drawing/2014/main" xmlns="" id="{169CAAED-C8F5-CEF2-5EFE-FFC6934D4768}"/>
                </a:ext>
              </a:extLst>
            </p:cNvPr>
            <p:cNvSpPr/>
            <p:nvPr/>
          </p:nvSpPr>
          <p:spPr>
            <a:xfrm>
              <a:off x="4884275" y="1375550"/>
              <a:ext cx="782625" cy="460700"/>
            </a:xfrm>
            <a:custGeom>
              <a:avLst/>
              <a:gdLst/>
              <a:ahLst/>
              <a:cxnLst/>
              <a:rect l="l" t="t" r="r" b="b"/>
              <a:pathLst>
                <a:path w="31305" h="18428" extrusionOk="0">
                  <a:moveTo>
                    <a:pt x="10126" y="0"/>
                  </a:moveTo>
                  <a:cubicBezTo>
                    <a:pt x="5991" y="0"/>
                    <a:pt x="2232" y="2796"/>
                    <a:pt x="1147" y="6990"/>
                  </a:cubicBezTo>
                  <a:lnTo>
                    <a:pt x="144" y="10659"/>
                  </a:lnTo>
                  <a:cubicBezTo>
                    <a:pt x="1" y="11183"/>
                    <a:pt x="413" y="11668"/>
                    <a:pt x="902" y="11668"/>
                  </a:cubicBezTo>
                  <a:cubicBezTo>
                    <a:pt x="1001" y="11668"/>
                    <a:pt x="1103" y="11648"/>
                    <a:pt x="1204" y="11605"/>
                  </a:cubicBezTo>
                  <a:lnTo>
                    <a:pt x="1434" y="11519"/>
                  </a:lnTo>
                  <a:cubicBezTo>
                    <a:pt x="1806" y="11377"/>
                    <a:pt x="2190" y="11309"/>
                    <a:pt x="2568" y="11309"/>
                  </a:cubicBezTo>
                  <a:cubicBezTo>
                    <a:pt x="3645" y="11309"/>
                    <a:pt x="4674" y="11861"/>
                    <a:pt x="5246" y="12838"/>
                  </a:cubicBezTo>
                  <a:cubicBezTo>
                    <a:pt x="5848" y="13870"/>
                    <a:pt x="6880" y="14586"/>
                    <a:pt x="8027" y="14787"/>
                  </a:cubicBezTo>
                  <a:lnTo>
                    <a:pt x="27779" y="18428"/>
                  </a:lnTo>
                  <a:lnTo>
                    <a:pt x="31305" y="4897"/>
                  </a:lnTo>
                  <a:lnTo>
                    <a:pt x="12499" y="310"/>
                  </a:lnTo>
                  <a:cubicBezTo>
                    <a:pt x="11705" y="100"/>
                    <a:pt x="10909" y="0"/>
                    <a:pt x="1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92;p54">
              <a:extLst>
                <a:ext uri="{FF2B5EF4-FFF2-40B4-BE49-F238E27FC236}">
                  <a16:creationId xmlns:a16="http://schemas.microsoft.com/office/drawing/2014/main" xmlns="" id="{F30508C8-186F-E86B-CE6C-A1CB9E5E6744}"/>
                </a:ext>
              </a:extLst>
            </p:cNvPr>
            <p:cNvSpPr/>
            <p:nvPr/>
          </p:nvSpPr>
          <p:spPr>
            <a:xfrm>
              <a:off x="4981200" y="1478100"/>
              <a:ext cx="327375" cy="246775"/>
            </a:xfrm>
            <a:custGeom>
              <a:avLst/>
              <a:gdLst/>
              <a:ahLst/>
              <a:cxnLst/>
              <a:rect l="l" t="t" r="r" b="b"/>
              <a:pathLst>
                <a:path w="13095" h="9871" extrusionOk="0">
                  <a:moveTo>
                    <a:pt x="6519" y="0"/>
                  </a:moveTo>
                  <a:cubicBezTo>
                    <a:pt x="5135" y="0"/>
                    <a:pt x="3762" y="580"/>
                    <a:pt x="2803" y="1712"/>
                  </a:cubicBezTo>
                  <a:cubicBezTo>
                    <a:pt x="0" y="4959"/>
                    <a:pt x="2354" y="9870"/>
                    <a:pt x="6485" y="9870"/>
                  </a:cubicBezTo>
                  <a:cubicBezTo>
                    <a:pt x="6622" y="9870"/>
                    <a:pt x="6761" y="9865"/>
                    <a:pt x="6902" y="9854"/>
                  </a:cubicBezTo>
                  <a:cubicBezTo>
                    <a:pt x="11288" y="9538"/>
                    <a:pt x="13094" y="4063"/>
                    <a:pt x="9740" y="1196"/>
                  </a:cubicBezTo>
                  <a:cubicBezTo>
                    <a:pt x="8808" y="394"/>
                    <a:pt x="7660" y="0"/>
                    <a:pt x="6519" y="0"/>
                  </a:cubicBezTo>
                  <a:close/>
                </a:path>
              </a:pathLst>
            </a:custGeom>
            <a:solidFill>
              <a:srgbClr val="E0B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93;p54">
              <a:extLst>
                <a:ext uri="{FF2B5EF4-FFF2-40B4-BE49-F238E27FC236}">
                  <a16:creationId xmlns:a16="http://schemas.microsoft.com/office/drawing/2014/main" xmlns="" id="{0596A39B-F58E-A864-FE27-576EFCA1DB56}"/>
                </a:ext>
              </a:extLst>
            </p:cNvPr>
            <p:cNvSpPr/>
            <p:nvPr/>
          </p:nvSpPr>
          <p:spPr>
            <a:xfrm>
              <a:off x="5081600" y="1539575"/>
              <a:ext cx="129500" cy="97625"/>
            </a:xfrm>
            <a:custGeom>
              <a:avLst/>
              <a:gdLst/>
              <a:ahLst/>
              <a:cxnLst/>
              <a:rect l="l" t="t" r="r" b="b"/>
              <a:pathLst>
                <a:path w="5180" h="3905" extrusionOk="0">
                  <a:moveTo>
                    <a:pt x="2570" y="1"/>
                  </a:moveTo>
                  <a:cubicBezTo>
                    <a:pt x="2023" y="1"/>
                    <a:pt x="1485" y="233"/>
                    <a:pt x="1109" y="687"/>
                  </a:cubicBezTo>
                  <a:cubicBezTo>
                    <a:pt x="1" y="1961"/>
                    <a:pt x="927" y="3904"/>
                    <a:pt x="2569" y="3904"/>
                  </a:cubicBezTo>
                  <a:cubicBezTo>
                    <a:pt x="2626" y="3904"/>
                    <a:pt x="2684" y="3902"/>
                    <a:pt x="2743" y="3897"/>
                  </a:cubicBezTo>
                  <a:cubicBezTo>
                    <a:pt x="4463" y="3783"/>
                    <a:pt x="5179" y="1604"/>
                    <a:pt x="3861" y="486"/>
                  </a:cubicBezTo>
                  <a:cubicBezTo>
                    <a:pt x="3484" y="161"/>
                    <a:pt x="3024" y="1"/>
                    <a:pt x="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94;p54">
              <a:extLst>
                <a:ext uri="{FF2B5EF4-FFF2-40B4-BE49-F238E27FC236}">
                  <a16:creationId xmlns:a16="http://schemas.microsoft.com/office/drawing/2014/main" xmlns="" id="{4F5A0730-E61D-AEE5-F79B-A26CFD98ECF1}"/>
                </a:ext>
              </a:extLst>
            </p:cNvPr>
            <p:cNvSpPr/>
            <p:nvPr/>
          </p:nvSpPr>
          <p:spPr>
            <a:xfrm>
              <a:off x="5092100" y="1527025"/>
              <a:ext cx="160575" cy="142250"/>
            </a:xfrm>
            <a:custGeom>
              <a:avLst/>
              <a:gdLst/>
              <a:ahLst/>
              <a:cxnLst/>
              <a:rect l="l" t="t" r="r" b="b"/>
              <a:pathLst>
                <a:path w="6423" h="5690" extrusionOk="0">
                  <a:moveTo>
                    <a:pt x="4135" y="0"/>
                  </a:moveTo>
                  <a:cubicBezTo>
                    <a:pt x="3995" y="0"/>
                    <a:pt x="3877" y="192"/>
                    <a:pt x="4014" y="329"/>
                  </a:cubicBezTo>
                  <a:cubicBezTo>
                    <a:pt x="5218" y="1332"/>
                    <a:pt x="5361" y="3138"/>
                    <a:pt x="4329" y="4342"/>
                  </a:cubicBezTo>
                  <a:cubicBezTo>
                    <a:pt x="3763" y="4987"/>
                    <a:pt x="2973" y="5321"/>
                    <a:pt x="2176" y="5321"/>
                  </a:cubicBezTo>
                  <a:cubicBezTo>
                    <a:pt x="1520" y="5321"/>
                    <a:pt x="860" y="5094"/>
                    <a:pt x="316" y="4629"/>
                  </a:cubicBezTo>
                  <a:cubicBezTo>
                    <a:pt x="287" y="4600"/>
                    <a:pt x="244" y="4586"/>
                    <a:pt x="198" y="4586"/>
                  </a:cubicBezTo>
                  <a:cubicBezTo>
                    <a:pt x="151" y="4586"/>
                    <a:pt x="101" y="4600"/>
                    <a:pt x="58" y="4629"/>
                  </a:cubicBezTo>
                  <a:cubicBezTo>
                    <a:pt x="1" y="4715"/>
                    <a:pt x="1" y="4829"/>
                    <a:pt x="87" y="4887"/>
                  </a:cubicBezTo>
                  <a:cubicBezTo>
                    <a:pt x="660" y="5403"/>
                    <a:pt x="1405" y="5661"/>
                    <a:pt x="2179" y="5661"/>
                  </a:cubicBezTo>
                  <a:lnTo>
                    <a:pt x="2409" y="5689"/>
                  </a:lnTo>
                  <a:cubicBezTo>
                    <a:pt x="5247" y="5460"/>
                    <a:pt x="6422" y="1905"/>
                    <a:pt x="4243" y="42"/>
                  </a:cubicBezTo>
                  <a:cubicBezTo>
                    <a:pt x="4208" y="13"/>
                    <a:pt x="4171" y="0"/>
                    <a:pt x="4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95;p54">
              <a:extLst>
                <a:ext uri="{FF2B5EF4-FFF2-40B4-BE49-F238E27FC236}">
                  <a16:creationId xmlns:a16="http://schemas.microsoft.com/office/drawing/2014/main" xmlns="" id="{A946F1FA-2682-52C6-47A7-13A19D62374C}"/>
                </a:ext>
              </a:extLst>
            </p:cNvPr>
            <p:cNvSpPr/>
            <p:nvPr/>
          </p:nvSpPr>
          <p:spPr>
            <a:xfrm>
              <a:off x="5114175" y="1551450"/>
              <a:ext cx="75425" cy="57000"/>
            </a:xfrm>
            <a:custGeom>
              <a:avLst/>
              <a:gdLst/>
              <a:ahLst/>
              <a:cxnLst/>
              <a:rect l="l" t="t" r="r" b="b"/>
              <a:pathLst>
                <a:path w="3017" h="2280" extrusionOk="0">
                  <a:moveTo>
                    <a:pt x="1521" y="1"/>
                  </a:moveTo>
                  <a:cubicBezTo>
                    <a:pt x="1197" y="1"/>
                    <a:pt x="874" y="131"/>
                    <a:pt x="637" y="384"/>
                  </a:cubicBezTo>
                  <a:cubicBezTo>
                    <a:pt x="0" y="1131"/>
                    <a:pt x="540" y="2280"/>
                    <a:pt x="1508" y="2280"/>
                  </a:cubicBezTo>
                  <a:cubicBezTo>
                    <a:pt x="1542" y="2280"/>
                    <a:pt x="1577" y="2279"/>
                    <a:pt x="1612" y="2276"/>
                  </a:cubicBezTo>
                  <a:cubicBezTo>
                    <a:pt x="2615" y="2190"/>
                    <a:pt x="3016" y="928"/>
                    <a:pt x="2271" y="269"/>
                  </a:cubicBezTo>
                  <a:cubicBezTo>
                    <a:pt x="2052" y="88"/>
                    <a:pt x="1786" y="1"/>
                    <a:pt x="1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96;p54">
              <a:extLst>
                <a:ext uri="{FF2B5EF4-FFF2-40B4-BE49-F238E27FC236}">
                  <a16:creationId xmlns:a16="http://schemas.microsoft.com/office/drawing/2014/main" xmlns="" id="{B3C93C01-C53B-F71B-55A6-B1C3076EB170}"/>
                </a:ext>
              </a:extLst>
            </p:cNvPr>
            <p:cNvSpPr/>
            <p:nvPr/>
          </p:nvSpPr>
          <p:spPr>
            <a:xfrm>
              <a:off x="5407450" y="1133175"/>
              <a:ext cx="1883425" cy="796550"/>
            </a:xfrm>
            <a:custGeom>
              <a:avLst/>
              <a:gdLst/>
              <a:ahLst/>
              <a:cxnLst/>
              <a:rect l="l" t="t" r="r" b="b"/>
              <a:pathLst>
                <a:path w="75337" h="31862" extrusionOk="0">
                  <a:moveTo>
                    <a:pt x="29728" y="1"/>
                  </a:moveTo>
                  <a:cubicBezTo>
                    <a:pt x="13302" y="1"/>
                    <a:pt x="0" y="13331"/>
                    <a:pt x="0" y="29757"/>
                  </a:cubicBezTo>
                  <a:lnTo>
                    <a:pt x="9002" y="30674"/>
                  </a:lnTo>
                  <a:cubicBezTo>
                    <a:pt x="16866" y="31466"/>
                    <a:pt x="24755" y="31861"/>
                    <a:pt x="32642" y="31861"/>
                  </a:cubicBezTo>
                  <a:cubicBezTo>
                    <a:pt x="43587" y="31861"/>
                    <a:pt x="54527" y="31101"/>
                    <a:pt x="65389" y="29585"/>
                  </a:cubicBezTo>
                  <a:lnTo>
                    <a:pt x="73272" y="28495"/>
                  </a:lnTo>
                  <a:cubicBezTo>
                    <a:pt x="75336" y="28495"/>
                    <a:pt x="73817" y="26718"/>
                    <a:pt x="73817" y="26718"/>
                  </a:cubicBezTo>
                  <a:cubicBezTo>
                    <a:pt x="73817" y="12356"/>
                    <a:pt x="51056" y="1"/>
                    <a:pt x="36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97;p54">
              <a:extLst>
                <a:ext uri="{FF2B5EF4-FFF2-40B4-BE49-F238E27FC236}">
                  <a16:creationId xmlns:a16="http://schemas.microsoft.com/office/drawing/2014/main" xmlns="" id="{F2D8EA6B-937E-18BB-48E5-62ADB6EEEE7F}"/>
                </a:ext>
              </a:extLst>
            </p:cNvPr>
            <p:cNvSpPr/>
            <p:nvPr/>
          </p:nvSpPr>
          <p:spPr>
            <a:xfrm>
              <a:off x="6229450" y="1327175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6" y="1"/>
                  </a:moveTo>
                  <a:cubicBezTo>
                    <a:pt x="461" y="1"/>
                    <a:pt x="110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39"/>
                    <a:pt x="1023" y="1345"/>
                    <a:pt x="1088" y="1345"/>
                  </a:cubicBezTo>
                  <a:cubicBezTo>
                    <a:pt x="1519" y="1345"/>
                    <a:pt x="1872" y="1107"/>
                    <a:pt x="1922" y="783"/>
                  </a:cubicBezTo>
                  <a:cubicBezTo>
                    <a:pt x="1950" y="439"/>
                    <a:pt x="1578" y="67"/>
                    <a:pt x="1062" y="9"/>
                  </a:cubicBezTo>
                  <a:cubicBezTo>
                    <a:pt x="1009" y="3"/>
                    <a:pt x="957" y="1"/>
                    <a:pt x="90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98;p54">
              <a:extLst>
                <a:ext uri="{FF2B5EF4-FFF2-40B4-BE49-F238E27FC236}">
                  <a16:creationId xmlns:a16="http://schemas.microsoft.com/office/drawing/2014/main" xmlns="" id="{F7A58216-8BDF-C995-30F8-D2EC1C4E2B6F}"/>
                </a:ext>
              </a:extLst>
            </p:cNvPr>
            <p:cNvSpPr/>
            <p:nvPr/>
          </p:nvSpPr>
          <p:spPr>
            <a:xfrm>
              <a:off x="6740450" y="13542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1" y="1"/>
                  </a:moveTo>
                  <a:cubicBezTo>
                    <a:pt x="431" y="1"/>
                    <a:pt x="79" y="235"/>
                    <a:pt x="29" y="534"/>
                  </a:cubicBezTo>
                  <a:cubicBezTo>
                    <a:pt x="0" y="906"/>
                    <a:pt x="373" y="1279"/>
                    <a:pt x="889" y="1336"/>
                  </a:cubicBezTo>
                  <a:cubicBezTo>
                    <a:pt x="938" y="1342"/>
                    <a:pt x="986" y="1344"/>
                    <a:pt x="1033" y="1344"/>
                  </a:cubicBezTo>
                  <a:cubicBezTo>
                    <a:pt x="1487" y="1344"/>
                    <a:pt x="1866" y="1103"/>
                    <a:pt x="1892" y="792"/>
                  </a:cubicBezTo>
                  <a:cubicBezTo>
                    <a:pt x="1950" y="419"/>
                    <a:pt x="1577" y="75"/>
                    <a:pt x="1061" y="18"/>
                  </a:cubicBezTo>
                  <a:cubicBezTo>
                    <a:pt x="993" y="6"/>
                    <a:pt x="926" y="1"/>
                    <a:pt x="86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99;p54">
              <a:extLst>
                <a:ext uri="{FF2B5EF4-FFF2-40B4-BE49-F238E27FC236}">
                  <a16:creationId xmlns:a16="http://schemas.microsoft.com/office/drawing/2014/main" xmlns="" id="{AAC091F8-BDB8-7DC9-C8FF-97FFA9F09DDB}"/>
                </a:ext>
              </a:extLst>
            </p:cNvPr>
            <p:cNvSpPr/>
            <p:nvPr/>
          </p:nvSpPr>
          <p:spPr>
            <a:xfrm>
              <a:off x="6364200" y="1452600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904" y="0"/>
                  </a:moveTo>
                  <a:cubicBezTo>
                    <a:pt x="455" y="0"/>
                    <a:pt x="80" y="219"/>
                    <a:pt x="29" y="554"/>
                  </a:cubicBezTo>
                  <a:cubicBezTo>
                    <a:pt x="0" y="926"/>
                    <a:pt x="373" y="1270"/>
                    <a:pt x="889" y="1328"/>
                  </a:cubicBezTo>
                  <a:cubicBezTo>
                    <a:pt x="956" y="1339"/>
                    <a:pt x="1023" y="1344"/>
                    <a:pt x="1087" y="1344"/>
                  </a:cubicBezTo>
                  <a:cubicBezTo>
                    <a:pt x="1517" y="1344"/>
                    <a:pt x="1867" y="1107"/>
                    <a:pt x="1892" y="783"/>
                  </a:cubicBezTo>
                  <a:cubicBezTo>
                    <a:pt x="1950" y="439"/>
                    <a:pt x="1577" y="66"/>
                    <a:pt x="1061" y="9"/>
                  </a:cubicBezTo>
                  <a:cubicBezTo>
                    <a:pt x="1008" y="3"/>
                    <a:pt x="956" y="0"/>
                    <a:pt x="90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00;p54">
              <a:extLst>
                <a:ext uri="{FF2B5EF4-FFF2-40B4-BE49-F238E27FC236}">
                  <a16:creationId xmlns:a16="http://schemas.microsoft.com/office/drawing/2014/main" xmlns="" id="{00737D55-7335-A4D3-8951-12BCE161C02F}"/>
                </a:ext>
              </a:extLst>
            </p:cNvPr>
            <p:cNvSpPr/>
            <p:nvPr/>
          </p:nvSpPr>
          <p:spPr>
            <a:xfrm>
              <a:off x="6561275" y="1497550"/>
              <a:ext cx="48750" cy="33600"/>
            </a:xfrm>
            <a:custGeom>
              <a:avLst/>
              <a:gdLst/>
              <a:ahLst/>
              <a:cxnLst/>
              <a:rect l="l" t="t" r="r" b="b"/>
              <a:pathLst>
                <a:path w="1950" h="1344" extrusionOk="0">
                  <a:moveTo>
                    <a:pt x="863" y="0"/>
                  </a:moveTo>
                  <a:cubicBezTo>
                    <a:pt x="432" y="0"/>
                    <a:pt x="79" y="238"/>
                    <a:pt x="29" y="562"/>
                  </a:cubicBezTo>
                  <a:cubicBezTo>
                    <a:pt x="1" y="906"/>
                    <a:pt x="373" y="1278"/>
                    <a:pt x="889" y="1336"/>
                  </a:cubicBezTo>
                  <a:cubicBezTo>
                    <a:pt x="938" y="1341"/>
                    <a:pt x="986" y="1344"/>
                    <a:pt x="1033" y="1344"/>
                  </a:cubicBezTo>
                  <a:cubicBezTo>
                    <a:pt x="1488" y="1344"/>
                    <a:pt x="1867" y="1103"/>
                    <a:pt x="1893" y="791"/>
                  </a:cubicBezTo>
                  <a:cubicBezTo>
                    <a:pt x="1950" y="418"/>
                    <a:pt x="1577" y="74"/>
                    <a:pt x="1061" y="17"/>
                  </a:cubicBezTo>
                  <a:cubicBezTo>
                    <a:pt x="994" y="6"/>
                    <a:pt x="927" y="0"/>
                    <a:pt x="86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01;p54">
              <a:extLst>
                <a:ext uri="{FF2B5EF4-FFF2-40B4-BE49-F238E27FC236}">
                  <a16:creationId xmlns:a16="http://schemas.microsoft.com/office/drawing/2014/main" xmlns="" id="{41517D2C-4630-9EBE-1230-BE72CB3E0B19}"/>
                </a:ext>
              </a:extLst>
            </p:cNvPr>
            <p:cNvSpPr/>
            <p:nvPr/>
          </p:nvSpPr>
          <p:spPr>
            <a:xfrm>
              <a:off x="6480300" y="121037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10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02;p54">
              <a:extLst>
                <a:ext uri="{FF2B5EF4-FFF2-40B4-BE49-F238E27FC236}">
                  <a16:creationId xmlns:a16="http://schemas.microsoft.com/office/drawing/2014/main" xmlns="" id="{BD5BA7C2-2CA6-FD30-60A7-E9CE1FC6F223}"/>
                </a:ext>
              </a:extLst>
            </p:cNvPr>
            <p:cNvSpPr/>
            <p:nvPr/>
          </p:nvSpPr>
          <p:spPr>
            <a:xfrm>
              <a:off x="6091850" y="1441100"/>
              <a:ext cx="162725" cy="112300"/>
            </a:xfrm>
            <a:custGeom>
              <a:avLst/>
              <a:gdLst/>
              <a:ahLst/>
              <a:cxnLst/>
              <a:rect l="l" t="t" r="r" b="b"/>
              <a:pathLst>
                <a:path w="6509" h="4492" extrusionOk="0">
                  <a:moveTo>
                    <a:pt x="2986" y="1"/>
                  </a:moveTo>
                  <a:cubicBezTo>
                    <a:pt x="1512" y="1"/>
                    <a:pt x="300" y="776"/>
                    <a:pt x="173" y="1845"/>
                  </a:cubicBezTo>
                  <a:cubicBezTo>
                    <a:pt x="1" y="3078"/>
                    <a:pt x="1262" y="4224"/>
                    <a:pt x="2982" y="4454"/>
                  </a:cubicBezTo>
                  <a:cubicBezTo>
                    <a:pt x="3175" y="4479"/>
                    <a:pt x="3365" y="4492"/>
                    <a:pt x="3551" y="4492"/>
                  </a:cubicBezTo>
                  <a:cubicBezTo>
                    <a:pt x="5020" y="4492"/>
                    <a:pt x="6212" y="3717"/>
                    <a:pt x="6365" y="2648"/>
                  </a:cubicBezTo>
                  <a:cubicBezTo>
                    <a:pt x="6508" y="1415"/>
                    <a:pt x="5247" y="240"/>
                    <a:pt x="3556" y="39"/>
                  </a:cubicBezTo>
                  <a:cubicBezTo>
                    <a:pt x="3363" y="13"/>
                    <a:pt x="3172" y="1"/>
                    <a:pt x="2986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03;p54">
              <a:extLst>
                <a:ext uri="{FF2B5EF4-FFF2-40B4-BE49-F238E27FC236}">
                  <a16:creationId xmlns:a16="http://schemas.microsoft.com/office/drawing/2014/main" xmlns="" id="{0AE8CB80-97F1-A522-4E8D-9FD1B62D685D}"/>
                </a:ext>
              </a:extLst>
            </p:cNvPr>
            <p:cNvSpPr/>
            <p:nvPr/>
          </p:nvSpPr>
          <p:spPr>
            <a:xfrm>
              <a:off x="5806625" y="1309925"/>
              <a:ext cx="162000" cy="112150"/>
            </a:xfrm>
            <a:custGeom>
              <a:avLst/>
              <a:gdLst/>
              <a:ahLst/>
              <a:cxnLst/>
              <a:rect l="l" t="t" r="r" b="b"/>
              <a:pathLst>
                <a:path w="6480" h="4486" extrusionOk="0">
                  <a:moveTo>
                    <a:pt x="2944" y="1"/>
                  </a:moveTo>
                  <a:cubicBezTo>
                    <a:pt x="1481" y="1"/>
                    <a:pt x="296" y="755"/>
                    <a:pt x="144" y="1846"/>
                  </a:cubicBezTo>
                  <a:cubicBezTo>
                    <a:pt x="1" y="3050"/>
                    <a:pt x="1262" y="4225"/>
                    <a:pt x="2953" y="4455"/>
                  </a:cubicBezTo>
                  <a:cubicBezTo>
                    <a:pt x="3130" y="4475"/>
                    <a:pt x="3305" y="4485"/>
                    <a:pt x="3476" y="4485"/>
                  </a:cubicBezTo>
                  <a:cubicBezTo>
                    <a:pt x="4966" y="4485"/>
                    <a:pt x="6182" y="3726"/>
                    <a:pt x="6336" y="2620"/>
                  </a:cubicBezTo>
                  <a:cubicBezTo>
                    <a:pt x="6479" y="1416"/>
                    <a:pt x="5218" y="241"/>
                    <a:pt x="3527" y="40"/>
                  </a:cubicBezTo>
                  <a:cubicBezTo>
                    <a:pt x="3329" y="14"/>
                    <a:pt x="3134" y="1"/>
                    <a:pt x="294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04;p54">
              <a:extLst>
                <a:ext uri="{FF2B5EF4-FFF2-40B4-BE49-F238E27FC236}">
                  <a16:creationId xmlns:a16="http://schemas.microsoft.com/office/drawing/2014/main" xmlns="" id="{A2B04F7E-7D37-12C7-E4DB-902DA76C31A3}"/>
                </a:ext>
              </a:extLst>
            </p:cNvPr>
            <p:cNvSpPr/>
            <p:nvPr/>
          </p:nvSpPr>
          <p:spPr>
            <a:xfrm>
              <a:off x="6496775" y="1318550"/>
              <a:ext cx="162000" cy="112300"/>
            </a:xfrm>
            <a:custGeom>
              <a:avLst/>
              <a:gdLst/>
              <a:ahLst/>
              <a:cxnLst/>
              <a:rect l="l" t="t" r="r" b="b"/>
              <a:pathLst>
                <a:path w="6480" h="4492" extrusionOk="0">
                  <a:moveTo>
                    <a:pt x="2937" y="1"/>
                  </a:moveTo>
                  <a:cubicBezTo>
                    <a:pt x="1483" y="1"/>
                    <a:pt x="271" y="776"/>
                    <a:pt x="144" y="1845"/>
                  </a:cubicBezTo>
                  <a:cubicBezTo>
                    <a:pt x="1" y="3078"/>
                    <a:pt x="1233" y="4253"/>
                    <a:pt x="2953" y="4454"/>
                  </a:cubicBezTo>
                  <a:cubicBezTo>
                    <a:pt x="3143" y="4479"/>
                    <a:pt x="3331" y="4492"/>
                    <a:pt x="3514" y="4492"/>
                  </a:cubicBezTo>
                  <a:cubicBezTo>
                    <a:pt x="4968" y="4492"/>
                    <a:pt x="6180" y="3717"/>
                    <a:pt x="6307" y="2648"/>
                  </a:cubicBezTo>
                  <a:cubicBezTo>
                    <a:pt x="6479" y="1415"/>
                    <a:pt x="5218" y="268"/>
                    <a:pt x="3498" y="39"/>
                  </a:cubicBezTo>
                  <a:cubicBezTo>
                    <a:pt x="3308" y="13"/>
                    <a:pt x="3121" y="1"/>
                    <a:pt x="2937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05;p54">
              <a:extLst>
                <a:ext uri="{FF2B5EF4-FFF2-40B4-BE49-F238E27FC236}">
                  <a16:creationId xmlns:a16="http://schemas.microsoft.com/office/drawing/2014/main" xmlns="" id="{D5A65344-C855-F64C-CCA0-1ACF5E7A5119}"/>
                </a:ext>
              </a:extLst>
            </p:cNvPr>
            <p:cNvSpPr/>
            <p:nvPr/>
          </p:nvSpPr>
          <p:spPr>
            <a:xfrm>
              <a:off x="6013750" y="1225425"/>
              <a:ext cx="48750" cy="34100"/>
            </a:xfrm>
            <a:custGeom>
              <a:avLst/>
              <a:gdLst/>
              <a:ahLst/>
              <a:cxnLst/>
              <a:rect l="l" t="t" r="r" b="b"/>
              <a:pathLst>
                <a:path w="1950" h="1364" extrusionOk="0">
                  <a:moveTo>
                    <a:pt x="918" y="1"/>
                  </a:moveTo>
                  <a:cubicBezTo>
                    <a:pt x="467" y="1"/>
                    <a:pt x="109" y="242"/>
                    <a:pt x="58" y="553"/>
                  </a:cubicBezTo>
                  <a:cubicBezTo>
                    <a:pt x="0" y="926"/>
                    <a:pt x="373" y="1270"/>
                    <a:pt x="889" y="1356"/>
                  </a:cubicBezTo>
                  <a:cubicBezTo>
                    <a:pt x="937" y="1361"/>
                    <a:pt x="986" y="1364"/>
                    <a:pt x="1033" y="1364"/>
                  </a:cubicBezTo>
                  <a:cubicBezTo>
                    <a:pt x="1488" y="1364"/>
                    <a:pt x="1869" y="1123"/>
                    <a:pt x="1921" y="811"/>
                  </a:cubicBezTo>
                  <a:cubicBezTo>
                    <a:pt x="1950" y="439"/>
                    <a:pt x="1577" y="95"/>
                    <a:pt x="1061" y="9"/>
                  </a:cubicBezTo>
                  <a:cubicBezTo>
                    <a:pt x="1012" y="3"/>
                    <a:pt x="965" y="1"/>
                    <a:pt x="91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06;p54">
              <a:extLst>
                <a:ext uri="{FF2B5EF4-FFF2-40B4-BE49-F238E27FC236}">
                  <a16:creationId xmlns:a16="http://schemas.microsoft.com/office/drawing/2014/main" xmlns="" id="{C928D458-BE22-A3C2-BA85-14602B6EBAC6}"/>
                </a:ext>
              </a:extLst>
            </p:cNvPr>
            <p:cNvSpPr/>
            <p:nvPr/>
          </p:nvSpPr>
          <p:spPr>
            <a:xfrm>
              <a:off x="6390000" y="1180975"/>
              <a:ext cx="48750" cy="33425"/>
            </a:xfrm>
            <a:custGeom>
              <a:avLst/>
              <a:gdLst/>
              <a:ahLst/>
              <a:cxnLst/>
              <a:rect l="l" t="t" r="r" b="b"/>
              <a:pathLst>
                <a:path w="1950" h="1337" extrusionOk="0">
                  <a:moveTo>
                    <a:pt x="905" y="1"/>
                  </a:moveTo>
                  <a:cubicBezTo>
                    <a:pt x="461" y="1"/>
                    <a:pt x="109" y="220"/>
                    <a:pt x="58" y="554"/>
                  </a:cubicBezTo>
                  <a:cubicBezTo>
                    <a:pt x="0" y="927"/>
                    <a:pt x="373" y="1271"/>
                    <a:pt x="889" y="1328"/>
                  </a:cubicBezTo>
                  <a:cubicBezTo>
                    <a:pt x="942" y="1334"/>
                    <a:pt x="994" y="1337"/>
                    <a:pt x="1046" y="1337"/>
                  </a:cubicBezTo>
                  <a:cubicBezTo>
                    <a:pt x="1495" y="1337"/>
                    <a:pt x="1869" y="1118"/>
                    <a:pt x="1921" y="783"/>
                  </a:cubicBezTo>
                  <a:cubicBezTo>
                    <a:pt x="1950" y="411"/>
                    <a:pt x="1577" y="67"/>
                    <a:pt x="1061" y="9"/>
                  </a:cubicBezTo>
                  <a:cubicBezTo>
                    <a:pt x="1008" y="3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07;p54">
              <a:extLst>
                <a:ext uri="{FF2B5EF4-FFF2-40B4-BE49-F238E27FC236}">
                  <a16:creationId xmlns:a16="http://schemas.microsoft.com/office/drawing/2014/main" xmlns="" id="{1652F19F-B026-6AC8-CA7D-7FED86488B04}"/>
                </a:ext>
              </a:extLst>
            </p:cNvPr>
            <p:cNvSpPr/>
            <p:nvPr/>
          </p:nvSpPr>
          <p:spPr>
            <a:xfrm>
              <a:off x="6188600" y="1227550"/>
              <a:ext cx="48775" cy="33625"/>
            </a:xfrm>
            <a:custGeom>
              <a:avLst/>
              <a:gdLst/>
              <a:ahLst/>
              <a:cxnLst/>
              <a:rect l="l" t="t" r="r" b="b"/>
              <a:pathLst>
                <a:path w="1951" h="1345" extrusionOk="0">
                  <a:moveTo>
                    <a:pt x="905" y="1"/>
                  </a:moveTo>
                  <a:cubicBezTo>
                    <a:pt x="456" y="1"/>
                    <a:pt x="84" y="220"/>
                    <a:pt x="58" y="554"/>
                  </a:cubicBezTo>
                  <a:cubicBezTo>
                    <a:pt x="1" y="927"/>
                    <a:pt x="374" y="1271"/>
                    <a:pt x="890" y="1328"/>
                  </a:cubicBezTo>
                  <a:cubicBezTo>
                    <a:pt x="957" y="1340"/>
                    <a:pt x="1024" y="1345"/>
                    <a:pt x="1089" y="1345"/>
                  </a:cubicBezTo>
                  <a:cubicBezTo>
                    <a:pt x="1519" y="1345"/>
                    <a:pt x="1868" y="1111"/>
                    <a:pt x="1893" y="812"/>
                  </a:cubicBezTo>
                  <a:cubicBezTo>
                    <a:pt x="1950" y="440"/>
                    <a:pt x="1578" y="96"/>
                    <a:pt x="1062" y="10"/>
                  </a:cubicBezTo>
                  <a:cubicBezTo>
                    <a:pt x="1009" y="4"/>
                    <a:pt x="956" y="1"/>
                    <a:pt x="905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08;p54">
              <a:extLst>
                <a:ext uri="{FF2B5EF4-FFF2-40B4-BE49-F238E27FC236}">
                  <a16:creationId xmlns:a16="http://schemas.microsoft.com/office/drawing/2014/main" xmlns="" id="{34035153-0482-842B-F993-BC849BE72498}"/>
                </a:ext>
              </a:extLst>
            </p:cNvPr>
            <p:cNvSpPr/>
            <p:nvPr/>
          </p:nvSpPr>
          <p:spPr>
            <a:xfrm>
              <a:off x="6430125" y="1559175"/>
              <a:ext cx="48750" cy="33625"/>
            </a:xfrm>
            <a:custGeom>
              <a:avLst/>
              <a:gdLst/>
              <a:ahLst/>
              <a:cxnLst/>
              <a:rect l="l" t="t" r="r" b="b"/>
              <a:pathLst>
                <a:path w="1950" h="1345" extrusionOk="0">
                  <a:moveTo>
                    <a:pt x="864" y="1"/>
                  </a:moveTo>
                  <a:cubicBezTo>
                    <a:pt x="439" y="1"/>
                    <a:pt x="108" y="238"/>
                    <a:pt x="58" y="562"/>
                  </a:cubicBezTo>
                  <a:cubicBezTo>
                    <a:pt x="1" y="935"/>
                    <a:pt x="402" y="1279"/>
                    <a:pt x="889" y="1336"/>
                  </a:cubicBezTo>
                  <a:cubicBezTo>
                    <a:pt x="942" y="1342"/>
                    <a:pt x="995" y="1345"/>
                    <a:pt x="1046" y="1345"/>
                  </a:cubicBezTo>
                  <a:cubicBezTo>
                    <a:pt x="1495" y="1345"/>
                    <a:pt x="1870" y="1126"/>
                    <a:pt x="1921" y="791"/>
                  </a:cubicBezTo>
                  <a:cubicBezTo>
                    <a:pt x="1950" y="419"/>
                    <a:pt x="1577" y="75"/>
                    <a:pt x="1061" y="17"/>
                  </a:cubicBezTo>
                  <a:cubicBezTo>
                    <a:pt x="994" y="6"/>
                    <a:pt x="928" y="1"/>
                    <a:pt x="86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09;p54">
              <a:extLst>
                <a:ext uri="{FF2B5EF4-FFF2-40B4-BE49-F238E27FC236}">
                  <a16:creationId xmlns:a16="http://schemas.microsoft.com/office/drawing/2014/main" xmlns="" id="{086F175B-CC20-385F-7EE7-45DB29694F48}"/>
                </a:ext>
              </a:extLst>
            </p:cNvPr>
            <p:cNvSpPr/>
            <p:nvPr/>
          </p:nvSpPr>
          <p:spPr>
            <a:xfrm>
              <a:off x="6008725" y="1330875"/>
              <a:ext cx="21525" cy="14575"/>
            </a:xfrm>
            <a:custGeom>
              <a:avLst/>
              <a:gdLst/>
              <a:ahLst/>
              <a:cxnLst/>
              <a:rect l="l" t="t" r="r" b="b"/>
              <a:pathLst>
                <a:path w="861" h="583" extrusionOk="0">
                  <a:moveTo>
                    <a:pt x="397" y="0"/>
                  </a:moveTo>
                  <a:cubicBezTo>
                    <a:pt x="219" y="0"/>
                    <a:pt x="55" y="106"/>
                    <a:pt x="29" y="234"/>
                  </a:cubicBezTo>
                  <a:cubicBezTo>
                    <a:pt x="1" y="406"/>
                    <a:pt x="173" y="549"/>
                    <a:pt x="402" y="578"/>
                  </a:cubicBezTo>
                  <a:cubicBezTo>
                    <a:pt x="423" y="581"/>
                    <a:pt x="444" y="582"/>
                    <a:pt x="465" y="582"/>
                  </a:cubicBezTo>
                  <a:cubicBezTo>
                    <a:pt x="643" y="582"/>
                    <a:pt x="806" y="477"/>
                    <a:pt x="832" y="349"/>
                  </a:cubicBezTo>
                  <a:cubicBezTo>
                    <a:pt x="861" y="177"/>
                    <a:pt x="689" y="33"/>
                    <a:pt x="459" y="5"/>
                  </a:cubicBezTo>
                  <a:cubicBezTo>
                    <a:pt x="438" y="2"/>
                    <a:pt x="417" y="0"/>
                    <a:pt x="397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10;p54">
              <a:extLst>
                <a:ext uri="{FF2B5EF4-FFF2-40B4-BE49-F238E27FC236}">
                  <a16:creationId xmlns:a16="http://schemas.microsoft.com/office/drawing/2014/main" xmlns="" id="{6E6A924A-7E76-5190-205C-70854C19CF87}"/>
                </a:ext>
              </a:extLst>
            </p:cNvPr>
            <p:cNvSpPr/>
            <p:nvPr/>
          </p:nvSpPr>
          <p:spPr>
            <a:xfrm>
              <a:off x="6645125" y="1268500"/>
              <a:ext cx="20800" cy="13900"/>
            </a:xfrm>
            <a:custGeom>
              <a:avLst/>
              <a:gdLst/>
              <a:ahLst/>
              <a:cxnLst/>
              <a:rect l="l" t="t" r="r" b="b"/>
              <a:pathLst>
                <a:path w="832" h="556" extrusionOk="0">
                  <a:moveTo>
                    <a:pt x="374" y="0"/>
                  </a:moveTo>
                  <a:cubicBezTo>
                    <a:pt x="182" y="0"/>
                    <a:pt x="29" y="85"/>
                    <a:pt x="29" y="235"/>
                  </a:cubicBezTo>
                  <a:cubicBezTo>
                    <a:pt x="1" y="378"/>
                    <a:pt x="144" y="550"/>
                    <a:pt x="373" y="550"/>
                  </a:cubicBezTo>
                  <a:cubicBezTo>
                    <a:pt x="402" y="554"/>
                    <a:pt x="431" y="556"/>
                    <a:pt x="459" y="556"/>
                  </a:cubicBezTo>
                  <a:cubicBezTo>
                    <a:pt x="650" y="556"/>
                    <a:pt x="803" y="471"/>
                    <a:pt x="803" y="321"/>
                  </a:cubicBezTo>
                  <a:cubicBezTo>
                    <a:pt x="832" y="178"/>
                    <a:pt x="660" y="6"/>
                    <a:pt x="459" y="6"/>
                  </a:cubicBezTo>
                  <a:cubicBezTo>
                    <a:pt x="430" y="2"/>
                    <a:pt x="401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11;p54">
              <a:extLst>
                <a:ext uri="{FF2B5EF4-FFF2-40B4-BE49-F238E27FC236}">
                  <a16:creationId xmlns:a16="http://schemas.microsoft.com/office/drawing/2014/main" xmlns="" id="{86DC09D5-B27C-8618-8402-5699F2E965FC}"/>
                </a:ext>
              </a:extLst>
            </p:cNvPr>
            <p:cNvSpPr/>
            <p:nvPr/>
          </p:nvSpPr>
          <p:spPr>
            <a:xfrm>
              <a:off x="5876150" y="1520775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5" y="1"/>
                    <a:pt x="55" y="106"/>
                    <a:pt x="29" y="235"/>
                  </a:cubicBezTo>
                  <a:cubicBezTo>
                    <a:pt x="0" y="378"/>
                    <a:pt x="172" y="550"/>
                    <a:pt x="373" y="579"/>
                  </a:cubicBezTo>
                  <a:cubicBezTo>
                    <a:pt x="397" y="582"/>
                    <a:pt x="420" y="583"/>
                    <a:pt x="444" y="583"/>
                  </a:cubicBezTo>
                  <a:cubicBezTo>
                    <a:pt x="647" y="583"/>
                    <a:pt x="832" y="475"/>
                    <a:pt x="832" y="321"/>
                  </a:cubicBezTo>
                  <a:cubicBezTo>
                    <a:pt x="832" y="177"/>
                    <a:pt x="688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12;p54">
              <a:extLst>
                <a:ext uri="{FF2B5EF4-FFF2-40B4-BE49-F238E27FC236}">
                  <a16:creationId xmlns:a16="http://schemas.microsoft.com/office/drawing/2014/main" xmlns="" id="{27EDA30A-C04C-D562-CD4F-7875D2B19556}"/>
                </a:ext>
              </a:extLst>
            </p:cNvPr>
            <p:cNvSpPr/>
            <p:nvPr/>
          </p:nvSpPr>
          <p:spPr>
            <a:xfrm>
              <a:off x="6293950" y="1195400"/>
              <a:ext cx="20825" cy="13900"/>
            </a:xfrm>
            <a:custGeom>
              <a:avLst/>
              <a:gdLst/>
              <a:ahLst/>
              <a:cxnLst/>
              <a:rect l="l" t="t" r="r" b="b"/>
              <a:pathLst>
                <a:path w="833" h="556" extrusionOk="0">
                  <a:moveTo>
                    <a:pt x="374" y="0"/>
                  </a:moveTo>
                  <a:cubicBezTo>
                    <a:pt x="183" y="0"/>
                    <a:pt x="30" y="85"/>
                    <a:pt x="30" y="235"/>
                  </a:cubicBezTo>
                  <a:cubicBezTo>
                    <a:pt x="1" y="378"/>
                    <a:pt x="173" y="522"/>
                    <a:pt x="374" y="550"/>
                  </a:cubicBezTo>
                  <a:cubicBezTo>
                    <a:pt x="403" y="554"/>
                    <a:pt x="431" y="556"/>
                    <a:pt x="459" y="556"/>
                  </a:cubicBezTo>
                  <a:cubicBezTo>
                    <a:pt x="651" y="556"/>
                    <a:pt x="804" y="471"/>
                    <a:pt x="804" y="321"/>
                  </a:cubicBezTo>
                  <a:cubicBezTo>
                    <a:pt x="832" y="178"/>
                    <a:pt x="689" y="6"/>
                    <a:pt x="460" y="6"/>
                  </a:cubicBezTo>
                  <a:cubicBezTo>
                    <a:pt x="430" y="2"/>
                    <a:pt x="402" y="0"/>
                    <a:pt x="37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13;p54">
              <a:extLst>
                <a:ext uri="{FF2B5EF4-FFF2-40B4-BE49-F238E27FC236}">
                  <a16:creationId xmlns:a16="http://schemas.microsoft.com/office/drawing/2014/main" xmlns="" id="{89007CE6-A68A-7906-072C-D1F8A0B2F64E}"/>
                </a:ext>
              </a:extLst>
            </p:cNvPr>
            <p:cNvSpPr/>
            <p:nvPr/>
          </p:nvSpPr>
          <p:spPr>
            <a:xfrm>
              <a:off x="6723950" y="15265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14;p54">
              <a:extLst>
                <a:ext uri="{FF2B5EF4-FFF2-40B4-BE49-F238E27FC236}">
                  <a16:creationId xmlns:a16="http://schemas.microsoft.com/office/drawing/2014/main" xmlns="" id="{D68A51CD-DC3A-A33C-C02C-43708A45F05F}"/>
                </a:ext>
              </a:extLst>
            </p:cNvPr>
            <p:cNvSpPr/>
            <p:nvPr/>
          </p:nvSpPr>
          <p:spPr>
            <a:xfrm>
              <a:off x="5914850" y="1252025"/>
              <a:ext cx="20800" cy="14600"/>
            </a:xfrm>
            <a:custGeom>
              <a:avLst/>
              <a:gdLst/>
              <a:ahLst/>
              <a:cxnLst/>
              <a:rect l="l" t="t" r="r" b="b"/>
              <a:pathLst>
                <a:path w="832" h="584" extrusionOk="0">
                  <a:moveTo>
                    <a:pt x="388" y="1"/>
                  </a:moveTo>
                  <a:cubicBezTo>
                    <a:pt x="190" y="1"/>
                    <a:pt x="26" y="106"/>
                    <a:pt x="0" y="235"/>
                  </a:cubicBezTo>
                  <a:cubicBezTo>
                    <a:pt x="0" y="407"/>
                    <a:pt x="144" y="550"/>
                    <a:pt x="373" y="579"/>
                  </a:cubicBezTo>
                  <a:cubicBezTo>
                    <a:pt x="397" y="582"/>
                    <a:pt x="420" y="583"/>
                    <a:pt x="443" y="583"/>
                  </a:cubicBezTo>
                  <a:cubicBezTo>
                    <a:pt x="637" y="583"/>
                    <a:pt x="777" y="478"/>
                    <a:pt x="803" y="349"/>
                  </a:cubicBezTo>
                  <a:cubicBezTo>
                    <a:pt x="832" y="177"/>
                    <a:pt x="660" y="34"/>
                    <a:pt x="459" y="5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15;p54">
              <a:extLst>
                <a:ext uri="{FF2B5EF4-FFF2-40B4-BE49-F238E27FC236}">
                  <a16:creationId xmlns:a16="http://schemas.microsoft.com/office/drawing/2014/main" xmlns="" id="{05EE7386-96DA-DCC5-EF8F-B44A14B27823}"/>
                </a:ext>
              </a:extLst>
            </p:cNvPr>
            <p:cNvSpPr/>
            <p:nvPr/>
          </p:nvSpPr>
          <p:spPr>
            <a:xfrm>
              <a:off x="6141300" y="119470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1"/>
                  </a:moveTo>
                  <a:cubicBezTo>
                    <a:pt x="190" y="1"/>
                    <a:pt x="27" y="106"/>
                    <a:pt x="1" y="234"/>
                  </a:cubicBezTo>
                  <a:cubicBezTo>
                    <a:pt x="1" y="406"/>
                    <a:pt x="144" y="550"/>
                    <a:pt x="374" y="578"/>
                  </a:cubicBezTo>
                  <a:cubicBezTo>
                    <a:pt x="397" y="581"/>
                    <a:pt x="421" y="583"/>
                    <a:pt x="443" y="583"/>
                  </a:cubicBezTo>
                  <a:cubicBezTo>
                    <a:pt x="637" y="583"/>
                    <a:pt x="778" y="477"/>
                    <a:pt x="804" y="349"/>
                  </a:cubicBezTo>
                  <a:cubicBezTo>
                    <a:pt x="832" y="177"/>
                    <a:pt x="660" y="34"/>
                    <a:pt x="460" y="5"/>
                  </a:cubicBezTo>
                  <a:cubicBezTo>
                    <a:pt x="436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16;p54">
              <a:extLst>
                <a:ext uri="{FF2B5EF4-FFF2-40B4-BE49-F238E27FC236}">
                  <a16:creationId xmlns:a16="http://schemas.microsoft.com/office/drawing/2014/main" xmlns="" id="{C503A7E6-DF06-5CE5-BF55-4336B367BC26}"/>
                </a:ext>
              </a:extLst>
            </p:cNvPr>
            <p:cNvSpPr/>
            <p:nvPr/>
          </p:nvSpPr>
          <p:spPr>
            <a:xfrm>
              <a:off x="6347700" y="137387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89" y="0"/>
                  </a:moveTo>
                  <a:cubicBezTo>
                    <a:pt x="191" y="0"/>
                    <a:pt x="30" y="106"/>
                    <a:pt x="30" y="234"/>
                  </a:cubicBezTo>
                  <a:cubicBezTo>
                    <a:pt x="1" y="406"/>
                    <a:pt x="173" y="549"/>
                    <a:pt x="374" y="578"/>
                  </a:cubicBezTo>
                  <a:cubicBezTo>
                    <a:pt x="398" y="581"/>
                    <a:pt x="421" y="582"/>
                    <a:pt x="444" y="582"/>
                  </a:cubicBezTo>
                  <a:cubicBezTo>
                    <a:pt x="643" y="582"/>
                    <a:pt x="804" y="477"/>
                    <a:pt x="804" y="349"/>
                  </a:cubicBezTo>
                  <a:cubicBezTo>
                    <a:pt x="832" y="177"/>
                    <a:pt x="689" y="33"/>
                    <a:pt x="460" y="5"/>
                  </a:cubicBezTo>
                  <a:cubicBezTo>
                    <a:pt x="436" y="2"/>
                    <a:pt x="412" y="0"/>
                    <a:pt x="389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17;p54">
              <a:extLst>
                <a:ext uri="{FF2B5EF4-FFF2-40B4-BE49-F238E27FC236}">
                  <a16:creationId xmlns:a16="http://schemas.microsoft.com/office/drawing/2014/main" xmlns="" id="{B3C67F6D-A9F1-488E-98E3-8E78903C5116}"/>
                </a:ext>
              </a:extLst>
            </p:cNvPr>
            <p:cNvSpPr/>
            <p:nvPr/>
          </p:nvSpPr>
          <p:spPr>
            <a:xfrm>
              <a:off x="6043125" y="157095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406"/>
                    <a:pt x="173" y="550"/>
                    <a:pt x="373" y="578"/>
                  </a:cubicBezTo>
                  <a:cubicBezTo>
                    <a:pt x="397" y="581"/>
                    <a:pt x="421" y="583"/>
                    <a:pt x="444" y="583"/>
                  </a:cubicBezTo>
                  <a:cubicBezTo>
                    <a:pt x="642" y="583"/>
                    <a:pt x="803" y="477"/>
                    <a:pt x="803" y="349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18;p54">
              <a:extLst>
                <a:ext uri="{FF2B5EF4-FFF2-40B4-BE49-F238E27FC236}">
                  <a16:creationId xmlns:a16="http://schemas.microsoft.com/office/drawing/2014/main" xmlns="" id="{A2F5532C-B111-568F-181B-1FF077C65E2D}"/>
                </a:ext>
              </a:extLst>
            </p:cNvPr>
            <p:cNvSpPr/>
            <p:nvPr/>
          </p:nvSpPr>
          <p:spPr>
            <a:xfrm>
              <a:off x="6473125" y="1293600"/>
              <a:ext cx="20800" cy="14575"/>
            </a:xfrm>
            <a:custGeom>
              <a:avLst/>
              <a:gdLst/>
              <a:ahLst/>
              <a:cxnLst/>
              <a:rect l="l" t="t" r="r" b="b"/>
              <a:pathLst>
                <a:path w="832" h="583" extrusionOk="0">
                  <a:moveTo>
                    <a:pt x="389" y="1"/>
                  </a:moveTo>
                  <a:cubicBezTo>
                    <a:pt x="190" y="1"/>
                    <a:pt x="29" y="106"/>
                    <a:pt x="29" y="234"/>
                  </a:cubicBezTo>
                  <a:cubicBezTo>
                    <a:pt x="1" y="378"/>
                    <a:pt x="173" y="550"/>
                    <a:pt x="373" y="578"/>
                  </a:cubicBezTo>
                  <a:cubicBezTo>
                    <a:pt x="397" y="581"/>
                    <a:pt x="420" y="583"/>
                    <a:pt x="443" y="583"/>
                  </a:cubicBezTo>
                  <a:cubicBezTo>
                    <a:pt x="642" y="583"/>
                    <a:pt x="803" y="475"/>
                    <a:pt x="803" y="320"/>
                  </a:cubicBezTo>
                  <a:cubicBezTo>
                    <a:pt x="832" y="177"/>
                    <a:pt x="689" y="34"/>
                    <a:pt x="459" y="5"/>
                  </a:cubicBezTo>
                  <a:cubicBezTo>
                    <a:pt x="435" y="2"/>
                    <a:pt x="412" y="1"/>
                    <a:pt x="38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19;p54">
              <a:extLst>
                <a:ext uri="{FF2B5EF4-FFF2-40B4-BE49-F238E27FC236}">
                  <a16:creationId xmlns:a16="http://schemas.microsoft.com/office/drawing/2014/main" xmlns="" id="{269FB90E-D0D7-621F-3850-FEE0A201F84B}"/>
                </a:ext>
              </a:extLst>
            </p:cNvPr>
            <p:cNvSpPr/>
            <p:nvPr/>
          </p:nvSpPr>
          <p:spPr>
            <a:xfrm>
              <a:off x="6715350" y="1427625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68" y="0"/>
                  </a:moveTo>
                  <a:cubicBezTo>
                    <a:pt x="190" y="0"/>
                    <a:pt x="27" y="106"/>
                    <a:pt x="1" y="234"/>
                  </a:cubicBezTo>
                  <a:cubicBezTo>
                    <a:pt x="1" y="406"/>
                    <a:pt x="144" y="549"/>
                    <a:pt x="374" y="578"/>
                  </a:cubicBezTo>
                  <a:cubicBezTo>
                    <a:pt x="395" y="581"/>
                    <a:pt x="416" y="582"/>
                    <a:pt x="436" y="582"/>
                  </a:cubicBezTo>
                  <a:cubicBezTo>
                    <a:pt x="614" y="582"/>
                    <a:pt x="778" y="477"/>
                    <a:pt x="804" y="349"/>
                  </a:cubicBezTo>
                  <a:cubicBezTo>
                    <a:pt x="832" y="177"/>
                    <a:pt x="660" y="33"/>
                    <a:pt x="431" y="5"/>
                  </a:cubicBezTo>
                  <a:cubicBezTo>
                    <a:pt x="410" y="2"/>
                    <a:pt x="389" y="0"/>
                    <a:pt x="368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20;p54">
              <a:extLst>
                <a:ext uri="{FF2B5EF4-FFF2-40B4-BE49-F238E27FC236}">
                  <a16:creationId xmlns:a16="http://schemas.microsoft.com/office/drawing/2014/main" xmlns="" id="{C0EB5A39-B9EC-4389-1FC7-36464958F680}"/>
                </a:ext>
              </a:extLst>
            </p:cNvPr>
            <p:cNvSpPr/>
            <p:nvPr/>
          </p:nvSpPr>
          <p:spPr>
            <a:xfrm>
              <a:off x="6106900" y="1279050"/>
              <a:ext cx="69550" cy="48675"/>
            </a:xfrm>
            <a:custGeom>
              <a:avLst/>
              <a:gdLst/>
              <a:ahLst/>
              <a:cxnLst/>
              <a:rect l="l" t="t" r="r" b="b"/>
              <a:pathLst>
                <a:path w="2782" h="1947" extrusionOk="0">
                  <a:moveTo>
                    <a:pt x="1294" y="0"/>
                  </a:moveTo>
                  <a:cubicBezTo>
                    <a:pt x="646" y="0"/>
                    <a:pt x="110" y="328"/>
                    <a:pt x="58" y="816"/>
                  </a:cubicBezTo>
                  <a:cubicBezTo>
                    <a:pt x="1" y="1332"/>
                    <a:pt x="546" y="1820"/>
                    <a:pt x="1262" y="1934"/>
                  </a:cubicBezTo>
                  <a:cubicBezTo>
                    <a:pt x="1335" y="1943"/>
                    <a:pt x="1406" y="1947"/>
                    <a:pt x="1476" y="1947"/>
                  </a:cubicBezTo>
                  <a:cubicBezTo>
                    <a:pt x="2130" y="1947"/>
                    <a:pt x="2672" y="1598"/>
                    <a:pt x="2724" y="1132"/>
                  </a:cubicBezTo>
                  <a:cubicBezTo>
                    <a:pt x="2782" y="616"/>
                    <a:pt x="2237" y="100"/>
                    <a:pt x="1520" y="14"/>
                  </a:cubicBezTo>
                  <a:cubicBezTo>
                    <a:pt x="1444" y="5"/>
                    <a:pt x="1368" y="0"/>
                    <a:pt x="12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21;p54">
              <a:extLst>
                <a:ext uri="{FF2B5EF4-FFF2-40B4-BE49-F238E27FC236}">
                  <a16:creationId xmlns:a16="http://schemas.microsoft.com/office/drawing/2014/main" xmlns="" id="{E16F09E1-BDB4-08D1-4894-8CA70BF40783}"/>
                </a:ext>
              </a:extLst>
            </p:cNvPr>
            <p:cNvSpPr/>
            <p:nvPr/>
          </p:nvSpPr>
          <p:spPr>
            <a:xfrm>
              <a:off x="6079675" y="1374450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14" y="0"/>
                  </a:moveTo>
                  <a:cubicBezTo>
                    <a:pt x="349" y="0"/>
                    <a:pt x="55" y="187"/>
                    <a:pt x="29" y="440"/>
                  </a:cubicBezTo>
                  <a:cubicBezTo>
                    <a:pt x="1" y="727"/>
                    <a:pt x="287" y="1014"/>
                    <a:pt x="717" y="1071"/>
                  </a:cubicBezTo>
                  <a:cubicBezTo>
                    <a:pt x="764" y="1078"/>
                    <a:pt x="810" y="1081"/>
                    <a:pt x="855" y="1081"/>
                  </a:cubicBezTo>
                  <a:cubicBezTo>
                    <a:pt x="1200" y="1081"/>
                    <a:pt x="1495" y="894"/>
                    <a:pt x="1520" y="641"/>
                  </a:cubicBezTo>
                  <a:cubicBezTo>
                    <a:pt x="1577" y="326"/>
                    <a:pt x="1262" y="39"/>
                    <a:pt x="861" y="10"/>
                  </a:cubicBezTo>
                  <a:cubicBezTo>
                    <a:pt x="811" y="4"/>
                    <a:pt x="762" y="0"/>
                    <a:pt x="71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22;p54">
              <a:extLst>
                <a:ext uri="{FF2B5EF4-FFF2-40B4-BE49-F238E27FC236}">
                  <a16:creationId xmlns:a16="http://schemas.microsoft.com/office/drawing/2014/main" xmlns="" id="{8132B0B4-FA6C-09E8-6C4B-03CF8FF175F2}"/>
                </a:ext>
              </a:extLst>
            </p:cNvPr>
            <p:cNvSpPr/>
            <p:nvPr/>
          </p:nvSpPr>
          <p:spPr>
            <a:xfrm>
              <a:off x="5946375" y="1450425"/>
              <a:ext cx="39450" cy="27025"/>
            </a:xfrm>
            <a:custGeom>
              <a:avLst/>
              <a:gdLst/>
              <a:ahLst/>
              <a:cxnLst/>
              <a:rect l="l" t="t" r="r" b="b"/>
              <a:pathLst>
                <a:path w="1578" h="1081" extrusionOk="0">
                  <a:moveTo>
                    <a:pt x="723" y="0"/>
                  </a:moveTo>
                  <a:cubicBezTo>
                    <a:pt x="378" y="0"/>
                    <a:pt x="83" y="186"/>
                    <a:pt x="58" y="440"/>
                  </a:cubicBezTo>
                  <a:cubicBezTo>
                    <a:pt x="1" y="727"/>
                    <a:pt x="316" y="1013"/>
                    <a:pt x="717" y="1071"/>
                  </a:cubicBezTo>
                  <a:cubicBezTo>
                    <a:pt x="767" y="1077"/>
                    <a:pt x="816" y="1080"/>
                    <a:pt x="864" y="1080"/>
                  </a:cubicBezTo>
                  <a:cubicBezTo>
                    <a:pt x="1229" y="1080"/>
                    <a:pt x="1523" y="894"/>
                    <a:pt x="1549" y="641"/>
                  </a:cubicBezTo>
                  <a:cubicBezTo>
                    <a:pt x="1577" y="325"/>
                    <a:pt x="1291" y="39"/>
                    <a:pt x="861" y="10"/>
                  </a:cubicBezTo>
                  <a:cubicBezTo>
                    <a:pt x="814" y="3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23;p54">
              <a:extLst>
                <a:ext uri="{FF2B5EF4-FFF2-40B4-BE49-F238E27FC236}">
                  <a16:creationId xmlns:a16="http://schemas.microsoft.com/office/drawing/2014/main" xmlns="" id="{8802093A-CD4C-7C24-063C-2456484CD158}"/>
                </a:ext>
              </a:extLst>
            </p:cNvPr>
            <p:cNvSpPr/>
            <p:nvPr/>
          </p:nvSpPr>
          <p:spPr>
            <a:xfrm>
              <a:off x="5737825" y="14690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23" y="0"/>
                  </a:moveTo>
                  <a:cubicBezTo>
                    <a:pt x="377" y="0"/>
                    <a:pt x="80" y="187"/>
                    <a:pt x="29" y="440"/>
                  </a:cubicBezTo>
                  <a:cubicBezTo>
                    <a:pt x="1" y="756"/>
                    <a:pt x="316" y="1042"/>
                    <a:pt x="717" y="1100"/>
                  </a:cubicBezTo>
                  <a:cubicBezTo>
                    <a:pt x="748" y="1102"/>
                    <a:pt x="779" y="1103"/>
                    <a:pt x="809" y="1103"/>
                  </a:cubicBezTo>
                  <a:cubicBezTo>
                    <a:pt x="1199" y="1103"/>
                    <a:pt x="1522" y="934"/>
                    <a:pt x="1549" y="641"/>
                  </a:cubicBezTo>
                  <a:cubicBezTo>
                    <a:pt x="1577" y="354"/>
                    <a:pt x="1291" y="68"/>
                    <a:pt x="861" y="10"/>
                  </a:cubicBezTo>
                  <a:cubicBezTo>
                    <a:pt x="814" y="4"/>
                    <a:pt x="768" y="0"/>
                    <a:pt x="723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24;p54">
              <a:extLst>
                <a:ext uri="{FF2B5EF4-FFF2-40B4-BE49-F238E27FC236}">
                  <a16:creationId xmlns:a16="http://schemas.microsoft.com/office/drawing/2014/main" xmlns="" id="{62750886-770B-82BD-2D7F-F9F2CD9A3948}"/>
                </a:ext>
              </a:extLst>
            </p:cNvPr>
            <p:cNvSpPr/>
            <p:nvPr/>
          </p:nvSpPr>
          <p:spPr>
            <a:xfrm>
              <a:off x="6321900" y="1271250"/>
              <a:ext cx="39450" cy="27575"/>
            </a:xfrm>
            <a:custGeom>
              <a:avLst/>
              <a:gdLst/>
              <a:ahLst/>
              <a:cxnLst/>
              <a:rect l="l" t="t" r="r" b="b"/>
              <a:pathLst>
                <a:path w="1578" h="1103" extrusionOk="0">
                  <a:moveTo>
                    <a:pt x="715" y="0"/>
                  </a:moveTo>
                  <a:cubicBezTo>
                    <a:pt x="349" y="0"/>
                    <a:pt x="55" y="187"/>
                    <a:pt x="30" y="440"/>
                  </a:cubicBezTo>
                  <a:cubicBezTo>
                    <a:pt x="1" y="756"/>
                    <a:pt x="316" y="1042"/>
                    <a:pt x="718" y="1100"/>
                  </a:cubicBezTo>
                  <a:cubicBezTo>
                    <a:pt x="749" y="1102"/>
                    <a:pt x="779" y="1103"/>
                    <a:pt x="810" y="1103"/>
                  </a:cubicBezTo>
                  <a:cubicBezTo>
                    <a:pt x="1200" y="1103"/>
                    <a:pt x="1522" y="934"/>
                    <a:pt x="1549" y="641"/>
                  </a:cubicBezTo>
                  <a:cubicBezTo>
                    <a:pt x="1578" y="354"/>
                    <a:pt x="1262" y="68"/>
                    <a:pt x="861" y="10"/>
                  </a:cubicBezTo>
                  <a:cubicBezTo>
                    <a:pt x="811" y="4"/>
                    <a:pt x="762" y="0"/>
                    <a:pt x="715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25;p54">
              <a:extLst>
                <a:ext uri="{FF2B5EF4-FFF2-40B4-BE49-F238E27FC236}">
                  <a16:creationId xmlns:a16="http://schemas.microsoft.com/office/drawing/2014/main" xmlns="" id="{A46F7F05-E720-0733-E254-3DF8421E381E}"/>
                </a:ext>
              </a:extLst>
            </p:cNvPr>
            <p:cNvSpPr/>
            <p:nvPr/>
          </p:nvSpPr>
          <p:spPr>
            <a:xfrm>
              <a:off x="6456650" y="1432500"/>
              <a:ext cx="39425" cy="27575"/>
            </a:xfrm>
            <a:custGeom>
              <a:avLst/>
              <a:gdLst/>
              <a:ahLst/>
              <a:cxnLst/>
              <a:rect l="l" t="t" r="r" b="b"/>
              <a:pathLst>
                <a:path w="1577" h="1103" extrusionOk="0">
                  <a:moveTo>
                    <a:pt x="694" y="0"/>
                  </a:moveTo>
                  <a:cubicBezTo>
                    <a:pt x="349" y="0"/>
                    <a:pt x="54" y="187"/>
                    <a:pt x="29" y="440"/>
                  </a:cubicBezTo>
                  <a:cubicBezTo>
                    <a:pt x="0" y="756"/>
                    <a:pt x="287" y="1042"/>
                    <a:pt x="717" y="1100"/>
                  </a:cubicBezTo>
                  <a:cubicBezTo>
                    <a:pt x="746" y="1102"/>
                    <a:pt x="775" y="1103"/>
                    <a:pt x="803" y="1103"/>
                  </a:cubicBezTo>
                  <a:cubicBezTo>
                    <a:pt x="1170" y="1103"/>
                    <a:pt x="1493" y="934"/>
                    <a:pt x="1520" y="641"/>
                  </a:cubicBezTo>
                  <a:cubicBezTo>
                    <a:pt x="1577" y="354"/>
                    <a:pt x="1262" y="68"/>
                    <a:pt x="832" y="10"/>
                  </a:cubicBezTo>
                  <a:cubicBezTo>
                    <a:pt x="785" y="4"/>
                    <a:pt x="739" y="0"/>
                    <a:pt x="69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26;p54">
              <a:extLst>
                <a:ext uri="{FF2B5EF4-FFF2-40B4-BE49-F238E27FC236}">
                  <a16:creationId xmlns:a16="http://schemas.microsoft.com/office/drawing/2014/main" xmlns="" id="{6F266BD9-D100-ACE9-538A-CA0D8D9ADF19}"/>
                </a:ext>
              </a:extLst>
            </p:cNvPr>
            <p:cNvSpPr/>
            <p:nvPr/>
          </p:nvSpPr>
          <p:spPr>
            <a:xfrm>
              <a:off x="5390950" y="1723875"/>
              <a:ext cx="735325" cy="729275"/>
            </a:xfrm>
            <a:custGeom>
              <a:avLst/>
              <a:gdLst/>
              <a:ahLst/>
              <a:cxnLst/>
              <a:rect l="l" t="t" r="r" b="b"/>
              <a:pathLst>
                <a:path w="29413" h="29171" extrusionOk="0">
                  <a:moveTo>
                    <a:pt x="7064" y="0"/>
                  </a:moveTo>
                  <a:cubicBezTo>
                    <a:pt x="5335" y="0"/>
                    <a:pt x="3590" y="537"/>
                    <a:pt x="2093" y="1657"/>
                  </a:cubicBezTo>
                  <a:cubicBezTo>
                    <a:pt x="402" y="2918"/>
                    <a:pt x="1" y="5297"/>
                    <a:pt x="1147" y="7046"/>
                  </a:cubicBezTo>
                  <a:lnTo>
                    <a:pt x="7827" y="17137"/>
                  </a:lnTo>
                  <a:cubicBezTo>
                    <a:pt x="12748" y="24585"/>
                    <a:pt x="19640" y="29170"/>
                    <a:pt x="25084" y="29170"/>
                  </a:cubicBezTo>
                  <a:cubicBezTo>
                    <a:pt x="26680" y="29170"/>
                    <a:pt x="28152" y="28776"/>
                    <a:pt x="29413" y="27944"/>
                  </a:cubicBezTo>
                  <a:lnTo>
                    <a:pt x="26976" y="24189"/>
                  </a:lnTo>
                  <a:cubicBezTo>
                    <a:pt x="28238" y="23071"/>
                    <a:pt x="27521" y="21007"/>
                    <a:pt x="25858" y="20892"/>
                  </a:cubicBezTo>
                  <a:cubicBezTo>
                    <a:pt x="25801" y="20878"/>
                    <a:pt x="25744" y="20870"/>
                    <a:pt x="25686" y="20870"/>
                  </a:cubicBezTo>
                  <a:cubicBezTo>
                    <a:pt x="25629" y="20870"/>
                    <a:pt x="25572" y="20878"/>
                    <a:pt x="25514" y="20892"/>
                  </a:cubicBezTo>
                  <a:cubicBezTo>
                    <a:pt x="25801" y="20089"/>
                    <a:pt x="25256" y="19258"/>
                    <a:pt x="24425" y="19201"/>
                  </a:cubicBezTo>
                  <a:cubicBezTo>
                    <a:pt x="24382" y="19193"/>
                    <a:pt x="24339" y="19190"/>
                    <a:pt x="24296" y="19190"/>
                  </a:cubicBezTo>
                  <a:cubicBezTo>
                    <a:pt x="24167" y="19190"/>
                    <a:pt x="24038" y="19222"/>
                    <a:pt x="23909" y="19287"/>
                  </a:cubicBezTo>
                  <a:lnTo>
                    <a:pt x="14105" y="3864"/>
                  </a:lnTo>
                  <a:cubicBezTo>
                    <a:pt x="12505" y="1350"/>
                    <a:pt x="9805" y="0"/>
                    <a:pt x="7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27;p54">
              <a:extLst>
                <a:ext uri="{FF2B5EF4-FFF2-40B4-BE49-F238E27FC236}">
                  <a16:creationId xmlns:a16="http://schemas.microsoft.com/office/drawing/2014/main" xmlns="" id="{6D9DE051-B006-630B-1C1F-1956834FC8A6}"/>
                </a:ext>
              </a:extLst>
            </p:cNvPr>
            <p:cNvSpPr/>
            <p:nvPr/>
          </p:nvSpPr>
          <p:spPr>
            <a:xfrm>
              <a:off x="5730650" y="2255300"/>
              <a:ext cx="76000" cy="39775"/>
            </a:xfrm>
            <a:custGeom>
              <a:avLst/>
              <a:gdLst/>
              <a:ahLst/>
              <a:cxnLst/>
              <a:rect l="l" t="t" r="r" b="b"/>
              <a:pathLst>
                <a:path w="3040" h="1591" extrusionOk="0">
                  <a:moveTo>
                    <a:pt x="1383" y="1"/>
                  </a:moveTo>
                  <a:cubicBezTo>
                    <a:pt x="641" y="1"/>
                    <a:pt x="56" y="300"/>
                    <a:pt x="30" y="696"/>
                  </a:cubicBezTo>
                  <a:cubicBezTo>
                    <a:pt x="1" y="1126"/>
                    <a:pt x="632" y="1527"/>
                    <a:pt x="1463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5" y="1591"/>
                    <a:pt x="2984" y="1292"/>
                    <a:pt x="3011" y="896"/>
                  </a:cubicBezTo>
                  <a:cubicBezTo>
                    <a:pt x="3040" y="466"/>
                    <a:pt x="2380" y="65"/>
                    <a:pt x="1578" y="8"/>
                  </a:cubicBezTo>
                  <a:cubicBezTo>
                    <a:pt x="1512" y="3"/>
                    <a:pt x="1447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28;p54">
              <a:extLst>
                <a:ext uri="{FF2B5EF4-FFF2-40B4-BE49-F238E27FC236}">
                  <a16:creationId xmlns:a16="http://schemas.microsoft.com/office/drawing/2014/main" xmlns="" id="{3128D256-8625-B35F-A4B1-E241C2DEF01C}"/>
                </a:ext>
              </a:extLst>
            </p:cNvPr>
            <p:cNvSpPr/>
            <p:nvPr/>
          </p:nvSpPr>
          <p:spPr>
            <a:xfrm>
              <a:off x="5669750" y="2023100"/>
              <a:ext cx="75975" cy="39775"/>
            </a:xfrm>
            <a:custGeom>
              <a:avLst/>
              <a:gdLst/>
              <a:ahLst/>
              <a:cxnLst/>
              <a:rect l="l" t="t" r="r" b="b"/>
              <a:pathLst>
                <a:path w="3039" h="1591" extrusionOk="0">
                  <a:moveTo>
                    <a:pt x="1383" y="1"/>
                  </a:moveTo>
                  <a:cubicBezTo>
                    <a:pt x="641" y="1"/>
                    <a:pt x="55" y="300"/>
                    <a:pt x="29" y="696"/>
                  </a:cubicBezTo>
                  <a:cubicBezTo>
                    <a:pt x="0" y="1126"/>
                    <a:pt x="631" y="1527"/>
                    <a:pt x="1462" y="1584"/>
                  </a:cubicBezTo>
                  <a:cubicBezTo>
                    <a:pt x="1526" y="1589"/>
                    <a:pt x="1589" y="1591"/>
                    <a:pt x="1651" y="1591"/>
                  </a:cubicBezTo>
                  <a:cubicBezTo>
                    <a:pt x="2374" y="1591"/>
                    <a:pt x="2984" y="1292"/>
                    <a:pt x="3010" y="896"/>
                  </a:cubicBezTo>
                  <a:cubicBezTo>
                    <a:pt x="3039" y="466"/>
                    <a:pt x="2380" y="65"/>
                    <a:pt x="1577" y="8"/>
                  </a:cubicBezTo>
                  <a:cubicBezTo>
                    <a:pt x="1511" y="3"/>
                    <a:pt x="1446" y="1"/>
                    <a:pt x="1383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29;p54">
              <a:extLst>
                <a:ext uri="{FF2B5EF4-FFF2-40B4-BE49-F238E27FC236}">
                  <a16:creationId xmlns:a16="http://schemas.microsoft.com/office/drawing/2014/main" xmlns="" id="{FDCC5D90-31E8-23E8-D36F-26FEFCF5F169}"/>
                </a:ext>
              </a:extLst>
            </p:cNvPr>
            <p:cNvSpPr/>
            <p:nvPr/>
          </p:nvSpPr>
          <p:spPr>
            <a:xfrm>
              <a:off x="5845325" y="2207450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44"/>
                    <a:pt x="1" y="374"/>
                  </a:cubicBezTo>
                  <a:cubicBezTo>
                    <a:pt x="1" y="603"/>
                    <a:pt x="201" y="775"/>
                    <a:pt x="517" y="804"/>
                  </a:cubicBezTo>
                  <a:cubicBezTo>
                    <a:pt x="540" y="806"/>
                    <a:pt x="563" y="807"/>
                    <a:pt x="585" y="807"/>
                  </a:cubicBezTo>
                  <a:cubicBezTo>
                    <a:pt x="869" y="807"/>
                    <a:pt x="1090" y="645"/>
                    <a:pt x="1090" y="460"/>
                  </a:cubicBezTo>
                  <a:cubicBezTo>
                    <a:pt x="1119" y="230"/>
                    <a:pt x="889" y="30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30;p54">
              <a:extLst>
                <a:ext uri="{FF2B5EF4-FFF2-40B4-BE49-F238E27FC236}">
                  <a16:creationId xmlns:a16="http://schemas.microsoft.com/office/drawing/2014/main" xmlns="" id="{0B23CAF6-3251-3369-CC6F-C36DD5718582}"/>
                </a:ext>
              </a:extLst>
            </p:cNvPr>
            <p:cNvSpPr/>
            <p:nvPr/>
          </p:nvSpPr>
          <p:spPr>
            <a:xfrm>
              <a:off x="5910550" y="2324925"/>
              <a:ext cx="28675" cy="20150"/>
            </a:xfrm>
            <a:custGeom>
              <a:avLst/>
              <a:gdLst/>
              <a:ahLst/>
              <a:cxnLst/>
              <a:rect l="l" t="t" r="r" b="b"/>
              <a:pathLst>
                <a:path w="1147" h="806" extrusionOk="0">
                  <a:moveTo>
                    <a:pt x="534" y="0"/>
                  </a:moveTo>
                  <a:cubicBezTo>
                    <a:pt x="250" y="0"/>
                    <a:pt x="27" y="163"/>
                    <a:pt x="0" y="376"/>
                  </a:cubicBezTo>
                  <a:cubicBezTo>
                    <a:pt x="0" y="577"/>
                    <a:pt x="230" y="777"/>
                    <a:pt x="545" y="806"/>
                  </a:cubicBezTo>
                  <a:cubicBezTo>
                    <a:pt x="832" y="806"/>
                    <a:pt x="1090" y="663"/>
                    <a:pt x="1118" y="433"/>
                  </a:cubicBezTo>
                  <a:cubicBezTo>
                    <a:pt x="1147" y="204"/>
                    <a:pt x="889" y="32"/>
                    <a:pt x="602" y="3"/>
                  </a:cubicBezTo>
                  <a:cubicBezTo>
                    <a:pt x="579" y="1"/>
                    <a:pt x="556" y="0"/>
                    <a:pt x="53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31;p54">
              <a:extLst>
                <a:ext uri="{FF2B5EF4-FFF2-40B4-BE49-F238E27FC236}">
                  <a16:creationId xmlns:a16="http://schemas.microsoft.com/office/drawing/2014/main" xmlns="" id="{B4604AE6-81AC-17C9-FE52-30B8D23B9A3A}"/>
                </a:ext>
              </a:extLst>
            </p:cNvPr>
            <p:cNvSpPr/>
            <p:nvPr/>
          </p:nvSpPr>
          <p:spPr>
            <a:xfrm>
              <a:off x="5733525" y="2111425"/>
              <a:ext cx="27975" cy="20175"/>
            </a:xfrm>
            <a:custGeom>
              <a:avLst/>
              <a:gdLst/>
              <a:ahLst/>
              <a:cxnLst/>
              <a:rect l="l" t="t" r="r" b="b"/>
              <a:pathLst>
                <a:path w="1119" h="807" extrusionOk="0">
                  <a:moveTo>
                    <a:pt x="574" y="1"/>
                  </a:moveTo>
                  <a:cubicBezTo>
                    <a:pt x="259" y="1"/>
                    <a:pt x="1" y="173"/>
                    <a:pt x="1" y="373"/>
                  </a:cubicBezTo>
                  <a:cubicBezTo>
                    <a:pt x="1" y="603"/>
                    <a:pt x="230" y="803"/>
                    <a:pt x="517" y="803"/>
                  </a:cubicBezTo>
                  <a:cubicBezTo>
                    <a:pt x="540" y="805"/>
                    <a:pt x="563" y="806"/>
                    <a:pt x="585" y="806"/>
                  </a:cubicBezTo>
                  <a:cubicBezTo>
                    <a:pt x="869" y="806"/>
                    <a:pt x="1090" y="645"/>
                    <a:pt x="1090" y="459"/>
                  </a:cubicBezTo>
                  <a:cubicBezTo>
                    <a:pt x="1119" y="230"/>
                    <a:pt x="889" y="29"/>
                    <a:pt x="57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32;p54">
              <a:extLst>
                <a:ext uri="{FF2B5EF4-FFF2-40B4-BE49-F238E27FC236}">
                  <a16:creationId xmlns:a16="http://schemas.microsoft.com/office/drawing/2014/main" xmlns="" id="{F1C2CFE1-11E2-0D32-CD0B-754A69806245}"/>
                </a:ext>
              </a:extLst>
            </p:cNvPr>
            <p:cNvSpPr/>
            <p:nvPr/>
          </p:nvSpPr>
          <p:spPr>
            <a:xfrm>
              <a:off x="5810925" y="231782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29" y="58"/>
                    <a:pt x="1" y="173"/>
                  </a:cubicBezTo>
                  <a:cubicBezTo>
                    <a:pt x="1" y="259"/>
                    <a:pt x="115" y="345"/>
                    <a:pt x="230" y="345"/>
                  </a:cubicBezTo>
                  <a:cubicBezTo>
                    <a:pt x="373" y="345"/>
                    <a:pt x="488" y="287"/>
                    <a:pt x="488" y="201"/>
                  </a:cubicBezTo>
                  <a:cubicBezTo>
                    <a:pt x="488" y="115"/>
                    <a:pt x="402" y="29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33;p54">
              <a:extLst>
                <a:ext uri="{FF2B5EF4-FFF2-40B4-BE49-F238E27FC236}">
                  <a16:creationId xmlns:a16="http://schemas.microsoft.com/office/drawing/2014/main" xmlns="" id="{4C57857A-7781-EFAF-745F-E98D29C87C88}"/>
                </a:ext>
              </a:extLst>
            </p:cNvPr>
            <p:cNvSpPr/>
            <p:nvPr/>
          </p:nvSpPr>
          <p:spPr>
            <a:xfrm>
              <a:off x="5739250" y="2147825"/>
              <a:ext cx="12225" cy="8250"/>
            </a:xfrm>
            <a:custGeom>
              <a:avLst/>
              <a:gdLst/>
              <a:ahLst/>
              <a:cxnLst/>
              <a:rect l="l" t="t" r="r" b="b"/>
              <a:pathLst>
                <a:path w="489" h="330" extrusionOk="0">
                  <a:moveTo>
                    <a:pt x="204" y="1"/>
                  </a:moveTo>
                  <a:cubicBezTo>
                    <a:pt x="94" y="1"/>
                    <a:pt x="26" y="75"/>
                    <a:pt x="1" y="150"/>
                  </a:cubicBezTo>
                  <a:cubicBezTo>
                    <a:pt x="1" y="236"/>
                    <a:pt x="116" y="322"/>
                    <a:pt x="230" y="322"/>
                  </a:cubicBezTo>
                  <a:cubicBezTo>
                    <a:pt x="255" y="327"/>
                    <a:pt x="279" y="329"/>
                    <a:pt x="301" y="329"/>
                  </a:cubicBezTo>
                  <a:cubicBezTo>
                    <a:pt x="409" y="329"/>
                    <a:pt x="488" y="274"/>
                    <a:pt x="488" y="179"/>
                  </a:cubicBezTo>
                  <a:cubicBezTo>
                    <a:pt x="488" y="93"/>
                    <a:pt x="402" y="7"/>
                    <a:pt x="259" y="7"/>
                  </a:cubicBezTo>
                  <a:cubicBezTo>
                    <a:pt x="240" y="3"/>
                    <a:pt x="221" y="1"/>
                    <a:pt x="20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34;p54">
              <a:extLst>
                <a:ext uri="{FF2B5EF4-FFF2-40B4-BE49-F238E27FC236}">
                  <a16:creationId xmlns:a16="http://schemas.microsoft.com/office/drawing/2014/main" xmlns="" id="{EF4852C9-1581-487C-6FE8-64F6A795927F}"/>
                </a:ext>
              </a:extLst>
            </p:cNvPr>
            <p:cNvSpPr/>
            <p:nvPr/>
          </p:nvSpPr>
          <p:spPr>
            <a:xfrm>
              <a:off x="5933475" y="2255475"/>
              <a:ext cx="12200" cy="8625"/>
            </a:xfrm>
            <a:custGeom>
              <a:avLst/>
              <a:gdLst/>
              <a:ahLst/>
              <a:cxnLst/>
              <a:rect l="l" t="t" r="r" b="b"/>
              <a:pathLst>
                <a:path w="488" h="345" extrusionOk="0">
                  <a:moveTo>
                    <a:pt x="259" y="1"/>
                  </a:moveTo>
                  <a:cubicBezTo>
                    <a:pt x="115" y="1"/>
                    <a:pt x="1" y="58"/>
                    <a:pt x="1" y="144"/>
                  </a:cubicBezTo>
                  <a:cubicBezTo>
                    <a:pt x="1" y="259"/>
                    <a:pt x="87" y="345"/>
                    <a:pt x="230" y="345"/>
                  </a:cubicBezTo>
                  <a:cubicBezTo>
                    <a:pt x="345" y="345"/>
                    <a:pt x="459" y="287"/>
                    <a:pt x="488" y="201"/>
                  </a:cubicBezTo>
                  <a:cubicBezTo>
                    <a:pt x="488" y="87"/>
                    <a:pt x="373" y="1"/>
                    <a:pt x="259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35;p54">
              <a:extLst>
                <a:ext uri="{FF2B5EF4-FFF2-40B4-BE49-F238E27FC236}">
                  <a16:creationId xmlns:a16="http://schemas.microsoft.com/office/drawing/2014/main" xmlns="" id="{39CEB3BA-9057-51AE-168D-A8ED29B42C6D}"/>
                </a:ext>
              </a:extLst>
            </p:cNvPr>
            <p:cNvSpPr/>
            <p:nvPr/>
          </p:nvSpPr>
          <p:spPr>
            <a:xfrm>
              <a:off x="5574425" y="2009650"/>
              <a:ext cx="11500" cy="8775"/>
            </a:xfrm>
            <a:custGeom>
              <a:avLst/>
              <a:gdLst/>
              <a:ahLst/>
              <a:cxnLst/>
              <a:rect l="l" t="t" r="r" b="b"/>
              <a:pathLst>
                <a:path w="460" h="351" extrusionOk="0">
                  <a:moveTo>
                    <a:pt x="230" y="1"/>
                  </a:moveTo>
                  <a:cubicBezTo>
                    <a:pt x="115" y="1"/>
                    <a:pt x="1" y="87"/>
                    <a:pt x="1" y="173"/>
                  </a:cubicBezTo>
                  <a:cubicBezTo>
                    <a:pt x="1" y="259"/>
                    <a:pt x="87" y="345"/>
                    <a:pt x="201" y="345"/>
                  </a:cubicBezTo>
                  <a:cubicBezTo>
                    <a:pt x="220" y="349"/>
                    <a:pt x="239" y="351"/>
                    <a:pt x="257" y="351"/>
                  </a:cubicBezTo>
                  <a:cubicBezTo>
                    <a:pt x="373" y="351"/>
                    <a:pt x="459" y="276"/>
                    <a:pt x="459" y="202"/>
                  </a:cubicBezTo>
                  <a:cubicBezTo>
                    <a:pt x="459" y="116"/>
                    <a:pt x="373" y="30"/>
                    <a:pt x="23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36;p54">
              <a:extLst>
                <a:ext uri="{FF2B5EF4-FFF2-40B4-BE49-F238E27FC236}">
                  <a16:creationId xmlns:a16="http://schemas.microsoft.com/office/drawing/2014/main" xmlns="" id="{7F8E8ADE-9CCE-9753-56B5-310FFEFB9532}"/>
                </a:ext>
              </a:extLst>
            </p:cNvPr>
            <p:cNvSpPr/>
            <p:nvPr/>
          </p:nvSpPr>
          <p:spPr>
            <a:xfrm>
              <a:off x="5669750" y="2190075"/>
              <a:ext cx="11475" cy="8275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171" y="1"/>
                  </a:moveTo>
                  <a:cubicBezTo>
                    <a:pt x="79" y="1"/>
                    <a:pt x="0" y="56"/>
                    <a:pt x="0" y="151"/>
                  </a:cubicBezTo>
                  <a:cubicBezTo>
                    <a:pt x="0" y="237"/>
                    <a:pt x="86" y="323"/>
                    <a:pt x="201" y="323"/>
                  </a:cubicBezTo>
                  <a:cubicBezTo>
                    <a:pt x="225" y="328"/>
                    <a:pt x="249" y="331"/>
                    <a:pt x="272" y="331"/>
                  </a:cubicBezTo>
                  <a:cubicBezTo>
                    <a:pt x="380" y="331"/>
                    <a:pt x="459" y="275"/>
                    <a:pt x="459" y="180"/>
                  </a:cubicBezTo>
                  <a:cubicBezTo>
                    <a:pt x="459" y="94"/>
                    <a:pt x="373" y="8"/>
                    <a:pt x="230" y="8"/>
                  </a:cubicBezTo>
                  <a:cubicBezTo>
                    <a:pt x="210" y="3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37;p54">
              <a:extLst>
                <a:ext uri="{FF2B5EF4-FFF2-40B4-BE49-F238E27FC236}">
                  <a16:creationId xmlns:a16="http://schemas.microsoft.com/office/drawing/2014/main" xmlns="" id="{37E7CB9B-B93F-363C-67F1-CCD3B8AAD5F9}"/>
                </a:ext>
              </a:extLst>
            </p:cNvPr>
            <p:cNvSpPr/>
            <p:nvPr/>
          </p:nvSpPr>
          <p:spPr>
            <a:xfrm>
              <a:off x="5741400" y="1903400"/>
              <a:ext cx="11500" cy="8250"/>
            </a:xfrm>
            <a:custGeom>
              <a:avLst/>
              <a:gdLst/>
              <a:ahLst/>
              <a:cxnLst/>
              <a:rect l="l" t="t" r="r" b="b"/>
              <a:pathLst>
                <a:path w="460" h="330" extrusionOk="0">
                  <a:moveTo>
                    <a:pt x="172" y="1"/>
                  </a:moveTo>
                  <a:cubicBezTo>
                    <a:pt x="80" y="1"/>
                    <a:pt x="1" y="57"/>
                    <a:pt x="1" y="152"/>
                  </a:cubicBezTo>
                  <a:cubicBezTo>
                    <a:pt x="1" y="238"/>
                    <a:pt x="87" y="324"/>
                    <a:pt x="202" y="324"/>
                  </a:cubicBezTo>
                  <a:cubicBezTo>
                    <a:pt x="221" y="327"/>
                    <a:pt x="239" y="329"/>
                    <a:pt x="257" y="329"/>
                  </a:cubicBezTo>
                  <a:cubicBezTo>
                    <a:pt x="374" y="329"/>
                    <a:pt x="460" y="255"/>
                    <a:pt x="460" y="180"/>
                  </a:cubicBezTo>
                  <a:cubicBezTo>
                    <a:pt x="460" y="94"/>
                    <a:pt x="374" y="8"/>
                    <a:pt x="230" y="8"/>
                  </a:cubicBezTo>
                  <a:cubicBezTo>
                    <a:pt x="211" y="3"/>
                    <a:pt x="191" y="1"/>
                    <a:pt x="17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38;p54">
              <a:extLst>
                <a:ext uri="{FF2B5EF4-FFF2-40B4-BE49-F238E27FC236}">
                  <a16:creationId xmlns:a16="http://schemas.microsoft.com/office/drawing/2014/main" xmlns="" id="{67FFA31E-6B99-3AA6-864A-0680AA17520F}"/>
                </a:ext>
              </a:extLst>
            </p:cNvPr>
            <p:cNvSpPr/>
            <p:nvPr/>
          </p:nvSpPr>
          <p:spPr>
            <a:xfrm>
              <a:off x="5626750" y="2100525"/>
              <a:ext cx="12200" cy="8200"/>
            </a:xfrm>
            <a:custGeom>
              <a:avLst/>
              <a:gdLst/>
              <a:ahLst/>
              <a:cxnLst/>
              <a:rect l="l" t="t" r="r" b="b"/>
              <a:pathLst>
                <a:path w="488" h="328" extrusionOk="0">
                  <a:moveTo>
                    <a:pt x="202" y="1"/>
                  </a:moveTo>
                  <a:cubicBezTo>
                    <a:pt x="86" y="1"/>
                    <a:pt x="0" y="75"/>
                    <a:pt x="0" y="150"/>
                  </a:cubicBezTo>
                  <a:cubicBezTo>
                    <a:pt x="0" y="236"/>
                    <a:pt x="86" y="322"/>
                    <a:pt x="230" y="322"/>
                  </a:cubicBezTo>
                  <a:cubicBezTo>
                    <a:pt x="245" y="326"/>
                    <a:pt x="260" y="328"/>
                    <a:pt x="275" y="328"/>
                  </a:cubicBezTo>
                  <a:cubicBezTo>
                    <a:pt x="373" y="328"/>
                    <a:pt x="459" y="253"/>
                    <a:pt x="459" y="179"/>
                  </a:cubicBezTo>
                  <a:cubicBezTo>
                    <a:pt x="488" y="93"/>
                    <a:pt x="373" y="7"/>
                    <a:pt x="258" y="7"/>
                  </a:cubicBezTo>
                  <a:cubicBezTo>
                    <a:pt x="239" y="3"/>
                    <a:pt x="220" y="1"/>
                    <a:pt x="202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39;p54">
              <a:extLst>
                <a:ext uri="{FF2B5EF4-FFF2-40B4-BE49-F238E27FC236}">
                  <a16:creationId xmlns:a16="http://schemas.microsoft.com/office/drawing/2014/main" xmlns="" id="{691AED7C-1B60-FCE2-DC6F-28CDAB9E85E8}"/>
                </a:ext>
              </a:extLst>
            </p:cNvPr>
            <p:cNvSpPr/>
            <p:nvPr/>
          </p:nvSpPr>
          <p:spPr>
            <a:xfrm>
              <a:off x="5814500" y="211422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40;p54">
              <a:extLst>
                <a:ext uri="{FF2B5EF4-FFF2-40B4-BE49-F238E27FC236}">
                  <a16:creationId xmlns:a16="http://schemas.microsoft.com/office/drawing/2014/main" xmlns="" id="{B7BE857C-D768-2588-ADE0-FD45DF8E16F3}"/>
                </a:ext>
              </a:extLst>
            </p:cNvPr>
            <p:cNvSpPr/>
            <p:nvPr/>
          </p:nvSpPr>
          <p:spPr>
            <a:xfrm>
              <a:off x="5707000" y="2185900"/>
              <a:ext cx="40875" cy="28800"/>
            </a:xfrm>
            <a:custGeom>
              <a:avLst/>
              <a:gdLst/>
              <a:ahLst/>
              <a:cxnLst/>
              <a:rect l="l" t="t" r="r" b="b"/>
              <a:pathLst>
                <a:path w="1635" h="1152" extrusionOk="0">
                  <a:moveTo>
                    <a:pt x="784" y="0"/>
                  </a:moveTo>
                  <a:cubicBezTo>
                    <a:pt x="364" y="0"/>
                    <a:pt x="57" y="221"/>
                    <a:pt x="30" y="519"/>
                  </a:cubicBezTo>
                  <a:cubicBezTo>
                    <a:pt x="1" y="834"/>
                    <a:pt x="345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8"/>
                    <a:pt x="1291" y="32"/>
                    <a:pt x="861" y="3"/>
                  </a:cubicBezTo>
                  <a:cubicBezTo>
                    <a:pt x="835" y="1"/>
                    <a:pt x="809" y="0"/>
                    <a:pt x="784" y="0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41;p54">
              <a:extLst>
                <a:ext uri="{FF2B5EF4-FFF2-40B4-BE49-F238E27FC236}">
                  <a16:creationId xmlns:a16="http://schemas.microsoft.com/office/drawing/2014/main" xmlns="" id="{0398DA05-C8AD-57AF-C3BB-78309F4826C4}"/>
                </a:ext>
              </a:extLst>
            </p:cNvPr>
            <p:cNvSpPr/>
            <p:nvPr/>
          </p:nvSpPr>
          <p:spPr>
            <a:xfrm>
              <a:off x="5967150" y="2329225"/>
              <a:ext cx="40175" cy="28825"/>
            </a:xfrm>
            <a:custGeom>
              <a:avLst/>
              <a:gdLst/>
              <a:ahLst/>
              <a:cxnLst/>
              <a:rect l="l" t="t" r="r" b="b"/>
              <a:pathLst>
                <a:path w="1607" h="1153" extrusionOk="0">
                  <a:moveTo>
                    <a:pt x="760" y="1"/>
                  </a:moveTo>
                  <a:cubicBezTo>
                    <a:pt x="361" y="1"/>
                    <a:pt x="28" y="222"/>
                    <a:pt x="1" y="519"/>
                  </a:cubicBezTo>
                  <a:cubicBezTo>
                    <a:pt x="1" y="835"/>
                    <a:pt x="316" y="1121"/>
                    <a:pt x="775" y="1150"/>
                  </a:cubicBezTo>
                  <a:cubicBezTo>
                    <a:pt x="799" y="1151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06" y="319"/>
                    <a:pt x="1262" y="32"/>
                    <a:pt x="832" y="3"/>
                  </a:cubicBezTo>
                  <a:cubicBezTo>
                    <a:pt x="808" y="2"/>
                    <a:pt x="784" y="1"/>
                    <a:pt x="760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42;p54">
              <a:extLst>
                <a:ext uri="{FF2B5EF4-FFF2-40B4-BE49-F238E27FC236}">
                  <a16:creationId xmlns:a16="http://schemas.microsoft.com/office/drawing/2014/main" xmlns="" id="{898B7E1B-626B-3ED0-2B20-04DFD1AC4B03}"/>
                </a:ext>
              </a:extLst>
            </p:cNvPr>
            <p:cNvSpPr/>
            <p:nvPr/>
          </p:nvSpPr>
          <p:spPr>
            <a:xfrm>
              <a:off x="5868250" y="2275475"/>
              <a:ext cx="40875" cy="28825"/>
            </a:xfrm>
            <a:custGeom>
              <a:avLst/>
              <a:gdLst/>
              <a:ahLst/>
              <a:cxnLst/>
              <a:rect l="l" t="t" r="r" b="b"/>
              <a:pathLst>
                <a:path w="1635" h="1153" extrusionOk="0">
                  <a:moveTo>
                    <a:pt x="784" y="1"/>
                  </a:moveTo>
                  <a:cubicBezTo>
                    <a:pt x="364" y="1"/>
                    <a:pt x="57" y="222"/>
                    <a:pt x="30" y="519"/>
                  </a:cubicBezTo>
                  <a:cubicBezTo>
                    <a:pt x="1" y="835"/>
                    <a:pt x="345" y="1121"/>
                    <a:pt x="775" y="1150"/>
                  </a:cubicBezTo>
                  <a:cubicBezTo>
                    <a:pt x="799" y="1152"/>
                    <a:pt x="823" y="1152"/>
                    <a:pt x="847" y="1152"/>
                  </a:cubicBezTo>
                  <a:cubicBezTo>
                    <a:pt x="1246" y="1152"/>
                    <a:pt x="1579" y="931"/>
                    <a:pt x="1606" y="634"/>
                  </a:cubicBezTo>
                  <a:cubicBezTo>
                    <a:pt x="1635" y="319"/>
                    <a:pt x="1291" y="32"/>
                    <a:pt x="861" y="3"/>
                  </a:cubicBezTo>
                  <a:cubicBezTo>
                    <a:pt x="835" y="2"/>
                    <a:pt x="809" y="1"/>
                    <a:pt x="784" y="1"/>
                  </a:cubicBezTo>
                  <a:close/>
                </a:path>
              </a:pathLst>
            </a:custGeom>
            <a:solidFill>
              <a:srgbClr val="082D35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42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  <p:bldP spid="81" grpId="0" animBg="1"/>
      <p:bldP spid="82" grpId="0" animBg="1"/>
      <p:bldP spid="83" grpId="0"/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49757" y="128694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oot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(n) 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861" y="3252159"/>
            <a:ext cx="4121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black powder composed mainly of carbon, produced when coal, wood, etc. is burned</a:t>
            </a:r>
            <a:endParaRPr lang="en-US" sz="24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3927" y="2073345"/>
            <a:ext cx="960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sʊt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4" name="soot">
            <a:hlinkClick r:id="" action="ppaction://media"/>
            <a:extLst>
              <a:ext uri="{FF2B5EF4-FFF2-40B4-BE49-F238E27FC236}">
                <a16:creationId xmlns:a16="http://schemas.microsoft.com/office/drawing/2014/main" xmlns="" id="{03836DC4-16EC-4C25-BB8C-5AFA3C15F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1426" y="2676198"/>
            <a:ext cx="365522" cy="365522"/>
          </a:xfrm>
          <a:prstGeom prst="rect">
            <a:avLst/>
          </a:prstGeom>
        </p:spPr>
      </p:pic>
      <p:pic>
        <p:nvPicPr>
          <p:cNvPr id="1026" name="Picture 2" descr="Soot Sprites Pillow Sham by Diba + Divine I Co. | Spirited away soot  sprites, Floral tattoo sleeve, Cute little drawings">
            <a:extLst>
              <a:ext uri="{FF2B5EF4-FFF2-40B4-BE49-F238E27FC236}">
                <a16:creationId xmlns:a16="http://schemas.microsoft.com/office/drawing/2014/main" xmlns="" id="{391C661E-3D45-4979-B5CD-D6562B6C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942367"/>
            <a:ext cx="3640880" cy="36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6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Global Warming Awareness for Business by Slidesgo">
  <a:themeElements>
    <a:clrScheme name="Simple Light">
      <a:dk1>
        <a:srgbClr val="072B33"/>
      </a:dk1>
      <a:lt1>
        <a:srgbClr val="FFFFFF"/>
      </a:lt1>
      <a:dk2>
        <a:srgbClr val="9CDAE9"/>
      </a:dk2>
      <a:lt2>
        <a:srgbClr val="0A7F99"/>
      </a:lt2>
      <a:accent1>
        <a:srgbClr val="0D5666"/>
      </a:accent1>
      <a:accent2>
        <a:srgbClr val="FCD8AE"/>
      </a:accent2>
      <a:accent3>
        <a:srgbClr val="BF8A49"/>
      </a:accent3>
      <a:accent4>
        <a:srgbClr val="8C6535"/>
      </a:accent4>
      <a:accent5>
        <a:srgbClr val="D4A05F"/>
      </a:accent5>
      <a:accent6>
        <a:srgbClr val="E0B57F"/>
      </a:accent6>
      <a:hlink>
        <a:srgbClr val="072B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548</Words>
  <Application>Microsoft Office PowerPoint</Application>
  <PresentationFormat>On-screen Show (16:9)</PresentationFormat>
  <Paragraphs>107</Paragraphs>
  <Slides>20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Bookman Old Style</vt:lpstr>
      <vt:lpstr>UTMAvo-BoldItalic</vt:lpstr>
      <vt:lpstr>Prompt</vt:lpstr>
      <vt:lpstr>Prompt Light</vt:lpstr>
      <vt:lpstr>Arial</vt:lpstr>
      <vt:lpstr>Roboto Condensed Light</vt:lpstr>
      <vt:lpstr>Calibri</vt:lpstr>
      <vt:lpstr>Times New Roman</vt:lpstr>
      <vt:lpstr>Montserrat Medium</vt:lpstr>
      <vt:lpstr>Fredoka One</vt:lpstr>
      <vt:lpstr>Calibri Light</vt:lpstr>
      <vt:lpstr>Open Sans</vt:lpstr>
      <vt:lpstr>UTM Facebook K&amp;T</vt:lpstr>
      <vt:lpstr>Adobe Gothic Std B</vt:lpstr>
      <vt:lpstr>Myriad Pro</vt:lpstr>
      <vt:lpstr>Global Warming Awareness for Business by Slidesgo</vt:lpstr>
      <vt:lpstr>Office Theme</vt:lpstr>
      <vt:lpstr>PowerPoint Presentation</vt:lpstr>
      <vt:lpstr>BLACK CARBON AND GLOBAL TEMPERATURE</vt:lpstr>
      <vt:lpstr>PowerPoint Presentation</vt:lpstr>
      <vt:lpstr>PowerPoint Presentation</vt:lpstr>
      <vt:lpstr>1/ True or False: Wasting less food is a way to reduce greenhouse gas emissions.</vt:lpstr>
      <vt:lpstr>2/ Which of the following is a greenhouse gas? </vt:lpstr>
      <vt:lpstr>3/ What is the greenhouse effect?</vt:lpstr>
      <vt:lpstr>4/ What can you do to help fight climate change?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Trinh</cp:lastModifiedBy>
  <cp:revision>15</cp:revision>
  <dcterms:modified xsi:type="dcterms:W3CDTF">2023-07-04T04:28:56Z</dcterms:modified>
</cp:coreProperties>
</file>