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8" r:id="rId3"/>
    <p:sldId id="330" r:id="rId4"/>
    <p:sldId id="331" r:id="rId5"/>
    <p:sldId id="332" r:id="rId6"/>
    <p:sldId id="333" r:id="rId7"/>
    <p:sldId id="334" r:id="rId8"/>
    <p:sldId id="270" r:id="rId9"/>
    <p:sldId id="271" r:id="rId10"/>
    <p:sldId id="279" r:id="rId11"/>
    <p:sldId id="305" r:id="rId12"/>
    <p:sldId id="306" r:id="rId13"/>
    <p:sldId id="280" r:id="rId14"/>
    <p:sldId id="304" r:id="rId15"/>
    <p:sldId id="385" r:id="rId16"/>
    <p:sldId id="387" r:id="rId17"/>
    <p:sldId id="388" r:id="rId18"/>
    <p:sldId id="389" r:id="rId19"/>
    <p:sldId id="390" r:id="rId20"/>
    <p:sldId id="391" r:id="rId21"/>
    <p:sldId id="319" r:id="rId22"/>
    <p:sldId id="275" r:id="rId23"/>
    <p:sldId id="276" r:id="rId24"/>
    <p:sldId id="320" r:id="rId25"/>
    <p:sldId id="278" r:id="rId26"/>
    <p:sldId id="321" r:id="rId27"/>
    <p:sldId id="392" r:id="rId28"/>
    <p:sldId id="394" r:id="rId29"/>
    <p:sldId id="395" r:id="rId30"/>
    <p:sldId id="396" r:id="rId31"/>
    <p:sldId id="323" r:id="rId32"/>
    <p:sldId id="397" r:id="rId33"/>
    <p:sldId id="398" r:id="rId34"/>
    <p:sldId id="399" r:id="rId35"/>
    <p:sldId id="400" r:id="rId36"/>
    <p:sldId id="401" r:id="rId37"/>
    <p:sldId id="293" r:id="rId38"/>
    <p:sldId id="402" r:id="rId39"/>
    <p:sldId id="403" r:id="rId40"/>
    <p:sldId id="404" r:id="rId41"/>
    <p:sldId id="405" r:id="rId42"/>
    <p:sldId id="295" r:id="rId43"/>
    <p:sldId id="29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5050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0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Unit 4 lesson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7225FB2A-940F-4C3C-A630-1544048FB7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E01DC8-E0C1-4890-9F63-6E2D13862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17158ED-5079-4D2D-AFDD-91B3051E45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3E973D-4594-4EBF-B5E7-06D3BB1D5C4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DA848A77-4510-4D3D-B591-66ACD0F59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72C6D6-0E04-4F9B-85C3-E300BFC09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 - 0936.082.789 – YOUTUBE: MsPham.  Facebook: Dạy và học cùng công nghệ.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C12BC245-4FB8-4629-9EB1-1F0A218356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57BE09-D74C-40D7-BA74-0F5EB7061E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DA848A77-4510-4D3D-B591-66ACD0F59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72C6D6-0E04-4F9B-85C3-E300BFC09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C12BC245-4FB8-4629-9EB1-1F0A218356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57BE09-D74C-40D7-BA74-0F5EB7061E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3DC0AA86-FD2E-4567-820F-EA312DA784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B61E9A-F955-4C03-BA6A-276AB89A1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32637E91-41F3-4AD0-98E8-A735D512B8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B835D0-71E7-4A97-8354-90FDC4B39B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3DC0AA86-FD2E-4567-820F-EA312DA784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B61E9A-F955-4C03-BA6A-276AB89A1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32637E91-41F3-4AD0-98E8-A735D512B8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B835D0-71E7-4A97-8354-90FDC4B39B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87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DA848A77-4510-4D3D-B591-66ACD0F59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72C6D6-0E04-4F9B-85C3-E300BFC09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C12BC245-4FB8-4629-9EB1-1F0A218356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57BE09-D74C-40D7-BA74-0F5EB7061E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3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993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574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401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94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246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31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562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873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04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6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6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79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4: Activities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82654" y="-4207"/>
            <a:ext cx="136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Lesson 2.1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1" r:id="rId14"/>
    <p:sldLayoutId id="2147483672" r:id="rId15"/>
    <p:sldLayoutId id="2147483673" r:id="rId16"/>
    <p:sldLayoutId id="2147483674" r:id="rId17"/>
    <p:sldLayoutId id="2147483676" r:id="rId18"/>
    <p:sldLayoutId id="2147483677" r:id="rId19"/>
    <p:sldLayoutId id="2147483679" r:id="rId20"/>
    <p:sldLayoutId id="2147483680" r:id="rId21"/>
    <p:sldLayoutId id="2147483681" r:id="rId22"/>
    <p:sldLayoutId id="2147483694" r:id="rId23"/>
    <p:sldLayoutId id="214748369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7.png"/><Relationship Id="rId5" Type="http://schemas.microsoft.com/office/2007/relationships/media" Target="../media/media3.mp3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5.mp3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1.png"/><Relationship Id="rId5" Type="http://schemas.microsoft.com/office/2007/relationships/media" Target="../media/media6.mp3"/><Relationship Id="rId10" Type="http://schemas.openxmlformats.org/officeDocument/2006/relationships/image" Target="../media/image20.png"/><Relationship Id="rId4" Type="http://schemas.openxmlformats.org/officeDocument/2006/relationships/audio" Target="../media/media5.mp3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7.jp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png"/><Relationship Id="rId5" Type="http://schemas.openxmlformats.org/officeDocument/2006/relationships/image" Target="../media/image37.jp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png"/><Relationship Id="rId5" Type="http://schemas.openxmlformats.org/officeDocument/2006/relationships/image" Target="../media/image37.jp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0.png"/><Relationship Id="rId3" Type="http://schemas.openxmlformats.org/officeDocument/2006/relationships/audio" Target="../media/audio1.wav"/><Relationship Id="rId7" Type="http://schemas.openxmlformats.org/officeDocument/2006/relationships/image" Target="../media/image52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11" Type="http://schemas.openxmlformats.org/officeDocument/2006/relationships/image" Target="../media/image47.png"/><Relationship Id="rId5" Type="http://schemas.openxmlformats.org/officeDocument/2006/relationships/audio" Target="../media/audio3.wav"/><Relationship Id="rId15" Type="http://schemas.openxmlformats.org/officeDocument/2006/relationships/image" Target="../media/image36.png"/><Relationship Id="rId10" Type="http://schemas.openxmlformats.org/officeDocument/2006/relationships/image" Target="../media/image46.png"/><Relationship Id="rId4" Type="http://schemas.openxmlformats.org/officeDocument/2006/relationships/audio" Target="../media/audio2.wav"/><Relationship Id="rId9" Type="http://schemas.openxmlformats.org/officeDocument/2006/relationships/image" Target="../media/image45.png"/><Relationship Id="rId1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0.png"/><Relationship Id="rId3" Type="http://schemas.openxmlformats.org/officeDocument/2006/relationships/audio" Target="../media/audio1.wav"/><Relationship Id="rId7" Type="http://schemas.openxmlformats.org/officeDocument/2006/relationships/image" Target="../media/image52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11" Type="http://schemas.openxmlformats.org/officeDocument/2006/relationships/image" Target="../media/image47.png"/><Relationship Id="rId5" Type="http://schemas.openxmlformats.org/officeDocument/2006/relationships/audio" Target="../media/audio3.wav"/><Relationship Id="rId15" Type="http://schemas.openxmlformats.org/officeDocument/2006/relationships/image" Target="../media/image38.png"/><Relationship Id="rId10" Type="http://schemas.openxmlformats.org/officeDocument/2006/relationships/image" Target="../media/image46.png"/><Relationship Id="rId4" Type="http://schemas.openxmlformats.org/officeDocument/2006/relationships/audio" Target="../media/audio2.wav"/><Relationship Id="rId9" Type="http://schemas.openxmlformats.org/officeDocument/2006/relationships/image" Target="../media/image45.png"/><Relationship Id="rId1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0.png"/><Relationship Id="rId3" Type="http://schemas.openxmlformats.org/officeDocument/2006/relationships/audio" Target="../media/audio1.wav"/><Relationship Id="rId7" Type="http://schemas.openxmlformats.org/officeDocument/2006/relationships/image" Target="../media/image52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11" Type="http://schemas.openxmlformats.org/officeDocument/2006/relationships/image" Target="../media/image47.png"/><Relationship Id="rId5" Type="http://schemas.openxmlformats.org/officeDocument/2006/relationships/audio" Target="../media/audio3.wav"/><Relationship Id="rId1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audio" Target="../media/audio2.wav"/><Relationship Id="rId9" Type="http://schemas.openxmlformats.org/officeDocument/2006/relationships/image" Target="../media/image45.png"/><Relationship Id="rId1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0.png"/><Relationship Id="rId3" Type="http://schemas.openxmlformats.org/officeDocument/2006/relationships/audio" Target="../media/audio1.wav"/><Relationship Id="rId7" Type="http://schemas.openxmlformats.org/officeDocument/2006/relationships/image" Target="../media/image52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11" Type="http://schemas.openxmlformats.org/officeDocument/2006/relationships/image" Target="../media/image47.png"/><Relationship Id="rId5" Type="http://schemas.openxmlformats.org/officeDocument/2006/relationships/audio" Target="../media/audio3.wav"/><Relationship Id="rId15" Type="http://schemas.openxmlformats.org/officeDocument/2006/relationships/image" Target="../media/image39.png"/><Relationship Id="rId10" Type="http://schemas.openxmlformats.org/officeDocument/2006/relationships/image" Target="../media/image46.png"/><Relationship Id="rId4" Type="http://schemas.openxmlformats.org/officeDocument/2006/relationships/audio" Target="../media/audio2.wav"/><Relationship Id="rId9" Type="http://schemas.openxmlformats.org/officeDocument/2006/relationships/image" Target="../media/image45.png"/><Relationship Id="rId1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0.png"/><Relationship Id="rId3" Type="http://schemas.openxmlformats.org/officeDocument/2006/relationships/audio" Target="../media/audio1.wav"/><Relationship Id="rId7" Type="http://schemas.openxmlformats.org/officeDocument/2006/relationships/image" Target="../media/image52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11" Type="http://schemas.openxmlformats.org/officeDocument/2006/relationships/image" Target="../media/image47.png"/><Relationship Id="rId5" Type="http://schemas.openxmlformats.org/officeDocument/2006/relationships/audio" Target="../media/audio3.wav"/><Relationship Id="rId15" Type="http://schemas.openxmlformats.org/officeDocument/2006/relationships/image" Target="../media/image40.png"/><Relationship Id="rId10" Type="http://schemas.openxmlformats.org/officeDocument/2006/relationships/image" Target="../media/image46.png"/><Relationship Id="rId4" Type="http://schemas.openxmlformats.org/officeDocument/2006/relationships/audio" Target="../media/audio2.wav"/><Relationship Id="rId9" Type="http://schemas.openxmlformats.org/officeDocument/2006/relationships/image" Target="../media/image45.png"/><Relationship Id="rId1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3F291-86C3-4A4B-89FA-3B153A113D87}"/>
              </a:ext>
            </a:extLst>
          </p:cNvPr>
          <p:cNvSpPr txBox="1"/>
          <p:nvPr/>
        </p:nvSpPr>
        <p:spPr>
          <a:xfrm>
            <a:off x="6541159" y="3283429"/>
            <a:ext cx="50006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Unit 4: ACTIVITIES</a:t>
            </a:r>
          </a:p>
          <a:p>
            <a:pPr algn="ctr"/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LESSON 2</a:t>
            </a:r>
          </a:p>
          <a:p>
            <a:pPr algn="ctr"/>
            <a:r>
              <a:rPr lang="en-U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Page 51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8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15332" y="75043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84009" y="5604485"/>
            <a:ext cx="2519722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    /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wɑːtʃ</a:t>
            </a:r>
            <a:r>
              <a:rPr lang="en-US" dirty="0">
                <a:solidFill>
                  <a:srgbClr val="FF0000"/>
                </a:solidFill>
              </a:rPr>
              <a:t> ˈ</a:t>
            </a:r>
            <a:r>
              <a:rPr lang="en-US" dirty="0" err="1">
                <a:solidFill>
                  <a:srgbClr val="FF0000"/>
                </a:solidFill>
              </a:rPr>
              <a:t>teləvɪʒən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/</a:t>
            </a:r>
            <a:endParaRPr lang="en-US" sz="2000" dirty="0">
              <a:solidFill>
                <a:srgbClr val="C00000"/>
              </a:solidFill>
            </a:endParaRPr>
          </a:p>
          <a:p>
            <a:pPr algn="ctr"/>
            <a:r>
              <a:rPr lang="en-US" sz="2000" b="1" dirty="0" err="1"/>
              <a:t>xem</a:t>
            </a:r>
            <a:r>
              <a:rPr lang="en-US" sz="2000" b="1" dirty="0"/>
              <a:t> </a:t>
            </a:r>
            <a:r>
              <a:rPr lang="en-US" sz="2000" b="1" dirty="0" err="1"/>
              <a:t>tivi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963676" y="5604485"/>
            <a:ext cx="241663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pleɪˈteɪbl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tenɪs</a:t>
            </a:r>
            <a:r>
              <a:rPr lang="en-US" dirty="0">
                <a:solidFill>
                  <a:srgbClr val="C00000"/>
                </a:solidFill>
              </a:rPr>
              <a:t>/ </a:t>
            </a:r>
            <a:br>
              <a:rPr lang="en-US" dirty="0"/>
            </a:br>
            <a:r>
              <a:rPr lang="en-US" sz="2000" b="1" dirty="0" err="1"/>
              <a:t>chơi</a:t>
            </a:r>
            <a:r>
              <a:rPr lang="en-US" sz="2000" b="1" dirty="0"/>
              <a:t> </a:t>
            </a:r>
            <a:r>
              <a:rPr lang="en-US" sz="2000" b="1" dirty="0" err="1"/>
              <a:t>bóng</a:t>
            </a:r>
            <a:r>
              <a:rPr lang="en-US" sz="2000" b="1" dirty="0"/>
              <a:t> </a:t>
            </a:r>
            <a:r>
              <a:rPr lang="en-US" sz="2000" b="1" dirty="0" err="1"/>
              <a:t>bàn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6908" y="4524149"/>
            <a:ext cx="2424434" cy="49244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70C0"/>
                </a:solidFill>
              </a:rPr>
              <a:t>listen to music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A7B3FB-31F1-4E68-B3AA-5A276BBC2D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13" y="1234373"/>
            <a:ext cx="2737829" cy="31388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185D836-DD84-46CD-A31C-AB58A306F414}"/>
              </a:ext>
            </a:extLst>
          </p:cNvPr>
          <p:cNvSpPr txBox="1"/>
          <p:nvPr/>
        </p:nvSpPr>
        <p:spPr>
          <a:xfrm>
            <a:off x="1186908" y="5506880"/>
            <a:ext cx="2424434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ˈ</a:t>
            </a:r>
            <a:r>
              <a:rPr lang="en-US" dirty="0" err="1">
                <a:solidFill>
                  <a:srgbClr val="FF0000"/>
                </a:solidFill>
              </a:rPr>
              <a:t>lɪsn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tə</a:t>
            </a:r>
            <a:r>
              <a:rPr lang="en-US" dirty="0">
                <a:solidFill>
                  <a:srgbClr val="FF0000"/>
                </a:solidFill>
              </a:rPr>
              <a:t> ˈ</a:t>
            </a:r>
            <a:r>
              <a:rPr lang="en-US" dirty="0" err="1">
                <a:solidFill>
                  <a:srgbClr val="FF0000"/>
                </a:solidFill>
              </a:rPr>
              <a:t>mjuːzɪk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/</a:t>
            </a:r>
          </a:p>
          <a:p>
            <a:r>
              <a:rPr lang="en-US" sz="2000" dirty="0">
                <a:solidFill>
                  <a:srgbClr val="C00000"/>
                </a:solidFill>
              </a:rPr>
              <a:t>        </a:t>
            </a:r>
            <a:r>
              <a:rPr lang="en-US" sz="2000" b="1" dirty="0" err="1"/>
              <a:t>nghe</a:t>
            </a:r>
            <a:r>
              <a:rPr lang="en-US" sz="2000" b="1" dirty="0"/>
              <a:t> </a:t>
            </a:r>
            <a:r>
              <a:rPr lang="en-US" sz="2000" b="1" dirty="0" err="1"/>
              <a:t>nhạc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84009" y="4459548"/>
            <a:ext cx="2519722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watch television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A04D1F-DB05-416A-BE09-49D196561E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0455" y="1119763"/>
            <a:ext cx="2793276" cy="3238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63677" y="4490171"/>
            <a:ext cx="2519722" cy="49244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70C0"/>
                </a:solidFill>
              </a:rPr>
              <a:t>play table tennis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0432027-33B7-4748-8D36-D78A53B3D2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4490" y="1234373"/>
            <a:ext cx="2605822" cy="29502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BED224B-3EE7-4C88-868D-7BB015A2CB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30" y="389302"/>
            <a:ext cx="6172201" cy="730461"/>
          </a:xfrm>
          <a:prstGeom prst="rect">
            <a:avLst/>
          </a:prstGeom>
        </p:spPr>
      </p:pic>
      <p:pic>
        <p:nvPicPr>
          <p:cNvPr id="30" name="watch television">
            <a:hlinkClick r:id="" action="ppaction://media"/>
            <a:extLst>
              <a:ext uri="{FF2B5EF4-FFF2-40B4-BE49-F238E27FC236}">
                <a16:creationId xmlns:a16="http://schemas.microsoft.com/office/drawing/2014/main" id="{6781E6C7-3381-4558-BB98-99BA86FECA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20075" y="4653377"/>
            <a:ext cx="503576" cy="503576"/>
          </a:xfrm>
          <a:prstGeom prst="rect">
            <a:avLst/>
          </a:prstGeom>
        </p:spPr>
      </p:pic>
      <p:pic>
        <p:nvPicPr>
          <p:cNvPr id="31" name="play table tennis">
            <a:hlinkClick r:id="" action="ppaction://media"/>
            <a:extLst>
              <a:ext uri="{FF2B5EF4-FFF2-40B4-BE49-F238E27FC236}">
                <a16:creationId xmlns:a16="http://schemas.microsoft.com/office/drawing/2014/main" id="{8B1BEDBE-955D-4E76-9F39-D5A3415C21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20225" y="4560979"/>
            <a:ext cx="406400" cy="406400"/>
          </a:xfrm>
          <a:prstGeom prst="rect">
            <a:avLst/>
          </a:prstGeom>
        </p:spPr>
      </p:pic>
      <p:pic>
        <p:nvPicPr>
          <p:cNvPr id="29" name="listen to music">
            <a:hlinkClick r:id="" action="ppaction://media"/>
            <a:extLst>
              <a:ext uri="{FF2B5EF4-FFF2-40B4-BE49-F238E27FC236}">
                <a16:creationId xmlns:a16="http://schemas.microsoft.com/office/drawing/2014/main" id="{C4B05FE3-FCC3-424D-8FA1-F31F6337728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34915" y="45762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26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0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34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" grpId="0" animBg="1"/>
      <p:bldP spid="3" grpId="1" animBg="1"/>
      <p:bldP spid="22" grpId="0" animBg="1"/>
      <p:bldP spid="7" grpId="0" animBg="1"/>
      <p:bldP spid="7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14384" y="5443734"/>
            <a:ext cx="240588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/duː ˌ</a:t>
            </a:r>
            <a:r>
              <a:rPr lang="en-US" dirty="0" err="1">
                <a:solidFill>
                  <a:srgbClr val="FF0000"/>
                </a:solidFill>
              </a:rPr>
              <a:t>mɑːrʃl</a:t>
            </a:r>
            <a:r>
              <a:rPr lang="en-US" dirty="0">
                <a:solidFill>
                  <a:srgbClr val="FF0000"/>
                </a:solidFill>
              </a:rPr>
              <a:t> ˈ</a:t>
            </a:r>
            <a:r>
              <a:rPr lang="en-US" dirty="0" err="1">
                <a:solidFill>
                  <a:srgbClr val="FF0000"/>
                </a:solidFill>
              </a:rPr>
              <a:t>ɑːrts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br>
              <a:rPr lang="en-US" sz="2000" dirty="0"/>
            </a:br>
            <a:r>
              <a:rPr lang="en-US" sz="2000" b="1" dirty="0" err="1"/>
              <a:t>tập</a:t>
            </a:r>
            <a:r>
              <a:rPr lang="en-US" sz="2000" b="1" dirty="0"/>
              <a:t> </a:t>
            </a:r>
            <a:r>
              <a:rPr lang="en-US" sz="2000" b="1" dirty="0" err="1"/>
              <a:t>võ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63459" y="5497423"/>
            <a:ext cx="2519722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skeɪt</a:t>
            </a:r>
            <a:r>
              <a:rPr lang="en-US" dirty="0">
                <a:solidFill>
                  <a:srgbClr val="FF0000"/>
                </a:solidFill>
              </a:rPr>
              <a:t> /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 err="1"/>
              <a:t>trượt</a:t>
            </a:r>
            <a:r>
              <a:rPr lang="en-US" sz="2000" b="1" dirty="0"/>
              <a:t> </a:t>
            </a:r>
            <a:r>
              <a:rPr lang="en-US" sz="2000" b="1" dirty="0" err="1"/>
              <a:t>ván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963675" y="5497423"/>
            <a:ext cx="241663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/ˈ</a:t>
            </a:r>
            <a:r>
              <a:rPr lang="en-US" dirty="0" err="1">
                <a:solidFill>
                  <a:srgbClr val="FF0000"/>
                </a:solidFill>
              </a:rPr>
              <a:t>plei</a:t>
            </a:r>
            <a:r>
              <a:rPr lang="en-US" dirty="0">
                <a:solidFill>
                  <a:srgbClr val="FF0000"/>
                </a:solidFill>
              </a:rPr>
              <a:t> ˈ</a:t>
            </a:r>
            <a:r>
              <a:rPr lang="en-US" dirty="0" err="1">
                <a:solidFill>
                  <a:srgbClr val="FF0000"/>
                </a:solidFill>
              </a:rPr>
              <a:t>tʃes</a:t>
            </a:r>
            <a:r>
              <a:rPr lang="en-US" dirty="0">
                <a:solidFill>
                  <a:srgbClr val="FF0000"/>
                </a:solidFill>
              </a:rPr>
              <a:t>/</a:t>
            </a:r>
            <a:br>
              <a:rPr lang="en-US" dirty="0"/>
            </a:br>
            <a:r>
              <a:rPr lang="en-US" sz="2000" b="1" dirty="0" err="1"/>
              <a:t>chơi</a:t>
            </a:r>
            <a:r>
              <a:rPr lang="en-US" sz="2000" b="1" dirty="0"/>
              <a:t> </a:t>
            </a:r>
            <a:r>
              <a:rPr lang="en-US" sz="2000" b="1" dirty="0" err="1"/>
              <a:t>cờ</a:t>
            </a:r>
            <a:r>
              <a:rPr lang="en-US" sz="2000" b="1" dirty="0"/>
              <a:t> </a:t>
            </a:r>
            <a:r>
              <a:rPr lang="en-US" sz="2000" b="1" dirty="0" err="1"/>
              <a:t>vua</a:t>
            </a:r>
            <a:endParaRPr lang="en-US" sz="20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5CFACA-EC84-433E-A8BC-E1A6C23A82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30" y="389302"/>
            <a:ext cx="6172201" cy="730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0432" y="4690225"/>
            <a:ext cx="2424434" cy="49244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70C0"/>
                </a:solidFill>
              </a:rPr>
              <a:t>do martial arts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CB3767-A090-426B-B7D2-899185893A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075" y="1224567"/>
            <a:ext cx="2886075" cy="3244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3459" y="4684204"/>
            <a:ext cx="2519722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skate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7EDADE-27F7-484D-923C-E6D1A80C5D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0120" y="1119763"/>
            <a:ext cx="2784493" cy="3370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63675" y="4684204"/>
            <a:ext cx="2416635" cy="49244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70C0"/>
                </a:solidFill>
              </a:rPr>
              <a:t>play chess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A20C08-7398-45DC-A84C-BA8F34C099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76936" y="1224567"/>
            <a:ext cx="2782044" cy="3245718"/>
          </a:xfrm>
          <a:prstGeom prst="rect">
            <a:avLst/>
          </a:prstGeom>
        </p:spPr>
      </p:pic>
      <p:pic>
        <p:nvPicPr>
          <p:cNvPr id="2" name="do martial arts">
            <a:hlinkClick r:id="" action="ppaction://media"/>
            <a:extLst>
              <a:ext uri="{FF2B5EF4-FFF2-40B4-BE49-F238E27FC236}">
                <a16:creationId xmlns:a16="http://schemas.microsoft.com/office/drawing/2014/main" id="{1588DF97-F6DB-4201-8BF9-85E1B5FA8D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14489" y="4757197"/>
            <a:ext cx="406400" cy="406400"/>
          </a:xfrm>
          <a:prstGeom prst="rect">
            <a:avLst/>
          </a:prstGeom>
        </p:spPr>
      </p:pic>
      <p:pic>
        <p:nvPicPr>
          <p:cNvPr id="4" name="skate">
            <a:hlinkClick r:id="" action="ppaction://media"/>
            <a:extLst>
              <a:ext uri="{FF2B5EF4-FFF2-40B4-BE49-F238E27FC236}">
                <a16:creationId xmlns:a16="http://schemas.microsoft.com/office/drawing/2014/main" id="{AF4DAD16-0B50-439B-A62E-A16DFA4AB2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42200" y="4603750"/>
            <a:ext cx="406400" cy="406400"/>
          </a:xfrm>
          <a:prstGeom prst="rect">
            <a:avLst/>
          </a:prstGeom>
        </p:spPr>
      </p:pic>
      <p:pic>
        <p:nvPicPr>
          <p:cNvPr id="5" name="play chess">
            <a:hlinkClick r:id="" action="ppaction://media"/>
            <a:extLst>
              <a:ext uri="{FF2B5EF4-FFF2-40B4-BE49-F238E27FC236}">
                <a16:creationId xmlns:a16="http://schemas.microsoft.com/office/drawing/2014/main" id="{D50B7DFE-7BFE-43AE-9A92-986E479D5D5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61568" y="47580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3" grpId="0" animBg="1"/>
      <p:bldP spid="3" grpId="1" animBg="1"/>
      <p:bldP spid="7" grpId="0" animBg="1"/>
      <p:bldP spid="7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" y="454267"/>
            <a:ext cx="8906608" cy="5937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5CB2A3-2C48-490E-8EDF-B4DA34B0F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3875"/>
            <a:ext cx="12192000" cy="40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92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A3D1557-6456-4889-B8B7-55CA472FF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0" y="1290637"/>
            <a:ext cx="4038600" cy="4276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088" y="1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6569" y="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65733" y="1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78578" y="1587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3744" y="1692276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65600" y="1692275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72089" y="1692276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48570" y="1692275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0088" y="340360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76569" y="340359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65733" y="3403600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42214" y="340359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3744" y="5095875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70225" y="5095874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59389" y="5095875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67604" y="509587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9677400" y="5959474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3051175" y="373062"/>
            <a:ext cx="4778376" cy="831850"/>
          </a:xfrm>
          <a:prstGeom prst="roundRect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ysClr val="windowText" lastClr="000000"/>
                </a:solidFill>
              </a:rPr>
              <a:t>do martial  arts</a:t>
            </a:r>
          </a:p>
        </p:txBody>
      </p:sp>
      <p:pic>
        <p:nvPicPr>
          <p:cNvPr id="48" name="do martial arts">
            <a:hlinkClick r:id="" action="ppaction://media"/>
            <a:extLst>
              <a:ext uri="{FF2B5EF4-FFF2-40B4-BE49-F238E27FC236}">
                <a16:creationId xmlns:a16="http://schemas.microsoft.com/office/drawing/2014/main" id="{B59877A1-7F43-44EE-8A92-DE2EEEB404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5317" y="532447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6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313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 showWhenStopped="0">
                <p:cTn id="2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7913384-3558-46EC-91CF-12112300E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889" y="1214097"/>
            <a:ext cx="3524742" cy="48679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088" y="1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6569" y="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65733" y="1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48570" y="25400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3744" y="1692276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08311" y="1711324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72089" y="1692276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48570" y="1692275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0088" y="340360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76569" y="340359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65733" y="3403600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42214" y="340359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3744" y="5095875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70225" y="5095874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59389" y="5095875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67604" y="509587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9677400" y="5959474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3254785" y="347323"/>
            <a:ext cx="4412819" cy="831850"/>
          </a:xfrm>
          <a:prstGeom prst="roundRect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ysClr val="windowText" lastClr="000000"/>
                </a:solidFill>
              </a:rPr>
              <a:t>skate</a:t>
            </a:r>
          </a:p>
        </p:txBody>
      </p:sp>
      <p:pic>
        <p:nvPicPr>
          <p:cNvPr id="24" name="skate">
            <a:hlinkClick r:id="" action="ppaction://media"/>
            <a:extLst>
              <a:ext uri="{FF2B5EF4-FFF2-40B4-BE49-F238E27FC236}">
                <a16:creationId xmlns:a16="http://schemas.microsoft.com/office/drawing/2014/main" id="{67018CAD-69D3-47E4-9982-06E043515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1500" y="512127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1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242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 showWhenStopped="0">
                <p:cTn id="2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A106008-40CF-44F6-A804-B98BF1A54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709" y="1177925"/>
            <a:ext cx="3924848" cy="46393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088" y="1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6569" y="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65733" y="1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99360" y="25400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3744" y="1692276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4818" y="16764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72089" y="1692276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48570" y="1692275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0088" y="340360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76569" y="340359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65733" y="3403600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42214" y="340359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3744" y="5095875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70225" y="5095874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59389" y="5095875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67604" y="509587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9677400" y="5959474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3209061" y="208903"/>
            <a:ext cx="4173541" cy="831850"/>
          </a:xfrm>
          <a:prstGeom prst="roundRect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ysClr val="windowText" lastClr="000000"/>
                </a:solidFill>
              </a:rPr>
              <a:t>play chess</a:t>
            </a:r>
          </a:p>
        </p:txBody>
      </p:sp>
      <p:pic>
        <p:nvPicPr>
          <p:cNvPr id="25" name="play chess">
            <a:hlinkClick r:id="" action="ppaction://media"/>
            <a:extLst>
              <a:ext uri="{FF2B5EF4-FFF2-40B4-BE49-F238E27FC236}">
                <a16:creationId xmlns:a16="http://schemas.microsoft.com/office/drawing/2014/main" id="{3DE0DED7-773E-4ED3-9E9D-ABE7D8EA4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61568" y="47580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274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 showWhenStopped="0">
                <p:cTn id="2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D5D3C7A-80F7-448D-B668-93E075174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497" y="1160137"/>
            <a:ext cx="4096322" cy="4658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088" y="1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6569" y="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50301" y="1587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67604" y="7938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3744" y="1692276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65126" y="1701799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72089" y="1692276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48570" y="1692275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0088" y="340360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76569" y="340359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65733" y="3403600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42214" y="340359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3744" y="5095875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70225" y="5095874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59389" y="5095875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67604" y="509587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9677400" y="5959474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722828" y="131436"/>
            <a:ext cx="5475453" cy="831850"/>
          </a:xfrm>
          <a:prstGeom prst="roundRect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ysClr val="windowText" lastClr="000000"/>
                </a:solidFill>
              </a:rPr>
              <a:t>play table tennis</a:t>
            </a:r>
          </a:p>
        </p:txBody>
      </p:sp>
      <p:pic>
        <p:nvPicPr>
          <p:cNvPr id="26" name="play table tennis">
            <a:hlinkClick r:id="" action="ppaction://media"/>
            <a:extLst>
              <a:ext uri="{FF2B5EF4-FFF2-40B4-BE49-F238E27FC236}">
                <a16:creationId xmlns:a16="http://schemas.microsoft.com/office/drawing/2014/main" id="{4ED24698-2482-4DA6-BC3A-BD50079256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9224" y="532447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7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334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 showWhenStopped="0">
                <p:cTn id="2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D25D24B-BBC4-491B-8243-32FE314C4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456" y="1329677"/>
            <a:ext cx="4296375" cy="46297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088" y="1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6569" y="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50301" y="1587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67604" y="7938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3744" y="1692276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14659" y="1685925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72089" y="1692276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48570" y="1692275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0088" y="340360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76569" y="340359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65733" y="3403600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42214" y="340359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3744" y="5095875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70225" y="5095874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59389" y="5095875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67604" y="509587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9677400" y="5959474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913329" y="233039"/>
            <a:ext cx="5335322" cy="831850"/>
          </a:xfrm>
          <a:prstGeom prst="roundRect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ysClr val="windowText" lastClr="000000"/>
                </a:solidFill>
              </a:rPr>
              <a:t>watch television</a:t>
            </a:r>
          </a:p>
        </p:txBody>
      </p:sp>
      <p:pic>
        <p:nvPicPr>
          <p:cNvPr id="24" name="watch television">
            <a:hlinkClick r:id="" action="ppaction://media"/>
            <a:extLst>
              <a:ext uri="{FF2B5EF4-FFF2-40B4-BE49-F238E27FC236}">
                <a16:creationId xmlns:a16="http://schemas.microsoft.com/office/drawing/2014/main" id="{333F764D-FB1B-4115-A054-1948B4C1D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1500" y="532447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300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 showWhenStopped="0">
                <p:cTn id="2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556D297-0AAC-42C7-BD88-EF482432E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115" y="1377309"/>
            <a:ext cx="4191585" cy="45821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088" y="1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6569" y="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50301" y="1587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67604" y="7938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3744" y="1692276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92871" y="1701796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72089" y="1692276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48570" y="1692275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0088" y="340360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76569" y="340359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65733" y="3403600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42214" y="340359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3744" y="5095875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70225" y="5095874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59389" y="5095875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67604" y="509587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9677400" y="5959474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937533" y="291778"/>
            <a:ext cx="5063467" cy="831850"/>
          </a:xfrm>
          <a:prstGeom prst="roundRect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ysClr val="windowText" lastClr="000000"/>
                </a:solidFill>
              </a:rPr>
              <a:t>listen to music</a:t>
            </a:r>
          </a:p>
        </p:txBody>
      </p:sp>
      <p:pic>
        <p:nvPicPr>
          <p:cNvPr id="25" name="listen to music">
            <a:hlinkClick r:id="" action="ppaction://media"/>
            <a:extLst>
              <a:ext uri="{FF2B5EF4-FFF2-40B4-BE49-F238E27FC236}">
                <a16:creationId xmlns:a16="http://schemas.microsoft.com/office/drawing/2014/main" id="{61B74535-6AC9-44C7-AAE8-90D6709943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1500" y="532447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326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 showWhenStopped="0">
                <p:cTn id="2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D66C7B-0780-4F88-A6D2-92A5BA38B803}"/>
              </a:ext>
            </a:extLst>
          </p:cNvPr>
          <p:cNvSpPr/>
          <p:nvPr/>
        </p:nvSpPr>
        <p:spPr>
          <a:xfrm>
            <a:off x="304800" y="476250"/>
            <a:ext cx="2952750" cy="638175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WHAT’S MISSING?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293F54-25F1-4E7B-8386-693F9C1D6B8B}"/>
              </a:ext>
            </a:extLst>
          </p:cNvPr>
          <p:cNvSpPr/>
          <p:nvPr/>
        </p:nvSpPr>
        <p:spPr>
          <a:xfrm>
            <a:off x="3174517" y="1922446"/>
            <a:ext cx="2676525" cy="552450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do martial arts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D36468-E31E-40BE-9D1C-A190EA9DB183}"/>
              </a:ext>
            </a:extLst>
          </p:cNvPr>
          <p:cNvSpPr/>
          <p:nvPr/>
        </p:nvSpPr>
        <p:spPr>
          <a:xfrm>
            <a:off x="6353172" y="3850582"/>
            <a:ext cx="2694127" cy="552450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do martial arts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9F554B-FAF0-4DB4-9CE3-CCC861379F24}"/>
              </a:ext>
            </a:extLst>
          </p:cNvPr>
          <p:cNvSpPr/>
          <p:nvPr/>
        </p:nvSpPr>
        <p:spPr>
          <a:xfrm>
            <a:off x="3734213" y="417625"/>
            <a:ext cx="2524125" cy="552450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do martial arts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82941-AE43-409D-9A1F-D6E09AE92BC5}"/>
              </a:ext>
            </a:extLst>
          </p:cNvPr>
          <p:cNvSpPr/>
          <p:nvPr/>
        </p:nvSpPr>
        <p:spPr>
          <a:xfrm>
            <a:off x="133350" y="3674786"/>
            <a:ext cx="2694127" cy="552450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do martial arts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56BC33-7314-4585-BCFA-E715022CA0B8}"/>
              </a:ext>
            </a:extLst>
          </p:cNvPr>
          <p:cNvSpPr/>
          <p:nvPr/>
        </p:nvSpPr>
        <p:spPr>
          <a:xfrm>
            <a:off x="3049863" y="3773350"/>
            <a:ext cx="2986088" cy="5524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play table tennis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96ABB1-14A3-4FE6-BC5A-38B08A0591CC}"/>
              </a:ext>
            </a:extLst>
          </p:cNvPr>
          <p:cNvSpPr/>
          <p:nvPr/>
        </p:nvSpPr>
        <p:spPr>
          <a:xfrm>
            <a:off x="6576181" y="3152775"/>
            <a:ext cx="2986088" cy="5524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play table tennis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AC6F162-992E-4A8B-8035-F248936C8DA3}"/>
              </a:ext>
            </a:extLst>
          </p:cNvPr>
          <p:cNvSpPr/>
          <p:nvPr/>
        </p:nvSpPr>
        <p:spPr>
          <a:xfrm>
            <a:off x="8291512" y="5743575"/>
            <a:ext cx="2986088" cy="5524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play table tennis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AE3F8B2-1056-41EE-A5C3-BD79A8E0B16B}"/>
              </a:ext>
            </a:extLst>
          </p:cNvPr>
          <p:cNvSpPr/>
          <p:nvPr/>
        </p:nvSpPr>
        <p:spPr>
          <a:xfrm>
            <a:off x="553278" y="5548519"/>
            <a:ext cx="2986088" cy="5524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play table tennis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447652-0C29-48BE-B558-4C6CEBC73BE6}"/>
              </a:ext>
            </a:extLst>
          </p:cNvPr>
          <p:cNvSpPr/>
          <p:nvPr/>
        </p:nvSpPr>
        <p:spPr>
          <a:xfrm>
            <a:off x="6096000" y="1050649"/>
            <a:ext cx="2986088" cy="5524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play table tennis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F8DA93-BE28-4FF7-BF6E-2546F54A9E4E}"/>
              </a:ext>
            </a:extLst>
          </p:cNvPr>
          <p:cNvSpPr/>
          <p:nvPr/>
        </p:nvSpPr>
        <p:spPr>
          <a:xfrm>
            <a:off x="3426929" y="4735893"/>
            <a:ext cx="2171700" cy="5524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skate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26B299B-DF82-4D96-98E0-6FF887695640}"/>
              </a:ext>
            </a:extLst>
          </p:cNvPr>
          <p:cNvSpPr/>
          <p:nvPr/>
        </p:nvSpPr>
        <p:spPr>
          <a:xfrm>
            <a:off x="10020300" y="1530911"/>
            <a:ext cx="2171700" cy="5524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skate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415564-D11D-477C-9F04-1BC3CD0F0E1D}"/>
              </a:ext>
            </a:extLst>
          </p:cNvPr>
          <p:cNvSpPr/>
          <p:nvPr/>
        </p:nvSpPr>
        <p:spPr>
          <a:xfrm>
            <a:off x="9305926" y="4980538"/>
            <a:ext cx="2171700" cy="5524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skate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CB33054-E9CB-4CBB-8465-EEF2D2CEF6B5}"/>
              </a:ext>
            </a:extLst>
          </p:cNvPr>
          <p:cNvSpPr/>
          <p:nvPr/>
        </p:nvSpPr>
        <p:spPr>
          <a:xfrm>
            <a:off x="3247512" y="1296331"/>
            <a:ext cx="2171700" cy="5524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skate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0CD4100-4AD3-491A-895D-EC2BBD536187}"/>
              </a:ext>
            </a:extLst>
          </p:cNvPr>
          <p:cNvSpPr/>
          <p:nvPr/>
        </p:nvSpPr>
        <p:spPr>
          <a:xfrm>
            <a:off x="180975" y="2752725"/>
            <a:ext cx="2171700" cy="5524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skate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9BB06A7-679E-4C07-93E1-C927E59BA781}"/>
              </a:ext>
            </a:extLst>
          </p:cNvPr>
          <p:cNvSpPr/>
          <p:nvPr/>
        </p:nvSpPr>
        <p:spPr>
          <a:xfrm>
            <a:off x="9174852" y="4049575"/>
            <a:ext cx="3086100" cy="552450"/>
          </a:xfrm>
          <a:prstGeom prst="roundRect">
            <a:avLst/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watch television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AE13E39-7D77-4D04-B906-13EA54EADCB5}"/>
              </a:ext>
            </a:extLst>
          </p:cNvPr>
          <p:cNvSpPr/>
          <p:nvPr/>
        </p:nvSpPr>
        <p:spPr>
          <a:xfrm>
            <a:off x="7420079" y="2343614"/>
            <a:ext cx="3086100" cy="552450"/>
          </a:xfrm>
          <a:prstGeom prst="roundRect">
            <a:avLst/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watch television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D579A7-7468-4852-8EFF-57A0834D9CBB}"/>
              </a:ext>
            </a:extLst>
          </p:cNvPr>
          <p:cNvSpPr/>
          <p:nvPr/>
        </p:nvSpPr>
        <p:spPr>
          <a:xfrm>
            <a:off x="-26193" y="4526446"/>
            <a:ext cx="3086100" cy="552450"/>
          </a:xfrm>
          <a:prstGeom prst="roundRect">
            <a:avLst/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watch television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9829768-D8BB-40DB-8ECD-262171D8F73A}"/>
              </a:ext>
            </a:extLst>
          </p:cNvPr>
          <p:cNvSpPr/>
          <p:nvPr/>
        </p:nvSpPr>
        <p:spPr>
          <a:xfrm>
            <a:off x="4858582" y="5548519"/>
            <a:ext cx="3086100" cy="552450"/>
          </a:xfrm>
          <a:prstGeom prst="roundRect">
            <a:avLst/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watch television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8B01DD6-4C46-48FA-9817-3CAF6ECB9160}"/>
              </a:ext>
            </a:extLst>
          </p:cNvPr>
          <p:cNvSpPr/>
          <p:nvPr/>
        </p:nvSpPr>
        <p:spPr>
          <a:xfrm>
            <a:off x="2629731" y="3082165"/>
            <a:ext cx="2504243" cy="552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to music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3A15142-6948-4BC5-B1B2-B9C8FEC93DE2}"/>
              </a:ext>
            </a:extLst>
          </p:cNvPr>
          <p:cNvSpPr/>
          <p:nvPr/>
        </p:nvSpPr>
        <p:spPr>
          <a:xfrm>
            <a:off x="9953211" y="3209564"/>
            <a:ext cx="2381250" cy="552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to music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A1ED72F-C2C2-49AE-AF4B-836D46982FFE}"/>
              </a:ext>
            </a:extLst>
          </p:cNvPr>
          <p:cNvSpPr/>
          <p:nvPr/>
        </p:nvSpPr>
        <p:spPr>
          <a:xfrm>
            <a:off x="9105901" y="461497"/>
            <a:ext cx="2571750" cy="552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to music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649F328-F116-4B45-B538-B6976F12088D}"/>
              </a:ext>
            </a:extLst>
          </p:cNvPr>
          <p:cNvSpPr/>
          <p:nvPr/>
        </p:nvSpPr>
        <p:spPr>
          <a:xfrm>
            <a:off x="6353172" y="4620350"/>
            <a:ext cx="2504459" cy="552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to music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9943D5-9407-486D-BDBE-8647B4DF6926}"/>
              </a:ext>
            </a:extLst>
          </p:cNvPr>
          <p:cNvSpPr/>
          <p:nvPr/>
        </p:nvSpPr>
        <p:spPr>
          <a:xfrm>
            <a:off x="4869349" y="2545610"/>
            <a:ext cx="2171700" cy="5524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skate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AB2584C-1D6A-49C7-B2EB-0DDE864BD326}"/>
              </a:ext>
            </a:extLst>
          </p:cNvPr>
          <p:cNvSpPr/>
          <p:nvPr/>
        </p:nvSpPr>
        <p:spPr>
          <a:xfrm>
            <a:off x="326297" y="1593782"/>
            <a:ext cx="2510091" cy="552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to music</a:t>
            </a:r>
          </a:p>
        </p:txBody>
      </p:sp>
    </p:spTree>
    <p:extLst>
      <p:ext uri="{BB962C8B-B14F-4D97-AF65-F5344CB8AC3E}">
        <p14:creationId xmlns:p14="http://schemas.microsoft.com/office/powerpoint/2010/main" val="310628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21" grpId="0" animBg="1"/>
      <p:bldP spid="24" grpId="0" animBg="1"/>
      <p:bldP spid="25" grpId="0" animBg="1"/>
      <p:bldP spid="28" grpId="0" animBg="1"/>
      <p:bldP spid="31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54786" y="71125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36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chemeClr val="tx1"/>
                </a:solidFill>
              </a:rPr>
              <a:t>Is </a:t>
            </a:r>
            <a:r>
              <a:rPr lang="en-US" sz="3000" b="1" i="1" dirty="0">
                <a:solidFill>
                  <a:schemeClr val="bg1"/>
                </a:solidFill>
              </a:rPr>
              <a:t>he playing chess</a:t>
            </a:r>
            <a:r>
              <a:rPr lang="en-US" sz="3000" b="1" i="1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chemeClr val="tx1"/>
                </a:solidFill>
              </a:rPr>
              <a:t> – Yes, </a:t>
            </a:r>
            <a:r>
              <a:rPr lang="en-US" sz="3000" b="1" i="1" dirty="0">
                <a:solidFill>
                  <a:schemeClr val="bg1"/>
                </a:solidFill>
              </a:rPr>
              <a:t>he 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chemeClr val="tx1"/>
                </a:solidFill>
              </a:rPr>
              <a:t>Are </a:t>
            </a:r>
            <a:r>
              <a:rPr lang="en-US" sz="3000" b="1" i="1" dirty="0">
                <a:solidFill>
                  <a:schemeClr val="bg1"/>
                </a:solidFill>
              </a:rPr>
              <a:t>they doing martial arts?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chemeClr val="tx1"/>
                </a:solidFill>
              </a:rPr>
              <a:t> - No, </a:t>
            </a:r>
            <a:r>
              <a:rPr lang="en-US" sz="3000" b="1" i="1" dirty="0">
                <a:solidFill>
                  <a:schemeClr val="bg1"/>
                </a:solidFill>
              </a:rPr>
              <a:t>they aren’t. </a:t>
            </a:r>
            <a:r>
              <a:rPr lang="en-US" sz="3000" b="1" i="1" dirty="0">
                <a:solidFill>
                  <a:schemeClr val="tx1"/>
                </a:solidFill>
              </a:rPr>
              <a:t>They’re </a:t>
            </a:r>
            <a:r>
              <a:rPr lang="en-US" sz="3000" b="1" i="1" dirty="0">
                <a:solidFill>
                  <a:schemeClr val="bg1"/>
                </a:solidFill>
              </a:rPr>
              <a:t>skating.</a:t>
            </a:r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C33DA1-6177-4499-A6C3-B4FEF8E4B834}"/>
              </a:ext>
            </a:extLst>
          </p:cNvPr>
          <p:cNvSpPr txBox="1"/>
          <p:nvPr/>
        </p:nvSpPr>
        <p:spPr>
          <a:xfrm>
            <a:off x="7098204" y="359486"/>
            <a:ext cx="479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headphone icon to hear the sound.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5466A-7998-45DC-B53E-A32178390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84" y="728818"/>
            <a:ext cx="7841974" cy="3237368"/>
          </a:xfrm>
          <a:prstGeom prst="rect">
            <a:avLst/>
          </a:prstGeom>
        </p:spPr>
      </p:pic>
      <p:pic>
        <p:nvPicPr>
          <p:cNvPr id="7" name="CD1 TRACK 08">
            <a:hlinkClick r:id="" action="ppaction://media"/>
            <a:extLst>
              <a:ext uri="{FF2B5EF4-FFF2-40B4-BE49-F238E27FC236}">
                <a16:creationId xmlns:a16="http://schemas.microsoft.com/office/drawing/2014/main" id="{1A4CD957-2011-4345-B4C9-1BF3EFDBA8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9130" y="1370496"/>
            <a:ext cx="406400" cy="40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8BFC49-D66C-4E7D-9073-179F4A37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8365" y="2773553"/>
            <a:ext cx="5393635" cy="3355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B4D9E3-217D-45F8-8FA2-38E5377CAC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64" t="3685"/>
          <a:stretch/>
        </p:blipFill>
        <p:spPr>
          <a:xfrm>
            <a:off x="9372600" y="728818"/>
            <a:ext cx="1997766" cy="25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59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6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3" y="416169"/>
            <a:ext cx="9082454" cy="6054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32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C8F9C43-F69A-4794-8051-86A28000458D}"/>
              </a:ext>
            </a:extLst>
          </p:cNvPr>
          <p:cNvSpPr/>
          <p:nvPr/>
        </p:nvSpPr>
        <p:spPr>
          <a:xfrm>
            <a:off x="3280326" y="710569"/>
            <a:ext cx="3576845" cy="1578044"/>
          </a:xfrm>
          <a:prstGeom prst="cloudCallout">
            <a:avLst>
              <a:gd name="adj1" fmla="val -64270"/>
              <a:gd name="adj2" fmla="val 2918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Is he </a:t>
            </a:r>
            <a:r>
              <a:rPr lang="en-US" sz="2500" b="1" dirty="0">
                <a:solidFill>
                  <a:srgbClr val="0070C0"/>
                </a:solidFill>
              </a:rPr>
              <a:t>listening to music</a:t>
            </a:r>
            <a:r>
              <a:rPr lang="en-US" sz="25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AEE56BF-1193-4A74-90BD-5A39A5569282}"/>
              </a:ext>
            </a:extLst>
          </p:cNvPr>
          <p:cNvSpPr/>
          <p:nvPr/>
        </p:nvSpPr>
        <p:spPr>
          <a:xfrm>
            <a:off x="6489839" y="3429000"/>
            <a:ext cx="1977887" cy="1773211"/>
          </a:xfrm>
          <a:prstGeom prst="cloudCallout">
            <a:avLst>
              <a:gd name="adj1" fmla="val 86532"/>
              <a:gd name="adj2" fmla="val 2887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Yes, </a:t>
            </a:r>
            <a:r>
              <a:rPr lang="en-US" sz="2500" b="1" dirty="0">
                <a:solidFill>
                  <a:srgbClr val="0070C0"/>
                </a:solidFill>
              </a:rPr>
              <a:t>he is.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2E15C-9DB1-4059-8218-004D28965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0" y="710569"/>
            <a:ext cx="2289609" cy="2158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EAB458-C59C-4BD8-9E08-0F5AB47A8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516" y="3514152"/>
            <a:ext cx="2543456" cy="2657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ACA69A-4D23-41D8-94FB-87E64F5BA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008" y="513038"/>
            <a:ext cx="2615500" cy="29159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99ED0A-3291-48BE-B2AB-8DFABF62AC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5" t="19761" r="6439" b="28986"/>
          <a:stretch/>
        </p:blipFill>
        <p:spPr>
          <a:xfrm>
            <a:off x="8935008" y="2787200"/>
            <a:ext cx="643753" cy="6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59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C8F9C43-F69A-4794-8051-86A28000458D}"/>
              </a:ext>
            </a:extLst>
          </p:cNvPr>
          <p:cNvSpPr/>
          <p:nvPr/>
        </p:nvSpPr>
        <p:spPr>
          <a:xfrm>
            <a:off x="2767633" y="1163547"/>
            <a:ext cx="3576845" cy="1578044"/>
          </a:xfrm>
          <a:prstGeom prst="cloudCallout">
            <a:avLst>
              <a:gd name="adj1" fmla="val -64270"/>
              <a:gd name="adj2" fmla="val 2918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Is he </a:t>
            </a:r>
            <a:r>
              <a:rPr lang="en-US" sz="2500" b="1" dirty="0">
                <a:solidFill>
                  <a:srgbClr val="0070C0"/>
                </a:solidFill>
              </a:rPr>
              <a:t>……..</a:t>
            </a:r>
            <a:r>
              <a:rPr lang="en-US" sz="25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AEE56BF-1193-4A74-90BD-5A39A5569282}"/>
              </a:ext>
            </a:extLst>
          </p:cNvPr>
          <p:cNvSpPr/>
          <p:nvPr/>
        </p:nvSpPr>
        <p:spPr>
          <a:xfrm>
            <a:off x="6669580" y="4173410"/>
            <a:ext cx="1977887" cy="1773211"/>
          </a:xfrm>
          <a:prstGeom prst="cloudCallout">
            <a:avLst>
              <a:gd name="adj1" fmla="val 83601"/>
              <a:gd name="adj2" fmla="val 215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Yes,</a:t>
            </a:r>
            <a:r>
              <a:rPr lang="en-US" sz="2500" b="1" dirty="0">
                <a:solidFill>
                  <a:srgbClr val="0070C0"/>
                </a:solidFill>
              </a:rPr>
              <a:t>…...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113E69-36CE-465C-8B32-F4986C53DE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5" t="19761" r="6439" b="28986"/>
          <a:stretch/>
        </p:blipFill>
        <p:spPr>
          <a:xfrm>
            <a:off x="7658524" y="2787200"/>
            <a:ext cx="643753" cy="64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48D94F-105C-4BF7-B3D9-DAA108EA9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867" y="468998"/>
            <a:ext cx="2482607" cy="3167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401DE2-DB22-4212-A63D-06C286576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0" y="1163547"/>
            <a:ext cx="2289609" cy="2158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AAF92D-A6DF-49D3-B9C5-9AEB1A2F0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891" y="3731030"/>
            <a:ext cx="2543456" cy="265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62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C8F9C43-F69A-4794-8051-86A28000458D}"/>
              </a:ext>
            </a:extLst>
          </p:cNvPr>
          <p:cNvSpPr/>
          <p:nvPr/>
        </p:nvSpPr>
        <p:spPr>
          <a:xfrm>
            <a:off x="2767633" y="1163547"/>
            <a:ext cx="3576845" cy="1578044"/>
          </a:xfrm>
          <a:prstGeom prst="cloudCallout">
            <a:avLst>
              <a:gd name="adj1" fmla="val -64270"/>
              <a:gd name="adj2" fmla="val 2918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Are they </a:t>
            </a:r>
            <a:r>
              <a:rPr lang="en-US" sz="2500" b="1" dirty="0">
                <a:solidFill>
                  <a:srgbClr val="0070C0"/>
                </a:solidFill>
              </a:rPr>
              <a:t>……..</a:t>
            </a:r>
            <a:r>
              <a:rPr lang="en-US" sz="25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AEE56BF-1193-4A74-90BD-5A39A5569282}"/>
              </a:ext>
            </a:extLst>
          </p:cNvPr>
          <p:cNvSpPr/>
          <p:nvPr/>
        </p:nvSpPr>
        <p:spPr>
          <a:xfrm>
            <a:off x="6669580" y="4173410"/>
            <a:ext cx="1977887" cy="1773211"/>
          </a:xfrm>
          <a:prstGeom prst="cloudCallout">
            <a:avLst>
              <a:gd name="adj1" fmla="val 83601"/>
              <a:gd name="adj2" fmla="val 215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Yes,</a:t>
            </a:r>
            <a:r>
              <a:rPr lang="en-US" sz="2500" b="1" dirty="0">
                <a:solidFill>
                  <a:srgbClr val="0070C0"/>
                </a:solidFill>
              </a:rPr>
              <a:t>…...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401DE2-DB22-4212-A63D-06C286576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0" y="1163547"/>
            <a:ext cx="2289609" cy="2158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AAF92D-A6DF-49D3-B9C5-9AEB1A2F0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891" y="3731030"/>
            <a:ext cx="2543456" cy="2657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D65B15-4F9F-48C4-BF72-F5AEC5899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644" y="468998"/>
            <a:ext cx="3119582" cy="32391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12DCB7-BC2F-4645-A9AA-D18E3F3A7E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5" t="19761" r="6439" b="28986"/>
          <a:stretch/>
        </p:blipFill>
        <p:spPr>
          <a:xfrm>
            <a:off x="8683644" y="3000932"/>
            <a:ext cx="643753" cy="6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51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C8F9C43-F69A-4794-8051-86A28000458D}"/>
              </a:ext>
            </a:extLst>
          </p:cNvPr>
          <p:cNvSpPr/>
          <p:nvPr/>
        </p:nvSpPr>
        <p:spPr>
          <a:xfrm>
            <a:off x="2767633" y="1163547"/>
            <a:ext cx="3576845" cy="1578044"/>
          </a:xfrm>
          <a:prstGeom prst="cloudCallout">
            <a:avLst>
              <a:gd name="adj1" fmla="val -64270"/>
              <a:gd name="adj2" fmla="val 2918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Are they </a:t>
            </a:r>
            <a:r>
              <a:rPr lang="en-US" sz="2500" b="1" dirty="0">
                <a:solidFill>
                  <a:srgbClr val="0070C0"/>
                </a:solidFill>
              </a:rPr>
              <a:t>……..</a:t>
            </a:r>
            <a:r>
              <a:rPr lang="en-US" sz="25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AEE56BF-1193-4A74-90BD-5A39A5569282}"/>
              </a:ext>
            </a:extLst>
          </p:cNvPr>
          <p:cNvSpPr/>
          <p:nvPr/>
        </p:nvSpPr>
        <p:spPr>
          <a:xfrm>
            <a:off x="6096000" y="3731030"/>
            <a:ext cx="2551467" cy="2215591"/>
          </a:xfrm>
          <a:prstGeom prst="cloudCallout">
            <a:avLst>
              <a:gd name="adj1" fmla="val 83601"/>
              <a:gd name="adj2" fmla="val 215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No,</a:t>
            </a:r>
            <a:r>
              <a:rPr lang="en-US" sz="2500" b="1" dirty="0">
                <a:solidFill>
                  <a:srgbClr val="0070C0"/>
                </a:solidFill>
              </a:rPr>
              <a:t>….... They are….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401DE2-DB22-4212-A63D-06C286576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0" y="1163547"/>
            <a:ext cx="2289609" cy="2158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AAF92D-A6DF-49D3-B9C5-9AEB1A2F0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891" y="3731030"/>
            <a:ext cx="2543456" cy="26579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AA5248-8720-4877-A202-013FC4939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974" y="468998"/>
            <a:ext cx="2186373" cy="2261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D37D4B-9964-4249-A2AB-76E0D3999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5" t="19761" r="6439" b="28986"/>
          <a:stretch/>
        </p:blipFill>
        <p:spPr>
          <a:xfrm>
            <a:off x="11207769" y="2089093"/>
            <a:ext cx="643753" cy="641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161102-1ED5-4D3B-8C76-A93A55839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443" y="458300"/>
            <a:ext cx="2188706" cy="22725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68A63F-8C92-4FA3-8950-50E97CE505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0098" y="1934998"/>
            <a:ext cx="716864" cy="7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99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C8F9C43-F69A-4794-8051-86A28000458D}"/>
              </a:ext>
            </a:extLst>
          </p:cNvPr>
          <p:cNvSpPr/>
          <p:nvPr/>
        </p:nvSpPr>
        <p:spPr>
          <a:xfrm>
            <a:off x="2767633" y="1163547"/>
            <a:ext cx="3576845" cy="1578044"/>
          </a:xfrm>
          <a:prstGeom prst="cloudCallout">
            <a:avLst>
              <a:gd name="adj1" fmla="val -64270"/>
              <a:gd name="adj2" fmla="val 2918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Are they </a:t>
            </a:r>
            <a:r>
              <a:rPr lang="en-US" sz="2500" b="1" dirty="0">
                <a:solidFill>
                  <a:srgbClr val="0070C0"/>
                </a:solidFill>
              </a:rPr>
              <a:t>……..</a:t>
            </a:r>
            <a:r>
              <a:rPr lang="en-US" sz="25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AEE56BF-1193-4A74-90BD-5A39A5569282}"/>
              </a:ext>
            </a:extLst>
          </p:cNvPr>
          <p:cNvSpPr/>
          <p:nvPr/>
        </p:nvSpPr>
        <p:spPr>
          <a:xfrm>
            <a:off x="6096000" y="3731030"/>
            <a:ext cx="2551467" cy="2215591"/>
          </a:xfrm>
          <a:prstGeom prst="cloudCallout">
            <a:avLst>
              <a:gd name="adj1" fmla="val 83601"/>
              <a:gd name="adj2" fmla="val 215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No,</a:t>
            </a:r>
            <a:r>
              <a:rPr lang="en-US" sz="2500" b="1" dirty="0">
                <a:solidFill>
                  <a:srgbClr val="0070C0"/>
                </a:solidFill>
              </a:rPr>
              <a:t>….... They are….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401DE2-DB22-4212-A63D-06C286576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0" y="1163547"/>
            <a:ext cx="2289609" cy="2158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AAF92D-A6DF-49D3-B9C5-9AEB1A2F0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891" y="3731030"/>
            <a:ext cx="2543456" cy="26579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AA5248-8720-4877-A202-013FC4939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974" y="468998"/>
            <a:ext cx="2186373" cy="2261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D37D4B-9964-4249-A2AB-76E0D3999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5" t="19761" r="6439" b="28986"/>
          <a:stretch/>
        </p:blipFill>
        <p:spPr>
          <a:xfrm>
            <a:off x="11207769" y="2089093"/>
            <a:ext cx="643753" cy="641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161102-1ED5-4D3B-8C76-A93A55839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443" y="458300"/>
            <a:ext cx="2188706" cy="22725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68A63F-8C92-4FA3-8950-50E97CE505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0098" y="1934998"/>
            <a:ext cx="716864" cy="7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0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D90CF2-B08E-5386-D398-B596F84914D0}"/>
              </a:ext>
            </a:extLst>
          </p:cNvPr>
          <p:cNvSpPr txBox="1"/>
          <p:nvPr/>
        </p:nvSpPr>
        <p:spPr>
          <a:xfrm>
            <a:off x="4317670" y="877113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B5507D-CE38-EF9B-8833-77A72B6D54A4}"/>
              </a:ext>
            </a:extLst>
          </p:cNvPr>
          <p:cNvSpPr/>
          <p:nvPr/>
        </p:nvSpPr>
        <p:spPr>
          <a:xfrm>
            <a:off x="4984207" y="1830383"/>
            <a:ext cx="1666428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F228698-6085-C32E-FD06-9C1009C36AFA}"/>
              </a:ext>
            </a:extLst>
          </p:cNvPr>
          <p:cNvSpPr/>
          <p:nvPr/>
        </p:nvSpPr>
        <p:spPr>
          <a:xfrm>
            <a:off x="5362576" y="3799242"/>
            <a:ext cx="4133850" cy="1210908"/>
          </a:xfrm>
          <a:prstGeom prst="wedgeRoundRectCallout">
            <a:avLst>
              <a:gd name="adj1" fmla="val 64100"/>
              <a:gd name="adj2" fmla="val 4342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Play a board game</a:t>
            </a:r>
          </a:p>
        </p:txBody>
      </p:sp>
      <p:pic>
        <p:nvPicPr>
          <p:cNvPr id="17" name="NEXT">
            <a:hlinkClick r:id="rId2" action="ppaction://hlinksldjump"/>
            <a:extLst>
              <a:ext uri="{FF2B5EF4-FFF2-40B4-BE49-F238E27FC236}">
                <a16:creationId xmlns:a16="http://schemas.microsoft.com/office/drawing/2014/main" id="{87824A38-2DA8-1C7D-7F36-EC530B2234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1984" y="1594800"/>
            <a:ext cx="1650233" cy="1065192"/>
          </a:xfrm>
          <a:prstGeom prst="rect">
            <a:avLst/>
          </a:prstGeom>
        </p:spPr>
      </p:pic>
      <p:sp>
        <p:nvSpPr>
          <p:cNvPr id="18" name="Rectangle: check">
            <a:extLst>
              <a:ext uri="{FF2B5EF4-FFF2-40B4-BE49-F238E27FC236}">
                <a16:creationId xmlns:a16="http://schemas.microsoft.com/office/drawing/2014/main" id="{20E2A537-1594-9498-8DD8-2914B65DA484}"/>
              </a:ext>
            </a:extLst>
          </p:cNvPr>
          <p:cNvSpPr/>
          <p:nvPr/>
        </p:nvSpPr>
        <p:spPr>
          <a:xfrm>
            <a:off x="6792537" y="1830383"/>
            <a:ext cx="1666428" cy="7315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CHECK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88C8D7E-9091-41FF-831A-87256F248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68" y="2398526"/>
            <a:ext cx="3698001" cy="36381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2B1966-AB61-42D0-AECC-A41CADFBA9E2}"/>
              </a:ext>
            </a:extLst>
          </p:cNvPr>
          <p:cNvSpPr txBox="1"/>
          <p:nvPr/>
        </p:nvSpPr>
        <p:spPr>
          <a:xfrm>
            <a:off x="49365" y="999386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1</a:t>
            </a:r>
          </a:p>
        </p:txBody>
      </p:sp>
    </p:spTree>
    <p:extLst>
      <p:ext uri="{BB962C8B-B14F-4D97-AF65-F5344CB8AC3E}">
        <p14:creationId xmlns:p14="http://schemas.microsoft.com/office/powerpoint/2010/main" val="143859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C8F9C43-F69A-4794-8051-86A28000458D}"/>
              </a:ext>
            </a:extLst>
          </p:cNvPr>
          <p:cNvSpPr/>
          <p:nvPr/>
        </p:nvSpPr>
        <p:spPr>
          <a:xfrm>
            <a:off x="2767633" y="1163547"/>
            <a:ext cx="3576845" cy="1578044"/>
          </a:xfrm>
          <a:prstGeom prst="cloudCallout">
            <a:avLst>
              <a:gd name="adj1" fmla="val -64270"/>
              <a:gd name="adj2" fmla="val 2918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Are they </a:t>
            </a:r>
            <a:r>
              <a:rPr lang="en-US" sz="2500" b="1" dirty="0">
                <a:solidFill>
                  <a:srgbClr val="0070C0"/>
                </a:solidFill>
              </a:rPr>
              <a:t>……..</a:t>
            </a:r>
            <a:r>
              <a:rPr lang="en-US" sz="25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AEE56BF-1193-4A74-90BD-5A39A5569282}"/>
              </a:ext>
            </a:extLst>
          </p:cNvPr>
          <p:cNvSpPr/>
          <p:nvPr/>
        </p:nvSpPr>
        <p:spPr>
          <a:xfrm>
            <a:off x="6096000" y="3731030"/>
            <a:ext cx="2551467" cy="2215591"/>
          </a:xfrm>
          <a:prstGeom prst="cloudCallout">
            <a:avLst>
              <a:gd name="adj1" fmla="val 83601"/>
              <a:gd name="adj2" fmla="val 215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No,</a:t>
            </a:r>
            <a:r>
              <a:rPr lang="en-US" sz="2500" b="1" dirty="0">
                <a:solidFill>
                  <a:srgbClr val="0070C0"/>
                </a:solidFill>
              </a:rPr>
              <a:t>….... They are….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401DE2-DB22-4212-A63D-06C286576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0" y="1163547"/>
            <a:ext cx="2289609" cy="2158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AAF92D-A6DF-49D3-B9C5-9AEB1A2F0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891" y="3731030"/>
            <a:ext cx="2543456" cy="26579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AA5248-8720-4877-A202-013FC4939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280" y="420540"/>
            <a:ext cx="2243554" cy="23210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68A63F-8C92-4FA3-8950-50E97CE50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842" y="1952569"/>
            <a:ext cx="716864" cy="730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90A401-D2D6-4E64-A012-DB9CECC3F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5627" y="420540"/>
            <a:ext cx="2186373" cy="2401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207DBE-1EB3-415A-94DA-9541E2E656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5" t="19761" r="6439" b="28986"/>
          <a:stretch/>
        </p:blipFill>
        <p:spPr>
          <a:xfrm>
            <a:off x="11461577" y="2093036"/>
            <a:ext cx="643753" cy="6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20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>
            <a:extLst>
              <a:ext uri="{FF2B5EF4-FFF2-40B4-BE49-F238E27FC236}">
                <a16:creationId xmlns:a16="http://schemas.microsoft.com/office/drawing/2014/main" id="{311DB56C-85B4-4967-9E6B-0A8F3BDB9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2192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8">
            <a:extLst>
              <a:ext uri="{FF2B5EF4-FFF2-40B4-BE49-F238E27FC236}">
                <a16:creationId xmlns:a16="http://schemas.microsoft.com/office/drawing/2014/main" id="{3C7521F2-B255-4CE7-823E-91B5923C7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0" y="3106738"/>
            <a:ext cx="2149475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2" name="Group 9">
            <a:extLst>
              <a:ext uri="{FF2B5EF4-FFF2-40B4-BE49-F238E27FC236}">
                <a16:creationId xmlns:a16="http://schemas.microsoft.com/office/drawing/2014/main" id="{B60A4F4A-5FF8-49B4-8A2B-BF3735F944C5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2992438"/>
            <a:ext cx="2297112" cy="3152775"/>
            <a:chOff x="1797983" y="2928034"/>
            <a:chExt cx="2450167" cy="336267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9CA4C9-CC42-447F-BC3E-BF97B9087EDD}"/>
                </a:ext>
              </a:extLst>
            </p:cNvPr>
            <p:cNvCxnSpPr/>
            <p:nvPr/>
          </p:nvCxnSpPr>
          <p:spPr>
            <a:xfrm flipH="1">
              <a:off x="3890870" y="3017773"/>
              <a:ext cx="44025" cy="2003046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021" name="Picture 11">
              <a:extLst>
                <a:ext uri="{FF2B5EF4-FFF2-40B4-BE49-F238E27FC236}">
                  <a16:creationId xmlns:a16="http://schemas.microsoft.com/office/drawing/2014/main" id="{3DAF9D30-F8C8-4634-873A-E8AAC2C59E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983" y="2928034"/>
              <a:ext cx="2450167" cy="336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3" name="Picture 12">
            <a:extLst>
              <a:ext uri="{FF2B5EF4-FFF2-40B4-BE49-F238E27FC236}">
                <a16:creationId xmlns:a16="http://schemas.microsoft.com/office/drawing/2014/main" id="{197FF1B8-1C13-4CBB-BC9B-F1195DF2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3859213"/>
            <a:ext cx="1843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3">
            <a:extLst>
              <a:ext uri="{FF2B5EF4-FFF2-40B4-BE49-F238E27FC236}">
                <a16:creationId xmlns:a16="http://schemas.microsoft.com/office/drawing/2014/main" id="{058AF900-D955-47D5-BFF9-40766A397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2025" y="3008313"/>
            <a:ext cx="2287588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DFD253-1479-4CB7-8DAD-4CCE304C8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44"/>
          <a:stretch>
            <a:fillRect/>
          </a:stretch>
        </p:blipFill>
        <p:spPr bwMode="auto">
          <a:xfrm>
            <a:off x="1984375" y="531813"/>
            <a:ext cx="8223250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D2E2A2-A051-4193-9290-4FAFA621F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4013" y="5437188"/>
            <a:ext cx="173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6" hidden="1">
            <a:extLst>
              <a:ext uri="{FF2B5EF4-FFF2-40B4-BE49-F238E27FC236}">
                <a16:creationId xmlns:a16="http://schemas.microsoft.com/office/drawing/2014/main" id="{C67FDCFA-D815-430F-AFA1-1BF839EC4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-728663"/>
            <a:ext cx="66087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 hidden="1">
            <a:extLst>
              <a:ext uri="{FF2B5EF4-FFF2-40B4-BE49-F238E27FC236}">
                <a16:creationId xmlns:a16="http://schemas.microsoft.com/office/drawing/2014/main" id="{8844BF40-7717-48D5-B10C-911742DCA412}"/>
              </a:ext>
            </a:extLst>
          </p:cNvPr>
          <p:cNvSpPr txBox="1"/>
          <p:nvPr/>
        </p:nvSpPr>
        <p:spPr>
          <a:xfrm>
            <a:off x="-3276600" y="3576638"/>
            <a:ext cx="274637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43019" name="Picture 18" hidden="1">
            <a:extLst>
              <a:ext uri="{FF2B5EF4-FFF2-40B4-BE49-F238E27FC236}">
                <a16:creationId xmlns:a16="http://schemas.microsoft.com/office/drawing/2014/main" id="{7C4297C4-4E40-43C6-A996-515F618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03588" y="600075"/>
            <a:ext cx="277336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3">
            <a:extLst>
              <a:ext uri="{FF2B5EF4-FFF2-40B4-BE49-F238E27FC236}">
                <a16:creationId xmlns:a16="http://schemas.microsoft.com/office/drawing/2014/main" id="{53A16F75-DE93-4C4C-B602-79E483A5F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121920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owchart: Alternate Process 3">
            <a:extLst>
              <a:ext uri="{FF2B5EF4-FFF2-40B4-BE49-F238E27FC236}">
                <a16:creationId xmlns:a16="http://schemas.microsoft.com/office/drawing/2014/main" id="{88970892-5869-458A-9509-C20DCD15AA4D}"/>
              </a:ext>
            </a:extLst>
          </p:cNvPr>
          <p:cNvSpPr/>
          <p:nvPr/>
        </p:nvSpPr>
        <p:spPr>
          <a:xfrm>
            <a:off x="1493838" y="465138"/>
            <a:ext cx="5511800" cy="2335212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5060" name="Picture 24">
            <a:extLst>
              <a:ext uri="{FF2B5EF4-FFF2-40B4-BE49-F238E27FC236}">
                <a16:creationId xmlns:a16="http://schemas.microsoft.com/office/drawing/2014/main" id="{E85A2A7D-AC78-4A8F-8BB8-74CC1BC1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5100" y="3429000"/>
            <a:ext cx="2149475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D7DBBA2-715F-4365-B1C1-48C1A28DEF95}"/>
              </a:ext>
            </a:extLst>
          </p:cNvPr>
          <p:cNvGrpSpPr>
            <a:grpSpLocks/>
          </p:cNvGrpSpPr>
          <p:nvPr/>
        </p:nvGrpSpPr>
        <p:grpSpPr bwMode="auto">
          <a:xfrm>
            <a:off x="1493838" y="3548063"/>
            <a:ext cx="2297112" cy="3152775"/>
            <a:chOff x="1797983" y="2928034"/>
            <a:chExt cx="2450167" cy="336267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69F77DB-D345-4972-A075-25AD17E6932F}"/>
                </a:ext>
              </a:extLst>
            </p:cNvPr>
            <p:cNvCxnSpPr/>
            <p:nvPr/>
          </p:nvCxnSpPr>
          <p:spPr>
            <a:xfrm flipH="1">
              <a:off x="3890870" y="3017773"/>
              <a:ext cx="44025" cy="2003046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075" name="Picture 16">
              <a:extLst>
                <a:ext uri="{FF2B5EF4-FFF2-40B4-BE49-F238E27FC236}">
                  <a16:creationId xmlns:a16="http://schemas.microsoft.com/office/drawing/2014/main" id="{E80A4E44-D6C7-43BB-BB88-35A5FAA46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983" y="2928034"/>
              <a:ext cx="2450167" cy="336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916322D-3423-42F7-9945-B00FBCF6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313" y="4414838"/>
            <a:ext cx="1843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81A36B-332D-400E-80BF-7175DBA5A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838" y="3563938"/>
            <a:ext cx="22891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0EE0ED-44F9-40B0-A367-17063E92C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2681">
            <a:off x="2246313" y="4513263"/>
            <a:ext cx="1843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8D9757D-6FA9-4101-9BE1-A337F8E033D8}"/>
              </a:ext>
            </a:extLst>
          </p:cNvPr>
          <p:cNvSpPr/>
          <p:nvPr/>
        </p:nvSpPr>
        <p:spPr>
          <a:xfrm>
            <a:off x="7673975" y="501650"/>
            <a:ext cx="3819525" cy="1004888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Yes,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he </a:t>
            </a:r>
            <a:r>
              <a:rPr lang="en-US" sz="3600" b="1" noProof="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79EBAC0-2A21-410B-AD43-1DF00BB0D80B}"/>
              </a:ext>
            </a:extLst>
          </p:cNvPr>
          <p:cNvSpPr/>
          <p:nvPr/>
        </p:nvSpPr>
        <p:spPr>
          <a:xfrm>
            <a:off x="7673975" y="1793875"/>
            <a:ext cx="3819525" cy="1006475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No,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he </a:t>
            </a:r>
            <a:r>
              <a:rPr lang="en-US" sz="3600" b="1" noProof="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isn’t.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BEF668-2CFF-4807-949B-5D5790FA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813" y="5616575"/>
            <a:ext cx="173037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>
            <a:extLst>
              <a:ext uri="{FF2B5EF4-FFF2-40B4-BE49-F238E27FC236}">
                <a16:creationId xmlns:a16="http://schemas.microsoft.com/office/drawing/2014/main" id="{4A6D8BC0-F9CF-4F8C-A5B8-5C3D1A84FDCD}"/>
              </a:ext>
            </a:extLst>
          </p:cNvPr>
          <p:cNvSpPr/>
          <p:nvPr/>
        </p:nvSpPr>
        <p:spPr>
          <a:xfrm>
            <a:off x="12777788" y="501650"/>
            <a:ext cx="914400" cy="9144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069" name="Picture 17" hidden="1">
            <a:extLst>
              <a:ext uri="{FF2B5EF4-FFF2-40B4-BE49-F238E27FC236}">
                <a16:creationId xmlns:a16="http://schemas.microsoft.com/office/drawing/2014/main" id="{8D25C2A8-0BF5-4AD5-832E-A6D37722D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-728663"/>
            <a:ext cx="66087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4C9603CA-5F9C-4C7B-AD4E-2B8414C07205}"/>
              </a:ext>
            </a:extLst>
          </p:cNvPr>
          <p:cNvSpPr txBox="1"/>
          <p:nvPr/>
        </p:nvSpPr>
        <p:spPr>
          <a:xfrm>
            <a:off x="-3276600" y="3576638"/>
            <a:ext cx="274637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45071" name="Picture 19" hidden="1">
            <a:extLst>
              <a:ext uri="{FF2B5EF4-FFF2-40B4-BE49-F238E27FC236}">
                <a16:creationId xmlns:a16="http://schemas.microsoft.com/office/drawing/2014/main" id="{4C51E9F6-AC9C-4EF4-8083-CDC4A24E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03588" y="600075"/>
            <a:ext cx="277336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lowchart: Alternate Process 3">
            <a:extLst>
              <a:ext uri="{FF2B5EF4-FFF2-40B4-BE49-F238E27FC236}">
                <a16:creationId xmlns:a16="http://schemas.microsoft.com/office/drawing/2014/main" id="{9557F000-4F26-4231-B33C-A168BE33BD00}"/>
              </a:ext>
            </a:extLst>
          </p:cNvPr>
          <p:cNvSpPr/>
          <p:nvPr/>
        </p:nvSpPr>
        <p:spPr>
          <a:xfrm>
            <a:off x="1473200" y="452438"/>
            <a:ext cx="5510213" cy="2335212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Is he </a:t>
            </a: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listening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to music?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C2FD40-D8D7-4B99-9EDD-7CFD4006EB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20478" y="545575"/>
            <a:ext cx="1927511" cy="214893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3">
            <a:extLst>
              <a:ext uri="{FF2B5EF4-FFF2-40B4-BE49-F238E27FC236}">
                <a16:creationId xmlns:a16="http://schemas.microsoft.com/office/drawing/2014/main" id="{53A16F75-DE93-4C4C-B602-79E483A5F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4000"/>
            <a:ext cx="121920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owchart: Alternate Process 3">
            <a:extLst>
              <a:ext uri="{FF2B5EF4-FFF2-40B4-BE49-F238E27FC236}">
                <a16:creationId xmlns:a16="http://schemas.microsoft.com/office/drawing/2014/main" id="{88970892-5869-458A-9509-C20DCD15AA4D}"/>
              </a:ext>
            </a:extLst>
          </p:cNvPr>
          <p:cNvSpPr/>
          <p:nvPr/>
        </p:nvSpPr>
        <p:spPr>
          <a:xfrm>
            <a:off x="1493838" y="465138"/>
            <a:ext cx="5511800" cy="2335212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5060" name="Picture 24">
            <a:extLst>
              <a:ext uri="{FF2B5EF4-FFF2-40B4-BE49-F238E27FC236}">
                <a16:creationId xmlns:a16="http://schemas.microsoft.com/office/drawing/2014/main" id="{E85A2A7D-AC78-4A8F-8BB8-74CC1BC1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5100" y="3429000"/>
            <a:ext cx="2149475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D7DBBA2-715F-4365-B1C1-48C1A28DEF95}"/>
              </a:ext>
            </a:extLst>
          </p:cNvPr>
          <p:cNvGrpSpPr>
            <a:grpSpLocks/>
          </p:cNvGrpSpPr>
          <p:nvPr/>
        </p:nvGrpSpPr>
        <p:grpSpPr bwMode="auto">
          <a:xfrm>
            <a:off x="1493838" y="3548063"/>
            <a:ext cx="2297112" cy="3152775"/>
            <a:chOff x="1797983" y="2928034"/>
            <a:chExt cx="2450167" cy="336267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69F77DB-D345-4972-A075-25AD17E6932F}"/>
                </a:ext>
              </a:extLst>
            </p:cNvPr>
            <p:cNvCxnSpPr/>
            <p:nvPr/>
          </p:nvCxnSpPr>
          <p:spPr>
            <a:xfrm flipH="1">
              <a:off x="3890870" y="3017773"/>
              <a:ext cx="44025" cy="2003046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075" name="Picture 16">
              <a:extLst>
                <a:ext uri="{FF2B5EF4-FFF2-40B4-BE49-F238E27FC236}">
                  <a16:creationId xmlns:a16="http://schemas.microsoft.com/office/drawing/2014/main" id="{E80A4E44-D6C7-43BB-BB88-35A5FAA46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983" y="2928034"/>
              <a:ext cx="2450167" cy="336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916322D-3423-42F7-9945-B00FBCF6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313" y="4414838"/>
            <a:ext cx="1843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81A36B-332D-400E-80BF-7175DBA5A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838" y="3563938"/>
            <a:ext cx="22891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0EE0ED-44F9-40B0-A367-17063E92C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2681">
            <a:off x="2246313" y="4513263"/>
            <a:ext cx="1843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8D9757D-6FA9-4101-9BE1-A337F8E033D8}"/>
              </a:ext>
            </a:extLst>
          </p:cNvPr>
          <p:cNvSpPr/>
          <p:nvPr/>
        </p:nvSpPr>
        <p:spPr>
          <a:xfrm>
            <a:off x="7673975" y="501650"/>
            <a:ext cx="3819525" cy="1004888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Yes, </a:t>
            </a:r>
            <a:r>
              <a:rPr lang="en-US" sz="3600" b="1" noProof="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he is.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79EBAC0-2A21-410B-AD43-1DF00BB0D80B}"/>
              </a:ext>
            </a:extLst>
          </p:cNvPr>
          <p:cNvSpPr/>
          <p:nvPr/>
        </p:nvSpPr>
        <p:spPr>
          <a:xfrm>
            <a:off x="7673975" y="1793875"/>
            <a:ext cx="3819525" cy="1006475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No,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he </a:t>
            </a:r>
            <a:r>
              <a:rPr lang="en-US" sz="3600" b="1" noProof="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isn’t</a:t>
            </a:r>
            <a:r>
              <a:rPr lang="en-US" sz="3600" b="1" noProof="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BEF668-2CFF-4807-949B-5D5790FA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813" y="5616575"/>
            <a:ext cx="173037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>
            <a:extLst>
              <a:ext uri="{FF2B5EF4-FFF2-40B4-BE49-F238E27FC236}">
                <a16:creationId xmlns:a16="http://schemas.microsoft.com/office/drawing/2014/main" id="{4A6D8BC0-F9CF-4F8C-A5B8-5C3D1A84FDCD}"/>
              </a:ext>
            </a:extLst>
          </p:cNvPr>
          <p:cNvSpPr/>
          <p:nvPr/>
        </p:nvSpPr>
        <p:spPr>
          <a:xfrm>
            <a:off x="12777788" y="501650"/>
            <a:ext cx="914400" cy="9144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069" name="Picture 17" hidden="1">
            <a:extLst>
              <a:ext uri="{FF2B5EF4-FFF2-40B4-BE49-F238E27FC236}">
                <a16:creationId xmlns:a16="http://schemas.microsoft.com/office/drawing/2014/main" id="{8D25C2A8-0BF5-4AD5-832E-A6D37722D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-728663"/>
            <a:ext cx="66087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4C9603CA-5F9C-4C7B-AD4E-2B8414C07205}"/>
              </a:ext>
            </a:extLst>
          </p:cNvPr>
          <p:cNvSpPr txBox="1"/>
          <p:nvPr/>
        </p:nvSpPr>
        <p:spPr>
          <a:xfrm>
            <a:off x="-3276600" y="3576638"/>
            <a:ext cx="274637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45071" name="Picture 19" hidden="1">
            <a:extLst>
              <a:ext uri="{FF2B5EF4-FFF2-40B4-BE49-F238E27FC236}">
                <a16:creationId xmlns:a16="http://schemas.microsoft.com/office/drawing/2014/main" id="{4C51E9F6-AC9C-4EF4-8083-CDC4A24E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03588" y="600075"/>
            <a:ext cx="277336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lowchart: Alternate Process 3">
            <a:extLst>
              <a:ext uri="{FF2B5EF4-FFF2-40B4-BE49-F238E27FC236}">
                <a16:creationId xmlns:a16="http://schemas.microsoft.com/office/drawing/2014/main" id="{9557F000-4F26-4231-B33C-A168BE33BD00}"/>
              </a:ext>
            </a:extLst>
          </p:cNvPr>
          <p:cNvSpPr/>
          <p:nvPr/>
        </p:nvSpPr>
        <p:spPr>
          <a:xfrm>
            <a:off x="1473200" y="452438"/>
            <a:ext cx="5510213" cy="2335212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D1131C-AB27-4979-B2DB-0E72BAC2DA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30813" y="539326"/>
            <a:ext cx="1651250" cy="21068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7EFA94D-B123-4978-B5A1-3EB1E39FC1A4}"/>
              </a:ext>
            </a:extLst>
          </p:cNvPr>
          <p:cNvSpPr txBox="1"/>
          <p:nvPr/>
        </p:nvSpPr>
        <p:spPr>
          <a:xfrm>
            <a:off x="1626568" y="593398"/>
            <a:ext cx="27068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Is he </a:t>
            </a:r>
            <a:r>
              <a:rPr lang="en-US" sz="3600" b="1" dirty="0">
                <a:solidFill>
                  <a:srgbClr val="0070C0"/>
                </a:solidFill>
              </a:rPr>
              <a:t>playing table tennis</a:t>
            </a:r>
            <a:r>
              <a:rPr lang="en-US" sz="3600" b="1" dirty="0"/>
              <a:t>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>
            <a:extLst>
              <a:ext uri="{FF2B5EF4-FFF2-40B4-BE49-F238E27FC236}">
                <a16:creationId xmlns:a16="http://schemas.microsoft.com/office/drawing/2014/main" id="{8018BABE-3D45-1412-0897-74F7353C4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7825"/>
            <a:ext cx="121920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owchart: Alternate Process 3">
            <a:extLst>
              <a:ext uri="{FF2B5EF4-FFF2-40B4-BE49-F238E27FC236}">
                <a16:creationId xmlns:a16="http://schemas.microsoft.com/office/drawing/2014/main" id="{D73E4E6D-3399-4D54-878B-916CCE76E2B2}"/>
              </a:ext>
            </a:extLst>
          </p:cNvPr>
          <p:cNvSpPr/>
          <p:nvPr/>
        </p:nvSpPr>
        <p:spPr>
          <a:xfrm>
            <a:off x="1493838" y="465138"/>
            <a:ext cx="5511800" cy="2335212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         Are they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playing a board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game</a:t>
            </a:r>
            <a:r>
              <a:rPr lang="en-US" sz="32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7108" name="Picture 24">
            <a:extLst>
              <a:ext uri="{FF2B5EF4-FFF2-40B4-BE49-F238E27FC236}">
                <a16:creationId xmlns:a16="http://schemas.microsoft.com/office/drawing/2014/main" id="{9792A697-4D69-411F-B745-CFF8EFDC2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5100" y="3429000"/>
            <a:ext cx="2149475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F4747AA-330D-407A-84F4-ED329DA97411}"/>
              </a:ext>
            </a:extLst>
          </p:cNvPr>
          <p:cNvGrpSpPr>
            <a:grpSpLocks/>
          </p:cNvGrpSpPr>
          <p:nvPr/>
        </p:nvGrpSpPr>
        <p:grpSpPr bwMode="auto">
          <a:xfrm>
            <a:off x="1493838" y="3548063"/>
            <a:ext cx="2297112" cy="3152775"/>
            <a:chOff x="1797983" y="2928034"/>
            <a:chExt cx="2450167" cy="336267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49F5F3-4E25-4363-A859-0F407C3EBAAA}"/>
                </a:ext>
              </a:extLst>
            </p:cNvPr>
            <p:cNvCxnSpPr/>
            <p:nvPr/>
          </p:nvCxnSpPr>
          <p:spPr>
            <a:xfrm flipH="1">
              <a:off x="3890870" y="3017773"/>
              <a:ext cx="44025" cy="2003046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122" name="Picture 16">
              <a:extLst>
                <a:ext uri="{FF2B5EF4-FFF2-40B4-BE49-F238E27FC236}">
                  <a16:creationId xmlns:a16="http://schemas.microsoft.com/office/drawing/2014/main" id="{1D2150BB-EEC5-47E2-A2BA-C054AA2BFE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983" y="2928034"/>
              <a:ext cx="2450167" cy="336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6E93F51-7993-4E2F-B2CF-66082560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313" y="4414838"/>
            <a:ext cx="1843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AC8E86-63D2-4AF8-ACB7-ED378855A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838" y="3563938"/>
            <a:ext cx="22891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2FA4C-1776-4EC1-9146-0C430064A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2681">
            <a:off x="2246313" y="4513263"/>
            <a:ext cx="1843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3FE6620-DFDB-45E6-B44A-D316069DF5AD}"/>
              </a:ext>
            </a:extLst>
          </p:cNvPr>
          <p:cNvSpPr/>
          <p:nvPr/>
        </p:nvSpPr>
        <p:spPr>
          <a:xfrm>
            <a:off x="7673974" y="1793875"/>
            <a:ext cx="4421947" cy="1006475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No,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aren’t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They are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playing chess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CDA0D69-2B4A-431C-B019-F6C87E623FCE}"/>
              </a:ext>
            </a:extLst>
          </p:cNvPr>
          <p:cNvSpPr/>
          <p:nvPr/>
        </p:nvSpPr>
        <p:spPr>
          <a:xfrm>
            <a:off x="7673975" y="482600"/>
            <a:ext cx="4312616" cy="1006475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Yes, </a:t>
            </a: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they are</a:t>
            </a: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2" name="Picture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87FDFD-6528-421E-B54B-7412C58FE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813" y="5616575"/>
            <a:ext cx="173037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5-Point Star 13">
            <a:extLst>
              <a:ext uri="{FF2B5EF4-FFF2-40B4-BE49-F238E27FC236}">
                <a16:creationId xmlns:a16="http://schemas.microsoft.com/office/drawing/2014/main" id="{54B4E160-A033-45C1-93BB-52AE69312C21}"/>
              </a:ext>
            </a:extLst>
          </p:cNvPr>
          <p:cNvSpPr/>
          <p:nvPr/>
        </p:nvSpPr>
        <p:spPr>
          <a:xfrm>
            <a:off x="12403138" y="1885950"/>
            <a:ext cx="914400" cy="9144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117" name="Picture 17" hidden="1">
            <a:extLst>
              <a:ext uri="{FF2B5EF4-FFF2-40B4-BE49-F238E27FC236}">
                <a16:creationId xmlns:a16="http://schemas.microsoft.com/office/drawing/2014/main" id="{E6207E26-A6E6-4C3E-81B7-3F5AF8E3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-728663"/>
            <a:ext cx="66087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1EE95D35-977B-4721-A3E0-124D0474F10D}"/>
              </a:ext>
            </a:extLst>
          </p:cNvPr>
          <p:cNvSpPr txBox="1"/>
          <p:nvPr/>
        </p:nvSpPr>
        <p:spPr>
          <a:xfrm>
            <a:off x="-3276600" y="3576638"/>
            <a:ext cx="274637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47119" name="Picture 19" hidden="1">
            <a:extLst>
              <a:ext uri="{FF2B5EF4-FFF2-40B4-BE49-F238E27FC236}">
                <a16:creationId xmlns:a16="http://schemas.microsoft.com/office/drawing/2014/main" id="{F295D1F9-55E2-4005-852A-FD809B74C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03588" y="600075"/>
            <a:ext cx="277336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29286A-A736-4B94-8B67-F0F6CAF07D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7049" y="548585"/>
            <a:ext cx="1974139" cy="216831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>
            <a:extLst>
              <a:ext uri="{FF2B5EF4-FFF2-40B4-BE49-F238E27FC236}">
                <a16:creationId xmlns:a16="http://schemas.microsoft.com/office/drawing/2014/main" id="{8018BABE-3D45-1412-0897-74F7353C4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7825"/>
            <a:ext cx="121920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owchart: Alternate Process 3">
            <a:extLst>
              <a:ext uri="{FF2B5EF4-FFF2-40B4-BE49-F238E27FC236}">
                <a16:creationId xmlns:a16="http://schemas.microsoft.com/office/drawing/2014/main" id="{D73E4E6D-3399-4D54-878B-916CCE76E2B2}"/>
              </a:ext>
            </a:extLst>
          </p:cNvPr>
          <p:cNvSpPr/>
          <p:nvPr/>
        </p:nvSpPr>
        <p:spPr>
          <a:xfrm>
            <a:off x="1493838" y="465138"/>
            <a:ext cx="5511800" cy="2335212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         Are they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watching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television</a:t>
            </a:r>
            <a:r>
              <a:rPr lang="en-US" sz="32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7108" name="Picture 24">
            <a:extLst>
              <a:ext uri="{FF2B5EF4-FFF2-40B4-BE49-F238E27FC236}">
                <a16:creationId xmlns:a16="http://schemas.microsoft.com/office/drawing/2014/main" id="{9792A697-4D69-411F-B745-CFF8EFDC2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5100" y="3429000"/>
            <a:ext cx="2149475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F4747AA-330D-407A-84F4-ED329DA97411}"/>
              </a:ext>
            </a:extLst>
          </p:cNvPr>
          <p:cNvGrpSpPr>
            <a:grpSpLocks/>
          </p:cNvGrpSpPr>
          <p:nvPr/>
        </p:nvGrpSpPr>
        <p:grpSpPr bwMode="auto">
          <a:xfrm>
            <a:off x="1493838" y="3548063"/>
            <a:ext cx="2297112" cy="3152775"/>
            <a:chOff x="1797983" y="2928034"/>
            <a:chExt cx="2450167" cy="336267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49F5F3-4E25-4363-A859-0F407C3EBAAA}"/>
                </a:ext>
              </a:extLst>
            </p:cNvPr>
            <p:cNvCxnSpPr/>
            <p:nvPr/>
          </p:nvCxnSpPr>
          <p:spPr>
            <a:xfrm flipH="1">
              <a:off x="3890870" y="3017773"/>
              <a:ext cx="44025" cy="2003046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122" name="Picture 16">
              <a:extLst>
                <a:ext uri="{FF2B5EF4-FFF2-40B4-BE49-F238E27FC236}">
                  <a16:creationId xmlns:a16="http://schemas.microsoft.com/office/drawing/2014/main" id="{1D2150BB-EEC5-47E2-A2BA-C054AA2BFE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983" y="2928034"/>
              <a:ext cx="2450167" cy="336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6E93F51-7993-4E2F-B2CF-66082560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313" y="4414838"/>
            <a:ext cx="1843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AC8E86-63D2-4AF8-ACB7-ED378855A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838" y="3563938"/>
            <a:ext cx="22891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2FA4C-1776-4EC1-9146-0C430064A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2681">
            <a:off x="2246313" y="4513263"/>
            <a:ext cx="1843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3FE6620-DFDB-45E6-B44A-D316069DF5AD}"/>
              </a:ext>
            </a:extLst>
          </p:cNvPr>
          <p:cNvSpPr/>
          <p:nvPr/>
        </p:nvSpPr>
        <p:spPr>
          <a:xfrm>
            <a:off x="7404652" y="1793875"/>
            <a:ext cx="4691269" cy="1006475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No,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aren’t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They are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doing martial arts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CDA0D69-2B4A-431C-B019-F6C87E623FCE}"/>
              </a:ext>
            </a:extLst>
          </p:cNvPr>
          <p:cNvSpPr/>
          <p:nvPr/>
        </p:nvSpPr>
        <p:spPr>
          <a:xfrm>
            <a:off x="7404652" y="482600"/>
            <a:ext cx="4691269" cy="1006475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Yes, </a:t>
            </a: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they are</a:t>
            </a: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2" name="Picture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87FDFD-6528-421E-B54B-7412C58FE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813" y="5616575"/>
            <a:ext cx="173037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5-Point Star 13">
            <a:extLst>
              <a:ext uri="{FF2B5EF4-FFF2-40B4-BE49-F238E27FC236}">
                <a16:creationId xmlns:a16="http://schemas.microsoft.com/office/drawing/2014/main" id="{54B4E160-A033-45C1-93BB-52AE69312C21}"/>
              </a:ext>
            </a:extLst>
          </p:cNvPr>
          <p:cNvSpPr/>
          <p:nvPr/>
        </p:nvSpPr>
        <p:spPr>
          <a:xfrm>
            <a:off x="12403138" y="1885950"/>
            <a:ext cx="914400" cy="9144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117" name="Picture 17" hidden="1">
            <a:extLst>
              <a:ext uri="{FF2B5EF4-FFF2-40B4-BE49-F238E27FC236}">
                <a16:creationId xmlns:a16="http://schemas.microsoft.com/office/drawing/2014/main" id="{E6207E26-A6E6-4C3E-81B7-3F5AF8E3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-728663"/>
            <a:ext cx="66087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1EE95D35-977B-4721-A3E0-124D0474F10D}"/>
              </a:ext>
            </a:extLst>
          </p:cNvPr>
          <p:cNvSpPr txBox="1"/>
          <p:nvPr/>
        </p:nvSpPr>
        <p:spPr>
          <a:xfrm>
            <a:off x="-3276600" y="3576638"/>
            <a:ext cx="274637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47119" name="Picture 19" hidden="1">
            <a:extLst>
              <a:ext uri="{FF2B5EF4-FFF2-40B4-BE49-F238E27FC236}">
                <a16:creationId xmlns:a16="http://schemas.microsoft.com/office/drawing/2014/main" id="{F295D1F9-55E2-4005-852A-FD809B74C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03588" y="600075"/>
            <a:ext cx="277336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7F8923-F350-4DAE-8E6C-F41632C4F5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65880" y="616226"/>
            <a:ext cx="1895308" cy="19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323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3">
            <a:extLst>
              <a:ext uri="{FF2B5EF4-FFF2-40B4-BE49-F238E27FC236}">
                <a16:creationId xmlns:a16="http://schemas.microsoft.com/office/drawing/2014/main" id="{53A16F75-DE93-4C4C-B602-79E483A5F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4000"/>
            <a:ext cx="121920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owchart: Alternate Process 3">
            <a:extLst>
              <a:ext uri="{FF2B5EF4-FFF2-40B4-BE49-F238E27FC236}">
                <a16:creationId xmlns:a16="http://schemas.microsoft.com/office/drawing/2014/main" id="{88970892-5869-458A-9509-C20DCD15AA4D}"/>
              </a:ext>
            </a:extLst>
          </p:cNvPr>
          <p:cNvSpPr/>
          <p:nvPr/>
        </p:nvSpPr>
        <p:spPr>
          <a:xfrm>
            <a:off x="1493838" y="465138"/>
            <a:ext cx="5511800" cy="2335212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5060" name="Picture 24">
            <a:extLst>
              <a:ext uri="{FF2B5EF4-FFF2-40B4-BE49-F238E27FC236}">
                <a16:creationId xmlns:a16="http://schemas.microsoft.com/office/drawing/2014/main" id="{E85A2A7D-AC78-4A8F-8BB8-74CC1BC1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5100" y="3429000"/>
            <a:ext cx="2149475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D7DBBA2-715F-4365-B1C1-48C1A28DEF95}"/>
              </a:ext>
            </a:extLst>
          </p:cNvPr>
          <p:cNvGrpSpPr>
            <a:grpSpLocks/>
          </p:cNvGrpSpPr>
          <p:nvPr/>
        </p:nvGrpSpPr>
        <p:grpSpPr bwMode="auto">
          <a:xfrm>
            <a:off x="1493838" y="3548063"/>
            <a:ext cx="2297112" cy="3152775"/>
            <a:chOff x="1797983" y="2928034"/>
            <a:chExt cx="2450167" cy="336267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69F77DB-D345-4972-A075-25AD17E6932F}"/>
                </a:ext>
              </a:extLst>
            </p:cNvPr>
            <p:cNvCxnSpPr/>
            <p:nvPr/>
          </p:nvCxnSpPr>
          <p:spPr>
            <a:xfrm flipH="1">
              <a:off x="3890870" y="3017773"/>
              <a:ext cx="44025" cy="2003046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075" name="Picture 16">
              <a:extLst>
                <a:ext uri="{FF2B5EF4-FFF2-40B4-BE49-F238E27FC236}">
                  <a16:creationId xmlns:a16="http://schemas.microsoft.com/office/drawing/2014/main" id="{E80A4E44-D6C7-43BB-BB88-35A5FAA46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983" y="2928034"/>
              <a:ext cx="2450167" cy="336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916322D-3423-42F7-9945-B00FBCF6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313" y="4414838"/>
            <a:ext cx="1843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81A36B-332D-400E-80BF-7175DBA5A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838" y="3563938"/>
            <a:ext cx="22891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0EE0ED-44F9-40B0-A367-17063E92C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2681">
            <a:off x="2246313" y="4513263"/>
            <a:ext cx="1843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8D9757D-6FA9-4101-9BE1-A337F8E033D8}"/>
              </a:ext>
            </a:extLst>
          </p:cNvPr>
          <p:cNvSpPr/>
          <p:nvPr/>
        </p:nvSpPr>
        <p:spPr>
          <a:xfrm>
            <a:off x="7673975" y="501650"/>
            <a:ext cx="3819525" cy="1004888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Yes, </a:t>
            </a:r>
            <a:r>
              <a:rPr lang="en-US" sz="3600" b="1" noProof="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they are.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79EBAC0-2A21-410B-AD43-1DF00BB0D80B}"/>
              </a:ext>
            </a:extLst>
          </p:cNvPr>
          <p:cNvSpPr/>
          <p:nvPr/>
        </p:nvSpPr>
        <p:spPr>
          <a:xfrm>
            <a:off x="7673975" y="1793875"/>
            <a:ext cx="3819525" cy="1006475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No,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they aren’t</a:t>
            </a:r>
            <a:r>
              <a:rPr lang="en-US" sz="3600" b="1" noProof="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BEF668-2CFF-4807-949B-5D5790FA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813" y="5616575"/>
            <a:ext cx="173037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>
            <a:extLst>
              <a:ext uri="{FF2B5EF4-FFF2-40B4-BE49-F238E27FC236}">
                <a16:creationId xmlns:a16="http://schemas.microsoft.com/office/drawing/2014/main" id="{4A6D8BC0-F9CF-4F8C-A5B8-5C3D1A84FDCD}"/>
              </a:ext>
            </a:extLst>
          </p:cNvPr>
          <p:cNvSpPr/>
          <p:nvPr/>
        </p:nvSpPr>
        <p:spPr>
          <a:xfrm>
            <a:off x="12777788" y="501650"/>
            <a:ext cx="914400" cy="9144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069" name="Picture 17" hidden="1">
            <a:extLst>
              <a:ext uri="{FF2B5EF4-FFF2-40B4-BE49-F238E27FC236}">
                <a16:creationId xmlns:a16="http://schemas.microsoft.com/office/drawing/2014/main" id="{8D25C2A8-0BF5-4AD5-832E-A6D37722D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-728663"/>
            <a:ext cx="66087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4C9603CA-5F9C-4C7B-AD4E-2B8414C07205}"/>
              </a:ext>
            </a:extLst>
          </p:cNvPr>
          <p:cNvSpPr txBox="1"/>
          <p:nvPr/>
        </p:nvSpPr>
        <p:spPr>
          <a:xfrm>
            <a:off x="-3276600" y="3576638"/>
            <a:ext cx="274637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45071" name="Picture 19" hidden="1">
            <a:extLst>
              <a:ext uri="{FF2B5EF4-FFF2-40B4-BE49-F238E27FC236}">
                <a16:creationId xmlns:a16="http://schemas.microsoft.com/office/drawing/2014/main" id="{4C51E9F6-AC9C-4EF4-8083-CDC4A24E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03588" y="600075"/>
            <a:ext cx="277336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lowchart: Alternate Process 3">
            <a:extLst>
              <a:ext uri="{FF2B5EF4-FFF2-40B4-BE49-F238E27FC236}">
                <a16:creationId xmlns:a16="http://schemas.microsoft.com/office/drawing/2014/main" id="{9557F000-4F26-4231-B33C-A168BE33BD00}"/>
              </a:ext>
            </a:extLst>
          </p:cNvPr>
          <p:cNvSpPr/>
          <p:nvPr/>
        </p:nvSpPr>
        <p:spPr>
          <a:xfrm>
            <a:off x="1473200" y="452438"/>
            <a:ext cx="5510213" cy="2335212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EFA94D-B123-4978-B5A1-3EB1E39FC1A4}"/>
              </a:ext>
            </a:extLst>
          </p:cNvPr>
          <p:cNvSpPr txBox="1"/>
          <p:nvPr/>
        </p:nvSpPr>
        <p:spPr>
          <a:xfrm>
            <a:off x="1626568" y="593398"/>
            <a:ext cx="27068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Are they </a:t>
            </a:r>
            <a:r>
              <a:rPr lang="en-US" sz="3600" b="1" dirty="0">
                <a:solidFill>
                  <a:srgbClr val="0070C0"/>
                </a:solidFill>
              </a:rPr>
              <a:t>watching television</a:t>
            </a:r>
            <a:r>
              <a:rPr lang="en-US" sz="3600" b="1" dirty="0"/>
              <a:t>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08B8976-FA19-4B57-A607-690F4C14D6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20478" y="489096"/>
            <a:ext cx="2079369" cy="21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072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787A0-6016-4F14-AB86-11AFDF45A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645"/>
            <a:ext cx="12192000" cy="1340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CDDDCB-8C8B-4135-A46C-554ECC50CC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1"/>
          <a:stretch/>
        </p:blipFill>
        <p:spPr>
          <a:xfrm>
            <a:off x="289836" y="2000250"/>
            <a:ext cx="9688277" cy="29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3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787A0-6016-4F14-AB86-11AFDF45A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645"/>
            <a:ext cx="12192000" cy="13403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16E3BD-16DD-4521-B274-C0493195A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92" y="1761892"/>
            <a:ext cx="11041016" cy="3334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7F94D7-0EBA-4468-9783-A6F1941BB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045" y="4135274"/>
            <a:ext cx="643842" cy="6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D90CF2-B08E-5386-D398-B596F84914D0}"/>
              </a:ext>
            </a:extLst>
          </p:cNvPr>
          <p:cNvSpPr txBox="1"/>
          <p:nvPr/>
        </p:nvSpPr>
        <p:spPr>
          <a:xfrm>
            <a:off x="4317670" y="877113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B5507D-CE38-EF9B-8833-77A72B6D54A4}"/>
              </a:ext>
            </a:extLst>
          </p:cNvPr>
          <p:cNvSpPr/>
          <p:nvPr/>
        </p:nvSpPr>
        <p:spPr>
          <a:xfrm>
            <a:off x="4984207" y="1830383"/>
            <a:ext cx="1666428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F228698-6085-C32E-FD06-9C1009C36AFA}"/>
              </a:ext>
            </a:extLst>
          </p:cNvPr>
          <p:cNvSpPr/>
          <p:nvPr/>
        </p:nvSpPr>
        <p:spPr>
          <a:xfrm>
            <a:off x="4826977" y="3799242"/>
            <a:ext cx="4669449" cy="1210908"/>
          </a:xfrm>
          <a:prstGeom prst="wedgeRoundRectCallout">
            <a:avLst>
              <a:gd name="adj1" fmla="val 64100"/>
              <a:gd name="adj2" fmla="val 4342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read a comic book</a:t>
            </a:r>
          </a:p>
        </p:txBody>
      </p:sp>
      <p:pic>
        <p:nvPicPr>
          <p:cNvPr id="17" name="NEXT">
            <a:hlinkClick r:id="rId2" action="ppaction://hlinksldjump"/>
            <a:extLst>
              <a:ext uri="{FF2B5EF4-FFF2-40B4-BE49-F238E27FC236}">
                <a16:creationId xmlns:a16="http://schemas.microsoft.com/office/drawing/2014/main" id="{87824A38-2DA8-1C7D-7F36-EC530B2234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1984" y="1594800"/>
            <a:ext cx="1650233" cy="1065192"/>
          </a:xfrm>
          <a:prstGeom prst="rect">
            <a:avLst/>
          </a:prstGeom>
        </p:spPr>
      </p:pic>
      <p:sp>
        <p:nvSpPr>
          <p:cNvPr id="18" name="Rectangle: check">
            <a:extLst>
              <a:ext uri="{FF2B5EF4-FFF2-40B4-BE49-F238E27FC236}">
                <a16:creationId xmlns:a16="http://schemas.microsoft.com/office/drawing/2014/main" id="{20E2A537-1594-9498-8DD8-2914B65DA484}"/>
              </a:ext>
            </a:extLst>
          </p:cNvPr>
          <p:cNvSpPr/>
          <p:nvPr/>
        </p:nvSpPr>
        <p:spPr>
          <a:xfrm>
            <a:off x="6792537" y="1830383"/>
            <a:ext cx="1666428" cy="7315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CHECK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BC421-23C8-44DF-A175-7E96D2A9B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19" y="1960472"/>
            <a:ext cx="3985110" cy="41127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C8B659-F978-43EC-AD15-6057CFBD0880}"/>
              </a:ext>
            </a:extLst>
          </p:cNvPr>
          <p:cNvSpPr txBox="1"/>
          <p:nvPr/>
        </p:nvSpPr>
        <p:spPr>
          <a:xfrm>
            <a:off x="0" y="461614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1</a:t>
            </a:r>
          </a:p>
        </p:txBody>
      </p:sp>
    </p:spTree>
    <p:extLst>
      <p:ext uri="{BB962C8B-B14F-4D97-AF65-F5344CB8AC3E}">
        <p14:creationId xmlns:p14="http://schemas.microsoft.com/office/powerpoint/2010/main" val="20155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787A0-6016-4F14-AB86-11AFDF45A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645"/>
            <a:ext cx="12192000" cy="1340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F0A0C1-7B44-42AF-B196-177C767E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24" y="1861471"/>
            <a:ext cx="11785676" cy="3546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73C30A-137F-4442-B67C-C9B0D5EAA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5" t="19761" r="6439" b="28986"/>
          <a:stretch/>
        </p:blipFill>
        <p:spPr>
          <a:xfrm>
            <a:off x="3035319" y="4438650"/>
            <a:ext cx="704204" cy="7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787A0-6016-4F14-AB86-11AFDF45A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645"/>
            <a:ext cx="12192000" cy="13403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325D3A-7E71-4ABC-AC11-945FECDB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6" y="1632292"/>
            <a:ext cx="11979274" cy="4023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D565CF-EEDC-4C7A-94D9-0915AF84F7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5" t="19761" r="6439" b="28986"/>
          <a:stretch/>
        </p:blipFill>
        <p:spPr>
          <a:xfrm>
            <a:off x="3154588" y="4707007"/>
            <a:ext cx="704204" cy="7020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355A33-4427-424B-98ED-2C6EED7AF039}"/>
              </a:ext>
            </a:extLst>
          </p:cNvPr>
          <p:cNvSpPr/>
          <p:nvPr/>
        </p:nvSpPr>
        <p:spPr>
          <a:xfrm>
            <a:off x="99391" y="3110948"/>
            <a:ext cx="268357" cy="6659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9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751" y="1818408"/>
            <a:ext cx="434578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70C0"/>
                </a:solidFill>
              </a:rPr>
              <a:t>listen to music, watch television, play table tennis, do martial arts, skate, play chess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7315" y="1818408"/>
            <a:ext cx="677528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Is</a:t>
            </a:r>
            <a:r>
              <a:rPr lang="en-US" sz="3600" dirty="0">
                <a:solidFill>
                  <a:srgbClr val="0070C0"/>
                </a:solidFill>
              </a:rPr>
              <a:t> he playing chess</a:t>
            </a:r>
            <a:r>
              <a:rPr lang="en-US" sz="3600" dirty="0"/>
              <a:t>?</a:t>
            </a:r>
          </a:p>
          <a:p>
            <a:r>
              <a:rPr lang="en-US" sz="3600" dirty="0"/>
              <a:t> – Yes,</a:t>
            </a:r>
            <a:r>
              <a:rPr lang="en-US" sz="3600" dirty="0">
                <a:solidFill>
                  <a:schemeClr val="accent5"/>
                </a:solidFill>
              </a:rPr>
              <a:t> he 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Are they </a:t>
            </a:r>
            <a:r>
              <a:rPr lang="en-US" sz="3600" dirty="0">
                <a:solidFill>
                  <a:srgbClr val="0070C0"/>
                </a:solidFill>
              </a:rPr>
              <a:t>doing martial arts?</a:t>
            </a:r>
          </a:p>
          <a:p>
            <a:r>
              <a:rPr lang="en-US" sz="3600" dirty="0"/>
              <a:t> - No,</a:t>
            </a:r>
            <a:r>
              <a:rPr lang="en-US" sz="3600" dirty="0">
                <a:solidFill>
                  <a:srgbClr val="0070C0"/>
                </a:solidFill>
              </a:rPr>
              <a:t> they aren’t</a:t>
            </a:r>
            <a:r>
              <a:rPr lang="en-US" sz="3600" dirty="0">
                <a:solidFill>
                  <a:schemeClr val="accent5"/>
                </a:solidFill>
              </a:rPr>
              <a:t>. </a:t>
            </a:r>
            <a:r>
              <a:rPr lang="en-US" sz="3600" dirty="0"/>
              <a:t>They’re </a:t>
            </a:r>
            <a:r>
              <a:rPr lang="en-US" sz="3600" dirty="0">
                <a:solidFill>
                  <a:srgbClr val="0070C0"/>
                </a:solidFill>
              </a:rPr>
              <a:t>skating</a:t>
            </a:r>
            <a:r>
              <a:rPr lang="en-US" sz="3600" dirty="0">
                <a:solidFill>
                  <a:schemeClr val="accent5"/>
                </a:solidFill>
              </a:rPr>
              <a:t>.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34)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23</a:t>
            </a:r>
            <a:r>
              <a:rPr lang="en-US" sz="3600" i="1" dirty="0">
                <a:solidFill>
                  <a:schemeClr val="accent5"/>
                </a:solidFill>
              </a:rPr>
              <a:t>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 52 </a:t>
            </a:r>
            <a:r>
              <a:rPr lang="en-US" sz="3600" i="1" dirty="0">
                <a:solidFill>
                  <a:srgbClr val="0070C0"/>
                </a:solidFill>
              </a:rPr>
              <a:t>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D90CF2-B08E-5386-D398-B596F84914D0}"/>
              </a:ext>
            </a:extLst>
          </p:cNvPr>
          <p:cNvSpPr txBox="1"/>
          <p:nvPr/>
        </p:nvSpPr>
        <p:spPr>
          <a:xfrm>
            <a:off x="4317670" y="877113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B5507D-CE38-EF9B-8833-77A72B6D54A4}"/>
              </a:ext>
            </a:extLst>
          </p:cNvPr>
          <p:cNvSpPr/>
          <p:nvPr/>
        </p:nvSpPr>
        <p:spPr>
          <a:xfrm>
            <a:off x="4984207" y="1830383"/>
            <a:ext cx="1666428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F228698-6085-C32E-FD06-9C1009C36AFA}"/>
              </a:ext>
            </a:extLst>
          </p:cNvPr>
          <p:cNvSpPr/>
          <p:nvPr/>
        </p:nvSpPr>
        <p:spPr>
          <a:xfrm>
            <a:off x="4615962" y="3799242"/>
            <a:ext cx="4880464" cy="1210908"/>
          </a:xfrm>
          <a:prstGeom prst="wedgeRoundRectCallout">
            <a:avLst>
              <a:gd name="adj1" fmla="val 64100"/>
              <a:gd name="adj2" fmla="val 4342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eat snacks</a:t>
            </a:r>
          </a:p>
        </p:txBody>
      </p:sp>
      <p:pic>
        <p:nvPicPr>
          <p:cNvPr id="17" name="NEXT">
            <a:hlinkClick r:id="rId2" action="ppaction://hlinksldjump"/>
            <a:extLst>
              <a:ext uri="{FF2B5EF4-FFF2-40B4-BE49-F238E27FC236}">
                <a16:creationId xmlns:a16="http://schemas.microsoft.com/office/drawing/2014/main" id="{87824A38-2DA8-1C7D-7F36-EC530B2234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1984" y="1594800"/>
            <a:ext cx="1650233" cy="1065192"/>
          </a:xfrm>
          <a:prstGeom prst="rect">
            <a:avLst/>
          </a:prstGeom>
        </p:spPr>
      </p:pic>
      <p:sp>
        <p:nvSpPr>
          <p:cNvPr id="18" name="Rectangle: check">
            <a:extLst>
              <a:ext uri="{FF2B5EF4-FFF2-40B4-BE49-F238E27FC236}">
                <a16:creationId xmlns:a16="http://schemas.microsoft.com/office/drawing/2014/main" id="{20E2A537-1594-9498-8DD8-2914B65DA484}"/>
              </a:ext>
            </a:extLst>
          </p:cNvPr>
          <p:cNvSpPr/>
          <p:nvPr/>
        </p:nvSpPr>
        <p:spPr>
          <a:xfrm>
            <a:off x="6792537" y="1830383"/>
            <a:ext cx="1666428" cy="7315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67A49-C6CA-41CE-B0C2-B60A22675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20" y="1913292"/>
            <a:ext cx="3618356" cy="39922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BAA141-8FB1-417B-8B47-E60425363DAE}"/>
              </a:ext>
            </a:extLst>
          </p:cNvPr>
          <p:cNvSpPr txBox="1"/>
          <p:nvPr/>
        </p:nvSpPr>
        <p:spPr>
          <a:xfrm>
            <a:off x="106515" y="537001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1</a:t>
            </a:r>
          </a:p>
        </p:txBody>
      </p:sp>
    </p:spTree>
    <p:extLst>
      <p:ext uri="{BB962C8B-B14F-4D97-AF65-F5344CB8AC3E}">
        <p14:creationId xmlns:p14="http://schemas.microsoft.com/office/powerpoint/2010/main" val="296205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D90CF2-B08E-5386-D398-B596F84914D0}"/>
              </a:ext>
            </a:extLst>
          </p:cNvPr>
          <p:cNvSpPr txBox="1"/>
          <p:nvPr/>
        </p:nvSpPr>
        <p:spPr>
          <a:xfrm>
            <a:off x="4317670" y="877113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B5507D-CE38-EF9B-8833-77A72B6D54A4}"/>
              </a:ext>
            </a:extLst>
          </p:cNvPr>
          <p:cNvSpPr/>
          <p:nvPr/>
        </p:nvSpPr>
        <p:spPr>
          <a:xfrm>
            <a:off x="4984207" y="1830383"/>
            <a:ext cx="1666428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F228698-6085-C32E-FD06-9C1009C36AFA}"/>
              </a:ext>
            </a:extLst>
          </p:cNvPr>
          <p:cNvSpPr/>
          <p:nvPr/>
        </p:nvSpPr>
        <p:spPr>
          <a:xfrm>
            <a:off x="5362576" y="3799242"/>
            <a:ext cx="4133850" cy="1210908"/>
          </a:xfrm>
          <a:prstGeom prst="wedgeRoundRectCallout">
            <a:avLst>
              <a:gd name="adj1" fmla="val 64100"/>
              <a:gd name="adj2" fmla="val 4342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take photos</a:t>
            </a:r>
          </a:p>
        </p:txBody>
      </p:sp>
      <p:pic>
        <p:nvPicPr>
          <p:cNvPr id="17" name="NEXT">
            <a:hlinkClick r:id="rId2" action="ppaction://hlinksldjump"/>
            <a:extLst>
              <a:ext uri="{FF2B5EF4-FFF2-40B4-BE49-F238E27FC236}">
                <a16:creationId xmlns:a16="http://schemas.microsoft.com/office/drawing/2014/main" id="{87824A38-2DA8-1C7D-7F36-EC530B2234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1984" y="1594800"/>
            <a:ext cx="1650233" cy="1065192"/>
          </a:xfrm>
          <a:prstGeom prst="rect">
            <a:avLst/>
          </a:prstGeom>
        </p:spPr>
      </p:pic>
      <p:sp>
        <p:nvSpPr>
          <p:cNvPr id="18" name="Rectangle: check">
            <a:extLst>
              <a:ext uri="{FF2B5EF4-FFF2-40B4-BE49-F238E27FC236}">
                <a16:creationId xmlns:a16="http://schemas.microsoft.com/office/drawing/2014/main" id="{20E2A537-1594-9498-8DD8-2914B65DA484}"/>
              </a:ext>
            </a:extLst>
          </p:cNvPr>
          <p:cNvSpPr/>
          <p:nvPr/>
        </p:nvSpPr>
        <p:spPr>
          <a:xfrm>
            <a:off x="6792537" y="1830383"/>
            <a:ext cx="1666428" cy="7315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BAA141-8FB1-417B-8B47-E60425363DAE}"/>
              </a:ext>
            </a:extLst>
          </p:cNvPr>
          <p:cNvSpPr txBox="1"/>
          <p:nvPr/>
        </p:nvSpPr>
        <p:spPr>
          <a:xfrm>
            <a:off x="106515" y="537001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4003AA-48E6-4FDC-83EA-967DB89D0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40" y="1747200"/>
            <a:ext cx="3833924" cy="441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D90CF2-B08E-5386-D398-B596F84914D0}"/>
              </a:ext>
            </a:extLst>
          </p:cNvPr>
          <p:cNvSpPr txBox="1"/>
          <p:nvPr/>
        </p:nvSpPr>
        <p:spPr>
          <a:xfrm>
            <a:off x="4317670" y="877113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B5507D-CE38-EF9B-8833-77A72B6D54A4}"/>
              </a:ext>
            </a:extLst>
          </p:cNvPr>
          <p:cNvSpPr/>
          <p:nvPr/>
        </p:nvSpPr>
        <p:spPr>
          <a:xfrm>
            <a:off x="4984207" y="1830383"/>
            <a:ext cx="1666428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F228698-6085-C32E-FD06-9C1009C36AFA}"/>
              </a:ext>
            </a:extLst>
          </p:cNvPr>
          <p:cNvSpPr/>
          <p:nvPr/>
        </p:nvSpPr>
        <p:spPr>
          <a:xfrm>
            <a:off x="5362576" y="3799242"/>
            <a:ext cx="4133850" cy="1210908"/>
          </a:xfrm>
          <a:prstGeom prst="wedgeRoundRectCallout">
            <a:avLst>
              <a:gd name="adj1" fmla="val 64100"/>
              <a:gd name="adj2" fmla="val 4342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play video games</a:t>
            </a:r>
          </a:p>
        </p:txBody>
      </p:sp>
      <p:pic>
        <p:nvPicPr>
          <p:cNvPr id="17" name="NEXT">
            <a:hlinkClick r:id="rId2" action="ppaction://hlinksldjump"/>
            <a:extLst>
              <a:ext uri="{FF2B5EF4-FFF2-40B4-BE49-F238E27FC236}">
                <a16:creationId xmlns:a16="http://schemas.microsoft.com/office/drawing/2014/main" id="{87824A38-2DA8-1C7D-7F36-EC530B2234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1984" y="1594800"/>
            <a:ext cx="1650233" cy="1065192"/>
          </a:xfrm>
          <a:prstGeom prst="rect">
            <a:avLst/>
          </a:prstGeom>
        </p:spPr>
      </p:pic>
      <p:sp>
        <p:nvSpPr>
          <p:cNvPr id="18" name="Rectangle: check">
            <a:extLst>
              <a:ext uri="{FF2B5EF4-FFF2-40B4-BE49-F238E27FC236}">
                <a16:creationId xmlns:a16="http://schemas.microsoft.com/office/drawing/2014/main" id="{20E2A537-1594-9498-8DD8-2914B65DA484}"/>
              </a:ext>
            </a:extLst>
          </p:cNvPr>
          <p:cNvSpPr/>
          <p:nvPr/>
        </p:nvSpPr>
        <p:spPr>
          <a:xfrm>
            <a:off x="6792537" y="1830383"/>
            <a:ext cx="1666428" cy="7315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BAA141-8FB1-417B-8B47-E60425363DAE}"/>
              </a:ext>
            </a:extLst>
          </p:cNvPr>
          <p:cNvSpPr txBox="1"/>
          <p:nvPr/>
        </p:nvSpPr>
        <p:spPr>
          <a:xfrm>
            <a:off x="106515" y="537001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44F78-6E1D-417F-842C-11E84C6E3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12" y="1724865"/>
            <a:ext cx="3482784" cy="38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1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403929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>
                <a:solidFill>
                  <a:schemeClr val="tx1"/>
                </a:solidFill>
              </a:rPr>
              <a:t>listen to music, watch television, play table tennis, do martial arts, skate, play chess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609</Words>
  <Application>Microsoft Office PowerPoint</Application>
  <PresentationFormat>Widescreen</PresentationFormat>
  <Paragraphs>167</Paragraphs>
  <Slides>43</Slides>
  <Notes>6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Comic Sans MS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Administrator</cp:lastModifiedBy>
  <cp:revision>121</cp:revision>
  <dcterms:created xsi:type="dcterms:W3CDTF">2023-01-31T08:21:18Z</dcterms:created>
  <dcterms:modified xsi:type="dcterms:W3CDTF">2026-03-04T03:35:23Z</dcterms:modified>
</cp:coreProperties>
</file>