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3" r:id="rId2"/>
    <p:sldId id="306" r:id="rId3"/>
    <p:sldId id="308" r:id="rId4"/>
    <p:sldId id="368" r:id="rId5"/>
    <p:sldId id="369" r:id="rId6"/>
    <p:sldId id="370" r:id="rId7"/>
    <p:sldId id="307" r:id="rId8"/>
    <p:sldId id="371" r:id="rId9"/>
    <p:sldId id="317" r:id="rId10"/>
    <p:sldId id="318" r:id="rId11"/>
    <p:sldId id="319" r:id="rId12"/>
    <p:sldId id="320" r:id="rId13"/>
    <p:sldId id="321" r:id="rId14"/>
    <p:sldId id="366" r:id="rId15"/>
    <p:sldId id="365" r:id="rId16"/>
    <p:sldId id="364" r:id="rId17"/>
    <p:sldId id="363" r:id="rId18"/>
    <p:sldId id="362" r:id="rId19"/>
    <p:sldId id="327" r:id="rId20"/>
    <p:sldId id="328" r:id="rId21"/>
    <p:sldId id="372" r:id="rId22"/>
    <p:sldId id="373" r:id="rId23"/>
    <p:sldId id="374" r:id="rId24"/>
    <p:sldId id="375" r:id="rId25"/>
    <p:sldId id="341" r:id="rId26"/>
    <p:sldId id="376" r:id="rId27"/>
    <p:sldId id="377" r:id="rId28"/>
    <p:sldId id="335" r:id="rId29"/>
    <p:sldId id="336" r:id="rId30"/>
    <p:sldId id="337" r:id="rId31"/>
    <p:sldId id="338" r:id="rId32"/>
    <p:sldId id="339" r:id="rId33"/>
    <p:sldId id="340" r:id="rId34"/>
    <p:sldId id="367" r:id="rId35"/>
    <p:sldId id="344" r:id="rId36"/>
    <p:sldId id="343" r:id="rId37"/>
    <p:sldId id="345" r:id="rId38"/>
    <p:sldId id="342" r:id="rId39"/>
    <p:sldId id="347" r:id="rId40"/>
    <p:sldId id="348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72" d="100"/>
          <a:sy n="72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F39FC4A2-7BD3-410B-9A27-B75CBB1C82B3}"/>
    <pc:docChg chg="custSel modSld">
      <pc:chgData name="Phan Van Rieu (Hugo)" userId="032e726b-b6b7-45df-b0ca-e82fb010a48a" providerId="ADAL" clId="{F39FC4A2-7BD3-410B-9A27-B75CBB1C82B3}" dt="2024-07-16T05:18:28.789" v="0" actId="478"/>
      <pc:docMkLst>
        <pc:docMk/>
      </pc:docMkLst>
      <pc:sldChg chg="delSp mod">
        <pc:chgData name="Phan Van Rieu (Hugo)" userId="032e726b-b6b7-45df-b0ca-e82fb010a48a" providerId="ADAL" clId="{F39FC4A2-7BD3-410B-9A27-B75CBB1C82B3}" dt="2024-07-16T05:18:28.789" v="0" actId="478"/>
        <pc:sldMkLst>
          <pc:docMk/>
          <pc:sldMk cId="1770940671" sldId="320"/>
        </pc:sldMkLst>
        <pc:spChg chg="del">
          <ac:chgData name="Phan Van Rieu (Hugo)" userId="032e726b-b6b7-45df-b0ca-e82fb010a48a" providerId="ADAL" clId="{F39FC4A2-7BD3-410B-9A27-B75CBB1C82B3}" dt="2024-07-16T05:18:28.789" v="0" actId="478"/>
          <ac:spMkLst>
            <pc:docMk/>
            <pc:sldMk cId="1770940671" sldId="320"/>
            <ac:spMk id="17" creationId="{00000000-0000-0000-0000-000000000000}"/>
          </ac:spMkLst>
        </pc:spChg>
      </pc:sldChg>
    </pc:docChg>
  </pc:docChgLst>
  <pc:docChgLst>
    <pc:chgData name="Phan Van Rieu (Hugo)" userId="032e726b-b6b7-45df-b0ca-e82fb010a48a" providerId="ADAL" clId="{A9284B55-D8A5-4777-B9CF-0D8FC921F5F6}"/>
    <pc:docChg chg="addSld delSld modSld modMainMaster">
      <pc:chgData name="Phan Van Rieu (Hugo)" userId="032e726b-b6b7-45df-b0ca-e82fb010a48a" providerId="ADAL" clId="{A9284B55-D8A5-4777-B9CF-0D8FC921F5F6}" dt="2024-06-16T19:57:47.904" v="43" actId="20577"/>
      <pc:docMkLst>
        <pc:docMk/>
      </pc:docMkLst>
      <pc:sldChg chg="add del">
        <pc:chgData name="Phan Van Rieu (Hugo)" userId="032e726b-b6b7-45df-b0ca-e82fb010a48a" providerId="ADAL" clId="{A9284B55-D8A5-4777-B9CF-0D8FC921F5F6}" dt="2024-06-16T16:52:06.645" v="1"/>
        <pc:sldMkLst>
          <pc:docMk/>
          <pc:sldMk cId="1862382768" sldId="302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2858404817" sldId="303"/>
        </pc:sldMkLst>
      </pc:sldChg>
      <pc:sldChg chg="del">
        <pc:chgData name="Phan Van Rieu (Hugo)" userId="032e726b-b6b7-45df-b0ca-e82fb010a48a" providerId="ADAL" clId="{A9284B55-D8A5-4777-B9CF-0D8FC921F5F6}" dt="2024-06-16T16:52:09.003" v="2" actId="47"/>
        <pc:sldMkLst>
          <pc:docMk/>
          <pc:sldMk cId="1282460991" sldId="304"/>
        </pc:sldMkLst>
      </pc:sldChg>
      <pc:sldChg chg="add del">
        <pc:chgData name="Phan Van Rieu (Hugo)" userId="032e726b-b6b7-45df-b0ca-e82fb010a48a" providerId="ADAL" clId="{A9284B55-D8A5-4777-B9CF-0D8FC921F5F6}" dt="2024-06-16T16:52:06.645" v="1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A9284B55-D8A5-4777-B9CF-0D8FC921F5F6}" dt="2024-06-16T16:52:06.645" v="1"/>
        <pc:sldMkLst>
          <pc:docMk/>
          <pc:sldMk cId="3553067512" sldId="306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610265902" sldId="307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2744065913" sldId="308"/>
        </pc:sldMkLst>
      </pc:sldChg>
      <pc:sldChg chg="add del">
        <pc:chgData name="Phan Van Rieu (Hugo)" userId="032e726b-b6b7-45df-b0ca-e82fb010a48a" providerId="ADAL" clId="{A9284B55-D8A5-4777-B9CF-0D8FC921F5F6}" dt="2024-06-16T16:52:06.645" v="1"/>
        <pc:sldMkLst>
          <pc:docMk/>
          <pc:sldMk cId="3650156410" sldId="317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A9284B55-D8A5-4777-B9CF-0D8FC921F5F6}" dt="2024-06-16T16:52:06.645" v="1"/>
        <pc:sldMkLst>
          <pc:docMk/>
          <pc:sldMk cId="25356542" sldId="319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1770940671" sldId="320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2948640966" sldId="321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1349317174" sldId="327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804929242" sldId="328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43043564" sldId="335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2347608924" sldId="336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2389988136" sldId="337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924732891" sldId="338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2032588525" sldId="339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226587800" sldId="340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154832472" sldId="341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2642663595" sldId="342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3461300090" sldId="343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1085456839" sldId="344"/>
        </pc:sldMkLst>
      </pc:sldChg>
      <pc:sldChg chg="add del">
        <pc:chgData name="Phan Van Rieu (Hugo)" userId="032e726b-b6b7-45df-b0ca-e82fb010a48a" providerId="ADAL" clId="{A9284B55-D8A5-4777-B9CF-0D8FC921F5F6}" dt="2024-06-16T16:52:06.645" v="1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A9284B55-D8A5-4777-B9CF-0D8FC921F5F6}" dt="2024-06-16T16:52:06.645" v="1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A9284B55-D8A5-4777-B9CF-0D8FC921F5F6}" dt="2024-06-16T16:52:06.645" v="1"/>
        <pc:sldMkLst>
          <pc:docMk/>
          <pc:sldMk cId="1561148267" sldId="347"/>
        </pc:sldMkLst>
      </pc:sldChg>
      <pc:sldChg chg="modSp add del">
        <pc:chgData name="Phan Van Rieu (Hugo)" userId="032e726b-b6b7-45df-b0ca-e82fb010a48a" providerId="ADAL" clId="{A9284B55-D8A5-4777-B9CF-0D8FC921F5F6}" dt="2024-06-16T19:57:47.904" v="43" actId="20577"/>
        <pc:sldMkLst>
          <pc:docMk/>
          <pc:sldMk cId="1022161756" sldId="348"/>
        </pc:sldMkLst>
        <pc:spChg chg="mod">
          <ac:chgData name="Phan Van Rieu (Hugo)" userId="032e726b-b6b7-45df-b0ca-e82fb010a48a" providerId="ADAL" clId="{A9284B55-D8A5-4777-B9CF-0D8FC921F5F6}" dt="2024-06-16T19:57:47.904" v="43" actId="20577"/>
          <ac:spMkLst>
            <pc:docMk/>
            <pc:sldMk cId="1022161756" sldId="348"/>
            <ac:spMk id="5" creationId="{00000000-0000-0000-0000-000000000000}"/>
          </ac:spMkLst>
        </pc:spChg>
      </pc:sldChg>
      <pc:sldChg chg="add del">
        <pc:chgData name="Phan Van Rieu (Hugo)" userId="032e726b-b6b7-45df-b0ca-e82fb010a48a" providerId="ADAL" clId="{A9284B55-D8A5-4777-B9CF-0D8FC921F5F6}" dt="2024-06-16T16:52:06.645" v="1"/>
        <pc:sldMkLst>
          <pc:docMk/>
          <pc:sldMk cId="1757500116" sldId="349"/>
        </pc:sldMkLst>
      </pc:sldChg>
      <pc:sldChg chg="modSp add del mod">
        <pc:chgData name="Phan Van Rieu (Hugo)" userId="032e726b-b6b7-45df-b0ca-e82fb010a48a" providerId="ADAL" clId="{A9284B55-D8A5-4777-B9CF-0D8FC921F5F6}" dt="2024-06-16T16:52:25.130" v="6" actId="14861"/>
        <pc:sldMkLst>
          <pc:docMk/>
          <pc:sldMk cId="2475308807" sldId="350"/>
        </pc:sldMkLst>
        <pc:picChg chg="mod">
          <ac:chgData name="Phan Van Rieu (Hugo)" userId="032e726b-b6b7-45df-b0ca-e82fb010a48a" providerId="ADAL" clId="{A9284B55-D8A5-4777-B9CF-0D8FC921F5F6}" dt="2024-06-16T16:52:25.130" v="6" actId="14861"/>
          <ac:picMkLst>
            <pc:docMk/>
            <pc:sldMk cId="2475308807" sldId="350"/>
            <ac:picMk id="7" creationId="{992FB84E-725E-E39E-942A-93D1AA6247CE}"/>
          </ac:picMkLst>
        </pc:picChg>
      </pc:sldChg>
      <pc:sldChg chg="del">
        <pc:chgData name="Phan Van Rieu (Hugo)" userId="032e726b-b6b7-45df-b0ca-e82fb010a48a" providerId="ADAL" clId="{A9284B55-D8A5-4777-B9CF-0D8FC921F5F6}" dt="2024-06-16T16:52:04.206" v="0" actId="47"/>
        <pc:sldMkLst>
          <pc:docMk/>
          <pc:sldMk cId="1978405474" sldId="351"/>
        </pc:sldMkLst>
      </pc:sldChg>
      <pc:sldChg chg="del">
        <pc:chgData name="Phan Van Rieu (Hugo)" userId="032e726b-b6b7-45df-b0ca-e82fb010a48a" providerId="ADAL" clId="{A9284B55-D8A5-4777-B9CF-0D8FC921F5F6}" dt="2024-06-16T16:52:04.206" v="0" actId="47"/>
        <pc:sldMkLst>
          <pc:docMk/>
          <pc:sldMk cId="4126209583" sldId="359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2980094988" sldId="362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320730388" sldId="363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964707466" sldId="364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635303616" sldId="365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2477770540" sldId="366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4226571905" sldId="367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3046003745" sldId="368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30078997" sldId="369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4199415470" sldId="370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1945701828" sldId="371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2353712295" sldId="372"/>
        </pc:sldMkLst>
      </pc:sldChg>
      <pc:sldChg chg="del">
        <pc:chgData name="Phan Van Rieu (Hugo)" userId="032e726b-b6b7-45df-b0ca-e82fb010a48a" providerId="ADAL" clId="{A9284B55-D8A5-4777-B9CF-0D8FC921F5F6}" dt="2024-06-16T16:52:04.206" v="0" actId="47"/>
        <pc:sldMkLst>
          <pc:docMk/>
          <pc:sldMk cId="144309720" sldId="373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2491640730" sldId="373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641664981" sldId="374"/>
        </pc:sldMkLst>
      </pc:sldChg>
      <pc:sldChg chg="del">
        <pc:chgData name="Phan Van Rieu (Hugo)" userId="032e726b-b6b7-45df-b0ca-e82fb010a48a" providerId="ADAL" clId="{A9284B55-D8A5-4777-B9CF-0D8FC921F5F6}" dt="2024-06-16T16:52:04.206" v="0" actId="47"/>
        <pc:sldMkLst>
          <pc:docMk/>
          <pc:sldMk cId="1110728684" sldId="374"/>
        </pc:sldMkLst>
      </pc:sldChg>
      <pc:sldChg chg="del">
        <pc:chgData name="Phan Van Rieu (Hugo)" userId="032e726b-b6b7-45df-b0ca-e82fb010a48a" providerId="ADAL" clId="{A9284B55-D8A5-4777-B9CF-0D8FC921F5F6}" dt="2024-06-16T16:52:04.206" v="0" actId="47"/>
        <pc:sldMkLst>
          <pc:docMk/>
          <pc:sldMk cId="1299100580" sldId="375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4210116166" sldId="375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2960907733" sldId="376"/>
        </pc:sldMkLst>
      </pc:sldChg>
      <pc:sldChg chg="del">
        <pc:chgData name="Phan Van Rieu (Hugo)" userId="032e726b-b6b7-45df-b0ca-e82fb010a48a" providerId="ADAL" clId="{A9284B55-D8A5-4777-B9CF-0D8FC921F5F6}" dt="2024-06-16T16:52:04.206" v="0" actId="47"/>
        <pc:sldMkLst>
          <pc:docMk/>
          <pc:sldMk cId="3393953268" sldId="376"/>
        </pc:sldMkLst>
      </pc:sldChg>
      <pc:sldChg chg="add">
        <pc:chgData name="Phan Van Rieu (Hugo)" userId="032e726b-b6b7-45df-b0ca-e82fb010a48a" providerId="ADAL" clId="{A9284B55-D8A5-4777-B9CF-0D8FC921F5F6}" dt="2024-06-16T16:52:06.645" v="1"/>
        <pc:sldMkLst>
          <pc:docMk/>
          <pc:sldMk cId="909642798" sldId="377"/>
        </pc:sldMkLst>
      </pc:sldChg>
      <pc:sldChg chg="del">
        <pc:chgData name="Phan Van Rieu (Hugo)" userId="032e726b-b6b7-45df-b0ca-e82fb010a48a" providerId="ADAL" clId="{A9284B55-D8A5-4777-B9CF-0D8FC921F5F6}" dt="2024-06-16T16:52:04.206" v="0" actId="47"/>
        <pc:sldMkLst>
          <pc:docMk/>
          <pc:sldMk cId="2344144441" sldId="377"/>
        </pc:sldMkLst>
      </pc:sldChg>
      <pc:sldChg chg="del">
        <pc:chgData name="Phan Van Rieu (Hugo)" userId="032e726b-b6b7-45df-b0ca-e82fb010a48a" providerId="ADAL" clId="{A9284B55-D8A5-4777-B9CF-0D8FC921F5F6}" dt="2024-06-16T16:52:04.206" v="0" actId="47"/>
        <pc:sldMkLst>
          <pc:docMk/>
          <pc:sldMk cId="387763496" sldId="378"/>
        </pc:sldMkLst>
      </pc:sldChg>
      <pc:sldChg chg="del">
        <pc:chgData name="Phan Van Rieu (Hugo)" userId="032e726b-b6b7-45df-b0ca-e82fb010a48a" providerId="ADAL" clId="{A9284B55-D8A5-4777-B9CF-0D8FC921F5F6}" dt="2024-06-16T16:52:04.206" v="0" actId="47"/>
        <pc:sldMkLst>
          <pc:docMk/>
          <pc:sldMk cId="2654087551" sldId="379"/>
        </pc:sldMkLst>
      </pc:sldChg>
      <pc:sldChg chg="del">
        <pc:chgData name="Phan Van Rieu (Hugo)" userId="032e726b-b6b7-45df-b0ca-e82fb010a48a" providerId="ADAL" clId="{A9284B55-D8A5-4777-B9CF-0D8FC921F5F6}" dt="2024-06-16T16:52:04.206" v="0" actId="47"/>
        <pc:sldMkLst>
          <pc:docMk/>
          <pc:sldMk cId="4201467700" sldId="380"/>
        </pc:sldMkLst>
      </pc:sldChg>
      <pc:sldChg chg="del">
        <pc:chgData name="Phan Van Rieu (Hugo)" userId="032e726b-b6b7-45df-b0ca-e82fb010a48a" providerId="ADAL" clId="{A9284B55-D8A5-4777-B9CF-0D8FC921F5F6}" dt="2024-06-16T16:52:04.206" v="0" actId="47"/>
        <pc:sldMkLst>
          <pc:docMk/>
          <pc:sldMk cId="1491112586" sldId="381"/>
        </pc:sldMkLst>
      </pc:sldChg>
      <pc:sldChg chg="del">
        <pc:chgData name="Phan Van Rieu (Hugo)" userId="032e726b-b6b7-45df-b0ca-e82fb010a48a" providerId="ADAL" clId="{A9284B55-D8A5-4777-B9CF-0D8FC921F5F6}" dt="2024-06-16T16:52:04.206" v="0" actId="47"/>
        <pc:sldMkLst>
          <pc:docMk/>
          <pc:sldMk cId="3040455310" sldId="382"/>
        </pc:sldMkLst>
      </pc:sldChg>
      <pc:sldChg chg="del">
        <pc:chgData name="Phan Van Rieu (Hugo)" userId="032e726b-b6b7-45df-b0ca-e82fb010a48a" providerId="ADAL" clId="{A9284B55-D8A5-4777-B9CF-0D8FC921F5F6}" dt="2024-06-16T16:52:04.206" v="0" actId="47"/>
        <pc:sldMkLst>
          <pc:docMk/>
          <pc:sldMk cId="2962064865" sldId="383"/>
        </pc:sldMkLst>
      </pc:sldChg>
      <pc:sldChg chg="del">
        <pc:chgData name="Phan Van Rieu (Hugo)" userId="032e726b-b6b7-45df-b0ca-e82fb010a48a" providerId="ADAL" clId="{A9284B55-D8A5-4777-B9CF-0D8FC921F5F6}" dt="2024-06-16T16:52:04.206" v="0" actId="47"/>
        <pc:sldMkLst>
          <pc:docMk/>
          <pc:sldMk cId="575480604" sldId="384"/>
        </pc:sldMkLst>
      </pc:sldChg>
      <pc:sldChg chg="del">
        <pc:chgData name="Phan Van Rieu (Hugo)" userId="032e726b-b6b7-45df-b0ca-e82fb010a48a" providerId="ADAL" clId="{A9284B55-D8A5-4777-B9CF-0D8FC921F5F6}" dt="2024-06-16T16:52:04.206" v="0" actId="47"/>
        <pc:sldMkLst>
          <pc:docMk/>
          <pc:sldMk cId="4212548797" sldId="385"/>
        </pc:sldMkLst>
      </pc:sldChg>
      <pc:sldChg chg="del">
        <pc:chgData name="Phan Van Rieu (Hugo)" userId="032e726b-b6b7-45df-b0ca-e82fb010a48a" providerId="ADAL" clId="{A9284B55-D8A5-4777-B9CF-0D8FC921F5F6}" dt="2024-06-16T16:52:04.206" v="0" actId="47"/>
        <pc:sldMkLst>
          <pc:docMk/>
          <pc:sldMk cId="211729295" sldId="386"/>
        </pc:sldMkLst>
      </pc:sldChg>
      <pc:sldChg chg="del">
        <pc:chgData name="Phan Van Rieu (Hugo)" userId="032e726b-b6b7-45df-b0ca-e82fb010a48a" providerId="ADAL" clId="{A9284B55-D8A5-4777-B9CF-0D8FC921F5F6}" dt="2024-06-16T16:52:04.206" v="0" actId="47"/>
        <pc:sldMkLst>
          <pc:docMk/>
          <pc:sldMk cId="3171932234" sldId="387"/>
        </pc:sldMkLst>
      </pc:sldChg>
      <pc:sldChg chg="del">
        <pc:chgData name="Phan Van Rieu (Hugo)" userId="032e726b-b6b7-45df-b0ca-e82fb010a48a" providerId="ADAL" clId="{A9284B55-D8A5-4777-B9CF-0D8FC921F5F6}" dt="2024-06-16T16:52:04.206" v="0" actId="47"/>
        <pc:sldMkLst>
          <pc:docMk/>
          <pc:sldMk cId="1692068894" sldId="388"/>
        </pc:sldMkLst>
      </pc:sldChg>
      <pc:sldMasterChg chg="modSp mod delSldLayout">
        <pc:chgData name="Phan Van Rieu (Hugo)" userId="032e726b-b6b7-45df-b0ca-e82fb010a48a" providerId="ADAL" clId="{A9284B55-D8A5-4777-B9CF-0D8FC921F5F6}" dt="2024-06-16T16:53:12.039" v="39" actId="2057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A9284B55-D8A5-4777-B9CF-0D8FC921F5F6}" dt="2024-06-16T16:53:08.543" v="37" actId="20577"/>
          <ac:spMkLst>
            <pc:docMk/>
            <pc:sldMasterMk cId="1318186830" sldId="2147483648"/>
            <ac:spMk id="10" creationId="{00000000-0000-0000-0000-000000000000}"/>
          </ac:spMkLst>
        </pc:spChg>
        <pc:spChg chg="mod">
          <ac:chgData name="Phan Van Rieu (Hugo)" userId="032e726b-b6b7-45df-b0ca-e82fb010a48a" providerId="ADAL" clId="{A9284B55-D8A5-4777-B9CF-0D8FC921F5F6}" dt="2024-06-16T16:53:12.039" v="39" actId="20577"/>
          <ac:spMkLst>
            <pc:docMk/>
            <pc:sldMasterMk cId="1318186830" sldId="2147483648"/>
            <ac:spMk id="11" creationId="{00000000-0000-0000-0000-000000000000}"/>
          </ac:spMkLst>
        </pc:spChg>
        <pc:sldLayoutChg chg="del">
          <pc:chgData name="Phan Van Rieu (Hugo)" userId="032e726b-b6b7-45df-b0ca-e82fb010a48a" providerId="ADAL" clId="{A9284B55-D8A5-4777-B9CF-0D8FC921F5F6}" dt="2024-06-16T16:52:04.206" v="0" actId="47"/>
          <pc:sldLayoutMkLst>
            <pc:docMk/>
            <pc:sldMasterMk cId="1318186830" sldId="2147483648"/>
            <pc:sldLayoutMk cId="1723561587" sldId="2147483661"/>
          </pc:sldLayoutMkLst>
        </pc:sldLayoutChg>
        <pc:sldLayoutChg chg="del">
          <pc:chgData name="Phan Van Rieu (Hugo)" userId="032e726b-b6b7-45df-b0ca-e82fb010a48a" providerId="ADAL" clId="{A9284B55-D8A5-4777-B9CF-0D8FC921F5F6}" dt="2024-06-16T16:52:04.206" v="0" actId="47"/>
          <pc:sldLayoutMkLst>
            <pc:docMk/>
            <pc:sldMasterMk cId="1318186830" sldId="2147483648"/>
            <pc:sldLayoutMk cId="409409121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870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841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417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46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978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BÀI</a:t>
            </a:r>
            <a:r>
              <a:rPr lang="vi-VN" baseline="0" dirty="0"/>
              <a:t> GIẢNG PPT SMART START 3 NEW 2022</a:t>
            </a:r>
          </a:p>
          <a:p>
            <a:r>
              <a:rPr lang="vi-VN" dirty="0"/>
              <a:t>Author:</a:t>
            </a:r>
            <a:r>
              <a:rPr lang="vi-VN" baseline="0" dirty="0"/>
              <a:t> Thao Nguyen </a:t>
            </a:r>
          </a:p>
          <a:p>
            <a:r>
              <a:rPr lang="vi-VN" baseline="0" dirty="0"/>
              <a:t>Điện thoại: 0905917335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Zalo: 0905917335</a:t>
            </a:r>
          </a:p>
          <a:p>
            <a:r>
              <a:rPr lang="vi-VN" baseline="0" dirty="0"/>
              <a:t>Fb: https://www.facebook.com/dn.thaonguyen/</a:t>
            </a:r>
          </a:p>
          <a:p>
            <a:r>
              <a:rPr lang="vi-VN" baseline="0" dirty="0"/>
              <a:t>Group chia sẻ tài liệu: https://www.facebook.com/groups/220848385841356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******Liên</a:t>
            </a:r>
            <a:r>
              <a:rPr lang="vi-VN" baseline="0" dirty="0"/>
              <a:t> hệ chính chủ để được hỗ trợ nếu bài bị lỗi.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401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BÀI</a:t>
            </a:r>
            <a:r>
              <a:rPr lang="vi-VN" baseline="0" dirty="0"/>
              <a:t> GIẢNG PPT SMART START 3 NEW 2022</a:t>
            </a:r>
          </a:p>
          <a:p>
            <a:r>
              <a:rPr lang="vi-VN" dirty="0"/>
              <a:t>Author:</a:t>
            </a:r>
            <a:r>
              <a:rPr lang="vi-VN" baseline="0" dirty="0"/>
              <a:t> Thao Nguyen </a:t>
            </a:r>
          </a:p>
          <a:p>
            <a:r>
              <a:rPr lang="vi-VN" baseline="0" dirty="0"/>
              <a:t>Điện thoại: 0905917335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Zalo: 0905917335</a:t>
            </a:r>
          </a:p>
          <a:p>
            <a:r>
              <a:rPr lang="vi-VN" baseline="0" dirty="0"/>
              <a:t>Fb: https://www.facebook.com/dn.thaonguyen/</a:t>
            </a:r>
          </a:p>
          <a:p>
            <a:r>
              <a:rPr lang="vi-VN" baseline="0" dirty="0"/>
              <a:t>Group chia sẻ tài liệu: https://www.facebook.com/groups/220848385841356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******Liên</a:t>
            </a:r>
            <a:r>
              <a:rPr lang="vi-VN" baseline="0" dirty="0"/>
              <a:t> hệ chính chủ để được hỗ trợ nếu bài bị lỗi.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3DEB5-E796-4288-9488-78BE8E89DA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6288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BÀI</a:t>
            </a:r>
            <a:r>
              <a:rPr lang="vi-VN" baseline="0" dirty="0"/>
              <a:t> GIẢNG PPT SMART START 3 NEW 2022</a:t>
            </a:r>
          </a:p>
          <a:p>
            <a:r>
              <a:rPr lang="vi-VN" dirty="0"/>
              <a:t>Author:</a:t>
            </a:r>
            <a:r>
              <a:rPr lang="vi-VN" baseline="0" dirty="0"/>
              <a:t> Thao Nguyen </a:t>
            </a:r>
          </a:p>
          <a:p>
            <a:r>
              <a:rPr lang="vi-VN" baseline="0" dirty="0"/>
              <a:t>Điện thoại: 0905917335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Zalo: 0905917335</a:t>
            </a:r>
          </a:p>
          <a:p>
            <a:r>
              <a:rPr lang="vi-VN" baseline="0" dirty="0"/>
              <a:t>Fb: https://www.facebook.com/dn.thaonguyen/</a:t>
            </a:r>
          </a:p>
          <a:p>
            <a:r>
              <a:rPr lang="vi-VN" baseline="0" dirty="0"/>
              <a:t>Group chia sẻ tài liệu: https://www.facebook.com/groups/220848385841356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******Liên</a:t>
            </a:r>
            <a:r>
              <a:rPr lang="vi-VN" baseline="0" dirty="0"/>
              <a:t> hệ chính chủ để được hỗ trợ nếu bài bị lỗi.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3DEB5-E796-4288-9488-78BE8E89DA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7166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BÀI</a:t>
            </a:r>
            <a:r>
              <a:rPr lang="vi-VN" baseline="0" dirty="0"/>
              <a:t> GIẢNG PPT SMART START 3 NEW 2022</a:t>
            </a:r>
          </a:p>
          <a:p>
            <a:r>
              <a:rPr lang="vi-VN" dirty="0"/>
              <a:t>Author:</a:t>
            </a:r>
            <a:r>
              <a:rPr lang="vi-VN" baseline="0" dirty="0"/>
              <a:t> Thao Nguyen </a:t>
            </a:r>
          </a:p>
          <a:p>
            <a:r>
              <a:rPr lang="vi-VN" baseline="0" dirty="0"/>
              <a:t>Điện thoại: 0905917335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Zalo: 0905917335</a:t>
            </a:r>
          </a:p>
          <a:p>
            <a:r>
              <a:rPr lang="vi-VN" baseline="0" dirty="0"/>
              <a:t>Fb: https://www.facebook.com/dn.thaonguyen/</a:t>
            </a:r>
          </a:p>
          <a:p>
            <a:r>
              <a:rPr lang="vi-VN" baseline="0" dirty="0"/>
              <a:t>Group chia sẻ tài liệu: https://www.facebook.com/groups/220848385841356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******Liên</a:t>
            </a:r>
            <a:r>
              <a:rPr lang="vi-VN" baseline="0" dirty="0"/>
              <a:t> hệ chính chủ để được hỗ trợ nếu bài bị lỗi.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3DEB5-E796-4288-9488-78BE8E89DA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61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BÀI</a:t>
            </a:r>
            <a:r>
              <a:rPr lang="vi-VN" baseline="0" dirty="0"/>
              <a:t> GIẢNG PPT SMART START 3 NEW 2022</a:t>
            </a:r>
          </a:p>
          <a:p>
            <a:r>
              <a:rPr lang="vi-VN" dirty="0"/>
              <a:t>Author:</a:t>
            </a:r>
            <a:r>
              <a:rPr lang="vi-VN" baseline="0" dirty="0"/>
              <a:t> Thao Nguyen </a:t>
            </a:r>
          </a:p>
          <a:p>
            <a:r>
              <a:rPr lang="vi-VN" baseline="0" dirty="0"/>
              <a:t>Điện thoại: 0905917335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Zalo: 0905917335</a:t>
            </a:r>
          </a:p>
          <a:p>
            <a:r>
              <a:rPr lang="vi-VN" baseline="0" dirty="0"/>
              <a:t>Fb: https://www.facebook.com/dn.thaonguyen/</a:t>
            </a:r>
          </a:p>
          <a:p>
            <a:r>
              <a:rPr lang="vi-VN" baseline="0" dirty="0"/>
              <a:t>Group chia sẻ tài liệu: https://www.facebook.com/groups/220848385841356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******Liên</a:t>
            </a:r>
            <a:r>
              <a:rPr lang="vi-VN" baseline="0" dirty="0"/>
              <a:t> hệ chính chủ để được hỗ trợ nếu bài bị lỗi.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3DEB5-E796-4288-9488-78BE8E89DA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4321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BÀI</a:t>
            </a:r>
            <a:r>
              <a:rPr lang="vi-VN" baseline="0" dirty="0"/>
              <a:t> GIẢNG PPT SMART START 3 NEW 2022</a:t>
            </a:r>
          </a:p>
          <a:p>
            <a:r>
              <a:rPr lang="vi-VN" dirty="0"/>
              <a:t>Author:</a:t>
            </a:r>
            <a:r>
              <a:rPr lang="vi-VN" baseline="0" dirty="0"/>
              <a:t> Thao Nguyen </a:t>
            </a:r>
          </a:p>
          <a:p>
            <a:r>
              <a:rPr lang="vi-VN" baseline="0" dirty="0"/>
              <a:t>Điện thoại: 0905917335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Zalo: 0905917335</a:t>
            </a:r>
          </a:p>
          <a:p>
            <a:r>
              <a:rPr lang="vi-VN" baseline="0" dirty="0"/>
              <a:t>Fb: https://www.facebook.com/dn.thaonguyen/</a:t>
            </a:r>
          </a:p>
          <a:p>
            <a:r>
              <a:rPr lang="vi-VN" baseline="0" dirty="0"/>
              <a:t>Group chia sẻ tài liệu: https://www.facebook.com/groups/220848385841356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******Liên</a:t>
            </a:r>
            <a:r>
              <a:rPr lang="vi-VN" baseline="0" dirty="0"/>
              <a:t> hệ chính chủ để được hỗ trợ nếu bài bị lỗi.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3DEB5-E796-4288-9488-78BE8E89DA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0877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BÀI</a:t>
            </a:r>
            <a:r>
              <a:rPr lang="vi-VN" baseline="0" dirty="0"/>
              <a:t> GIẢNG PPT SMART START 3 NEW 2022</a:t>
            </a:r>
          </a:p>
          <a:p>
            <a:r>
              <a:rPr lang="vi-VN" dirty="0"/>
              <a:t>Author:</a:t>
            </a:r>
            <a:r>
              <a:rPr lang="vi-VN" baseline="0" dirty="0"/>
              <a:t> Thao Nguyen </a:t>
            </a:r>
          </a:p>
          <a:p>
            <a:r>
              <a:rPr lang="vi-VN" baseline="0" dirty="0"/>
              <a:t>Điện thoại: 0905917335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Zalo: 0905917335</a:t>
            </a:r>
          </a:p>
          <a:p>
            <a:r>
              <a:rPr lang="vi-VN" baseline="0" dirty="0"/>
              <a:t>Fb: https://www.facebook.com/dn.thaonguyen/</a:t>
            </a:r>
          </a:p>
          <a:p>
            <a:r>
              <a:rPr lang="vi-VN" baseline="0" dirty="0"/>
              <a:t>Group chia sẻ tài liệu: https://www.facebook.com/groups/220848385841356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******Liên</a:t>
            </a:r>
            <a:r>
              <a:rPr lang="vi-VN" baseline="0" dirty="0"/>
              <a:t> hệ chính chủ để được hỗ trợ nếu bài bị lỗi.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3DEB5-E796-4288-9488-78BE8E89DA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2080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13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3DEB5-E796-4288-9488-78BE8E89DA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299466A-5C90-3ED6-E9C0-A9E8C03679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305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163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93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3DEB5-E796-4288-9488-78BE8E89DA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4AC3669-D5B1-FA1A-2FBA-DADC44449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64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3DEB5-E796-4288-9488-78BE8E89DA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BCC482A-717F-5848-DD9B-7587292A93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09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3DEB5-E796-4288-9488-78BE8E89DA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796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3DEB5-E796-4288-9488-78BE8E89DA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1FB320C-7E03-AF99-B87B-1E109F6330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84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A3DEB5-E796-4288-9488-78BE8E89DA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14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919771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52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microsoft.com/office/2007/relationships/media" Target="../media/media2.mp3"/><Relationship Id="rId21" Type="http://schemas.openxmlformats.org/officeDocument/2006/relationships/image" Target="../media/image20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12.xml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slideLayout" Target="../slideLayouts/slideLayout8.xml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audio" Target="../media/media5.mp3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4.mp3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4.png"/><Relationship Id="rId4" Type="http://schemas.openxmlformats.org/officeDocument/2006/relationships/audio" Target="../media/media4.mp3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6.mp3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6.png"/><Relationship Id="rId4" Type="http://schemas.openxmlformats.org/officeDocument/2006/relationships/audio" Target="../media/media6.mp3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5.mp3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9.png"/><Relationship Id="rId4" Type="http://schemas.openxmlformats.org/officeDocument/2006/relationships/audio" Target="../media/media5.mp3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7.mp3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0.png"/><Relationship Id="rId4" Type="http://schemas.openxmlformats.org/officeDocument/2006/relationships/audio" Target="../media/media7.mp3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49.png"/><Relationship Id="rId18" Type="http://schemas.openxmlformats.org/officeDocument/2006/relationships/slide" Target="slide25.xml"/><Relationship Id="rId3" Type="http://schemas.openxmlformats.org/officeDocument/2006/relationships/audio" Target="../media/audio3.wav"/><Relationship Id="rId21" Type="http://schemas.openxmlformats.org/officeDocument/2006/relationships/slide" Target="slide26.xml"/><Relationship Id="rId7" Type="http://schemas.openxmlformats.org/officeDocument/2006/relationships/image" Target="../media/image44.png"/><Relationship Id="rId12" Type="http://schemas.openxmlformats.org/officeDocument/2006/relationships/slide" Target="slide22.xml"/><Relationship Id="rId17" Type="http://schemas.openxmlformats.org/officeDocument/2006/relationships/image" Target="../media/image51.png"/><Relationship Id="rId25" Type="http://schemas.openxmlformats.org/officeDocument/2006/relationships/slide" Target="slide37.xml"/><Relationship Id="rId2" Type="http://schemas.openxmlformats.org/officeDocument/2006/relationships/notesSlide" Target="../notesSlides/notesSlide21.xml"/><Relationship Id="rId16" Type="http://schemas.openxmlformats.org/officeDocument/2006/relationships/slide" Target="slide24.xml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11" Type="http://schemas.openxmlformats.org/officeDocument/2006/relationships/image" Target="../media/image48.gif"/><Relationship Id="rId24" Type="http://schemas.openxmlformats.org/officeDocument/2006/relationships/image" Target="../media/image55.png"/><Relationship Id="rId5" Type="http://schemas.openxmlformats.org/officeDocument/2006/relationships/image" Target="../media/image42.gif"/><Relationship Id="rId15" Type="http://schemas.openxmlformats.org/officeDocument/2006/relationships/image" Target="../media/image50.png"/><Relationship Id="rId23" Type="http://schemas.openxmlformats.org/officeDocument/2006/relationships/slide" Target="slide27.xml"/><Relationship Id="rId10" Type="http://schemas.openxmlformats.org/officeDocument/2006/relationships/image" Target="../media/image47.png"/><Relationship Id="rId19" Type="http://schemas.openxmlformats.org/officeDocument/2006/relationships/image" Target="../media/image52.png"/><Relationship Id="rId4" Type="http://schemas.openxmlformats.org/officeDocument/2006/relationships/image" Target="../media/image41.png"/><Relationship Id="rId9" Type="http://schemas.openxmlformats.org/officeDocument/2006/relationships/image" Target="../media/image46.gif"/><Relationship Id="rId14" Type="http://schemas.openxmlformats.org/officeDocument/2006/relationships/slide" Target="slide23.xml"/><Relationship Id="rId22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60.png"/><Relationship Id="rId3" Type="http://schemas.openxmlformats.org/officeDocument/2006/relationships/audio" Target="../media/audio4.wav"/><Relationship Id="rId7" Type="http://schemas.openxmlformats.org/officeDocument/2006/relationships/image" Target="../media/image57.jpe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11" Type="http://schemas.openxmlformats.org/officeDocument/2006/relationships/slide" Target="slide21.xml"/><Relationship Id="rId5" Type="http://schemas.openxmlformats.org/officeDocument/2006/relationships/image" Target="../media/image41.png"/><Relationship Id="rId10" Type="http://schemas.openxmlformats.org/officeDocument/2006/relationships/image" Target="../media/image46.gif"/><Relationship Id="rId4" Type="http://schemas.openxmlformats.org/officeDocument/2006/relationships/audio" Target="../media/audio5.wav"/><Relationship Id="rId9" Type="http://schemas.openxmlformats.org/officeDocument/2006/relationships/image" Target="../media/image5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59.png"/><Relationship Id="rId3" Type="http://schemas.openxmlformats.org/officeDocument/2006/relationships/audio" Target="../media/audio3.wav"/><Relationship Id="rId7" Type="http://schemas.openxmlformats.org/officeDocument/2006/relationships/image" Target="../media/image56.jpeg"/><Relationship Id="rId12" Type="http://schemas.openxmlformats.org/officeDocument/2006/relationships/slide" Target="slide2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5.gif"/><Relationship Id="rId5" Type="http://schemas.openxmlformats.org/officeDocument/2006/relationships/audio" Target="../media/audio5.wav"/><Relationship Id="rId10" Type="http://schemas.openxmlformats.org/officeDocument/2006/relationships/image" Target="../media/image58.gif"/><Relationship Id="rId4" Type="http://schemas.openxmlformats.org/officeDocument/2006/relationships/audio" Target="../media/audio4.wav"/><Relationship Id="rId9" Type="http://schemas.openxmlformats.org/officeDocument/2006/relationships/slide" Target="slide1.xml"/><Relationship Id="rId1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57.jpe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11" Type="http://schemas.openxmlformats.org/officeDocument/2006/relationships/slide" Target="slide21.xml"/><Relationship Id="rId5" Type="http://schemas.openxmlformats.org/officeDocument/2006/relationships/image" Target="../media/image41.png"/><Relationship Id="rId10" Type="http://schemas.openxmlformats.org/officeDocument/2006/relationships/image" Target="../media/image46.gif"/><Relationship Id="rId4" Type="http://schemas.openxmlformats.org/officeDocument/2006/relationships/audio" Target="../media/audio5.wav"/><Relationship Id="rId9" Type="http://schemas.openxmlformats.org/officeDocument/2006/relationships/image" Target="../media/image58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59.png"/><Relationship Id="rId3" Type="http://schemas.openxmlformats.org/officeDocument/2006/relationships/audio" Target="../media/audio4.wav"/><Relationship Id="rId7" Type="http://schemas.openxmlformats.org/officeDocument/2006/relationships/image" Target="../media/image56.jpeg"/><Relationship Id="rId12" Type="http://schemas.openxmlformats.org/officeDocument/2006/relationships/slide" Target="slide2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11" Type="http://schemas.openxmlformats.org/officeDocument/2006/relationships/image" Target="../media/image48.gif"/><Relationship Id="rId5" Type="http://schemas.openxmlformats.org/officeDocument/2006/relationships/audio" Target="../media/audio3.wav"/><Relationship Id="rId10" Type="http://schemas.openxmlformats.org/officeDocument/2006/relationships/image" Target="../media/image58.gif"/><Relationship Id="rId4" Type="http://schemas.openxmlformats.org/officeDocument/2006/relationships/audio" Target="../media/audio5.wav"/><Relationship Id="rId9" Type="http://schemas.openxmlformats.org/officeDocument/2006/relationships/slide" Target="slide1.xml"/><Relationship Id="rId1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57.jpe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11" Type="http://schemas.openxmlformats.org/officeDocument/2006/relationships/slide" Target="slide21.xml"/><Relationship Id="rId5" Type="http://schemas.openxmlformats.org/officeDocument/2006/relationships/image" Target="../media/image41.png"/><Relationship Id="rId10" Type="http://schemas.openxmlformats.org/officeDocument/2006/relationships/image" Target="../media/image46.gif"/><Relationship Id="rId4" Type="http://schemas.openxmlformats.org/officeDocument/2006/relationships/audio" Target="../media/audio5.wav"/><Relationship Id="rId9" Type="http://schemas.openxmlformats.org/officeDocument/2006/relationships/image" Target="../media/image58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62.png"/><Relationship Id="rId3" Type="http://schemas.openxmlformats.org/officeDocument/2006/relationships/audio" Target="../media/audio4.wav"/><Relationship Id="rId7" Type="http://schemas.openxmlformats.org/officeDocument/2006/relationships/image" Target="../media/image57.jpe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11" Type="http://schemas.openxmlformats.org/officeDocument/2006/relationships/slide" Target="slide21.xml"/><Relationship Id="rId5" Type="http://schemas.openxmlformats.org/officeDocument/2006/relationships/image" Target="../media/image41.png"/><Relationship Id="rId10" Type="http://schemas.openxmlformats.org/officeDocument/2006/relationships/image" Target="../media/image46.gif"/><Relationship Id="rId4" Type="http://schemas.openxmlformats.org/officeDocument/2006/relationships/audio" Target="../media/audio5.wav"/><Relationship Id="rId9" Type="http://schemas.openxmlformats.org/officeDocument/2006/relationships/image" Target="../media/image5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67.pn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image" Target="../media/image66.png"/><Relationship Id="rId2" Type="http://schemas.openxmlformats.org/officeDocument/2006/relationships/audio" Target="../media/media8.wav"/><Relationship Id="rId16" Type="http://schemas.openxmlformats.org/officeDocument/2006/relationships/image" Target="../media/image29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image" Target="../media/image65.png"/><Relationship Id="rId5" Type="http://schemas.microsoft.com/office/2007/relationships/media" Target="../media/media10.wav"/><Relationship Id="rId15" Type="http://schemas.openxmlformats.org/officeDocument/2006/relationships/image" Target="../media/image69.png"/><Relationship Id="rId10" Type="http://schemas.openxmlformats.org/officeDocument/2006/relationships/notesSlide" Target="../notesSlides/notesSlide31.xml"/><Relationship Id="rId4" Type="http://schemas.openxmlformats.org/officeDocument/2006/relationships/audio" Target="../media/media9.wav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wav"/><Relationship Id="rId13" Type="http://schemas.openxmlformats.org/officeDocument/2006/relationships/image" Target="../media/image65.png"/><Relationship Id="rId18" Type="http://schemas.openxmlformats.org/officeDocument/2006/relationships/image" Target="../media/image29.png"/><Relationship Id="rId3" Type="http://schemas.microsoft.com/office/2007/relationships/media" Target="../media/media9.wav"/><Relationship Id="rId7" Type="http://schemas.microsoft.com/office/2007/relationships/media" Target="../media/media11.wav"/><Relationship Id="rId12" Type="http://schemas.openxmlformats.org/officeDocument/2006/relationships/notesSlide" Target="../notesSlides/notesSlide33.xml"/><Relationship Id="rId17" Type="http://schemas.openxmlformats.org/officeDocument/2006/relationships/image" Target="../media/image69.png"/><Relationship Id="rId2" Type="http://schemas.openxmlformats.org/officeDocument/2006/relationships/audio" Target="../media/media8.wav"/><Relationship Id="rId16" Type="http://schemas.openxmlformats.org/officeDocument/2006/relationships/image" Target="../media/image68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openxmlformats.org/officeDocument/2006/relationships/slideLayout" Target="../slideLayouts/slideLayout14.xml"/><Relationship Id="rId5" Type="http://schemas.microsoft.com/office/2007/relationships/media" Target="../media/media10.wav"/><Relationship Id="rId15" Type="http://schemas.openxmlformats.org/officeDocument/2006/relationships/image" Target="../media/image67.png"/><Relationship Id="rId10" Type="http://schemas.openxmlformats.org/officeDocument/2006/relationships/audio" Target="../media/media12.mp3"/><Relationship Id="rId19" Type="http://schemas.openxmlformats.org/officeDocument/2006/relationships/image" Target="../media/image71.png"/><Relationship Id="rId4" Type="http://schemas.openxmlformats.org/officeDocument/2006/relationships/audio" Target="../media/media9.wav"/><Relationship Id="rId9" Type="http://schemas.microsoft.com/office/2007/relationships/media" Target="../media/media12.mp3"/><Relationship Id="rId1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5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5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5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eg"/><Relationship Id="rId5" Type="http://schemas.openxmlformats.org/officeDocument/2006/relationships/image" Target="../media/image5.jp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205437" y="3186375"/>
            <a:ext cx="299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4: Travel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r>
              <a:rPr lang="en-VN" sz="4000" b="1">
                <a:solidFill>
                  <a:srgbClr val="00B050"/>
                </a:solidFill>
              </a:rPr>
              <a:t>.1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51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142343" y="541176"/>
              <a:ext cx="5849258" cy="560230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2890219" y="1515040"/>
              <a:ext cx="6411562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Canada, France, South Korea,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Brazil, Germany, Spain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3601333" y="5064801"/>
            <a:ext cx="30032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/ˌsaʊ</a:t>
            </a:r>
            <a:r>
              <a:rPr lang="el-GR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kəˈriːə/</a:t>
            </a: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 Hàn Quốc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1964799" y="5007347"/>
            <a:ext cx="21738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/fræns/</a:t>
            </a:r>
          </a:p>
          <a:p>
            <a:pPr lvl="0" algn="ctr">
              <a:defRPr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nước Pháp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6035757" y="5032964"/>
            <a:ext cx="23117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/brəˈzɪl/</a:t>
            </a: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Brazil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-86332" y="4998337"/>
            <a:ext cx="21738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/ˈkænədə/</a:t>
            </a: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Canada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8181777" y="4962010"/>
            <a:ext cx="21699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/ˈdʒəːrməni/</a:t>
            </a: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Đức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C791D-E3DF-3A68-E2FC-25CD338754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1932774"/>
            <a:ext cx="1930400" cy="1880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DD0C74-CA39-5726-9605-E39CC78E48B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0" y="1809793"/>
            <a:ext cx="2072638" cy="20418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FA0FBB-6ABD-2DF6-8101-7B9590E291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556" y="1809793"/>
            <a:ext cx="2034055" cy="20418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FDD87F-29E1-8ABE-2732-108F7ACD4B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855" y="1809793"/>
            <a:ext cx="1973298" cy="18732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DAE437-0767-2EB9-5DF3-A7E1F4DE862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79" y="1877447"/>
            <a:ext cx="1973298" cy="19367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DF092B-607A-B637-60B0-7CF420AA141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49" y="1877447"/>
            <a:ext cx="1908951" cy="18803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6242B9F-78F8-ECA8-7D6B-E43D25E1E506}"/>
              </a:ext>
            </a:extLst>
          </p:cNvPr>
          <p:cNvSpPr txBox="1"/>
          <p:nvPr/>
        </p:nvSpPr>
        <p:spPr>
          <a:xfrm>
            <a:off x="9940892" y="4962010"/>
            <a:ext cx="21699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/speɪn/ </a:t>
            </a: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 Tây Ban Nha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50A9B83-20CB-7FEC-71BA-81725479751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8" y="4267721"/>
            <a:ext cx="1701800" cy="48102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331BD79-B5C8-17F4-C6A3-33725B593F5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557" y="4238980"/>
            <a:ext cx="1724346" cy="4810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0908847-7002-A1A5-684F-4EE41CFBBAD8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24" b="15233"/>
          <a:stretch/>
        </p:blipFill>
        <p:spPr>
          <a:xfrm>
            <a:off x="4445202" y="4090116"/>
            <a:ext cx="1567589" cy="4810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397A1A7-3115-1A65-F297-26EA3DC7D9AF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7" t="4250" r="-2383" b="10982"/>
          <a:stretch/>
        </p:blipFill>
        <p:spPr>
          <a:xfrm>
            <a:off x="4445201" y="4583778"/>
            <a:ext cx="1567589" cy="48102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3A88019-15E1-86D6-6D6C-D63F53D71CB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251" y="4172329"/>
            <a:ext cx="1567589" cy="56501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C1A3DA3-391A-804E-FC11-EEAEACCD7B0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349" y="4154018"/>
            <a:ext cx="1514901" cy="60163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99C4B52-E1FD-96D2-7D2F-509388CF177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461" y="4274386"/>
            <a:ext cx="1930400" cy="494069"/>
          </a:xfrm>
          <a:prstGeom prst="rect">
            <a:avLst/>
          </a:prstGeom>
        </p:spPr>
      </p:pic>
      <p:pic>
        <p:nvPicPr>
          <p:cNvPr id="48" name="CD2 TRACK 07">
            <a:hlinkClick r:id="" action="ppaction://media"/>
            <a:extLst>
              <a:ext uri="{FF2B5EF4-FFF2-40B4-BE49-F238E27FC236}">
                <a16:creationId xmlns:a16="http://schemas.microsoft.com/office/drawing/2014/main" id="{B41EF582-E88B-4301-973D-D714BCD02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019866" y="445205"/>
            <a:ext cx="406400" cy="406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4A66AEF-FBE8-7CDF-188C-64BA32D2CE6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9" y="404460"/>
            <a:ext cx="5219968" cy="527077"/>
          </a:xfrm>
          <a:prstGeom prst="rect">
            <a:avLst/>
          </a:prstGeom>
        </p:spPr>
      </p:pic>
      <p:pic>
        <p:nvPicPr>
          <p:cNvPr id="51" name="Canada">
            <a:hlinkClick r:id="" action="ppaction://media"/>
            <a:extLst>
              <a:ext uri="{FF2B5EF4-FFF2-40B4-BE49-F238E27FC236}">
                <a16:creationId xmlns:a16="http://schemas.microsoft.com/office/drawing/2014/main" id="{09945DAD-AD19-8F0B-0842-6F4C425D98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27299" y="1471047"/>
            <a:ext cx="406400" cy="406400"/>
          </a:xfrm>
          <a:prstGeom prst="rect">
            <a:avLst/>
          </a:prstGeom>
        </p:spPr>
      </p:pic>
      <p:pic>
        <p:nvPicPr>
          <p:cNvPr id="52" name="Brazil">
            <a:hlinkClick r:id="" action="ppaction://media"/>
            <a:extLst>
              <a:ext uri="{FF2B5EF4-FFF2-40B4-BE49-F238E27FC236}">
                <a16:creationId xmlns:a16="http://schemas.microsoft.com/office/drawing/2014/main" id="{1DCD7482-5EDA-CC26-749E-C0DF13CBC7B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989845" y="1519320"/>
            <a:ext cx="406400" cy="406400"/>
          </a:xfrm>
          <a:prstGeom prst="rect">
            <a:avLst/>
          </a:prstGeom>
        </p:spPr>
      </p:pic>
      <p:pic>
        <p:nvPicPr>
          <p:cNvPr id="54" name="France">
            <a:hlinkClick r:id="" action="ppaction://media"/>
            <a:extLst>
              <a:ext uri="{FF2B5EF4-FFF2-40B4-BE49-F238E27FC236}">
                <a16:creationId xmlns:a16="http://schemas.microsoft.com/office/drawing/2014/main" id="{80112B69-FCB7-060F-D710-AE5BD954979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259323" y="1539251"/>
            <a:ext cx="406400" cy="406400"/>
          </a:xfrm>
          <a:prstGeom prst="rect">
            <a:avLst/>
          </a:prstGeom>
        </p:spPr>
      </p:pic>
      <p:pic>
        <p:nvPicPr>
          <p:cNvPr id="56" name="Germany">
            <a:hlinkClick r:id="" action="ppaction://media"/>
            <a:extLst>
              <a:ext uri="{FF2B5EF4-FFF2-40B4-BE49-F238E27FC236}">
                <a16:creationId xmlns:a16="http://schemas.microsoft.com/office/drawing/2014/main" id="{3BE2CD42-B3B6-0BC9-8D60-C1D35ED877F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349068" y="1581218"/>
            <a:ext cx="406400" cy="406400"/>
          </a:xfrm>
          <a:prstGeom prst="rect">
            <a:avLst/>
          </a:prstGeom>
        </p:spPr>
      </p:pic>
      <p:pic>
        <p:nvPicPr>
          <p:cNvPr id="58" name="South Korea">
            <a:hlinkClick r:id="" action="ppaction://media"/>
            <a:extLst>
              <a:ext uri="{FF2B5EF4-FFF2-40B4-BE49-F238E27FC236}">
                <a16:creationId xmlns:a16="http://schemas.microsoft.com/office/drawing/2014/main" id="{49D80EA0-1506-4D51-A4BD-A7D16455CDE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089698" y="1471047"/>
            <a:ext cx="406400" cy="406400"/>
          </a:xfrm>
          <a:prstGeom prst="rect">
            <a:avLst/>
          </a:prstGeom>
        </p:spPr>
      </p:pic>
      <p:pic>
        <p:nvPicPr>
          <p:cNvPr id="60" name="Spain">
            <a:hlinkClick r:id="" action="ppaction://media"/>
            <a:extLst>
              <a:ext uri="{FF2B5EF4-FFF2-40B4-BE49-F238E27FC236}">
                <a16:creationId xmlns:a16="http://schemas.microsoft.com/office/drawing/2014/main" id="{6511C28D-5FCF-9D69-012E-B529472660A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239159" y="15193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 TRACK 07">
            <a:hlinkClick r:id="" action="ppaction://media"/>
            <a:extLst>
              <a:ext uri="{FF2B5EF4-FFF2-40B4-BE49-F238E27FC236}">
                <a16:creationId xmlns:a16="http://schemas.microsoft.com/office/drawing/2014/main" id="{8E267C15-079B-7AA0-DF76-C4AA464BD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9866" y="445205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5DBFE-5F87-C3CD-3A0B-E870CC97D5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205"/>
            <a:ext cx="5219968" cy="5270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DD642A-772F-DCB7-C225-0EB44D6F8A29}"/>
              </a:ext>
            </a:extLst>
          </p:cNvPr>
          <p:cNvSpPr txBox="1"/>
          <p:nvPr/>
        </p:nvSpPr>
        <p:spPr>
          <a:xfrm>
            <a:off x="8117868" y="4210937"/>
            <a:ext cx="21738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/ˈkænədə/</a:t>
            </a: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Canada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998D07-5F74-06D5-6D4E-908362BD2C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119" y="2409720"/>
            <a:ext cx="5927160" cy="1675344"/>
          </a:xfrm>
          <a:prstGeom prst="rect">
            <a:avLst/>
          </a:prstGeom>
        </p:spPr>
      </p:pic>
      <p:pic>
        <p:nvPicPr>
          <p:cNvPr id="10" name="Canada">
            <a:hlinkClick r:id="" action="ppaction://media"/>
            <a:extLst>
              <a:ext uri="{FF2B5EF4-FFF2-40B4-BE49-F238E27FC236}">
                <a16:creationId xmlns:a16="http://schemas.microsoft.com/office/drawing/2014/main" id="{88ADB6F8-A230-F471-079E-92CDB2A86E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4699" y="1280547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D58921-0E83-D6CB-C641-A3D10217F2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823"/>
            <a:ext cx="6252005" cy="388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 TRACK 07">
            <a:hlinkClick r:id="" action="ppaction://media"/>
            <a:extLst>
              <a:ext uri="{FF2B5EF4-FFF2-40B4-BE49-F238E27FC236}">
                <a16:creationId xmlns:a16="http://schemas.microsoft.com/office/drawing/2014/main" id="{8E267C15-079B-7AA0-DF76-C4AA464BD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9866" y="445205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5DBFE-5F87-C3CD-3A0B-E870CC97D5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205"/>
            <a:ext cx="5219968" cy="5270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CF052D-1F06-E4E9-E26B-B757C2EE2EFD}"/>
              </a:ext>
            </a:extLst>
          </p:cNvPr>
          <p:cNvSpPr txBox="1"/>
          <p:nvPr/>
        </p:nvSpPr>
        <p:spPr>
          <a:xfrm>
            <a:off x="7895699" y="4351942"/>
            <a:ext cx="21738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/fræns/</a:t>
            </a:r>
          </a:p>
          <a:p>
            <a:pPr lvl="0" algn="ctr">
              <a:defRPr/>
            </a:pP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nước Pháp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3448EC-0B72-2C7F-62B0-F6416CB661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058" y="2349594"/>
            <a:ext cx="5857130" cy="1633903"/>
          </a:xfrm>
          <a:prstGeom prst="rect">
            <a:avLst/>
          </a:prstGeom>
        </p:spPr>
      </p:pic>
      <p:pic>
        <p:nvPicPr>
          <p:cNvPr id="5" name="France">
            <a:hlinkClick r:id="" action="ppaction://media"/>
            <a:extLst>
              <a:ext uri="{FF2B5EF4-FFF2-40B4-BE49-F238E27FC236}">
                <a16:creationId xmlns:a16="http://schemas.microsoft.com/office/drawing/2014/main" id="{9A03BD1E-7BC9-B4C4-5D2C-B3F74EA5EE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88623" y="1551951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653EB4-1493-FC21-D4F6-AEEB049624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1951"/>
            <a:ext cx="6004545" cy="397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705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 TRACK 07">
            <a:hlinkClick r:id="" action="ppaction://media"/>
            <a:extLst>
              <a:ext uri="{FF2B5EF4-FFF2-40B4-BE49-F238E27FC236}">
                <a16:creationId xmlns:a16="http://schemas.microsoft.com/office/drawing/2014/main" id="{8E267C15-079B-7AA0-DF76-C4AA464BD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9866" y="445205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5DBFE-5F87-C3CD-3A0B-E870CC97D5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205"/>
            <a:ext cx="5219968" cy="5270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7A43AE-4A17-C8D1-645F-84D4B1843A49}"/>
              </a:ext>
            </a:extLst>
          </p:cNvPr>
          <p:cNvSpPr txBox="1"/>
          <p:nvPr/>
        </p:nvSpPr>
        <p:spPr>
          <a:xfrm>
            <a:off x="7715596" y="4264701"/>
            <a:ext cx="30032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/ˌsaʊ</a:t>
            </a:r>
            <a:r>
              <a:rPr lang="el-GR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kəˈriːə/</a:t>
            </a: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 Hàn Quốc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outh Korea">
            <a:hlinkClick r:id="" action="ppaction://media"/>
            <a:extLst>
              <a:ext uri="{FF2B5EF4-FFF2-40B4-BE49-F238E27FC236}">
                <a16:creationId xmlns:a16="http://schemas.microsoft.com/office/drawing/2014/main" id="{A4A2D447-744D-B3BE-FE81-081DAB6ABE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7198" y="1407547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6FE6A5-A72B-8F22-D3E4-8E16BED218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350" y="2796749"/>
            <a:ext cx="6432550" cy="1196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271819-4A42-4275-1473-BD3F645BED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757"/>
            <a:ext cx="5778500" cy="386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036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 TRACK 07">
            <a:hlinkClick r:id="" action="ppaction://media"/>
            <a:extLst>
              <a:ext uri="{FF2B5EF4-FFF2-40B4-BE49-F238E27FC236}">
                <a16:creationId xmlns:a16="http://schemas.microsoft.com/office/drawing/2014/main" id="{8E267C15-079B-7AA0-DF76-C4AA464BD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9866" y="445205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5DBFE-5F87-C3CD-3A0B-E870CC97D5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205"/>
            <a:ext cx="5219968" cy="5270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BAB8ED-DDD9-64EC-816B-E2BCDCD75DC8}"/>
              </a:ext>
            </a:extLst>
          </p:cNvPr>
          <p:cNvSpPr txBox="1"/>
          <p:nvPr/>
        </p:nvSpPr>
        <p:spPr>
          <a:xfrm>
            <a:off x="8093157" y="5020264"/>
            <a:ext cx="23117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/brəˈzɪl/</a:t>
            </a: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Brazil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BBCEAF-B95A-E89C-978B-A65E2EB5D0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733" y="2670340"/>
            <a:ext cx="4418583" cy="1592604"/>
          </a:xfrm>
          <a:prstGeom prst="rect">
            <a:avLst/>
          </a:prstGeom>
        </p:spPr>
      </p:pic>
      <p:pic>
        <p:nvPicPr>
          <p:cNvPr id="5" name="Brazil">
            <a:hlinkClick r:id="" action="ppaction://media"/>
            <a:extLst>
              <a:ext uri="{FF2B5EF4-FFF2-40B4-BE49-F238E27FC236}">
                <a16:creationId xmlns:a16="http://schemas.microsoft.com/office/drawing/2014/main" id="{7AEA39F9-C038-3158-7C82-81B23323EA3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47245" y="150662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8670AD-DFCA-078E-0C1C-3F8930C5E8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3" y="1506620"/>
            <a:ext cx="6059657" cy="401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074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 TRACK 07">
            <a:hlinkClick r:id="" action="ppaction://media"/>
            <a:extLst>
              <a:ext uri="{FF2B5EF4-FFF2-40B4-BE49-F238E27FC236}">
                <a16:creationId xmlns:a16="http://schemas.microsoft.com/office/drawing/2014/main" id="{8E267C15-079B-7AA0-DF76-C4AA464BD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9866" y="445205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5DBFE-5F87-C3CD-3A0B-E870CC97D5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205"/>
            <a:ext cx="5219968" cy="5270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819BCF-2924-DAD2-D16A-D716E15CAE0C}"/>
              </a:ext>
            </a:extLst>
          </p:cNvPr>
          <p:cNvSpPr txBox="1"/>
          <p:nvPr/>
        </p:nvSpPr>
        <p:spPr>
          <a:xfrm>
            <a:off x="7585535" y="4121721"/>
            <a:ext cx="21699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/ˈdʒəːrməni/</a:t>
            </a: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Đức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F6B97E-B0CD-8C54-8B53-8333FBAB19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265" y="2369719"/>
            <a:ext cx="5689892" cy="1456278"/>
          </a:xfrm>
          <a:prstGeom prst="rect">
            <a:avLst/>
          </a:prstGeom>
        </p:spPr>
      </p:pic>
      <p:pic>
        <p:nvPicPr>
          <p:cNvPr id="5" name="Germany">
            <a:hlinkClick r:id="" action="ppaction://media"/>
            <a:extLst>
              <a:ext uri="{FF2B5EF4-FFF2-40B4-BE49-F238E27FC236}">
                <a16:creationId xmlns:a16="http://schemas.microsoft.com/office/drawing/2014/main" id="{C1EC21B2-99A8-F999-0403-3B9A651C46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9068" y="1581218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3A12E5-8C3E-3971-3174-29C7BD7542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2856"/>
            <a:ext cx="6063348" cy="357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03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 TRACK 07">
            <a:hlinkClick r:id="" action="ppaction://media"/>
            <a:extLst>
              <a:ext uri="{FF2B5EF4-FFF2-40B4-BE49-F238E27FC236}">
                <a16:creationId xmlns:a16="http://schemas.microsoft.com/office/drawing/2014/main" id="{8E267C15-079B-7AA0-DF76-C4AA464BD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9866" y="445205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15DBFE-5F87-C3CD-3A0B-E870CC97D5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205"/>
            <a:ext cx="5219968" cy="5270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BF53A0-C766-28D1-60E7-FC2A0EEABAE7}"/>
              </a:ext>
            </a:extLst>
          </p:cNvPr>
          <p:cNvSpPr txBox="1"/>
          <p:nvPr/>
        </p:nvSpPr>
        <p:spPr>
          <a:xfrm>
            <a:off x="8211092" y="4133350"/>
            <a:ext cx="216993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/speɪn/ </a:t>
            </a: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nước Tây Ban Nha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EDB44A-7FF6-28B5-7907-B476F437F9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075" y="2501900"/>
            <a:ext cx="4107968" cy="1631450"/>
          </a:xfrm>
          <a:prstGeom prst="rect">
            <a:avLst/>
          </a:prstGeom>
        </p:spPr>
      </p:pic>
      <p:pic>
        <p:nvPicPr>
          <p:cNvPr id="5" name="Spain">
            <a:hlinkClick r:id="" action="ppaction://media"/>
            <a:extLst>
              <a:ext uri="{FF2B5EF4-FFF2-40B4-BE49-F238E27FC236}">
                <a16:creationId xmlns:a16="http://schemas.microsoft.com/office/drawing/2014/main" id="{51F3C481-5D7F-71C1-D3FB-39D261C8C7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059" y="151932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C2A910-65AE-A1D1-C617-6B0547FBF9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2855"/>
            <a:ext cx="6078679" cy="40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949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8">
            <a:extLst>
              <a:ext uri="{FF2B5EF4-FFF2-40B4-BE49-F238E27FC236}">
                <a16:creationId xmlns:a16="http://schemas.microsoft.com/office/drawing/2014/main" id="{16D17117-5416-456A-AFA4-EE57C1412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4978" y="4890557"/>
            <a:ext cx="1109363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[crop output image]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992" y="5510859"/>
            <a:ext cx="1721007" cy="137680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63" name="4">
            <a:hlinkClick r:id="rId18" action="ppaction://hlinksldjump"/>
            <a:extLst>
              <a:ext uri="{FF2B5EF4-FFF2-40B4-BE49-F238E27FC236}">
                <a16:creationId xmlns:a16="http://schemas.microsoft.com/office/drawing/2014/main" id="{BCF1E4D9-D86D-4173-AB72-6C1D0761EE9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72" y="3022644"/>
            <a:ext cx="1371600" cy="1350086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0B0CF6D9-5DAD-4251-AACD-2644AEFC2F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16737" y="5898018"/>
            <a:ext cx="861350" cy="861350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66C3D30-24BD-4101-9ECC-FB331DA735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51206" y="4920766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MÃ¡y Äiá»n giáº£i 03">
            <a:extLst>
              <a:ext uri="{FF2B5EF4-FFF2-40B4-BE49-F238E27FC236}">
                <a16:creationId xmlns:a16="http://schemas.microsoft.com/office/drawing/2014/main" id="{DA3A7F93-318A-427F-9BD6-BB95322991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813" y="5528685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1">
            <a:extLst>
              <a:ext uri="{FF2B5EF4-FFF2-40B4-BE49-F238E27FC236}">
                <a16:creationId xmlns:a16="http://schemas.microsoft.com/office/drawing/2014/main" id="{C2465D3F-5012-4C87-8FD2-FD662FB9AE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94198" y="5961258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061FD51C-CEB5-42BE-9AC4-08ABF75573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2483" y="493444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MÃ¡y Äiá»n giáº£i 03">
            <a:extLst>
              <a:ext uri="{FF2B5EF4-FFF2-40B4-BE49-F238E27FC236}">
                <a16:creationId xmlns:a16="http://schemas.microsoft.com/office/drawing/2014/main" id="{99D92651-E70C-4138-96D9-BB40377AEF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919" y="545615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0D9AFA-57D1-4404-A6BD-B2E419F99CB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125543" y="5877507"/>
            <a:ext cx="861350" cy="861350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9884DD3A-107B-4EF5-A68F-D97476A0E38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45" y="3010266"/>
            <a:ext cx="1371600" cy="1350086"/>
          </a:xfrm>
          <a:prstGeom prst="rect">
            <a:avLst/>
          </a:prstGeom>
        </p:spPr>
      </p:pic>
      <p:pic>
        <p:nvPicPr>
          <p:cNvPr id="30" name="Picture 29">
            <a:hlinkClick r:id="rId23" action="ppaction://hlinksldjump"/>
            <a:extLst>
              <a:ext uri="{FF2B5EF4-FFF2-40B4-BE49-F238E27FC236}">
                <a16:creationId xmlns:a16="http://schemas.microsoft.com/office/drawing/2014/main" id="{E58FE6E7-D9F5-4FE2-8656-C4D30101FFC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575" y="3023045"/>
            <a:ext cx="1371600" cy="135546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6F3B458-6447-49A3-BF7A-98C394DC249F}"/>
              </a:ext>
            </a:extLst>
          </p:cNvPr>
          <p:cNvSpPr/>
          <p:nvPr/>
        </p:nvSpPr>
        <p:spPr>
          <a:xfrm>
            <a:off x="3081922" y="875143"/>
            <a:ext cx="63369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larendon Blk BT" panose="02040905050505020204" pitchFamily="18" charset="0"/>
                <a:ea typeface="+mn-ea"/>
                <a:cs typeface="+mn-cs"/>
              </a:rPr>
              <a:t>Secrect Presents</a:t>
            </a:r>
          </a:p>
        </p:txBody>
      </p:sp>
      <p:sp>
        <p:nvSpPr>
          <p:cNvPr id="2" name="Bevel 1">
            <a:hlinkClick r:id="rId25" action="ppaction://hlinksldjump"/>
          </p:cNvPr>
          <p:cNvSpPr/>
          <p:nvPr/>
        </p:nvSpPr>
        <p:spPr>
          <a:xfrm>
            <a:off x="246185" y="102442"/>
            <a:ext cx="1652953" cy="509954"/>
          </a:xfrm>
          <a:prstGeom prst="bevel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ROUND</a:t>
            </a:r>
          </a:p>
        </p:txBody>
      </p:sp>
    </p:spTree>
    <p:extLst>
      <p:ext uri="{BB962C8B-B14F-4D97-AF65-F5344CB8AC3E}">
        <p14:creationId xmlns:p14="http://schemas.microsoft.com/office/powerpoint/2010/main" val="23537122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757" y="496340"/>
            <a:ext cx="11309617" cy="6361659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68392" y="443171"/>
            <a:ext cx="10500851" cy="37165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690748" y="1716611"/>
            <a:ext cx="6358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Where are you from?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639805" y="4197279"/>
            <a:ext cx="4683803" cy="10395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I’m 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from Canada.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859523" y="5250266"/>
            <a:ext cx="4683803" cy="98030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He’s from Japan.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671600" y="5191008"/>
            <a:ext cx="4683803" cy="10395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I’m </a:t>
            </a: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from India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45152" y="4227687"/>
            <a:ext cx="4683803" cy="93224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She’s from the UK..</a:t>
            </a: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9963" y="416362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9117" y="51711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15263" y="51711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7397" y="410465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74076" y="674855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hlinkClick r:id="" action="ppaction://noaction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0743">
            <a:off x="4071661" y="2079886"/>
            <a:ext cx="3678226" cy="354891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/>
          <p:cNvSpPr/>
          <p:nvPr/>
        </p:nvSpPr>
        <p:spPr>
          <a:xfrm>
            <a:off x="6639805" y="4106539"/>
            <a:ext cx="3903745" cy="122312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311467" y="5030804"/>
            <a:ext cx="5057776" cy="14192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5912" y="4053718"/>
            <a:ext cx="5048250" cy="128587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" descr="Back Butt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5" y="6281409"/>
            <a:ext cx="1216333" cy="50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28E2B18-043E-745B-BF1A-91848012059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692" y="826452"/>
            <a:ext cx="3216942" cy="200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407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29" y="415070"/>
            <a:ext cx="12193057" cy="6443523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930091" y="415071"/>
            <a:ext cx="10500851" cy="219816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941000" y="4987864"/>
            <a:ext cx="4683803" cy="136972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She’s from France.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6717305" y="3054044"/>
            <a:ext cx="4683803" cy="133436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She’s from Italy.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703130" y="4965692"/>
            <a:ext cx="4683803" cy="14200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She’s from Alpha.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987529" y="2991035"/>
            <a:ext cx="4683803" cy="133474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She’s from the USA.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3799" y="302544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8788" y="496569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84842" y="30974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90798" y="483362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76CF53-E144-48DD-8AB7-73766D1D0E22}"/>
              </a:ext>
            </a:extLst>
          </p:cNvPr>
          <p:cNvSpPr txBox="1"/>
          <p:nvPr/>
        </p:nvSpPr>
        <p:spPr>
          <a:xfrm>
            <a:off x="1415406" y="1097314"/>
            <a:ext cx="393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Where’s </a:t>
            </a: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from?</a:t>
            </a:r>
          </a:p>
        </p:txBody>
      </p:sp>
      <p:pic>
        <p:nvPicPr>
          <p:cNvPr id="121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0248" y="1357745"/>
            <a:ext cx="3849437" cy="384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ombo TripU 3N2Ä Novotel PhÃº Quá»c">
            <a:hlinkClick r:id="" action="ppaction://noaction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730" y="1874487"/>
            <a:ext cx="5305925" cy="4244741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Back Butto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5" y="6281409"/>
            <a:ext cx="1216333" cy="50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87D578-9E82-568C-3103-165ACDC2A0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42" y="552832"/>
            <a:ext cx="2902596" cy="192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649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99" y="499532"/>
            <a:ext cx="12193057" cy="6359061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38603" y="383876"/>
            <a:ext cx="10500851" cy="265959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149170" y="1135606"/>
            <a:ext cx="5343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Where is she from?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317243" y="5054545"/>
            <a:ext cx="4683803" cy="118732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She’s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from South Korea.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844749" y="5130262"/>
            <a:ext cx="4683803" cy="116490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She’s from the UK.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385506" y="3490827"/>
            <a:ext cx="4683803" cy="12210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She’s from India.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955877" y="3512293"/>
            <a:ext cx="4575411" cy="121338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She’s from Japan.</a:t>
            </a: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490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51773" y="353724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5611" y="504112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773" y="494884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2702" y="962102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MÃ¡y Äiá»n giáº£i 03">
            <a:hlinkClick r:id="" action="ppaction://noaction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60" y="2206556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ack Butt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5" y="6281409"/>
            <a:ext cx="1216333" cy="50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3694FB-AC75-6CB9-26A4-3E6B1E51F85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399" y="402758"/>
            <a:ext cx="3480881" cy="232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161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79" y="378381"/>
            <a:ext cx="12193057" cy="6536013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876773" y="438841"/>
            <a:ext cx="10500851" cy="226021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744528" y="3754712"/>
            <a:ext cx="4683803" cy="106832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He’s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from Brazil.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895995" y="5372758"/>
            <a:ext cx="4683803" cy="11068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He’s from the USA.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671600" y="5203618"/>
            <a:ext cx="4683803" cy="119207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He’s from Italy.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76773" y="3762562"/>
            <a:ext cx="4683803" cy="1241378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He’s from India..</a:t>
            </a: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5572" y="522185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3799" y="53391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80239" y="383289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5293" y="1129561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1352209" y="935760"/>
            <a:ext cx="5698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Where’s he from?</a:t>
            </a:r>
          </a:p>
        </p:txBody>
      </p:sp>
      <p:pic>
        <p:nvPicPr>
          <p:cNvPr id="18" name="Picture 2" descr="[crop output image]">
            <a:hlinkClick r:id="" action="ppaction://noaction"/>
            <a:extLst>
              <a:ext uri="{FF2B5EF4-FFF2-40B4-BE49-F238E27FC236}">
                <a16:creationId xmlns:a16="http://schemas.microsoft.com/office/drawing/2014/main" id="{001A79B8-685B-4D99-8C89-6A0312CA5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758">
            <a:off x="3838867" y="2716461"/>
            <a:ext cx="4231423" cy="3385138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ack Butto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5" y="6281409"/>
            <a:ext cx="1216333" cy="50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AAE9DA-A17E-12FF-887B-E61A699BC4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10" y="547740"/>
            <a:ext cx="3056632" cy="20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24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338666"/>
            <a:ext cx="12193057" cy="6519927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930091" y="415071"/>
            <a:ext cx="10500851" cy="219816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6601592" y="3007919"/>
            <a:ext cx="4683803" cy="136972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She’s from</a:t>
            </a:r>
            <a:r>
              <a:rPr lang="en-US" sz="36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Germany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876771" y="5051337"/>
            <a:ext cx="4683803" cy="133436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She’s from Vietnam.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703130" y="4965692"/>
            <a:ext cx="4683803" cy="14200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She’s from Italy.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987529" y="2991035"/>
            <a:ext cx="4683803" cy="133474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She’s from India.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3799" y="302544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8788" y="496569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509472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390" y="285368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76CF53-E144-48DD-8AB7-73766D1D0E22}"/>
              </a:ext>
            </a:extLst>
          </p:cNvPr>
          <p:cNvSpPr txBox="1"/>
          <p:nvPr/>
        </p:nvSpPr>
        <p:spPr>
          <a:xfrm>
            <a:off x="1415406" y="1097314"/>
            <a:ext cx="393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Where’s she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from?</a:t>
            </a:r>
          </a:p>
        </p:txBody>
      </p:sp>
      <p:pic>
        <p:nvPicPr>
          <p:cNvPr id="121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50248" y="631771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Ã¡y Äiá»n giáº£i 03">
            <a:hlinkClick r:id="" action="ppaction://noaction"/>
            <a:extLst>
              <a:ext uri="{FF2B5EF4-FFF2-40B4-BE49-F238E27FC236}">
                <a16:creationId xmlns:a16="http://schemas.microsoft.com/office/drawing/2014/main" id="{375E0DC0-532E-4278-8180-0A539BD949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227" y="1503960"/>
            <a:ext cx="4447324" cy="42909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ack Butt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5" y="6281409"/>
            <a:ext cx="1216333" cy="50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BE3AB5-054F-6BDE-2A3D-4DE89E57E14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598" y="533069"/>
            <a:ext cx="3144949" cy="185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077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0400" y="415071"/>
            <a:ext cx="12193057" cy="6528830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930091" y="415071"/>
            <a:ext cx="10500851" cy="219816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69FAAC32-AC95-4156-AA5E-D1B76E976816}"/>
              </a:ext>
            </a:extLst>
          </p:cNvPr>
          <p:cNvSpPr/>
          <p:nvPr/>
        </p:nvSpPr>
        <p:spPr>
          <a:xfrm>
            <a:off x="965918" y="3018690"/>
            <a:ext cx="4683803" cy="136972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She’s from </a:t>
            </a:r>
            <a:r>
              <a:rPr lang="en-US" sz="36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Spain</a:t>
            </a: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537AAF5B-965B-4515-A34E-DC72DBEA7EF3}"/>
              </a:ext>
            </a:extLst>
          </p:cNvPr>
          <p:cNvSpPr/>
          <p:nvPr/>
        </p:nvSpPr>
        <p:spPr>
          <a:xfrm>
            <a:off x="6717305" y="3054044"/>
            <a:ext cx="4683803" cy="133436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She’s from India.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0CD9F59C-960C-4136-A639-93DD693ED011}"/>
              </a:ext>
            </a:extLst>
          </p:cNvPr>
          <p:cNvSpPr/>
          <p:nvPr/>
        </p:nvSpPr>
        <p:spPr>
          <a:xfrm>
            <a:off x="6703130" y="4965692"/>
            <a:ext cx="4683803" cy="142001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She’s from the USA.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88E3CEBF-BA4A-480D-A370-E6B5A130A93D}"/>
              </a:ext>
            </a:extLst>
          </p:cNvPr>
          <p:cNvSpPr/>
          <p:nvPr/>
        </p:nvSpPr>
        <p:spPr>
          <a:xfrm>
            <a:off x="877659" y="5014317"/>
            <a:ext cx="4683803" cy="133474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She’s from Italy.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7A546E2-D334-4C14-9811-7901671C3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3929" y="504872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484B09-835A-4926-994D-C61F0A64D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8788" y="496569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6B6AED7-A20F-4D72-897F-5ABAF5972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84842" y="30974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42E85E0-7144-4E6B-AAE4-6B2D14ECE2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15716" y="286445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76CF53-E144-48DD-8AB7-73766D1D0E22}"/>
              </a:ext>
            </a:extLst>
          </p:cNvPr>
          <p:cNvSpPr txBox="1"/>
          <p:nvPr/>
        </p:nvSpPr>
        <p:spPr>
          <a:xfrm>
            <a:off x="1415406" y="1097314"/>
            <a:ext cx="3932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Where’s </a:t>
            </a: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she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from?</a:t>
            </a:r>
          </a:p>
        </p:txBody>
      </p:sp>
      <p:pic>
        <p:nvPicPr>
          <p:cNvPr id="121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2D013646-23F3-4FEE-8F1C-27BF5FF8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55118" y="288260"/>
            <a:ext cx="4575411" cy="45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MÃ¡y Äiá»n giáº£i 03">
            <a:hlinkClick r:id="" action="ppaction://noaction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961" y="2511231"/>
            <a:ext cx="3604374" cy="3477660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Back Butto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5" y="6281409"/>
            <a:ext cx="1216333" cy="50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CBB1B-1BA4-F554-08A9-3BA32E75BE5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382" y="483589"/>
            <a:ext cx="2815506" cy="187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427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988CF4-20E1-DC54-D9B3-95F7972BA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0973"/>
            <a:ext cx="12215278" cy="27718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B9A5C5-C2D5-9E66-3533-501B9C9EA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89"/>
            <a:ext cx="4629388" cy="43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35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179208" y="1637436"/>
              <a:ext cx="5833584" cy="2733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went to South Korea last month.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Did you sing karaoke?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 Yes, I did./No, I didn't.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83964" y="1949190"/>
            <a:ext cx="3129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endParaRPr kumimoji="0" lang="en-US" sz="44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Baloo Chettan" panose="03080902040302020200" pitchFamily="66" charset="77"/>
              <a:ea typeface="+mn-ea"/>
              <a:cs typeface="Baloo Chettan" panose="03080902040302020200" pitchFamily="66" charset="7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3463636" y="1949191"/>
            <a:ext cx="5680364" cy="2511974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7835" y="2419653"/>
            <a:ext cx="8493896" cy="1649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GUESS THE NAME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OF THE COUNTRY</a:t>
            </a:r>
          </a:p>
        </p:txBody>
      </p:sp>
    </p:spTree>
    <p:extLst>
      <p:ext uri="{BB962C8B-B14F-4D97-AF65-F5344CB8AC3E}">
        <p14:creationId xmlns:p14="http://schemas.microsoft.com/office/powerpoint/2010/main" val="27440659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825973-4458-C124-80F1-B288C5D285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187" y="1066005"/>
            <a:ext cx="3579813" cy="279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421D9D-6976-1D2D-65C4-54578586F0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58" y="2368152"/>
            <a:ext cx="3182542" cy="1547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8A9E3F-9083-F8FC-7136-6A6B1B84CE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86" y="1615280"/>
            <a:ext cx="62198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0A5214-B9F5-6F8B-6124-6519531A5E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993" y="2873376"/>
            <a:ext cx="4714875" cy="942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B4ECD1-452F-46EB-F2E6-BCE76BDFB2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962" y="4668499"/>
            <a:ext cx="4733925" cy="828675"/>
          </a:xfrm>
          <a:prstGeom prst="rect">
            <a:avLst/>
          </a:prstGeom>
        </p:spPr>
      </p:pic>
      <p:pic>
        <p:nvPicPr>
          <p:cNvPr id="22" name="MAUCAU1">
            <a:hlinkClick r:id="" action="ppaction://media"/>
            <a:extLst>
              <a:ext uri="{FF2B5EF4-FFF2-40B4-BE49-F238E27FC236}">
                <a16:creationId xmlns:a16="http://schemas.microsoft.com/office/drawing/2014/main" id="{39BF6498-3D9B-F21B-7981-38A1D2945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75000" y="1015610"/>
            <a:ext cx="406400" cy="406400"/>
          </a:xfrm>
          <a:prstGeom prst="rect">
            <a:avLst/>
          </a:prstGeom>
        </p:spPr>
      </p:pic>
      <p:pic>
        <p:nvPicPr>
          <p:cNvPr id="23" name="MAUCAU2">
            <a:hlinkClick r:id="" action="ppaction://media"/>
            <a:extLst>
              <a:ext uri="{FF2B5EF4-FFF2-40B4-BE49-F238E27FC236}">
                <a16:creationId xmlns:a16="http://schemas.microsoft.com/office/drawing/2014/main" id="{F4BDC086-114B-C34F-97B3-CEAE48D06D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419189" y="2551905"/>
            <a:ext cx="406400" cy="406400"/>
          </a:xfrm>
          <a:prstGeom prst="rect">
            <a:avLst/>
          </a:prstGeom>
        </p:spPr>
      </p:pic>
      <p:pic>
        <p:nvPicPr>
          <p:cNvPr id="24" name="YES I DID">
            <a:hlinkClick r:id="" action="ppaction://media"/>
            <a:extLst>
              <a:ext uri="{FF2B5EF4-FFF2-40B4-BE49-F238E27FC236}">
                <a16:creationId xmlns:a16="http://schemas.microsoft.com/office/drawing/2014/main" id="{C3042C3C-1BB8-FF20-39D7-8491BEACC9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538412" y="5024440"/>
            <a:ext cx="406400" cy="406400"/>
          </a:xfrm>
          <a:prstGeom prst="rect">
            <a:avLst/>
          </a:prstGeom>
        </p:spPr>
      </p:pic>
      <p:pic>
        <p:nvPicPr>
          <p:cNvPr id="25" name="No I didnt">
            <a:hlinkClick r:id="" action="ppaction://media"/>
            <a:extLst>
              <a:ext uri="{FF2B5EF4-FFF2-40B4-BE49-F238E27FC236}">
                <a16:creationId xmlns:a16="http://schemas.microsoft.com/office/drawing/2014/main" id="{B9EE53D8-30E0-1C90-CFD5-A15FA26E704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612187" y="48426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89E59-D90D-A1AD-C6CC-72CD21B604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187" y="1604633"/>
            <a:ext cx="3579813" cy="2794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1FA04-EA2B-2A9E-5A69-FDFDBCDD0B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58" y="2906780"/>
            <a:ext cx="3182542" cy="1547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9050A0-A7EA-C78C-C07F-184EC058DA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86" y="2153908"/>
            <a:ext cx="6219825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4CB2C17-19D1-6618-555A-195B3D2025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993" y="3412004"/>
            <a:ext cx="4714875" cy="9429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972F842-F2EE-852D-4636-D778B37A8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962" y="5207127"/>
            <a:ext cx="4733925" cy="828675"/>
          </a:xfrm>
          <a:prstGeom prst="rect">
            <a:avLst/>
          </a:prstGeom>
        </p:spPr>
      </p:pic>
      <p:pic>
        <p:nvPicPr>
          <p:cNvPr id="18" name="MAUCAU1">
            <a:hlinkClick r:id="" action="ppaction://media"/>
            <a:extLst>
              <a:ext uri="{FF2B5EF4-FFF2-40B4-BE49-F238E27FC236}">
                <a16:creationId xmlns:a16="http://schemas.microsoft.com/office/drawing/2014/main" id="{0A5E1FC7-066C-E22B-C969-83298F70F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75000" y="1554238"/>
            <a:ext cx="406400" cy="406400"/>
          </a:xfrm>
          <a:prstGeom prst="rect">
            <a:avLst/>
          </a:prstGeom>
        </p:spPr>
      </p:pic>
      <p:pic>
        <p:nvPicPr>
          <p:cNvPr id="19" name="MAUCAU2">
            <a:hlinkClick r:id="" action="ppaction://media"/>
            <a:extLst>
              <a:ext uri="{FF2B5EF4-FFF2-40B4-BE49-F238E27FC236}">
                <a16:creationId xmlns:a16="http://schemas.microsoft.com/office/drawing/2014/main" id="{DC9B72FB-DEE3-3B34-DEA7-71C0C2096C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19189" y="3090533"/>
            <a:ext cx="406400" cy="406400"/>
          </a:xfrm>
          <a:prstGeom prst="rect">
            <a:avLst/>
          </a:prstGeom>
        </p:spPr>
      </p:pic>
      <p:pic>
        <p:nvPicPr>
          <p:cNvPr id="20" name="YES I DID">
            <a:hlinkClick r:id="" action="ppaction://media"/>
            <a:extLst>
              <a:ext uri="{FF2B5EF4-FFF2-40B4-BE49-F238E27FC236}">
                <a16:creationId xmlns:a16="http://schemas.microsoft.com/office/drawing/2014/main" id="{33C30828-C185-1199-264B-7B8A6F4C369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538412" y="5563068"/>
            <a:ext cx="406400" cy="406400"/>
          </a:xfrm>
          <a:prstGeom prst="rect">
            <a:avLst/>
          </a:prstGeom>
        </p:spPr>
      </p:pic>
      <p:pic>
        <p:nvPicPr>
          <p:cNvPr id="21" name="No I didnt">
            <a:hlinkClick r:id="" action="ppaction://media"/>
            <a:extLst>
              <a:ext uri="{FF2B5EF4-FFF2-40B4-BE49-F238E27FC236}">
                <a16:creationId xmlns:a16="http://schemas.microsoft.com/office/drawing/2014/main" id="{3D9ED959-7B47-87B1-5A95-FA2DD4B1AED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612187" y="5381298"/>
            <a:ext cx="406400" cy="406400"/>
          </a:xfrm>
          <a:prstGeom prst="rect">
            <a:avLst/>
          </a:prstGeom>
        </p:spPr>
      </p:pic>
      <p:pic>
        <p:nvPicPr>
          <p:cNvPr id="22" name="CD2 TRACK 08">
            <a:hlinkClick r:id="" action="ppaction://media"/>
            <a:extLst>
              <a:ext uri="{FF2B5EF4-FFF2-40B4-BE49-F238E27FC236}">
                <a16:creationId xmlns:a16="http://schemas.microsoft.com/office/drawing/2014/main" id="{5394013F-677D-790F-62F6-BFFA0C12652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83425" y="701286"/>
            <a:ext cx="406400" cy="406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1DC1B9-895A-C754-2CB9-59306C20D0F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596"/>
            <a:ext cx="4508732" cy="5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5ECD79-DBF8-9FCE-496F-09A3EA0DC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10" y="1019190"/>
            <a:ext cx="10894421" cy="541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52CDA5-3370-7E6A-9114-8F075AD72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10"/>
            <a:ext cx="4476980" cy="590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8618E9-D14F-E870-845B-6D1F0901E4A4}"/>
              </a:ext>
            </a:extLst>
          </p:cNvPr>
          <p:cNvSpPr txBox="1"/>
          <p:nvPr/>
        </p:nvSpPr>
        <p:spPr>
          <a:xfrm>
            <a:off x="9449382" y="1197827"/>
            <a:ext cx="15996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Spain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B3BA09-BB92-E7CE-0AC5-E39F4A915BCD}"/>
              </a:ext>
            </a:extLst>
          </p:cNvPr>
          <p:cNvSpPr txBox="1"/>
          <p:nvPr/>
        </p:nvSpPr>
        <p:spPr>
          <a:xfrm>
            <a:off x="3816871" y="2810727"/>
            <a:ext cx="15996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Germany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801A7-B3E5-6C3A-6EB4-ACA32424C7C7}"/>
              </a:ext>
            </a:extLst>
          </p:cNvPr>
          <p:cNvSpPr txBox="1"/>
          <p:nvPr/>
        </p:nvSpPr>
        <p:spPr>
          <a:xfrm>
            <a:off x="9303271" y="2810727"/>
            <a:ext cx="15996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France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C64FD3-099F-5975-3DBA-5351B60E939D}"/>
              </a:ext>
            </a:extLst>
          </p:cNvPr>
          <p:cNvSpPr txBox="1"/>
          <p:nvPr/>
        </p:nvSpPr>
        <p:spPr>
          <a:xfrm>
            <a:off x="8658481" y="4112781"/>
            <a:ext cx="15996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didn't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53239-8ED3-EE3F-893B-F6C3AAA7E287}"/>
              </a:ext>
            </a:extLst>
          </p:cNvPr>
          <p:cNvSpPr txBox="1"/>
          <p:nvPr/>
        </p:nvSpPr>
        <p:spPr>
          <a:xfrm>
            <a:off x="7995171" y="3461754"/>
            <a:ext cx="15996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Did he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746CBE-D0F5-FD4F-E582-3D8D2C13335F}"/>
              </a:ext>
            </a:extLst>
          </p:cNvPr>
          <p:cNvSpPr txBox="1"/>
          <p:nvPr/>
        </p:nvSpPr>
        <p:spPr>
          <a:xfrm>
            <a:off x="4044884" y="4796623"/>
            <a:ext cx="19362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Korea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F16D9D-C904-FF00-D557-9523EE500071}"/>
              </a:ext>
            </a:extLst>
          </p:cNvPr>
          <p:cNvSpPr txBox="1"/>
          <p:nvPr/>
        </p:nvSpPr>
        <p:spPr>
          <a:xfrm>
            <a:off x="3245075" y="5893345"/>
            <a:ext cx="15996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She did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24C3FF-12E4-5325-2DE2-C94F7A72CDEE}"/>
              </a:ext>
            </a:extLst>
          </p:cNvPr>
          <p:cNvSpPr txBox="1"/>
          <p:nvPr/>
        </p:nvSpPr>
        <p:spPr>
          <a:xfrm>
            <a:off x="2806991" y="5521471"/>
            <a:ext cx="18096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Did she sing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BFC635-315C-4B43-AF71-D4A8FE11ADD5}"/>
              </a:ext>
            </a:extLst>
          </p:cNvPr>
          <p:cNvSpPr txBox="1"/>
          <p:nvPr/>
        </p:nvSpPr>
        <p:spPr>
          <a:xfrm>
            <a:off x="8099854" y="4848485"/>
            <a:ext cx="15996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>
                <a:solidFill>
                  <a:srgbClr val="FF0000"/>
                </a:solidFill>
                <a:latin typeface="Calibri"/>
              </a:rPr>
              <a:t>went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89D993-10DD-F158-2B37-C09CC20C14B9}"/>
              </a:ext>
            </a:extLst>
          </p:cNvPr>
          <p:cNvSpPr txBox="1"/>
          <p:nvPr/>
        </p:nvSpPr>
        <p:spPr>
          <a:xfrm>
            <a:off x="8585200" y="5866763"/>
            <a:ext cx="15996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noProof="0">
                <a:solidFill>
                  <a:srgbClr val="FF0000"/>
                </a:solidFill>
                <a:latin typeface="Calibri"/>
              </a:rPr>
              <a:t>I didn't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965370-BAE7-D987-86AD-68CD1C52E25D}"/>
              </a:ext>
            </a:extLst>
          </p:cNvPr>
          <p:cNvSpPr txBox="1"/>
          <p:nvPr/>
        </p:nvSpPr>
        <p:spPr>
          <a:xfrm>
            <a:off x="9699472" y="4872762"/>
            <a:ext cx="15996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Brazil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473BF3-1E21-B717-5E23-A0D0D9703740}"/>
              </a:ext>
            </a:extLst>
          </p:cNvPr>
          <p:cNvSpPr txBox="1"/>
          <p:nvPr/>
        </p:nvSpPr>
        <p:spPr>
          <a:xfrm>
            <a:off x="7877660" y="5499512"/>
            <a:ext cx="21426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Did you go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5719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75E6B0-0BF5-D194-80F7-AE046A8B1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650" y="948965"/>
            <a:ext cx="9342837" cy="54998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B3DD65-6B20-00C0-2E73-77A7284CF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09187"/>
            <a:ext cx="2648086" cy="5397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254BF1-EC8B-1AF0-4B60-004A264E6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151" y="1225532"/>
            <a:ext cx="1447937" cy="89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1E6F0-234F-852C-52AF-B7F72C3F2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68" y="3429000"/>
            <a:ext cx="1717718" cy="89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FB562B-7A37-B269-1170-F5F383C5D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467" y="3429000"/>
            <a:ext cx="2261019" cy="89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628A8A-1ABF-070A-AF38-0E56D968A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68" y="4938906"/>
            <a:ext cx="1717718" cy="89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3F4634-D9BC-409D-2E71-48AABE130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260" y="4737100"/>
            <a:ext cx="1717718" cy="89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3000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34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369EB-B28A-E76B-DE1A-10C920BE8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1149623"/>
            <a:ext cx="9455860" cy="5299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E3089-D0BA-5A2F-60C7-480093784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87864"/>
            <a:ext cx="2641736" cy="48897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DBF46F-FE69-3B1C-67F0-A283F114ECB6}"/>
              </a:ext>
            </a:extLst>
          </p:cNvPr>
          <p:cNvCxnSpPr>
            <a:cxnSpLocks/>
          </p:cNvCxnSpPr>
          <p:nvPr/>
        </p:nvCxnSpPr>
        <p:spPr>
          <a:xfrm>
            <a:off x="2403611" y="1574800"/>
            <a:ext cx="86028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64476DA-0684-EB8E-709D-94E8C755E8F3}"/>
              </a:ext>
            </a:extLst>
          </p:cNvPr>
          <p:cNvSpPr txBox="1"/>
          <p:nvPr/>
        </p:nvSpPr>
        <p:spPr>
          <a:xfrm>
            <a:off x="5696329" y="3610048"/>
            <a:ext cx="1659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Canada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9AC022D-30B0-8185-16EC-35629587D4E9}"/>
              </a:ext>
            </a:extLst>
          </p:cNvPr>
          <p:cNvCxnSpPr>
            <a:cxnSpLocks/>
          </p:cNvCxnSpPr>
          <p:nvPr/>
        </p:nvCxnSpPr>
        <p:spPr>
          <a:xfrm>
            <a:off x="5481418" y="1574800"/>
            <a:ext cx="154168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CEDC1D0-9FE0-31B8-D778-469135538247}"/>
              </a:ext>
            </a:extLst>
          </p:cNvPr>
          <p:cNvSpPr txBox="1"/>
          <p:nvPr/>
        </p:nvSpPr>
        <p:spPr>
          <a:xfrm>
            <a:off x="8456636" y="3625996"/>
            <a:ext cx="2391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South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Korea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E64DA99-31B7-4D13-FD29-488849873B3D}"/>
              </a:ext>
            </a:extLst>
          </p:cNvPr>
          <p:cNvCxnSpPr>
            <a:cxnSpLocks/>
          </p:cNvCxnSpPr>
          <p:nvPr/>
        </p:nvCxnSpPr>
        <p:spPr>
          <a:xfrm>
            <a:off x="8650265" y="1574800"/>
            <a:ext cx="86028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74B127F-18DC-C7A7-8701-3D06430A6EA7}"/>
              </a:ext>
            </a:extLst>
          </p:cNvPr>
          <p:cNvSpPr txBox="1"/>
          <p:nvPr/>
        </p:nvSpPr>
        <p:spPr>
          <a:xfrm>
            <a:off x="5796183" y="5864038"/>
            <a:ext cx="1659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Brazil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EB3D628-CD76-24A5-670B-2CAA290EB76D}"/>
              </a:ext>
            </a:extLst>
          </p:cNvPr>
          <p:cNvCxnSpPr>
            <a:cxnSpLocks/>
          </p:cNvCxnSpPr>
          <p:nvPr/>
        </p:nvCxnSpPr>
        <p:spPr>
          <a:xfrm>
            <a:off x="9831365" y="1574800"/>
            <a:ext cx="86028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F79580F-BA70-0E51-3E2F-4BBFF7F69515}"/>
              </a:ext>
            </a:extLst>
          </p:cNvPr>
          <p:cNvSpPr txBox="1"/>
          <p:nvPr/>
        </p:nvSpPr>
        <p:spPr>
          <a:xfrm>
            <a:off x="2773583" y="6032386"/>
            <a:ext cx="1659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Spain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23CCCD-AD22-8D7D-4815-0775F4C38DFB}"/>
              </a:ext>
            </a:extLst>
          </p:cNvPr>
          <p:cNvSpPr txBox="1"/>
          <p:nvPr/>
        </p:nvSpPr>
        <p:spPr>
          <a:xfrm>
            <a:off x="8279928" y="5864037"/>
            <a:ext cx="2567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Germany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9027143-1A6E-5949-959E-9105E4F06FCC}"/>
              </a:ext>
            </a:extLst>
          </p:cNvPr>
          <p:cNvCxnSpPr>
            <a:cxnSpLocks/>
          </p:cNvCxnSpPr>
          <p:nvPr/>
        </p:nvCxnSpPr>
        <p:spPr>
          <a:xfrm>
            <a:off x="3790548" y="1574800"/>
            <a:ext cx="125135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6635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9" grpId="0"/>
      <p:bldP spid="21" grpId="0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2075794"/>
            <a:ext cx="4779397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Canada, France, South Korea, Brazil, Germany, Spain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C3F064-5860-F579-59B7-82DB900D3F76}"/>
              </a:ext>
            </a:extLst>
          </p:cNvPr>
          <p:cNvSpPr/>
          <p:nvPr/>
        </p:nvSpPr>
        <p:spPr>
          <a:xfrm>
            <a:off x="5445760" y="2075794"/>
            <a:ext cx="653457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I went to South Korea last month. </a:t>
            </a:r>
          </a:p>
          <a:p>
            <a:r>
              <a:rPr lang="en-US" sz="3600" i="1">
                <a:solidFill>
                  <a:srgbClr val="0070C0"/>
                </a:solidFill>
              </a:rPr>
              <a:t>- Did you sing karaoke? </a:t>
            </a:r>
          </a:p>
          <a:p>
            <a:r>
              <a:rPr lang="en-US" sz="3600" i="1">
                <a:solidFill>
                  <a:srgbClr val="0070C0"/>
                </a:solidFill>
              </a:rPr>
              <a:t>- Yes, I did./No, I didn't.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219" y="1331883"/>
            <a:ext cx="5749764" cy="362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512837" y="1016000"/>
            <a:ext cx="4419600" cy="1315246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 UK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34" y="850443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152" y="850443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37" y="868308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19" y="2534269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680" y="2516405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602" y="2534270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751" y="4185522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604" y="4185523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922" y="4185524"/>
            <a:ext cx="1930381" cy="16924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D9A390-AE41-BAF2-1F9C-BC81F24712CB}"/>
              </a:ext>
            </a:extLst>
          </p:cNvPr>
          <p:cNvGrpSpPr/>
          <p:nvPr/>
        </p:nvGrpSpPr>
        <p:grpSpPr>
          <a:xfrm>
            <a:off x="894609" y="2592851"/>
            <a:ext cx="3656059" cy="3634166"/>
            <a:chOff x="894609" y="2592851"/>
            <a:chExt cx="3656059" cy="36341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4609" y="2592851"/>
              <a:ext cx="3656059" cy="3634166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83FCD6D-7AD7-A12F-E237-DA93EF59D5E4}"/>
                </a:ext>
              </a:extLst>
            </p:cNvPr>
            <p:cNvSpPr txBox="1"/>
            <p:nvPr/>
          </p:nvSpPr>
          <p:spPr>
            <a:xfrm>
              <a:off x="1674312" y="2817242"/>
              <a:ext cx="2145770" cy="818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Answer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60037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34)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23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52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347" y="1610593"/>
            <a:ext cx="5650316" cy="370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512837" y="1009227"/>
            <a:ext cx="4419600" cy="1322019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Japan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936472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6" y="2628898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647" y="4321327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936473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691" y="949680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2628900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2628899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028" y="4321325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09" y="4321325"/>
            <a:ext cx="1930381" cy="16924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B9A31F3-D3A8-FAA9-AACF-4A410909745A}"/>
              </a:ext>
            </a:extLst>
          </p:cNvPr>
          <p:cNvGrpSpPr/>
          <p:nvPr/>
        </p:nvGrpSpPr>
        <p:grpSpPr>
          <a:xfrm>
            <a:off x="894609" y="2592851"/>
            <a:ext cx="3656059" cy="3634166"/>
            <a:chOff x="894609" y="2592851"/>
            <a:chExt cx="3656059" cy="36341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5ADCA96-DEB8-613A-7B4E-69E570969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4609" y="2592851"/>
              <a:ext cx="3656059" cy="363416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0C1EAA-EA5C-B3A2-D9DA-A092F0D7D5F6}"/>
                </a:ext>
              </a:extLst>
            </p:cNvPr>
            <p:cNvSpPr txBox="1"/>
            <p:nvPr/>
          </p:nvSpPr>
          <p:spPr>
            <a:xfrm>
              <a:off x="1674312" y="2817242"/>
              <a:ext cx="2145770" cy="818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Answer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789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106" y="1687712"/>
            <a:ext cx="5642656" cy="344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512837" y="969440"/>
            <a:ext cx="4419600" cy="1361806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The USA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03" y="936472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27" y="936473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28" y="969440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746" y="2628901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27" y="2628900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508" y="2628899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746" y="4321327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27" y="4321325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508" y="4321325"/>
            <a:ext cx="1930381" cy="16924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23F7CF-8D82-D7EB-4AFE-7663E25ECC6D}"/>
              </a:ext>
            </a:extLst>
          </p:cNvPr>
          <p:cNvGrpSpPr/>
          <p:nvPr/>
        </p:nvGrpSpPr>
        <p:grpSpPr>
          <a:xfrm>
            <a:off x="894609" y="2592851"/>
            <a:ext cx="3656059" cy="3634166"/>
            <a:chOff x="894609" y="2592851"/>
            <a:chExt cx="3656059" cy="36341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28CD55-D2BA-61D4-7F67-B39615728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4609" y="2592851"/>
              <a:ext cx="3656059" cy="363416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669FDF-202D-4B8E-DA62-0E5B31E28B9E}"/>
                </a:ext>
              </a:extLst>
            </p:cNvPr>
            <p:cNvSpPr txBox="1"/>
            <p:nvPr/>
          </p:nvSpPr>
          <p:spPr>
            <a:xfrm>
              <a:off x="1674312" y="2817242"/>
              <a:ext cx="2145770" cy="818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Answer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94154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46" y="1415100"/>
            <a:ext cx="5791143" cy="430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512838" y="975114"/>
            <a:ext cx="4419600" cy="1356132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Calibri" panose="020F0502020204030204"/>
                <a:sym typeface="Arial"/>
              </a:rPr>
              <a:t>Alpha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746" y="936475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27" y="936473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507" y="975114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746" y="2628901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27" y="2628900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508" y="2628899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746" y="4321327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27" y="4321325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508" y="4321325"/>
            <a:ext cx="1930381" cy="16924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E7844B9-474B-706E-0608-D47A21434D27}"/>
              </a:ext>
            </a:extLst>
          </p:cNvPr>
          <p:cNvGrpSpPr/>
          <p:nvPr/>
        </p:nvGrpSpPr>
        <p:grpSpPr>
          <a:xfrm>
            <a:off x="894609" y="2592851"/>
            <a:ext cx="3656059" cy="3634166"/>
            <a:chOff x="894609" y="2592851"/>
            <a:chExt cx="3656059" cy="36341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7E35226-A3D5-4D62-2AC4-F0B379851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4609" y="2592851"/>
              <a:ext cx="3656059" cy="363416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F01686-426A-641B-9241-3D1F65EB7862}"/>
                </a:ext>
              </a:extLst>
            </p:cNvPr>
            <p:cNvSpPr txBox="1"/>
            <p:nvPr/>
          </p:nvSpPr>
          <p:spPr>
            <a:xfrm>
              <a:off x="1674312" y="2817242"/>
              <a:ext cx="2145770" cy="818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Answer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2659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251" y="1782685"/>
            <a:ext cx="5772638" cy="331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512837" y="1036320"/>
            <a:ext cx="4419600" cy="1294926"/>
          </a:xfrm>
          <a:custGeom>
            <a:avLst/>
            <a:gdLst>
              <a:gd name="connsiteX0" fmla="*/ 0 w 4419600"/>
              <a:gd name="connsiteY0" fmla="*/ 301631 h 1809750"/>
              <a:gd name="connsiteX1" fmla="*/ 301631 w 4419600"/>
              <a:gd name="connsiteY1" fmla="*/ 0 h 1809750"/>
              <a:gd name="connsiteX2" fmla="*/ 736600 w 4419600"/>
              <a:gd name="connsiteY2" fmla="*/ 0 h 1809750"/>
              <a:gd name="connsiteX3" fmla="*/ 736600 w 4419600"/>
              <a:gd name="connsiteY3" fmla="*/ 0 h 1809750"/>
              <a:gd name="connsiteX4" fmla="*/ 1841500 w 4419600"/>
              <a:gd name="connsiteY4" fmla="*/ 0 h 1809750"/>
              <a:gd name="connsiteX5" fmla="*/ 4117969 w 4419600"/>
              <a:gd name="connsiteY5" fmla="*/ 0 h 1809750"/>
              <a:gd name="connsiteX6" fmla="*/ 4419600 w 4419600"/>
              <a:gd name="connsiteY6" fmla="*/ 301631 h 1809750"/>
              <a:gd name="connsiteX7" fmla="*/ 4419600 w 4419600"/>
              <a:gd name="connsiteY7" fmla="*/ 1055688 h 1809750"/>
              <a:gd name="connsiteX8" fmla="*/ 4419600 w 4419600"/>
              <a:gd name="connsiteY8" fmla="*/ 1055688 h 1809750"/>
              <a:gd name="connsiteX9" fmla="*/ 4419600 w 4419600"/>
              <a:gd name="connsiteY9" fmla="*/ 1508125 h 1809750"/>
              <a:gd name="connsiteX10" fmla="*/ 4419600 w 4419600"/>
              <a:gd name="connsiteY10" fmla="*/ 1508119 h 1809750"/>
              <a:gd name="connsiteX11" fmla="*/ 4117969 w 4419600"/>
              <a:gd name="connsiteY11" fmla="*/ 1809750 h 1809750"/>
              <a:gd name="connsiteX12" fmla="*/ 1841500 w 4419600"/>
              <a:gd name="connsiteY12" fmla="*/ 1809750 h 1809750"/>
              <a:gd name="connsiteX13" fmla="*/ 1289065 w 4419600"/>
              <a:gd name="connsiteY13" fmla="*/ 2035969 h 1809750"/>
              <a:gd name="connsiteX14" fmla="*/ 736600 w 4419600"/>
              <a:gd name="connsiteY14" fmla="*/ 1809750 h 1809750"/>
              <a:gd name="connsiteX15" fmla="*/ 301631 w 4419600"/>
              <a:gd name="connsiteY15" fmla="*/ 1809750 h 1809750"/>
              <a:gd name="connsiteX16" fmla="*/ 0 w 4419600"/>
              <a:gd name="connsiteY16" fmla="*/ 1508119 h 1809750"/>
              <a:gd name="connsiteX17" fmla="*/ 0 w 4419600"/>
              <a:gd name="connsiteY17" fmla="*/ 1508125 h 1809750"/>
              <a:gd name="connsiteX18" fmla="*/ 0 w 4419600"/>
              <a:gd name="connsiteY18" fmla="*/ 1055688 h 1809750"/>
              <a:gd name="connsiteX19" fmla="*/ 0 w 4419600"/>
              <a:gd name="connsiteY19" fmla="*/ 1055688 h 1809750"/>
              <a:gd name="connsiteX20" fmla="*/ 0 w 4419600"/>
              <a:gd name="connsiteY20" fmla="*/ 301631 h 1809750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841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  <a:gd name="connsiteX0" fmla="*/ 0 w 4419600"/>
              <a:gd name="connsiteY0" fmla="*/ 301631 h 2035969"/>
              <a:gd name="connsiteX1" fmla="*/ 301631 w 4419600"/>
              <a:gd name="connsiteY1" fmla="*/ 0 h 2035969"/>
              <a:gd name="connsiteX2" fmla="*/ 736600 w 4419600"/>
              <a:gd name="connsiteY2" fmla="*/ 0 h 2035969"/>
              <a:gd name="connsiteX3" fmla="*/ 736600 w 4419600"/>
              <a:gd name="connsiteY3" fmla="*/ 0 h 2035969"/>
              <a:gd name="connsiteX4" fmla="*/ 1841500 w 4419600"/>
              <a:gd name="connsiteY4" fmla="*/ 0 h 2035969"/>
              <a:gd name="connsiteX5" fmla="*/ 4117969 w 4419600"/>
              <a:gd name="connsiteY5" fmla="*/ 0 h 2035969"/>
              <a:gd name="connsiteX6" fmla="*/ 4419600 w 4419600"/>
              <a:gd name="connsiteY6" fmla="*/ 301631 h 2035969"/>
              <a:gd name="connsiteX7" fmla="*/ 4419600 w 4419600"/>
              <a:gd name="connsiteY7" fmla="*/ 1055688 h 2035969"/>
              <a:gd name="connsiteX8" fmla="*/ 4419600 w 4419600"/>
              <a:gd name="connsiteY8" fmla="*/ 1055688 h 2035969"/>
              <a:gd name="connsiteX9" fmla="*/ 4419600 w 4419600"/>
              <a:gd name="connsiteY9" fmla="*/ 1508125 h 2035969"/>
              <a:gd name="connsiteX10" fmla="*/ 4419600 w 4419600"/>
              <a:gd name="connsiteY10" fmla="*/ 1508119 h 2035969"/>
              <a:gd name="connsiteX11" fmla="*/ 4117969 w 4419600"/>
              <a:gd name="connsiteY11" fmla="*/ 1809750 h 2035969"/>
              <a:gd name="connsiteX12" fmla="*/ 1460500 w 4419600"/>
              <a:gd name="connsiteY12" fmla="*/ 1809750 h 2035969"/>
              <a:gd name="connsiteX13" fmla="*/ 1289065 w 4419600"/>
              <a:gd name="connsiteY13" fmla="*/ 2035969 h 2035969"/>
              <a:gd name="connsiteX14" fmla="*/ 1155700 w 4419600"/>
              <a:gd name="connsiteY14" fmla="*/ 1809750 h 2035969"/>
              <a:gd name="connsiteX15" fmla="*/ 301631 w 4419600"/>
              <a:gd name="connsiteY15" fmla="*/ 1809750 h 2035969"/>
              <a:gd name="connsiteX16" fmla="*/ 0 w 4419600"/>
              <a:gd name="connsiteY16" fmla="*/ 1508119 h 2035969"/>
              <a:gd name="connsiteX17" fmla="*/ 0 w 4419600"/>
              <a:gd name="connsiteY17" fmla="*/ 1508125 h 2035969"/>
              <a:gd name="connsiteX18" fmla="*/ 0 w 4419600"/>
              <a:gd name="connsiteY18" fmla="*/ 1055688 h 2035969"/>
              <a:gd name="connsiteX19" fmla="*/ 0 w 4419600"/>
              <a:gd name="connsiteY19" fmla="*/ 1055688 h 2035969"/>
              <a:gd name="connsiteX20" fmla="*/ 0 w 4419600"/>
              <a:gd name="connsiteY20" fmla="*/ 301631 h 2035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19600" h="2035969">
                <a:moveTo>
                  <a:pt x="0" y="301631"/>
                </a:moveTo>
                <a:cubicBezTo>
                  <a:pt x="0" y="135045"/>
                  <a:pt x="135045" y="0"/>
                  <a:pt x="301631" y="0"/>
                </a:cubicBezTo>
                <a:lnTo>
                  <a:pt x="736600" y="0"/>
                </a:lnTo>
                <a:lnTo>
                  <a:pt x="736600" y="0"/>
                </a:lnTo>
                <a:lnTo>
                  <a:pt x="1841500" y="0"/>
                </a:lnTo>
                <a:lnTo>
                  <a:pt x="4117969" y="0"/>
                </a:lnTo>
                <a:cubicBezTo>
                  <a:pt x="4284555" y="0"/>
                  <a:pt x="4419600" y="135045"/>
                  <a:pt x="4419600" y="301631"/>
                </a:cubicBezTo>
                <a:lnTo>
                  <a:pt x="4419600" y="1055688"/>
                </a:lnTo>
                <a:lnTo>
                  <a:pt x="4419600" y="1055688"/>
                </a:lnTo>
                <a:lnTo>
                  <a:pt x="4419600" y="1508125"/>
                </a:lnTo>
                <a:lnTo>
                  <a:pt x="4419600" y="1508119"/>
                </a:lnTo>
                <a:cubicBezTo>
                  <a:pt x="4419600" y="1674705"/>
                  <a:pt x="4284555" y="1809750"/>
                  <a:pt x="4117969" y="1809750"/>
                </a:cubicBezTo>
                <a:lnTo>
                  <a:pt x="1460500" y="1809750"/>
                </a:lnTo>
                <a:lnTo>
                  <a:pt x="1289065" y="2035969"/>
                </a:lnTo>
                <a:lnTo>
                  <a:pt x="1155700" y="1809750"/>
                </a:lnTo>
                <a:lnTo>
                  <a:pt x="301631" y="1809750"/>
                </a:lnTo>
                <a:cubicBezTo>
                  <a:pt x="135045" y="1809750"/>
                  <a:pt x="0" y="1674705"/>
                  <a:pt x="0" y="1508119"/>
                </a:cubicBezTo>
                <a:lnTo>
                  <a:pt x="0" y="1508125"/>
                </a:lnTo>
                <a:lnTo>
                  <a:pt x="0" y="1055688"/>
                </a:lnTo>
                <a:lnTo>
                  <a:pt x="0" y="1055688"/>
                </a:lnTo>
                <a:lnTo>
                  <a:pt x="0" y="30163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India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032" y="936472"/>
            <a:ext cx="1930381" cy="169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27" y="936473"/>
            <a:ext cx="1930381" cy="16924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289" y="936471"/>
            <a:ext cx="1930381" cy="16924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746" y="2628901"/>
            <a:ext cx="1930381" cy="16924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27" y="2628900"/>
            <a:ext cx="1930381" cy="16924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508" y="2628899"/>
            <a:ext cx="1930381" cy="169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746" y="4321327"/>
            <a:ext cx="1930381" cy="16924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27" y="4321325"/>
            <a:ext cx="1930381" cy="1692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508" y="4321325"/>
            <a:ext cx="1930381" cy="169242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2327896-011C-528F-FEF2-AAB14B6A7207}"/>
              </a:ext>
            </a:extLst>
          </p:cNvPr>
          <p:cNvGrpSpPr/>
          <p:nvPr/>
        </p:nvGrpSpPr>
        <p:grpSpPr>
          <a:xfrm>
            <a:off x="894609" y="2592851"/>
            <a:ext cx="3656059" cy="3634166"/>
            <a:chOff x="894609" y="2592851"/>
            <a:chExt cx="3656059" cy="36341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5854FC-8202-BCCA-1BD6-6CAEA69B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4609" y="2592851"/>
              <a:ext cx="3656059" cy="363416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A314F1-E53A-4686-E1EB-A288B2DF3337}"/>
                </a:ext>
              </a:extLst>
            </p:cNvPr>
            <p:cNvSpPr txBox="1"/>
            <p:nvPr/>
          </p:nvSpPr>
          <p:spPr>
            <a:xfrm>
              <a:off x="1674312" y="2817242"/>
              <a:ext cx="2145770" cy="818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Answer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57018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</TotalTime>
  <Words>843</Words>
  <Application>Microsoft Office PowerPoint</Application>
  <PresentationFormat>Widescreen</PresentationFormat>
  <Paragraphs>216</Paragraphs>
  <Slides>40</Slides>
  <Notes>39</Notes>
  <HiddenSlides>0</HiddenSlides>
  <MMClips>28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宋体</vt:lpstr>
      <vt:lpstr>AGOldFace-Outline</vt:lpstr>
      <vt:lpstr>Arial</vt:lpstr>
      <vt:lpstr>Baloo Chettan</vt:lpstr>
      <vt:lpstr>Berlin Sans FB</vt:lpstr>
      <vt:lpstr>Calibri</vt:lpstr>
      <vt:lpstr>Calibri Light</vt:lpstr>
      <vt:lpstr>Clarendon Blk BT</vt:lpstr>
      <vt:lpstr>Coiny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DELL</cp:lastModifiedBy>
  <cp:revision>63</cp:revision>
  <dcterms:created xsi:type="dcterms:W3CDTF">2023-01-31T08:21:18Z</dcterms:created>
  <dcterms:modified xsi:type="dcterms:W3CDTF">2026-01-12T08:49:05Z</dcterms:modified>
</cp:coreProperties>
</file>