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1" r:id="rId1"/>
  </p:sldMasterIdLst>
  <p:notesMasterIdLst>
    <p:notesMasterId r:id="rId50"/>
  </p:notesMasterIdLst>
  <p:sldIdLst>
    <p:sldId id="342" r:id="rId2"/>
    <p:sldId id="268" r:id="rId3"/>
    <p:sldId id="256" r:id="rId4"/>
    <p:sldId id="321" r:id="rId5"/>
    <p:sldId id="322" r:id="rId6"/>
    <p:sldId id="323" r:id="rId7"/>
    <p:sldId id="270" r:id="rId8"/>
    <p:sldId id="271" r:id="rId9"/>
    <p:sldId id="343" r:id="rId10"/>
    <p:sldId id="298" r:id="rId11"/>
    <p:sldId id="304" r:id="rId12"/>
    <p:sldId id="303" r:id="rId13"/>
    <p:sldId id="302" r:id="rId14"/>
    <p:sldId id="301" r:id="rId15"/>
    <p:sldId id="300" r:id="rId16"/>
    <p:sldId id="299" r:id="rId17"/>
    <p:sldId id="344" r:id="rId18"/>
    <p:sldId id="311" r:id="rId19"/>
    <p:sldId id="313" r:id="rId20"/>
    <p:sldId id="314" r:id="rId21"/>
    <p:sldId id="335" r:id="rId22"/>
    <p:sldId id="325" r:id="rId23"/>
    <p:sldId id="305" r:id="rId24"/>
    <p:sldId id="275" r:id="rId25"/>
    <p:sldId id="279" r:id="rId26"/>
    <p:sldId id="306" r:id="rId27"/>
    <p:sldId id="280" r:id="rId28"/>
    <p:sldId id="326" r:id="rId29"/>
    <p:sldId id="327" r:id="rId30"/>
    <p:sldId id="328" r:id="rId31"/>
    <p:sldId id="329" r:id="rId32"/>
    <p:sldId id="291" r:id="rId33"/>
    <p:sldId id="307" r:id="rId34"/>
    <p:sldId id="310" r:id="rId35"/>
    <p:sldId id="308" r:id="rId36"/>
    <p:sldId id="309" r:id="rId37"/>
    <p:sldId id="284" r:id="rId38"/>
    <p:sldId id="282" r:id="rId39"/>
    <p:sldId id="293" r:id="rId40"/>
    <p:sldId id="269" r:id="rId41"/>
    <p:sldId id="340" r:id="rId42"/>
    <p:sldId id="330" r:id="rId43"/>
    <p:sldId id="336" r:id="rId44"/>
    <p:sldId id="337" r:id="rId45"/>
    <p:sldId id="338" r:id="rId46"/>
    <p:sldId id="339" r:id="rId47"/>
    <p:sldId id="295" r:id="rId48"/>
    <p:sldId id="296" r:id="rId49"/>
  </p:sldIdLst>
  <p:sldSz cx="12192000" cy="6858000"/>
  <p:notesSz cx="6858000" cy="9144000"/>
  <p:defaultTextStyle>
    <a:defPPr>
      <a:defRPr lang="en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67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56"/>
    <p:restoredTop sz="94629"/>
  </p:normalViewPr>
  <p:slideViewPr>
    <p:cSldViewPr snapToGrid="0">
      <p:cViewPr varScale="1">
        <p:scale>
          <a:sx n="68" d="100"/>
          <a:sy n="68" d="100"/>
        </p:scale>
        <p:origin x="62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0T04:17:37.65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1755 3186 24575,'7'0'0,"11"0"0,-2 0 0,13 0 0,10 0 0,-5 0 0,37 0 0,-21 0 0,17 0 0,-8-6 0,-12-5 0,12-13 0,-5-7 0,7 0 0,1-11 0,0 14 0,1-14 0,-8 11 0,7-13 0,-4-1 0,7-8 0,1 1 0,-1-1 0,0 1 0,-7 1 0,-2 1 0,-7 1 0,1-7 0,-6 5 0,-1-10 0,-13 12 0,0-10 0,-13 12 0,6-5 0,-11 7 0,5-7 0,-7 11 0,2-9 0,-6 11 0,-1 0 0,-5-4 0,0 10 0,4-4 0,-2 6 0,2 0 0,-4 0 0,5-6 0,-4 4 0,4-11 0,0 6 0,-3-7 0,3-1 0,0 1 0,-4-7 0,9-1 0,-9-8 0,5 0 0,-6 0 0,0 0 0,0 0 0,0 7 0,0-5 0,0 12 0,0-5 0,0 7 0,0 7 0,0 0 0,0 7 0,-5 0 0,-5 0 0,-6 0 0,-5 0 0,0 0 0,0 0 0,-19-11 0,2 6 0,-18-8 0,7 7 0,2 7 0,0 1 0,-5 5 0,5 2 0,-12-3 0,12 8 0,-5-1 0,7 7 0,0 0 0,0 4 0,-8 2 0,0 0 0,-8 4 0,0-5 0,-7 0 0,5 5 0,-6-5 0,9 6 0,-1-5 0,0 3 0,7-3 0,-4 5 0,11 0 0,-12 0 0,5 0 0,-7 0 0,-8 0 0,6 0 0,1 0 0,3 0 0,13 0 0,-6 5 0,6 1 0,1 5 0,0 1 0,6-2 0,-18 6 0,15-4 0,-11 3 0,16-4 0,6-1 0,5-4 0,2 3 0,9-8 0,2 7 0,5-3 0,-1-1 0,0 4 0,1-3 0,-11 4 0,3 0 0,-13 6 0,-3 1 0,-2 11 0,-10-3 0,10 2 0,-9-4 0,9 5 0,-4-9 0,11 7 0,-2-9 0,3 4 0,0-1 0,-3 2 0,2 4 0,-5-3 0,-1 11 0,1-11 0,-8 11 0,7-10 0,-1 9 0,4-10 0,9 2 0,-4-4 0,10 4 0,-3-4 0,7 4 0,2-5 0,0 5 0,8-4 0,-8 10 0,7-5 0,-7 13 0,7 0 0,-8 21 0,9-11 0,-9 11 0,9-15 0,-9 1 0,9-6 0,-4 4 0,0-11 0,4 11 0,-8-10 0,7 4 0,-7-6 0,8-1 0,-8 1 0,8 7 0,-9-6 0,9 11 0,-4-10 0,5 4 0,0 0 0,0-4 0,0 10 0,0-10 0,0 4 0,0-6 0,0-1 0,5 8 0,1-6 0,10 5 0,0-6 0,0 6 0,4-4 0,-3 10 0,11-3 0,-5 0 0,5 5 0,-6-7 0,7 14 0,-6-5 0,12 7 0,-6-14 0,7 7 0,0-5 0,-1 0 0,6 0 0,-5-8 0,4 0 0,-1-5 0,-6-2 0,5-6 0,-7 0 0,-1-1 0,1-4 0,-5 3 0,3-8 0,-3 8 0,-1-8 0,5 8 0,-5-8 0,6 8 0,0-7 0,6 8 0,-4-8 0,10 9 0,-11-5 0,12 1 0,-6 4 0,1-9 0,4 9 0,-10-10 0,10 5 0,-10-1 0,10-2 0,-10 2 0,4-5 0,-6 1 0,0-1 0,6 1 0,-5-5 0,5 3 0,-6-8 0,0 8 0,0-7 0,6 2 0,-4 1 0,18-4 0,-17 3 0,11 1 0,-8-4 0,-5 4 0,5-5 0,-11 0 0,3 0 0,-3 0 0,4 0 0,1 0 0,0 0 0,0 0 0,0 0 0,0 0 0,6 0 0,-5 0 0,5 0 0,-6 0 0,6 0 0,-4 0 0,4 0 0,0-5 0,-4-1 0,4-5 0,0 0 0,-4-4 0,10 3 0,-11-4 0,12 0 0,-12 4 0,12-9 0,-12 10 0,5-10 0,-6 10 0,-5-4 0,3 5 0,-9 0 0,5 0 0,-11 5 0,-1-3 0,-5 7 0,1-7 0,-1 7 0,1-7 0,-4 4 0,-1-4 0,-4 0 0,3 3 0,2-7 0,9 6 0,0-8 0,5 0 0,-5 4 0,4-3 0,-8 4 0,3 0 0,-5 0 0,1 4 0,-1 2 0,-3-1 0,-1 3 0,-4-2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0T04:18:52.02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1755 3186 24575,'7'0'0,"11"0"0,-2 0 0,13 0 0,10 0 0,-5 0 0,37 0 0,-21 0 0,17 0 0,-8-6 0,-12-5 0,12-13 0,-5-7 0,7 0 0,1-11 0,0 14 0,1-14 0,-8 11 0,7-13 0,-4-1 0,7-8 0,1 1 0,-1-1 0,0 1 0,-7 1 0,-2 1 0,-7 1 0,1-7 0,-6 5 0,-1-10 0,-13 12 0,0-10 0,-13 12 0,6-5 0,-11 7 0,5-7 0,-7 11 0,2-9 0,-6 11 0,-1 0 0,-5-4 0,0 10 0,4-4 0,-2 6 0,2 0 0,-4 0 0,5-6 0,-4 4 0,4-11 0,0 6 0,-3-7 0,3-1 0,0 1 0,-4-7 0,9-1 0,-9-8 0,5 0 0,-6 0 0,0 0 0,0 0 0,0 7 0,0-5 0,0 12 0,0-5 0,0 7 0,0 7 0,0 0 0,0 7 0,-5 0 0,-5 0 0,-6 0 0,-5 0 0,0 0 0,0 0 0,-19-11 0,2 6 0,-18-8 0,7 7 0,2 7 0,0 1 0,-5 5 0,5 2 0,-12-3 0,12 8 0,-5-1 0,7 7 0,0 0 0,0 4 0,-8 2 0,0 0 0,-8 4 0,0-5 0,-7 0 0,5 5 0,-6-5 0,9 6 0,-1-5 0,0 3 0,7-3 0,-4 5 0,11 0 0,-12 0 0,5 0 0,-7 0 0,-8 0 0,6 0 0,1 0 0,3 0 0,13 0 0,-6 5 0,6 1 0,1 5 0,0 1 0,6-2 0,-18 6 0,15-4 0,-11 3 0,16-4 0,6-1 0,5-4 0,2 3 0,9-8 0,2 7 0,5-3 0,-1-1 0,0 4 0,1-3 0,-11 4 0,3 0 0,-13 6 0,-3 1 0,-2 11 0,-10-3 0,10 2 0,-9-4 0,9 5 0,-4-9 0,11 7 0,-2-9 0,3 4 0,0-1 0,-3 2 0,2 4 0,-5-3 0,-1 11 0,1-11 0,-8 11 0,7-10 0,-1 9 0,4-10 0,9 2 0,-4-4 0,10 4 0,-3-4 0,7 4 0,2-5 0,0 5 0,8-4 0,-8 10 0,7-5 0,-7 13 0,7 0 0,-8 21 0,9-11 0,-9 11 0,9-15 0,-9 1 0,9-6 0,-4 4 0,0-11 0,4 11 0,-8-10 0,7 4 0,-7-6 0,8-1 0,-8 1 0,8 7 0,-9-6 0,9 11 0,-4-10 0,5 4 0,0 0 0,0-4 0,0 10 0,0-10 0,0 4 0,0-6 0,0-1 0,5 8 0,1-6 0,10 5 0,0-6 0,0 6 0,4-4 0,-3 10 0,11-3 0,-5 0 0,5 5 0,-6-7 0,7 14 0,-6-5 0,12 7 0,-6-14 0,7 7 0,0-5 0,-1 0 0,6 0 0,-5-8 0,4 0 0,-1-5 0,-6-2 0,5-6 0,-7 0 0,-1-1 0,1-4 0,-5 3 0,3-8 0,-3 8 0,-1-8 0,5 8 0,-5-8 0,6 8 0,0-7 0,6 8 0,-4-8 0,10 9 0,-11-5 0,12 1 0,-6 4 0,1-9 0,4 9 0,-10-10 0,10 5 0,-10-1 0,10-2 0,-10 2 0,4-5 0,-6 1 0,0-1 0,6 1 0,-5-5 0,5 3 0,-6-8 0,0 8 0,0-7 0,6 2 0,-4 1 0,18-4 0,-17 3 0,11 1 0,-8-4 0,-5 4 0,5-5 0,-11 0 0,3 0 0,-3 0 0,4 0 0,1 0 0,0 0 0,0 0 0,0 0 0,0 0 0,6 0 0,-5 0 0,5 0 0,-6 0 0,6 0 0,-4 0 0,4 0 0,0-5 0,-4-1 0,4-5 0,0 0 0,-4-4 0,10 3 0,-11-4 0,12 0 0,-12 4 0,12-9 0,-12 10 0,5-10 0,-6 10 0,-5-4 0,3 5 0,-9 0 0,5 0 0,-11 5 0,-1-3 0,-5 7 0,1-7 0,-1 7 0,1-7 0,-4 4 0,-1-4 0,-4 0 0,3 3 0,2-7 0,9 6 0,0-8 0,5 0 0,-5 4 0,4-3 0,-8 4 0,3 0 0,-5 0 0,1 4 0,-1 2 0,-3-1 0,-1 3 0,-4-2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0T04:19:13.38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1755 3186 24575,'7'0'0,"11"0"0,-2 0 0,13 0 0,10 0 0,-5 0 0,37 0 0,-21 0 0,17 0 0,-8-6 0,-12-5 0,12-13 0,-5-7 0,7 0 0,1-11 0,0 14 0,1-14 0,-8 11 0,7-13 0,-4-1 0,7-8 0,1 1 0,-1-1 0,0 1 0,-7 1 0,-2 1 0,-7 1 0,1-7 0,-6 5 0,-1-10 0,-13 12 0,0-10 0,-13 12 0,6-5 0,-11 7 0,5-7 0,-7 11 0,2-9 0,-6 11 0,-1 0 0,-5-4 0,0 10 0,4-4 0,-2 6 0,2 0 0,-4 0 0,5-6 0,-4 4 0,4-11 0,0 6 0,-3-7 0,3-1 0,0 1 0,-4-7 0,9-1 0,-9-8 0,5 0 0,-6 0 0,0 0 0,0 0 0,0 7 0,0-5 0,0 12 0,0-5 0,0 7 0,0 7 0,0 0 0,0 7 0,-5 0 0,-5 0 0,-6 0 0,-5 0 0,0 0 0,0 0 0,-19-11 0,2 6 0,-18-8 0,7 7 0,2 7 0,0 1 0,-5 5 0,5 2 0,-12-3 0,12 8 0,-5-1 0,7 7 0,0 0 0,0 4 0,-8 2 0,0 0 0,-8 4 0,0-5 0,-7 0 0,5 5 0,-6-5 0,9 6 0,-1-5 0,0 3 0,7-3 0,-4 5 0,11 0 0,-12 0 0,5 0 0,-7 0 0,-8 0 0,6 0 0,1 0 0,3 0 0,13 0 0,-6 5 0,6 1 0,1 5 0,0 1 0,6-2 0,-18 6 0,15-4 0,-11 3 0,16-4 0,6-1 0,5-4 0,2 3 0,9-8 0,2 7 0,5-3 0,-1-1 0,0 4 0,1-3 0,-11 4 0,3 0 0,-13 6 0,-3 1 0,-2 11 0,-10-3 0,10 2 0,-9-4 0,9 5 0,-4-9 0,11 7 0,-2-9 0,3 4 0,0-1 0,-3 2 0,2 4 0,-5-3 0,-1 11 0,1-11 0,-8 11 0,7-10 0,-1 9 0,4-10 0,9 2 0,-4-4 0,10 4 0,-3-4 0,7 4 0,2-5 0,0 5 0,8-4 0,-8 10 0,7-5 0,-7 13 0,7 0 0,-8 21 0,9-11 0,-9 11 0,9-15 0,-9 1 0,9-6 0,-4 4 0,0-11 0,4 11 0,-8-10 0,7 4 0,-7-6 0,8-1 0,-8 1 0,8 7 0,-9-6 0,9 11 0,-4-10 0,5 4 0,0 0 0,0-4 0,0 10 0,0-10 0,0 4 0,0-6 0,0-1 0,5 8 0,1-6 0,10 5 0,0-6 0,0 6 0,4-4 0,-3 10 0,11-3 0,-5 0 0,5 5 0,-6-7 0,7 14 0,-6-5 0,12 7 0,-6-14 0,7 7 0,0-5 0,-1 0 0,6 0 0,-5-8 0,4 0 0,-1-5 0,-6-2 0,5-6 0,-7 0 0,-1-1 0,1-4 0,-5 3 0,3-8 0,-3 8 0,-1-8 0,5 8 0,-5-8 0,6 8 0,0-7 0,6 8 0,-4-8 0,10 9 0,-11-5 0,12 1 0,-6 4 0,1-9 0,4 9 0,-10-10 0,10 5 0,-10-1 0,10-2 0,-10 2 0,4-5 0,-6 1 0,0-1 0,6 1 0,-5-5 0,5 3 0,-6-8 0,0 8 0,0-7 0,6 2 0,-4 1 0,18-4 0,-17 3 0,11 1 0,-8-4 0,-5 4 0,5-5 0,-11 0 0,3 0 0,-3 0 0,4 0 0,1 0 0,0 0 0,0 0 0,0 0 0,0 0 0,6 0 0,-5 0 0,5 0 0,-6 0 0,6 0 0,-4 0 0,4 0 0,0-5 0,-4-1 0,4-5 0,0 0 0,-4-4 0,10 3 0,-11-4 0,12 0 0,-12 4 0,12-9 0,-12 10 0,5-10 0,-6 10 0,-5-4 0,3 5 0,-9 0 0,5 0 0,-11 5 0,-1-3 0,-5 7 0,1-7 0,-1 7 0,1-7 0,-4 4 0,-1-4 0,-4 0 0,3 3 0,2-7 0,9 6 0,0-8 0,5 0 0,-5 4 0,4-3 0,-8 4 0,3 0 0,-5 0 0,1 4 0,-1 2 0,-3-1 0,-1 3 0,-4-2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0T04:19:37.52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1755 3186 24575,'7'0'0,"11"0"0,-2 0 0,13 0 0,10 0 0,-5 0 0,37 0 0,-21 0 0,17 0 0,-8-6 0,-12-5 0,12-13 0,-5-7 0,7 0 0,1-11 0,0 14 0,1-14 0,-8 11 0,7-13 0,-4-1 0,7-8 0,1 1 0,-1-1 0,0 1 0,-7 1 0,-2 1 0,-7 1 0,1-7 0,-6 5 0,-1-10 0,-13 12 0,0-10 0,-13 12 0,6-5 0,-11 7 0,5-7 0,-7 11 0,2-9 0,-6 11 0,-1 0 0,-5-4 0,0 10 0,4-4 0,-2 6 0,2 0 0,-4 0 0,5-6 0,-4 4 0,4-11 0,0 6 0,-3-7 0,3-1 0,0 1 0,-4-7 0,9-1 0,-9-8 0,5 0 0,-6 0 0,0 0 0,0 0 0,0 7 0,0-5 0,0 12 0,0-5 0,0 7 0,0 7 0,0 0 0,0 7 0,-5 0 0,-5 0 0,-6 0 0,-5 0 0,0 0 0,0 0 0,-19-11 0,2 6 0,-18-8 0,7 7 0,2 7 0,0 1 0,-5 5 0,5 2 0,-12-3 0,12 8 0,-5-1 0,7 7 0,0 0 0,0 4 0,-8 2 0,0 0 0,-8 4 0,0-5 0,-7 0 0,5 5 0,-6-5 0,9 6 0,-1-5 0,0 3 0,7-3 0,-4 5 0,11 0 0,-12 0 0,5 0 0,-7 0 0,-8 0 0,6 0 0,1 0 0,3 0 0,13 0 0,-6 5 0,6 1 0,1 5 0,0 1 0,6-2 0,-18 6 0,15-4 0,-11 3 0,16-4 0,6-1 0,5-4 0,2 3 0,9-8 0,2 7 0,5-3 0,-1-1 0,0 4 0,1-3 0,-11 4 0,3 0 0,-13 6 0,-3 1 0,-2 11 0,-10-3 0,10 2 0,-9-4 0,9 5 0,-4-9 0,11 7 0,-2-9 0,3 4 0,0-1 0,-3 2 0,2 4 0,-5-3 0,-1 11 0,1-11 0,-8 11 0,7-10 0,-1 9 0,4-10 0,9 2 0,-4-4 0,10 4 0,-3-4 0,7 4 0,2-5 0,0 5 0,8-4 0,-8 10 0,7-5 0,-7 13 0,7 0 0,-8 21 0,9-11 0,-9 11 0,9-15 0,-9 1 0,9-6 0,-4 4 0,0-11 0,4 11 0,-8-10 0,7 4 0,-7-6 0,8-1 0,-8 1 0,8 7 0,-9-6 0,9 11 0,-4-10 0,5 4 0,0 0 0,0-4 0,0 10 0,0-10 0,0 4 0,0-6 0,0-1 0,5 8 0,1-6 0,10 5 0,0-6 0,0 6 0,4-4 0,-3 10 0,11-3 0,-5 0 0,5 5 0,-6-7 0,7 14 0,-6-5 0,12 7 0,-6-14 0,7 7 0,0-5 0,-1 0 0,6 0 0,-5-8 0,4 0 0,-1-5 0,-6-2 0,5-6 0,-7 0 0,-1-1 0,1-4 0,-5 3 0,3-8 0,-3 8 0,-1-8 0,5 8 0,-5-8 0,6 8 0,0-7 0,6 8 0,-4-8 0,10 9 0,-11-5 0,12 1 0,-6 4 0,1-9 0,4 9 0,-10-10 0,10 5 0,-10-1 0,10-2 0,-10 2 0,4-5 0,-6 1 0,0-1 0,6 1 0,-5-5 0,5 3 0,-6-8 0,0 8 0,0-7 0,6 2 0,-4 1 0,18-4 0,-17 3 0,11 1 0,-8-4 0,-5 4 0,5-5 0,-11 0 0,3 0 0,-3 0 0,4 0 0,1 0 0,0 0 0,0 0 0,0 0 0,0 0 0,6 0 0,-5 0 0,5 0 0,-6 0 0,6 0 0,-4 0 0,4 0 0,0-5 0,-4-1 0,4-5 0,0 0 0,-4-4 0,10 3 0,-11-4 0,12 0 0,-12 4 0,12-9 0,-12 10 0,5-10 0,-6 10 0,-5-4 0,3 5 0,-9 0 0,5 0 0,-11 5 0,-1-3 0,-5 7 0,1-7 0,-1 7 0,1-7 0,-4 4 0,-1-4 0,-4 0 0,3 3 0,2-7 0,9 6 0,0-8 0,5 0 0,-5 4 0,4-3 0,-8 4 0,3 0 0,-5 0 0,1 4 0,-1 2 0,-3-1 0,-1 3 0,-4-2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0T04:20:17.11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1755 3186 24575,'7'0'0,"11"0"0,-2 0 0,13 0 0,10 0 0,-5 0 0,37 0 0,-21 0 0,17 0 0,-8-6 0,-12-5 0,12-13 0,-5-7 0,7 0 0,1-11 0,0 14 0,1-14 0,-8 11 0,7-13 0,-4-1 0,7-8 0,1 1 0,-1-1 0,0 1 0,-7 1 0,-2 1 0,-7 1 0,1-7 0,-6 5 0,-1-10 0,-13 12 0,0-10 0,-13 12 0,6-5 0,-11 7 0,5-7 0,-7 11 0,2-9 0,-6 11 0,-1 0 0,-5-4 0,0 10 0,4-4 0,-2 6 0,2 0 0,-4 0 0,5-6 0,-4 4 0,4-11 0,0 6 0,-3-7 0,3-1 0,0 1 0,-4-7 0,9-1 0,-9-8 0,5 0 0,-6 0 0,0 0 0,0 0 0,0 7 0,0-5 0,0 12 0,0-5 0,0 7 0,0 7 0,0 0 0,0 7 0,-5 0 0,-5 0 0,-6 0 0,-5 0 0,0 0 0,0 0 0,-19-11 0,2 6 0,-18-8 0,7 7 0,2 7 0,0 1 0,-5 5 0,5 2 0,-12-3 0,12 8 0,-5-1 0,7 7 0,0 0 0,0 4 0,-8 2 0,0 0 0,-8 4 0,0-5 0,-7 0 0,5 5 0,-6-5 0,9 6 0,-1-5 0,0 3 0,7-3 0,-4 5 0,11 0 0,-12 0 0,5 0 0,-7 0 0,-8 0 0,6 0 0,1 0 0,3 0 0,13 0 0,-6 5 0,6 1 0,1 5 0,0 1 0,6-2 0,-18 6 0,15-4 0,-11 3 0,16-4 0,6-1 0,5-4 0,2 3 0,9-8 0,2 7 0,5-3 0,-1-1 0,0 4 0,1-3 0,-11 4 0,3 0 0,-13 6 0,-3 1 0,-2 11 0,-10-3 0,10 2 0,-9-4 0,9 5 0,-4-9 0,11 7 0,-2-9 0,3 4 0,0-1 0,-3 2 0,2 4 0,-5-3 0,-1 11 0,1-11 0,-8 11 0,7-10 0,-1 9 0,4-10 0,9 2 0,-4-4 0,10 4 0,-3-4 0,7 4 0,2-5 0,0 5 0,8-4 0,-8 10 0,7-5 0,-7 13 0,7 0 0,-8 21 0,9-11 0,-9 11 0,9-15 0,-9 1 0,9-6 0,-4 4 0,0-11 0,4 11 0,-8-10 0,7 4 0,-7-6 0,8-1 0,-8 1 0,8 7 0,-9-6 0,9 11 0,-4-10 0,5 4 0,0 0 0,0-4 0,0 10 0,0-10 0,0 4 0,0-6 0,0-1 0,5 8 0,1-6 0,10 5 0,0-6 0,0 6 0,4-4 0,-3 10 0,11-3 0,-5 0 0,5 5 0,-6-7 0,7 14 0,-6-5 0,12 7 0,-6-14 0,7 7 0,0-5 0,-1 0 0,6 0 0,-5-8 0,4 0 0,-1-5 0,-6-2 0,5-6 0,-7 0 0,-1-1 0,1-4 0,-5 3 0,3-8 0,-3 8 0,-1-8 0,5 8 0,-5-8 0,6 8 0,0-7 0,6 8 0,-4-8 0,10 9 0,-11-5 0,12 1 0,-6 4 0,1-9 0,4 9 0,-10-10 0,10 5 0,-10-1 0,10-2 0,-10 2 0,4-5 0,-6 1 0,0-1 0,6 1 0,-5-5 0,5 3 0,-6-8 0,0 8 0,0-7 0,6 2 0,-4 1 0,18-4 0,-17 3 0,11 1 0,-8-4 0,-5 4 0,5-5 0,-11 0 0,3 0 0,-3 0 0,4 0 0,1 0 0,0 0 0,0 0 0,0 0 0,0 0 0,6 0 0,-5 0 0,5 0 0,-6 0 0,6 0 0,-4 0 0,4 0 0,0-5 0,-4-1 0,4-5 0,0 0 0,-4-4 0,10 3 0,-11-4 0,12 0 0,-12 4 0,12-9 0,-12 10 0,5-10 0,-6 10 0,-5-4 0,3 5 0,-9 0 0,5 0 0,-11 5 0,-1-3 0,-5 7 0,1-7 0,-1 7 0,1-7 0,-4 4 0,-1-4 0,-4 0 0,3 3 0,2-7 0,9 6 0,0-8 0,5 0 0,-5 4 0,4-3 0,-8 4 0,3 0 0,-5 0 0,1 4 0,-1 2 0,-3-1 0,-1 3 0,-4-2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78429E-2975-FA4C-8790-FB60973C5186}" type="datetimeFigureOut">
              <a:rPr lang="en-VN" smtClean="0"/>
              <a:t>01/12/2026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67D4A0-E79A-CE42-9377-03578157BCB5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088135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9076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7460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0755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1547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9379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94335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46870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94267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40656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86741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67993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29527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0289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87598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905898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30980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73454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00736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01905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49594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50951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861546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49399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7812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9078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05213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55438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15187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492561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67222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21145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4407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5124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6892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2699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3349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9603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image" Target="../media/image2.png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8"/>
          <a:srcRect l="167" t="1" r="2" b="1171"/>
          <a:stretch/>
        </p:blipFill>
        <p:spPr>
          <a:xfrm>
            <a:off x="26376" y="-22357"/>
            <a:ext cx="12165623" cy="3916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8"/>
          <a:srcRect l="22657" t="2" b="-3"/>
          <a:stretch/>
        </p:blipFill>
        <p:spPr>
          <a:xfrm rot="10800000">
            <a:off x="-2" y="6479654"/>
            <a:ext cx="10858502" cy="396274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31885" y="0"/>
            <a:ext cx="44137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Unit </a:t>
            </a:r>
            <a:r>
              <a:rPr lang="en-US" dirty="0" smtClean="0">
                <a:solidFill>
                  <a:srgbClr val="FF0000"/>
                </a:solidFill>
              </a:rPr>
              <a:t>2: What</a:t>
            </a:r>
            <a:r>
              <a:rPr lang="en-US" baseline="0" dirty="0" smtClean="0">
                <a:solidFill>
                  <a:srgbClr val="FF0000"/>
                </a:solidFill>
              </a:rPr>
              <a:t> I can do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0058400" y="-6217"/>
            <a:ext cx="2021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Lesson 1.1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24912" y="646593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Tiếng</a:t>
            </a:r>
            <a:r>
              <a:rPr lang="en-US" baseline="0" dirty="0">
                <a:solidFill>
                  <a:schemeClr val="bg1"/>
                </a:solidFill>
              </a:rPr>
              <a:t> </a:t>
            </a:r>
            <a:r>
              <a:rPr lang="en-US" baseline="0" dirty="0" err="1">
                <a:solidFill>
                  <a:schemeClr val="bg1"/>
                </a:solidFill>
              </a:rPr>
              <a:t>Anh</a:t>
            </a:r>
            <a:r>
              <a:rPr lang="en-US" baseline="0" dirty="0">
                <a:solidFill>
                  <a:schemeClr val="bg1"/>
                </a:solidFill>
              </a:rPr>
              <a:t> 4 </a:t>
            </a:r>
            <a:r>
              <a:rPr lang="en-US" baseline="0" dirty="0" err="1">
                <a:solidFill>
                  <a:schemeClr val="bg1"/>
                </a:solidFill>
              </a:rPr>
              <a:t>i</a:t>
            </a:r>
            <a:r>
              <a:rPr lang="en-US" baseline="0" dirty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>
                <a:solidFill>
                  <a:srgbClr val="002060"/>
                </a:solidFill>
              </a:rPr>
              <a:t> DTP Education Solutions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9046" y="6242538"/>
            <a:ext cx="681036" cy="757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300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  <p:sldLayoutId id="2147483684" r:id="rId22"/>
    <p:sldLayoutId id="2147483685" r:id="rId23"/>
    <p:sldLayoutId id="2147483686" r:id="rId24"/>
    <p:sldLayoutId id="2147483689" r:id="rId25"/>
    <p:sldLayoutId id="2147483691" r:id="rId26"/>
    <p:sldLayoutId id="2147483692" r:id="rId27"/>
    <p:sldLayoutId id="2147483693" r:id="rId28"/>
    <p:sldLayoutId id="2147483694" r:id="rId29"/>
    <p:sldLayoutId id="2147483696" r:id="rId30"/>
    <p:sldLayoutId id="2147483698" r:id="rId31"/>
    <p:sldLayoutId id="2147483707" r:id="rId32"/>
    <p:sldLayoutId id="2147483710" r:id="rId33"/>
    <p:sldLayoutId id="2147483711" r:id="rId34"/>
    <p:sldLayoutId id="2147483712" r:id="rId35"/>
    <p:sldLayoutId id="2147483713" r:id="rId36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openxmlformats.org/officeDocument/2006/relationships/image" Target="../media/image10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5" Type="http://schemas.openxmlformats.org/officeDocument/2006/relationships/image" Target="../media/image10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5.png"/><Relationship Id="rId5" Type="http://schemas.openxmlformats.org/officeDocument/2006/relationships/image" Target="../media/image10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6.png"/><Relationship Id="rId5" Type="http://schemas.openxmlformats.org/officeDocument/2006/relationships/image" Target="../media/image10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7.png"/><Relationship Id="rId5" Type="http://schemas.openxmlformats.org/officeDocument/2006/relationships/image" Target="../media/image10.pn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8.png"/><Relationship Id="rId5" Type="http://schemas.openxmlformats.org/officeDocument/2006/relationships/image" Target="../media/image10.pn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openclipart.org/detail/98329/boy-with-headphone1-by-dcatcherex" TargetMode="External"/><Relationship Id="rId7" Type="http://schemas.openxmlformats.org/officeDocument/2006/relationships/hyperlink" Target="https://pixabay.com/en/switch-hand-button-finger-press-46783/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2.png"/><Relationship Id="rId5" Type="http://schemas.openxmlformats.org/officeDocument/2006/relationships/hyperlink" Target="https://openclipart.org/detail/98419/girl%20with%20headphone2" TargetMode="Externa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7.png"/><Relationship Id="rId5" Type="http://schemas.openxmlformats.org/officeDocument/2006/relationships/image" Target="../media/image23.png"/><Relationship Id="rId4" Type="http://schemas.openxmlformats.org/officeDocument/2006/relationships/audio" Target="../media/audio1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2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7.png"/><Relationship Id="rId5" Type="http://schemas.openxmlformats.org/officeDocument/2006/relationships/image" Target="../media/image23.png"/><Relationship Id="rId4" Type="http://schemas.openxmlformats.org/officeDocument/2006/relationships/audio" Target="../media/audio1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12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9.xml"/><Relationship Id="rId5" Type="http://schemas.openxmlformats.org/officeDocument/2006/relationships/hyperlink" Target="https://openclipart.org/detail/167549/Kliponious-green-tick" TargetMode="External"/><Relationship Id="rId4" Type="http://schemas.openxmlformats.org/officeDocument/2006/relationships/image" Target="../media/image3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9.xml"/><Relationship Id="rId5" Type="http://schemas.openxmlformats.org/officeDocument/2006/relationships/hyperlink" Target="https://openclipart.org/detail/167549/Kliponious-green-tick" TargetMode="External"/><Relationship Id="rId4" Type="http://schemas.openxmlformats.org/officeDocument/2006/relationships/image" Target="../media/image3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9.xml"/><Relationship Id="rId5" Type="http://schemas.openxmlformats.org/officeDocument/2006/relationships/hyperlink" Target="https://openclipart.org/detail/167549/Kliponious-green-tick" TargetMode="External"/><Relationship Id="rId4" Type="http://schemas.openxmlformats.org/officeDocument/2006/relationships/image" Target="../media/image36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1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3" Type="http://schemas.openxmlformats.org/officeDocument/2006/relationships/image" Target="../media/image39.png"/><Relationship Id="rId7" Type="http://schemas.openxmlformats.org/officeDocument/2006/relationships/customXml" Target="../ink/ink2.xm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20.png"/><Relationship Id="rId5" Type="http://schemas.openxmlformats.org/officeDocument/2006/relationships/customXml" Target="../ink/ink1.xml"/><Relationship Id="rId10" Type="http://schemas.openxmlformats.org/officeDocument/2006/relationships/customXml" Target="../ink/ink5.xml"/><Relationship Id="rId4" Type="http://schemas.openxmlformats.org/officeDocument/2006/relationships/image" Target="../media/image40.png"/><Relationship Id="rId9" Type="http://schemas.openxmlformats.org/officeDocument/2006/relationships/customXml" Target="../ink/ink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8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98274" cy="691954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7556CCA-2849-A8EC-661C-3FF8BDFED43D}"/>
              </a:ext>
            </a:extLst>
          </p:cNvPr>
          <p:cNvSpPr txBox="1"/>
          <p:nvPr/>
        </p:nvSpPr>
        <p:spPr>
          <a:xfrm>
            <a:off x="5603113" y="3006341"/>
            <a:ext cx="6257924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VN" sz="3200" dirty="0">
                <a:solidFill>
                  <a:schemeClr val="accent1"/>
                </a:solidFill>
              </a:rPr>
              <a:t>Unit 2</a:t>
            </a:r>
          </a:p>
          <a:p>
            <a:pPr algn="ctr"/>
            <a:r>
              <a:rPr lang="en-VN" sz="4400" dirty="0">
                <a:solidFill>
                  <a:srgbClr val="FF0000"/>
                </a:solidFill>
              </a:rPr>
              <a:t>WHAT I CAN DO</a:t>
            </a:r>
          </a:p>
          <a:p>
            <a:pPr algn="ctr"/>
            <a:r>
              <a:rPr lang="en-VN" sz="3600" dirty="0">
                <a:solidFill>
                  <a:srgbClr val="00B050"/>
                </a:solidFill>
              </a:rPr>
              <a:t>LESSON 1.1 - PAGE 20</a:t>
            </a:r>
            <a:endParaRPr lang="en-VN" sz="18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636317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7C8EA1-8563-E220-B558-C70CA5D79C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254" y="495526"/>
            <a:ext cx="7053719" cy="77513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05E70753-8B7A-C0C6-FF9D-190848159E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254" y="2217448"/>
            <a:ext cx="11826861" cy="286189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1AE70D6-5FFB-BA70-58FD-4A3E2DACC001}"/>
              </a:ext>
            </a:extLst>
          </p:cNvPr>
          <p:cNvSpPr txBox="1"/>
          <p:nvPr/>
        </p:nvSpPr>
        <p:spPr>
          <a:xfrm>
            <a:off x="7117836" y="1559388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the icon to hear the sound.</a:t>
            </a:r>
          </a:p>
        </p:txBody>
      </p:sp>
      <p:pic>
        <p:nvPicPr>
          <p:cNvPr id="2" name="CD1 TRACK 27.mp3">
            <a:hlinkClick r:id="" action="ppaction://media"/>
            <a:extLst>
              <a:ext uri="{FF2B5EF4-FFF2-40B4-BE49-F238E27FC236}">
                <a16:creationId xmlns:a16="http://schemas.microsoft.com/office/drawing/2014/main" id="{B653B82E-71C2-D7BD-4E46-896327F100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28394" y="457860"/>
            <a:ext cx="812800" cy="81280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756895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8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D1 TRACK 27.mp3">
            <a:hlinkClick r:id="" action="ppaction://media"/>
            <a:extLst>
              <a:ext uri="{FF2B5EF4-FFF2-40B4-BE49-F238E27FC236}">
                <a16:creationId xmlns:a16="http://schemas.microsoft.com/office/drawing/2014/main" id="{DBF30DBE-FB8F-8C47-59EF-D3BF0C82E1E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879.0373" end="29827.421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86713" y="3429000"/>
            <a:ext cx="812800" cy="81280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57C8EA1-8563-E220-B558-C70CA5D79C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254" y="495526"/>
            <a:ext cx="7053719" cy="77513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1AE70D6-5FFB-BA70-58FD-4A3E2DACC001}"/>
              </a:ext>
            </a:extLst>
          </p:cNvPr>
          <p:cNvSpPr txBox="1"/>
          <p:nvPr/>
        </p:nvSpPr>
        <p:spPr>
          <a:xfrm>
            <a:off x="5094351" y="1589888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the picture to hear the sound.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8A2340B-3AD7-5457-723E-E1D9074DDAC7}"/>
              </a:ext>
            </a:extLst>
          </p:cNvPr>
          <p:cNvSpPr txBox="1"/>
          <p:nvPr/>
        </p:nvSpPr>
        <p:spPr>
          <a:xfrm>
            <a:off x="6302358" y="2455137"/>
            <a:ext cx="1630955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dance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64842A-A2AA-20A8-99A1-8F24D2E5F498}"/>
              </a:ext>
            </a:extLst>
          </p:cNvPr>
          <p:cNvSpPr txBox="1"/>
          <p:nvPr/>
        </p:nvSpPr>
        <p:spPr>
          <a:xfrm>
            <a:off x="6293772" y="3232687"/>
            <a:ext cx="1639541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/ˈ</a:t>
            </a:r>
            <a:r>
              <a:rPr lang="en-US" dirty="0" err="1"/>
              <a:t>dæns</a:t>
            </a:r>
            <a:r>
              <a:rPr lang="en-US" dirty="0"/>
              <a:t>/</a:t>
            </a:r>
            <a:endParaRPr lang="en-US" sz="2000" dirty="0"/>
          </a:p>
          <a:p>
            <a:pPr algn="ctr"/>
            <a:r>
              <a:rPr lang="vi-VN" dirty="0"/>
              <a:t>nhảy múa</a:t>
            </a:r>
            <a:endParaRPr lang="vi-VN" sz="2000" dirty="0"/>
          </a:p>
        </p:txBody>
      </p:sp>
      <p:pic>
        <p:nvPicPr>
          <p:cNvPr id="9" name="Picture 8" descr="A picture containing text, white goods, vector graphics, picture frame&#10;&#10;Description automatically generated">
            <a:extLst>
              <a:ext uri="{FF2B5EF4-FFF2-40B4-BE49-F238E27FC236}">
                <a16:creationId xmlns:a16="http://schemas.microsoft.com/office/drawing/2014/main" id="{DDBE35DE-4A7E-191F-669E-EDD2D9F93B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1880" y="1826944"/>
            <a:ext cx="4442472" cy="422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094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15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D1 TRACK 27.mp3">
            <a:hlinkClick r:id="" action="ppaction://media"/>
            <a:extLst>
              <a:ext uri="{FF2B5EF4-FFF2-40B4-BE49-F238E27FC236}">
                <a16:creationId xmlns:a16="http://schemas.microsoft.com/office/drawing/2014/main" id="{43B62361-D902-2F62-F21B-5C2CCC4DA5C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436.1806" end="24726.314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56398" y="3476984"/>
            <a:ext cx="812800" cy="81280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57C8EA1-8563-E220-B558-C70CA5D79C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254" y="495526"/>
            <a:ext cx="7053719" cy="77513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9608F1F-3BFB-692C-D913-0B1F36F988D6}"/>
              </a:ext>
            </a:extLst>
          </p:cNvPr>
          <p:cNvSpPr txBox="1"/>
          <p:nvPr/>
        </p:nvSpPr>
        <p:spPr>
          <a:xfrm>
            <a:off x="6931484" y="2782669"/>
            <a:ext cx="1630955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sing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008CAF6-CB61-D35E-7E35-5A62644634B7}"/>
              </a:ext>
            </a:extLst>
          </p:cNvPr>
          <p:cNvSpPr txBox="1"/>
          <p:nvPr/>
        </p:nvSpPr>
        <p:spPr>
          <a:xfrm>
            <a:off x="6922898" y="3560219"/>
            <a:ext cx="1630955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/</a:t>
            </a:r>
            <a:r>
              <a:rPr lang="en-US" dirty="0" err="1"/>
              <a:t>sɪŋ</a:t>
            </a:r>
            <a:r>
              <a:rPr lang="en-US" dirty="0"/>
              <a:t>/ </a:t>
            </a:r>
          </a:p>
          <a:p>
            <a:pPr algn="ctr"/>
            <a:r>
              <a:rPr lang="en-US" dirty="0" err="1"/>
              <a:t>hát</a:t>
            </a:r>
            <a:r>
              <a:rPr lang="en-US" dirty="0"/>
              <a:t> </a:t>
            </a:r>
            <a:endParaRPr lang="en-US" sz="2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EA4CE2-8693-DC63-FA60-34EA3D0B87AC}"/>
              </a:ext>
            </a:extLst>
          </p:cNvPr>
          <p:cNvSpPr txBox="1"/>
          <p:nvPr/>
        </p:nvSpPr>
        <p:spPr>
          <a:xfrm>
            <a:off x="5094351" y="1589888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the picture to hear the sound.</a:t>
            </a:r>
          </a:p>
        </p:txBody>
      </p:sp>
      <p:pic>
        <p:nvPicPr>
          <p:cNvPr id="9" name="Picture 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DC124F6-04BA-A689-7159-523CCA0DDB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10473" y="1871559"/>
            <a:ext cx="4365280" cy="4023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879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7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D1 TRACK 27.mp3">
            <a:hlinkClick r:id="" action="ppaction://media"/>
            <a:extLst>
              <a:ext uri="{FF2B5EF4-FFF2-40B4-BE49-F238E27FC236}">
                <a16:creationId xmlns:a16="http://schemas.microsoft.com/office/drawing/2014/main" id="{8F2ACAD0-DB8F-59E9-2B1D-303F83C1E11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145.3792" end="19032.029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83905" y="3429000"/>
            <a:ext cx="812800" cy="81280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57C8EA1-8563-E220-B558-C70CA5D79C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254" y="495526"/>
            <a:ext cx="7053719" cy="77513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E64CE68-9CD6-D0C8-3E00-9EEBE75528A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33743"/>
          <a:stretch/>
        </p:blipFill>
        <p:spPr>
          <a:xfrm>
            <a:off x="615174" y="1596784"/>
            <a:ext cx="4711604" cy="447723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EC5D2FE-061C-AF82-4ED1-1839866A40A5}"/>
              </a:ext>
            </a:extLst>
          </p:cNvPr>
          <p:cNvSpPr txBox="1"/>
          <p:nvPr/>
        </p:nvSpPr>
        <p:spPr>
          <a:xfrm>
            <a:off x="5829301" y="2556435"/>
            <a:ext cx="3622692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p</a:t>
            </a:r>
            <a:r>
              <a:rPr lang="en-US" sz="3600" dirty="0" smtClean="0">
                <a:solidFill>
                  <a:srgbClr val="0070C0"/>
                </a:solidFill>
              </a:rPr>
              <a:t>lay </a:t>
            </a:r>
            <a:r>
              <a:rPr lang="en-US" sz="3600" dirty="0">
                <a:solidFill>
                  <a:srgbClr val="0070C0"/>
                </a:solidFill>
              </a:rPr>
              <a:t>the keyboard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C9D3B43-C99C-4964-902F-B8A4D88691A4}"/>
              </a:ext>
            </a:extLst>
          </p:cNvPr>
          <p:cNvSpPr txBox="1"/>
          <p:nvPr/>
        </p:nvSpPr>
        <p:spPr>
          <a:xfrm>
            <a:off x="6293772" y="3755201"/>
            <a:ext cx="2683973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/</a:t>
            </a:r>
            <a:r>
              <a:rPr lang="en-US" dirty="0" err="1"/>
              <a:t>pleɪ</a:t>
            </a:r>
            <a:r>
              <a:rPr lang="en-US" dirty="0"/>
              <a:t> </a:t>
            </a:r>
            <a:r>
              <a:rPr lang="en-US" dirty="0" err="1"/>
              <a:t>ðə</a:t>
            </a:r>
            <a:r>
              <a:rPr lang="en-US" dirty="0"/>
              <a:t> ˈ</a:t>
            </a:r>
            <a:r>
              <a:rPr lang="en-US" dirty="0" err="1"/>
              <a:t>kiːbɔːrd</a:t>
            </a:r>
            <a:r>
              <a:rPr lang="en-US" dirty="0"/>
              <a:t>/ </a:t>
            </a:r>
          </a:p>
          <a:p>
            <a:pPr algn="ctr"/>
            <a:r>
              <a:rPr lang="en-US" dirty="0" err="1" smtClean="0"/>
              <a:t>chơi</a:t>
            </a:r>
            <a:r>
              <a:rPr lang="en-US" dirty="0" smtClean="0"/>
              <a:t> </a:t>
            </a:r>
            <a:r>
              <a:rPr lang="en-US" dirty="0" err="1"/>
              <a:t>đàn</a:t>
            </a:r>
            <a:r>
              <a:rPr lang="en-US" dirty="0"/>
              <a:t> </a:t>
            </a:r>
            <a:r>
              <a:rPr lang="en-US" dirty="0" err="1"/>
              <a:t>phím</a:t>
            </a:r>
            <a:r>
              <a:rPr lang="en-US" dirty="0"/>
              <a:t> </a:t>
            </a:r>
            <a:endParaRPr lang="en-US" sz="2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8E904D-93F9-7681-B820-D345ED9F4AF3}"/>
              </a:ext>
            </a:extLst>
          </p:cNvPr>
          <p:cNvSpPr txBox="1"/>
          <p:nvPr/>
        </p:nvSpPr>
        <p:spPr>
          <a:xfrm>
            <a:off x="5094351" y="1589888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the picture to hear the sound.</a:t>
            </a:r>
          </a:p>
        </p:txBody>
      </p:sp>
    </p:spTree>
    <p:extLst>
      <p:ext uri="{BB962C8B-B14F-4D97-AF65-F5344CB8AC3E}">
        <p14:creationId xmlns:p14="http://schemas.microsoft.com/office/powerpoint/2010/main" val="2461016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6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D1 TRACK 27.mp3">
            <a:hlinkClick r:id="" action="ppaction://media"/>
            <a:extLst>
              <a:ext uri="{FF2B5EF4-FFF2-40B4-BE49-F238E27FC236}">
                <a16:creationId xmlns:a16="http://schemas.microsoft.com/office/drawing/2014/main" id="{BACEFCB7-944F-05E9-533F-95B6CAEFBAD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1435.4524" end="13579.712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95137" y="3227033"/>
            <a:ext cx="812800" cy="81280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57C8EA1-8563-E220-B558-C70CA5D79C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254" y="495526"/>
            <a:ext cx="7053719" cy="77513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2E3C48E-8056-C8ED-383F-D191ADBF12C0}"/>
              </a:ext>
            </a:extLst>
          </p:cNvPr>
          <p:cNvSpPr txBox="1"/>
          <p:nvPr/>
        </p:nvSpPr>
        <p:spPr>
          <a:xfrm>
            <a:off x="6775948" y="2530251"/>
            <a:ext cx="1630955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paint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E977DEB-1620-D252-B619-6033F5C2E06C}"/>
              </a:ext>
            </a:extLst>
          </p:cNvPr>
          <p:cNvSpPr txBox="1"/>
          <p:nvPr/>
        </p:nvSpPr>
        <p:spPr>
          <a:xfrm>
            <a:off x="6775948" y="3791075"/>
            <a:ext cx="1630955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/</a:t>
            </a:r>
            <a:r>
              <a:rPr lang="en-US" dirty="0" err="1"/>
              <a:t>peɪnt</a:t>
            </a:r>
            <a:r>
              <a:rPr lang="en-US" dirty="0"/>
              <a:t>/ </a:t>
            </a:r>
          </a:p>
          <a:p>
            <a:pPr algn="ctr"/>
            <a:r>
              <a:rPr lang="en-US" dirty="0" err="1"/>
              <a:t>ve</a:t>
            </a:r>
            <a:r>
              <a:rPr lang="en-US" dirty="0"/>
              <a:t>̃, </a:t>
            </a:r>
            <a:r>
              <a:rPr lang="en-US" dirty="0" err="1"/>
              <a:t>sơn</a:t>
            </a:r>
            <a:r>
              <a:rPr lang="en-US" dirty="0"/>
              <a:t> </a:t>
            </a:r>
            <a:endParaRPr lang="en-US" sz="2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889902-5BC0-ED3F-8FF5-6F413A253C75}"/>
              </a:ext>
            </a:extLst>
          </p:cNvPr>
          <p:cNvSpPr txBox="1"/>
          <p:nvPr/>
        </p:nvSpPr>
        <p:spPr>
          <a:xfrm>
            <a:off x="5529356" y="1488535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the picture to hear the sound.</a:t>
            </a:r>
          </a:p>
        </p:txBody>
      </p:sp>
      <p:pic>
        <p:nvPicPr>
          <p:cNvPr id="8" name="Picture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1806358-DB05-BCF6-F89C-821E45FF1AC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048"/>
          <a:stretch/>
        </p:blipFill>
        <p:spPr>
          <a:xfrm>
            <a:off x="917805" y="1890385"/>
            <a:ext cx="4498248" cy="4190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777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8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D1 TRACK 27.mp3">
            <a:hlinkClick r:id="" action="ppaction://media"/>
            <a:extLst>
              <a:ext uri="{FF2B5EF4-FFF2-40B4-BE49-F238E27FC236}">
                <a16:creationId xmlns:a16="http://schemas.microsoft.com/office/drawing/2014/main" id="{2CBD64BA-3439-E82B-4E2C-2E139A51BDA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7556.2591" end="7383.966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85142" y="3212935"/>
            <a:ext cx="812800" cy="81280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57C8EA1-8563-E220-B558-C70CA5D79C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254" y="495526"/>
            <a:ext cx="7053719" cy="77513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92385F7-F145-C313-B4B8-EBF350F06F0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012" b="29516"/>
          <a:stretch/>
        </p:blipFill>
        <p:spPr>
          <a:xfrm>
            <a:off x="447812" y="1476786"/>
            <a:ext cx="4474660" cy="450325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8C2C51B-18F2-A517-792B-A5A2827C8224}"/>
              </a:ext>
            </a:extLst>
          </p:cNvPr>
          <p:cNvSpPr txBox="1"/>
          <p:nvPr/>
        </p:nvSpPr>
        <p:spPr>
          <a:xfrm>
            <a:off x="5922081" y="3105834"/>
            <a:ext cx="1630955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draw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ADA3ECA-42D3-7F38-83D0-E56C3F5B71C9}"/>
              </a:ext>
            </a:extLst>
          </p:cNvPr>
          <p:cNvSpPr txBox="1"/>
          <p:nvPr/>
        </p:nvSpPr>
        <p:spPr>
          <a:xfrm>
            <a:off x="5913495" y="3883384"/>
            <a:ext cx="1630955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/</a:t>
            </a:r>
            <a:r>
              <a:rPr lang="en-US" dirty="0" err="1"/>
              <a:t>drɑ</a:t>
            </a:r>
            <a:r>
              <a:rPr lang="en-US" dirty="0"/>
              <a:t>ː/ </a:t>
            </a:r>
          </a:p>
          <a:p>
            <a:pPr algn="ctr"/>
            <a:r>
              <a:rPr lang="en-US" dirty="0" err="1"/>
              <a:t>ve</a:t>
            </a:r>
            <a:r>
              <a:rPr lang="en-US" dirty="0"/>
              <a:t>̃ </a:t>
            </a:r>
            <a:endParaRPr lang="en-US" sz="2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302278-18B8-FCDC-3124-EF5DB7BECA0F}"/>
              </a:ext>
            </a:extLst>
          </p:cNvPr>
          <p:cNvSpPr txBox="1"/>
          <p:nvPr/>
        </p:nvSpPr>
        <p:spPr>
          <a:xfrm>
            <a:off x="5094351" y="1589888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the picture to hear the sound.</a:t>
            </a:r>
          </a:p>
        </p:txBody>
      </p:sp>
    </p:spTree>
    <p:extLst>
      <p:ext uri="{BB962C8B-B14F-4D97-AF65-F5344CB8AC3E}">
        <p14:creationId xmlns:p14="http://schemas.microsoft.com/office/powerpoint/2010/main" val="2699606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9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D1 TRACK 27.mp3">
            <a:hlinkClick r:id="" action="ppaction://media"/>
            <a:extLst>
              <a:ext uri="{FF2B5EF4-FFF2-40B4-BE49-F238E27FC236}">
                <a16:creationId xmlns:a16="http://schemas.microsoft.com/office/drawing/2014/main" id="{759A6642-A583-4048-522D-02C7BC25E7B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2854.5953" end="1880.944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45017" y="3429000"/>
            <a:ext cx="812800" cy="81280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57C8EA1-8563-E220-B558-C70CA5D79C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254" y="495526"/>
            <a:ext cx="7053719" cy="77513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A42A870-5AF6-6A1C-6081-56FFC221694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27292"/>
          <a:stretch/>
        </p:blipFill>
        <p:spPr>
          <a:xfrm>
            <a:off x="1095538" y="1711196"/>
            <a:ext cx="4311758" cy="446684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0F3ECAD-9D53-573D-A514-4EC735066A39}"/>
              </a:ext>
            </a:extLst>
          </p:cNvPr>
          <p:cNvSpPr txBox="1"/>
          <p:nvPr/>
        </p:nvSpPr>
        <p:spPr>
          <a:xfrm>
            <a:off x="5862705" y="3298285"/>
            <a:ext cx="1630955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0070C0"/>
                </a:solidFill>
              </a:rPr>
              <a:t>act</a:t>
            </a:r>
            <a:endParaRPr lang="en-US" sz="3600" dirty="0">
              <a:solidFill>
                <a:srgbClr val="0070C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842F69E-69B1-E9DC-6A79-EBF4C33C08D4}"/>
              </a:ext>
            </a:extLst>
          </p:cNvPr>
          <p:cNvSpPr txBox="1"/>
          <p:nvPr/>
        </p:nvSpPr>
        <p:spPr>
          <a:xfrm>
            <a:off x="5854119" y="4075835"/>
            <a:ext cx="1630955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/</a:t>
            </a:r>
            <a:r>
              <a:rPr lang="en-US" dirty="0" err="1"/>
              <a:t>ækt</a:t>
            </a:r>
            <a:r>
              <a:rPr lang="en-US" dirty="0"/>
              <a:t>/ </a:t>
            </a:r>
          </a:p>
          <a:p>
            <a:pPr algn="ctr"/>
            <a:r>
              <a:rPr lang="en-US" dirty="0" err="1"/>
              <a:t>diễn</a:t>
            </a:r>
            <a:r>
              <a:rPr lang="en-US" dirty="0"/>
              <a:t> </a:t>
            </a:r>
            <a:r>
              <a:rPr lang="en-US" dirty="0" err="1"/>
              <a:t>xuất</a:t>
            </a:r>
            <a:endParaRPr lang="en-US" sz="2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DB69E7B-DD05-BA85-4865-D2BA0BDACA7C}"/>
              </a:ext>
            </a:extLst>
          </p:cNvPr>
          <p:cNvSpPr txBox="1"/>
          <p:nvPr/>
        </p:nvSpPr>
        <p:spPr>
          <a:xfrm>
            <a:off x="5094351" y="1589888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the picture to hear the sound.</a:t>
            </a:r>
          </a:p>
        </p:txBody>
      </p:sp>
    </p:spTree>
    <p:extLst>
      <p:ext uri="{BB962C8B-B14F-4D97-AF65-F5344CB8AC3E}">
        <p14:creationId xmlns:p14="http://schemas.microsoft.com/office/powerpoint/2010/main" val="3411815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1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68148" y="3918856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039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433B98A-F64C-B899-24DA-6C994D0B15F3}"/>
              </a:ext>
            </a:extLst>
          </p:cNvPr>
          <p:cNvSpPr txBox="1"/>
          <p:nvPr/>
        </p:nvSpPr>
        <p:spPr>
          <a:xfrm>
            <a:off x="990600" y="4642583"/>
            <a:ext cx="10210800" cy="109984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b="1">
                <a:latin typeface="+mj-lt"/>
                <a:ea typeface="+mj-ea"/>
                <a:cs typeface="+mj-cs"/>
              </a:rPr>
              <a:t>LISTEN AND CHOOSE</a:t>
            </a:r>
          </a:p>
        </p:txBody>
      </p:sp>
      <p:sp>
        <p:nvSpPr>
          <p:cNvPr id="21" name="Rectangle 17">
            <a:extLst>
              <a:ext uri="{FF2B5EF4-FFF2-40B4-BE49-F238E27FC236}">
                <a16:creationId xmlns:a16="http://schemas.microsoft.com/office/drawing/2014/main" id="{FF638861-22F4-42BD-AB54-580F4FFF9F5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405745"/>
          </a:xfrm>
          <a:prstGeom prst="rect">
            <a:avLst/>
          </a:prstGeom>
          <a:solidFill>
            <a:srgbClr val="477E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26">
            <a:extLst>
              <a:ext uri="{FF2B5EF4-FFF2-40B4-BE49-F238E27FC236}">
                <a16:creationId xmlns:a16="http://schemas.microsoft.com/office/drawing/2014/main" id="{6CACE173-0A3A-4306-B76C-60A0714C31C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563" y="320843"/>
            <a:ext cx="3657600" cy="370806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6">
            <a:extLst>
              <a:ext uri="{FF2B5EF4-FFF2-40B4-BE49-F238E27FC236}">
                <a16:creationId xmlns:a16="http://schemas.microsoft.com/office/drawing/2014/main" id="{BE5996B0-F3AC-4A78-A5EF-139FD34959E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67198" y="320842"/>
            <a:ext cx="3657600" cy="370806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Icon&#10;&#10;Description automatically generated with medium confidence">
            <a:extLst>
              <a:ext uri="{FF2B5EF4-FFF2-40B4-BE49-F238E27FC236}">
                <a16:creationId xmlns:a16="http://schemas.microsoft.com/office/drawing/2014/main" id="{7BAD8F43-DD26-695A-3ACC-9E743EDCE2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rcRect r="-1" b="28522"/>
          <a:stretch/>
        </p:blipFill>
        <p:spPr>
          <a:xfrm>
            <a:off x="4533599" y="556807"/>
            <a:ext cx="3124798" cy="3236976"/>
          </a:xfrm>
          <a:prstGeom prst="rect">
            <a:avLst/>
          </a:prstGeom>
        </p:spPr>
      </p:pic>
      <p:sp>
        <p:nvSpPr>
          <p:cNvPr id="24" name="Rounded Rectangle 26">
            <a:extLst>
              <a:ext uri="{FF2B5EF4-FFF2-40B4-BE49-F238E27FC236}">
                <a16:creationId xmlns:a16="http://schemas.microsoft.com/office/drawing/2014/main" id="{347C85EF-9B88-46AF-B40D-70F2DDDE18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12834" y="320842"/>
            <a:ext cx="3657600" cy="370806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35B17F75-367D-9849-204B-39DBF0E683A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rcRect r="-3" b="21787"/>
          <a:stretch/>
        </p:blipFill>
        <p:spPr>
          <a:xfrm>
            <a:off x="616595" y="556384"/>
            <a:ext cx="3124782" cy="3236976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F3793DA5-7132-1A38-6628-698C8FD6521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837473B0-CC2E-450A-ABE3-18F120FF3D39}">
                <a1611:picAttrSrcUrl xmlns:a1611="http://schemas.microsoft.com/office/drawing/2016/11/main" xmlns="" r:id="rId7"/>
              </a:ext>
            </a:extLst>
          </a:blip>
          <a:srcRect r="27597" b="-2"/>
          <a:stretch/>
        </p:blipFill>
        <p:spPr>
          <a:xfrm>
            <a:off x="8479629" y="703469"/>
            <a:ext cx="3124010" cy="3236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648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04BA551-CD02-F670-76BC-1BA262103C3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905" t="12455" r="13402" b="35495"/>
          <a:stretch/>
        </p:blipFill>
        <p:spPr>
          <a:xfrm>
            <a:off x="8519160" y="746117"/>
            <a:ext cx="3063240" cy="3534740"/>
          </a:xfrm>
          <a:prstGeom prst="roundRect">
            <a:avLst/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CD1 TRACK 27.mp3">
            <a:hlinkClick r:id="" action="ppaction://media"/>
            <a:extLst>
              <a:ext uri="{FF2B5EF4-FFF2-40B4-BE49-F238E27FC236}">
                <a16:creationId xmlns:a16="http://schemas.microsoft.com/office/drawing/2014/main" id="{A3A144B7-73AD-672E-2EC6-7806A17A768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436.1806" end="24726.314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70841" y="5051783"/>
            <a:ext cx="812800" cy="81280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6" name="Picture 5" descr="A picture containing text, white goods, vector graphics, picture frame&#10;&#10;Description automatically generated">
            <a:extLst>
              <a:ext uri="{FF2B5EF4-FFF2-40B4-BE49-F238E27FC236}">
                <a16:creationId xmlns:a16="http://schemas.microsoft.com/office/drawing/2014/main" id="{C0676346-0D85-F519-03B8-6FEB26E1935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2033" t="17149" r="9013" b="5586"/>
          <a:stretch/>
        </p:blipFill>
        <p:spPr>
          <a:xfrm>
            <a:off x="445621" y="747973"/>
            <a:ext cx="3063240" cy="3263115"/>
          </a:xfrm>
          <a:prstGeom prst="round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B9AC3FE8-B30F-625D-F7BF-6EC0A10BFC7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8709" t="19356" r="11117" b="4130"/>
          <a:stretch/>
        </p:blipFill>
        <p:spPr>
          <a:xfrm>
            <a:off x="4564380" y="2379531"/>
            <a:ext cx="3063240" cy="3078652"/>
          </a:xfrm>
          <a:prstGeom prst="ellipse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60554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2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247688863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47B3B1-8889-C51D-49B9-7E2435AF475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552" t="14553" r="10660" b="38563"/>
          <a:stretch/>
        </p:blipFill>
        <p:spPr>
          <a:xfrm>
            <a:off x="4963886" y="1693919"/>
            <a:ext cx="2695699" cy="25973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9CE3115-0C36-38A4-8758-3BC8B5E584A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2220" t="12970" r="15551" b="38540"/>
          <a:stretch/>
        </p:blipFill>
        <p:spPr>
          <a:xfrm>
            <a:off x="8989622" y="1535288"/>
            <a:ext cx="2339438" cy="25973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3C04490-2924-866E-E671-1AC22BCA6B9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8131" t="13959" r="12065" b="34612"/>
          <a:stretch/>
        </p:blipFill>
        <p:spPr>
          <a:xfrm>
            <a:off x="862940" y="1693919"/>
            <a:ext cx="2474026" cy="25973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CD1 TRACK 27.mp3">
            <a:hlinkClick r:id="" action="ppaction://media"/>
            <a:extLst>
              <a:ext uri="{FF2B5EF4-FFF2-40B4-BE49-F238E27FC236}">
                <a16:creationId xmlns:a16="http://schemas.microsoft.com/office/drawing/2014/main" id="{4305954C-70E9-B603-6FFB-9F80BC82C22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2854.5953" end="1880.9448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20832" y="4954913"/>
            <a:ext cx="1100447" cy="1100447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505065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04BA551-CD02-F670-76BC-1BA262103C3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905" t="12455" r="13402" b="35495"/>
          <a:stretch/>
        </p:blipFill>
        <p:spPr>
          <a:xfrm>
            <a:off x="8519160" y="746117"/>
            <a:ext cx="3063240" cy="3534740"/>
          </a:xfrm>
          <a:prstGeom prst="roundRect">
            <a:avLst/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5" descr="A picture containing text, white goods, vector graphics, picture frame&#10;&#10;Description automatically generated">
            <a:extLst>
              <a:ext uri="{FF2B5EF4-FFF2-40B4-BE49-F238E27FC236}">
                <a16:creationId xmlns:a16="http://schemas.microsoft.com/office/drawing/2014/main" id="{C0676346-0D85-F519-03B8-6FEB26E1935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033" t="17149" r="9013" b="5586"/>
          <a:stretch/>
        </p:blipFill>
        <p:spPr>
          <a:xfrm>
            <a:off x="445621" y="747973"/>
            <a:ext cx="3063240" cy="3263115"/>
          </a:xfrm>
          <a:prstGeom prst="round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B9AC3FE8-B30F-625D-F7BF-6EC0A10BFC7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8709" t="19356" r="11117" b="4130"/>
          <a:stretch/>
        </p:blipFill>
        <p:spPr>
          <a:xfrm>
            <a:off x="4564380" y="2379531"/>
            <a:ext cx="3063240" cy="3078652"/>
          </a:xfrm>
          <a:prstGeom prst="ellipse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" name="CD1 TRACK 27.mp3">
            <a:hlinkClick r:id="" action="ppaction://media"/>
            <a:extLst>
              <a:ext uri="{FF2B5EF4-FFF2-40B4-BE49-F238E27FC236}">
                <a16:creationId xmlns:a16="http://schemas.microsoft.com/office/drawing/2014/main" id="{7D1448DB-51F8-5987-DBB5-928A1EFCE31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145.3792" end="19032.029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77241" y="4990935"/>
            <a:ext cx="812800" cy="81280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865567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47B3B1-8889-C51D-49B9-7E2435AF475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552" t="14553" r="10660" b="38563"/>
          <a:stretch/>
        </p:blipFill>
        <p:spPr>
          <a:xfrm>
            <a:off x="4963886" y="1693919"/>
            <a:ext cx="2695699" cy="25973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9CE3115-0C36-38A4-8758-3BC8B5E584A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2220" t="12970" r="15551" b="38540"/>
          <a:stretch/>
        </p:blipFill>
        <p:spPr>
          <a:xfrm>
            <a:off x="8989622" y="1535288"/>
            <a:ext cx="2339438" cy="25973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3C04490-2924-866E-E671-1AC22BCA6B9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8131" t="13959" r="12065" b="34612"/>
          <a:stretch/>
        </p:blipFill>
        <p:spPr>
          <a:xfrm>
            <a:off x="862940" y="1693919"/>
            <a:ext cx="2474026" cy="25973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CD1 TRACK 27.mp3">
            <a:hlinkClick r:id="" action="ppaction://media"/>
            <a:extLst>
              <a:ext uri="{FF2B5EF4-FFF2-40B4-BE49-F238E27FC236}">
                <a16:creationId xmlns:a16="http://schemas.microsoft.com/office/drawing/2014/main" id="{7EF97F99-F408-5C69-4CB8-E784644FE6E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1435.4524" end="13579.7128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80736" y="4888192"/>
            <a:ext cx="1040543" cy="1040543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746267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D04D9D-C3E4-DE07-5913-4ED0D7CFC8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747" y="466601"/>
            <a:ext cx="3251283" cy="78030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F4332CA-C800-5C0E-891D-FAB6980884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1042" y="2090529"/>
            <a:ext cx="8172055" cy="37483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1DF7300-8EA4-E9A7-07DD-ACCF8570E0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5651" y="1753989"/>
            <a:ext cx="4156350" cy="4084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578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94" y="0"/>
            <a:ext cx="10506272" cy="686798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183361" y="646504"/>
            <a:ext cx="5654351" cy="543549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i="1" dirty="0"/>
              <a:t>Structures</a:t>
            </a:r>
            <a:endParaRPr lang="en-US" sz="3600" i="1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 can dance.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 can't draw</a:t>
            </a:r>
            <a:r>
              <a:rPr lang="en-US" sz="3600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r>
              <a:rPr lang="en-VN" sz="6000" i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8476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198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50906" y="411480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Presentation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786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BA470E-9D9D-8F41-9281-C98826E4BD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24" y="749300"/>
            <a:ext cx="7417741" cy="9652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CD3F7E-B1CF-0EBD-DF00-19C10F3924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452" y="1830339"/>
            <a:ext cx="6811991" cy="2054661"/>
          </a:xfrm>
          <a:prstGeom prst="rect">
            <a:avLst/>
          </a:prstGeom>
        </p:spPr>
      </p:pic>
      <p:pic>
        <p:nvPicPr>
          <p:cNvPr id="7" name="Picture 6" descr="A picture containing text, vector graphics, clipart&#10;&#10;Description automatically generated">
            <a:extLst>
              <a:ext uri="{FF2B5EF4-FFF2-40B4-BE49-F238E27FC236}">
                <a16:creationId xmlns:a16="http://schemas.microsoft.com/office/drawing/2014/main" id="{AA54F224-2177-1581-3071-6049B0D443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63981" y="3716977"/>
            <a:ext cx="7240792" cy="2671197"/>
          </a:xfrm>
          <a:prstGeom prst="rect">
            <a:avLst/>
          </a:prstGeom>
        </p:spPr>
      </p:pic>
      <p:pic>
        <p:nvPicPr>
          <p:cNvPr id="2" name="CD1 TRACK 28.mp3">
            <a:hlinkClick r:id="" action="ppaction://media"/>
            <a:extLst>
              <a:ext uri="{FF2B5EF4-FFF2-40B4-BE49-F238E27FC236}">
                <a16:creationId xmlns:a16="http://schemas.microsoft.com/office/drawing/2014/main" id="{EFC04A43-254B-97D1-749D-4C4AB0D0143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432" end="5404.81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92440" y="840740"/>
            <a:ext cx="1122680" cy="112268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6" name="CD1 TRACK 28.mp3">
            <a:hlinkClick r:id="" action="ppaction://media"/>
            <a:extLst>
              <a:ext uri="{FF2B5EF4-FFF2-40B4-BE49-F238E27FC236}">
                <a16:creationId xmlns:a16="http://schemas.microsoft.com/office/drawing/2014/main" id="{EFC04A43-254B-97D1-749D-4C4AB0D0143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006" end="1767.81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984377" y="3559058"/>
            <a:ext cx="1122680" cy="112268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645878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07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68148" y="3918856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874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E06D94A4-6E2E-6C92-69F0-3F678D4310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33" r="63055"/>
          <a:stretch/>
        </p:blipFill>
        <p:spPr>
          <a:xfrm>
            <a:off x="3779521" y="2133808"/>
            <a:ext cx="4190999" cy="3842852"/>
          </a:xfrm>
          <a:prstGeom prst="rect">
            <a:avLst/>
          </a:prstGeom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696A4047-8A2D-D390-9E4A-213FE90C7C78}"/>
              </a:ext>
            </a:extLst>
          </p:cNvPr>
          <p:cNvSpPr/>
          <p:nvPr/>
        </p:nvSpPr>
        <p:spPr>
          <a:xfrm>
            <a:off x="3444240" y="685800"/>
            <a:ext cx="4526280" cy="1222078"/>
          </a:xfrm>
          <a:custGeom>
            <a:avLst/>
            <a:gdLst>
              <a:gd name="connsiteX0" fmla="*/ 0 w 4526280"/>
              <a:gd name="connsiteY0" fmla="*/ 203684 h 1222078"/>
              <a:gd name="connsiteX1" fmla="*/ 203684 w 4526280"/>
              <a:gd name="connsiteY1" fmla="*/ 0 h 1222078"/>
              <a:gd name="connsiteX2" fmla="*/ 4322596 w 4526280"/>
              <a:gd name="connsiteY2" fmla="*/ 0 h 1222078"/>
              <a:gd name="connsiteX3" fmla="*/ 4526280 w 4526280"/>
              <a:gd name="connsiteY3" fmla="*/ 203684 h 1222078"/>
              <a:gd name="connsiteX4" fmla="*/ 4526280 w 4526280"/>
              <a:gd name="connsiteY4" fmla="*/ 1018394 h 1222078"/>
              <a:gd name="connsiteX5" fmla="*/ 4322596 w 4526280"/>
              <a:gd name="connsiteY5" fmla="*/ 1222078 h 1222078"/>
              <a:gd name="connsiteX6" fmla="*/ 203684 w 4526280"/>
              <a:gd name="connsiteY6" fmla="*/ 1222078 h 1222078"/>
              <a:gd name="connsiteX7" fmla="*/ 0 w 4526280"/>
              <a:gd name="connsiteY7" fmla="*/ 1018394 h 1222078"/>
              <a:gd name="connsiteX8" fmla="*/ 0 w 4526280"/>
              <a:gd name="connsiteY8" fmla="*/ 203684 h 1222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26280" h="1222078" extrusionOk="0">
                <a:moveTo>
                  <a:pt x="0" y="203684"/>
                </a:moveTo>
                <a:cubicBezTo>
                  <a:pt x="-11839" y="83889"/>
                  <a:pt x="74926" y="6105"/>
                  <a:pt x="203684" y="0"/>
                </a:cubicBezTo>
                <a:cubicBezTo>
                  <a:pt x="1727618" y="132882"/>
                  <a:pt x="3553899" y="-84951"/>
                  <a:pt x="4322596" y="0"/>
                </a:cubicBezTo>
                <a:cubicBezTo>
                  <a:pt x="4420998" y="13759"/>
                  <a:pt x="4524143" y="103006"/>
                  <a:pt x="4526280" y="203684"/>
                </a:cubicBezTo>
                <a:cubicBezTo>
                  <a:pt x="4468432" y="444731"/>
                  <a:pt x="4477363" y="643794"/>
                  <a:pt x="4526280" y="1018394"/>
                </a:cubicBezTo>
                <a:cubicBezTo>
                  <a:pt x="4529922" y="1131318"/>
                  <a:pt x="4436390" y="1219398"/>
                  <a:pt x="4322596" y="1222078"/>
                </a:cubicBezTo>
                <a:cubicBezTo>
                  <a:pt x="3021571" y="1309717"/>
                  <a:pt x="635255" y="1149399"/>
                  <a:pt x="203684" y="1222078"/>
                </a:cubicBezTo>
                <a:cubicBezTo>
                  <a:pt x="89721" y="1208051"/>
                  <a:pt x="-1967" y="1133619"/>
                  <a:pt x="0" y="1018394"/>
                </a:cubicBezTo>
                <a:cubicBezTo>
                  <a:pt x="57702" y="804220"/>
                  <a:pt x="-36440" y="324274"/>
                  <a:pt x="0" y="203684"/>
                </a:cubicBezTo>
                <a:close/>
              </a:path>
            </a:pathLst>
          </a:custGeom>
          <a:noFill/>
          <a:ln w="57150">
            <a:solidFill>
              <a:srgbClr val="F46754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D7788CE-A789-356C-2F0C-F1A869F05F75}"/>
              </a:ext>
            </a:extLst>
          </p:cNvPr>
          <p:cNvSpPr txBox="1"/>
          <p:nvPr/>
        </p:nvSpPr>
        <p:spPr>
          <a:xfrm>
            <a:off x="4502563" y="881340"/>
            <a:ext cx="240963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800" dirty="0"/>
              <a:t>I can act.</a:t>
            </a:r>
          </a:p>
        </p:txBody>
      </p:sp>
    </p:spTree>
    <p:extLst>
      <p:ext uri="{BB962C8B-B14F-4D97-AF65-F5344CB8AC3E}">
        <p14:creationId xmlns:p14="http://schemas.microsoft.com/office/powerpoint/2010/main" val="3444871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D8FC3E5-0490-3586-0DB4-3BD47DED99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353" r="52796"/>
          <a:stretch/>
        </p:blipFill>
        <p:spPr>
          <a:xfrm>
            <a:off x="4038600" y="2121475"/>
            <a:ext cx="3931920" cy="3855185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0F2C397F-42D6-222D-0DC7-D1A097693900}"/>
              </a:ext>
            </a:extLst>
          </p:cNvPr>
          <p:cNvSpPr/>
          <p:nvPr/>
        </p:nvSpPr>
        <p:spPr>
          <a:xfrm>
            <a:off x="3444240" y="685800"/>
            <a:ext cx="4526280" cy="1222078"/>
          </a:xfrm>
          <a:custGeom>
            <a:avLst/>
            <a:gdLst>
              <a:gd name="connsiteX0" fmla="*/ 0 w 4526280"/>
              <a:gd name="connsiteY0" fmla="*/ 203684 h 1222078"/>
              <a:gd name="connsiteX1" fmla="*/ 203684 w 4526280"/>
              <a:gd name="connsiteY1" fmla="*/ 0 h 1222078"/>
              <a:gd name="connsiteX2" fmla="*/ 4322596 w 4526280"/>
              <a:gd name="connsiteY2" fmla="*/ 0 h 1222078"/>
              <a:gd name="connsiteX3" fmla="*/ 4526280 w 4526280"/>
              <a:gd name="connsiteY3" fmla="*/ 203684 h 1222078"/>
              <a:gd name="connsiteX4" fmla="*/ 4526280 w 4526280"/>
              <a:gd name="connsiteY4" fmla="*/ 1018394 h 1222078"/>
              <a:gd name="connsiteX5" fmla="*/ 4322596 w 4526280"/>
              <a:gd name="connsiteY5" fmla="*/ 1222078 h 1222078"/>
              <a:gd name="connsiteX6" fmla="*/ 203684 w 4526280"/>
              <a:gd name="connsiteY6" fmla="*/ 1222078 h 1222078"/>
              <a:gd name="connsiteX7" fmla="*/ 0 w 4526280"/>
              <a:gd name="connsiteY7" fmla="*/ 1018394 h 1222078"/>
              <a:gd name="connsiteX8" fmla="*/ 0 w 4526280"/>
              <a:gd name="connsiteY8" fmla="*/ 203684 h 1222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26280" h="1222078" extrusionOk="0">
                <a:moveTo>
                  <a:pt x="0" y="203684"/>
                </a:moveTo>
                <a:cubicBezTo>
                  <a:pt x="-11839" y="83889"/>
                  <a:pt x="74926" y="6105"/>
                  <a:pt x="203684" y="0"/>
                </a:cubicBezTo>
                <a:cubicBezTo>
                  <a:pt x="1727618" y="132882"/>
                  <a:pt x="3553899" y="-84951"/>
                  <a:pt x="4322596" y="0"/>
                </a:cubicBezTo>
                <a:cubicBezTo>
                  <a:pt x="4420998" y="13759"/>
                  <a:pt x="4524143" y="103006"/>
                  <a:pt x="4526280" y="203684"/>
                </a:cubicBezTo>
                <a:cubicBezTo>
                  <a:pt x="4468432" y="444731"/>
                  <a:pt x="4477363" y="643794"/>
                  <a:pt x="4526280" y="1018394"/>
                </a:cubicBezTo>
                <a:cubicBezTo>
                  <a:pt x="4529922" y="1131318"/>
                  <a:pt x="4436390" y="1219398"/>
                  <a:pt x="4322596" y="1222078"/>
                </a:cubicBezTo>
                <a:cubicBezTo>
                  <a:pt x="3021571" y="1309717"/>
                  <a:pt x="635255" y="1149399"/>
                  <a:pt x="203684" y="1222078"/>
                </a:cubicBezTo>
                <a:cubicBezTo>
                  <a:pt x="89721" y="1208051"/>
                  <a:pt x="-1967" y="1133619"/>
                  <a:pt x="0" y="1018394"/>
                </a:cubicBezTo>
                <a:cubicBezTo>
                  <a:pt x="57702" y="804220"/>
                  <a:pt x="-36440" y="324274"/>
                  <a:pt x="0" y="203684"/>
                </a:cubicBezTo>
                <a:close/>
              </a:path>
            </a:pathLst>
          </a:custGeom>
          <a:noFill/>
          <a:ln w="57150">
            <a:solidFill>
              <a:srgbClr val="F46754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8F8EBE-E60F-7D54-052F-204F75EE7B1E}"/>
              </a:ext>
            </a:extLst>
          </p:cNvPr>
          <p:cNvSpPr txBox="1"/>
          <p:nvPr/>
        </p:nvSpPr>
        <p:spPr>
          <a:xfrm>
            <a:off x="4216867" y="881340"/>
            <a:ext cx="32255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800" dirty="0"/>
              <a:t>I can’t draw.</a:t>
            </a:r>
          </a:p>
        </p:txBody>
      </p:sp>
    </p:spTree>
    <p:extLst>
      <p:ext uri="{BB962C8B-B14F-4D97-AF65-F5344CB8AC3E}">
        <p14:creationId xmlns:p14="http://schemas.microsoft.com/office/powerpoint/2010/main" val="3465924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2318" y="736270"/>
            <a:ext cx="9144000" cy="3509963"/>
          </a:xfrm>
        </p:spPr>
        <p:txBody>
          <a:bodyPr>
            <a:noAutofit/>
          </a:bodyPr>
          <a:lstStyle/>
          <a:p>
            <a:r>
              <a:rPr lang="en-US" sz="11500" b="1" dirty="0">
                <a:solidFill>
                  <a:srgbClr val="00B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4</a:t>
            </a:r>
            <a:r>
              <a:rPr lang="en-US" sz="11500" b="1" dirty="0">
                <a:solidFill>
                  <a:srgbClr val="7030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things </a:t>
            </a:r>
            <a:r>
              <a:rPr lang="en-US" sz="115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/>
            </a:r>
            <a:br>
              <a:rPr lang="en-US" sz="115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11500" b="1" dirty="0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1</a:t>
            </a:r>
            <a:r>
              <a:rPr lang="en-US" sz="115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115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animal</a:t>
            </a:r>
            <a:r>
              <a:rPr lang="en-US" sz="11500" b="1" dirty="0"/>
              <a:t/>
            </a:r>
            <a:br>
              <a:rPr lang="en-US" sz="11500" b="1" dirty="0"/>
            </a:br>
            <a:endParaRPr lang="en-US" sz="1800" b="1" dirty="0"/>
          </a:p>
        </p:txBody>
      </p:sp>
      <p:pic>
        <p:nvPicPr>
          <p:cNvPr id="4" name="Picture 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6813" y="4446445"/>
            <a:ext cx="1569505" cy="1952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987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3E9437DC-F694-4EC6-3D31-8B57BA1178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352" r="63495"/>
          <a:stretch/>
        </p:blipFill>
        <p:spPr>
          <a:xfrm>
            <a:off x="3444240" y="1764002"/>
            <a:ext cx="4541521" cy="4408198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A0B7E16B-102D-20C3-8044-20E65A2B5026}"/>
              </a:ext>
            </a:extLst>
          </p:cNvPr>
          <p:cNvSpPr/>
          <p:nvPr/>
        </p:nvSpPr>
        <p:spPr>
          <a:xfrm>
            <a:off x="2682240" y="496203"/>
            <a:ext cx="7665720" cy="1222078"/>
          </a:xfrm>
          <a:custGeom>
            <a:avLst/>
            <a:gdLst>
              <a:gd name="connsiteX0" fmla="*/ 0 w 7665720"/>
              <a:gd name="connsiteY0" fmla="*/ 203684 h 1222078"/>
              <a:gd name="connsiteX1" fmla="*/ 203684 w 7665720"/>
              <a:gd name="connsiteY1" fmla="*/ 0 h 1222078"/>
              <a:gd name="connsiteX2" fmla="*/ 7462036 w 7665720"/>
              <a:gd name="connsiteY2" fmla="*/ 0 h 1222078"/>
              <a:gd name="connsiteX3" fmla="*/ 7665720 w 7665720"/>
              <a:gd name="connsiteY3" fmla="*/ 203684 h 1222078"/>
              <a:gd name="connsiteX4" fmla="*/ 7665720 w 7665720"/>
              <a:gd name="connsiteY4" fmla="*/ 1018394 h 1222078"/>
              <a:gd name="connsiteX5" fmla="*/ 7462036 w 7665720"/>
              <a:gd name="connsiteY5" fmla="*/ 1222078 h 1222078"/>
              <a:gd name="connsiteX6" fmla="*/ 203684 w 7665720"/>
              <a:gd name="connsiteY6" fmla="*/ 1222078 h 1222078"/>
              <a:gd name="connsiteX7" fmla="*/ 0 w 7665720"/>
              <a:gd name="connsiteY7" fmla="*/ 1018394 h 1222078"/>
              <a:gd name="connsiteX8" fmla="*/ 0 w 7665720"/>
              <a:gd name="connsiteY8" fmla="*/ 203684 h 1222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65720" h="1222078" extrusionOk="0">
                <a:moveTo>
                  <a:pt x="0" y="203684"/>
                </a:moveTo>
                <a:cubicBezTo>
                  <a:pt x="-11839" y="83889"/>
                  <a:pt x="74926" y="6105"/>
                  <a:pt x="203684" y="0"/>
                </a:cubicBezTo>
                <a:cubicBezTo>
                  <a:pt x="2535254" y="132882"/>
                  <a:pt x="5213739" y="-84951"/>
                  <a:pt x="7462036" y="0"/>
                </a:cubicBezTo>
                <a:cubicBezTo>
                  <a:pt x="7560438" y="13759"/>
                  <a:pt x="7663583" y="103006"/>
                  <a:pt x="7665720" y="203684"/>
                </a:cubicBezTo>
                <a:cubicBezTo>
                  <a:pt x="7607872" y="444731"/>
                  <a:pt x="7616803" y="643794"/>
                  <a:pt x="7665720" y="1018394"/>
                </a:cubicBezTo>
                <a:cubicBezTo>
                  <a:pt x="7669362" y="1131318"/>
                  <a:pt x="7575830" y="1219398"/>
                  <a:pt x="7462036" y="1222078"/>
                </a:cubicBezTo>
                <a:cubicBezTo>
                  <a:pt x="5262725" y="1309717"/>
                  <a:pt x="1776829" y="1149399"/>
                  <a:pt x="203684" y="1222078"/>
                </a:cubicBezTo>
                <a:cubicBezTo>
                  <a:pt x="89721" y="1208051"/>
                  <a:pt x="-1967" y="1133619"/>
                  <a:pt x="0" y="1018394"/>
                </a:cubicBezTo>
                <a:cubicBezTo>
                  <a:pt x="57702" y="804220"/>
                  <a:pt x="-36440" y="324274"/>
                  <a:pt x="0" y="203684"/>
                </a:cubicBezTo>
                <a:close/>
              </a:path>
            </a:pathLst>
          </a:custGeom>
          <a:noFill/>
          <a:ln w="57150">
            <a:solidFill>
              <a:srgbClr val="F46754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C6BE7CD-3E74-1184-38A6-571A40CD0FAC}"/>
              </a:ext>
            </a:extLst>
          </p:cNvPr>
          <p:cNvSpPr txBox="1"/>
          <p:nvPr/>
        </p:nvSpPr>
        <p:spPr>
          <a:xfrm>
            <a:off x="3725323" y="685800"/>
            <a:ext cx="64668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800" dirty="0"/>
              <a:t>I can’t play the keyboard.</a:t>
            </a:r>
          </a:p>
        </p:txBody>
      </p:sp>
    </p:spTree>
    <p:extLst>
      <p:ext uri="{BB962C8B-B14F-4D97-AF65-F5344CB8AC3E}">
        <p14:creationId xmlns:p14="http://schemas.microsoft.com/office/powerpoint/2010/main" val="1146848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C572738-4337-FC71-D029-4984C32DB2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917" r="52557"/>
          <a:stretch/>
        </p:blipFill>
        <p:spPr>
          <a:xfrm>
            <a:off x="3895934" y="2103418"/>
            <a:ext cx="4400131" cy="4068782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DCD969DE-4F1E-642D-150E-153B474765E1}"/>
              </a:ext>
            </a:extLst>
          </p:cNvPr>
          <p:cNvSpPr/>
          <p:nvPr/>
        </p:nvSpPr>
        <p:spPr>
          <a:xfrm>
            <a:off x="3444240" y="685800"/>
            <a:ext cx="4526280" cy="1222078"/>
          </a:xfrm>
          <a:custGeom>
            <a:avLst/>
            <a:gdLst>
              <a:gd name="connsiteX0" fmla="*/ 0 w 4526280"/>
              <a:gd name="connsiteY0" fmla="*/ 203684 h 1222078"/>
              <a:gd name="connsiteX1" fmla="*/ 203684 w 4526280"/>
              <a:gd name="connsiteY1" fmla="*/ 0 h 1222078"/>
              <a:gd name="connsiteX2" fmla="*/ 4322596 w 4526280"/>
              <a:gd name="connsiteY2" fmla="*/ 0 h 1222078"/>
              <a:gd name="connsiteX3" fmla="*/ 4526280 w 4526280"/>
              <a:gd name="connsiteY3" fmla="*/ 203684 h 1222078"/>
              <a:gd name="connsiteX4" fmla="*/ 4526280 w 4526280"/>
              <a:gd name="connsiteY4" fmla="*/ 1018394 h 1222078"/>
              <a:gd name="connsiteX5" fmla="*/ 4322596 w 4526280"/>
              <a:gd name="connsiteY5" fmla="*/ 1222078 h 1222078"/>
              <a:gd name="connsiteX6" fmla="*/ 203684 w 4526280"/>
              <a:gd name="connsiteY6" fmla="*/ 1222078 h 1222078"/>
              <a:gd name="connsiteX7" fmla="*/ 0 w 4526280"/>
              <a:gd name="connsiteY7" fmla="*/ 1018394 h 1222078"/>
              <a:gd name="connsiteX8" fmla="*/ 0 w 4526280"/>
              <a:gd name="connsiteY8" fmla="*/ 203684 h 1222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26280" h="1222078" extrusionOk="0">
                <a:moveTo>
                  <a:pt x="0" y="203684"/>
                </a:moveTo>
                <a:cubicBezTo>
                  <a:pt x="-11839" y="83889"/>
                  <a:pt x="74926" y="6105"/>
                  <a:pt x="203684" y="0"/>
                </a:cubicBezTo>
                <a:cubicBezTo>
                  <a:pt x="1727618" y="132882"/>
                  <a:pt x="3553899" y="-84951"/>
                  <a:pt x="4322596" y="0"/>
                </a:cubicBezTo>
                <a:cubicBezTo>
                  <a:pt x="4420998" y="13759"/>
                  <a:pt x="4524143" y="103006"/>
                  <a:pt x="4526280" y="203684"/>
                </a:cubicBezTo>
                <a:cubicBezTo>
                  <a:pt x="4468432" y="444731"/>
                  <a:pt x="4477363" y="643794"/>
                  <a:pt x="4526280" y="1018394"/>
                </a:cubicBezTo>
                <a:cubicBezTo>
                  <a:pt x="4529922" y="1131318"/>
                  <a:pt x="4436390" y="1219398"/>
                  <a:pt x="4322596" y="1222078"/>
                </a:cubicBezTo>
                <a:cubicBezTo>
                  <a:pt x="3021571" y="1309717"/>
                  <a:pt x="635255" y="1149399"/>
                  <a:pt x="203684" y="1222078"/>
                </a:cubicBezTo>
                <a:cubicBezTo>
                  <a:pt x="89721" y="1208051"/>
                  <a:pt x="-1967" y="1133619"/>
                  <a:pt x="0" y="1018394"/>
                </a:cubicBezTo>
                <a:cubicBezTo>
                  <a:pt x="57702" y="804220"/>
                  <a:pt x="-36440" y="324274"/>
                  <a:pt x="0" y="203684"/>
                </a:cubicBezTo>
                <a:close/>
              </a:path>
            </a:pathLst>
          </a:custGeom>
          <a:noFill/>
          <a:ln w="57150">
            <a:solidFill>
              <a:srgbClr val="F46754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0F345AA-1894-E417-CAFB-FCFCBC12F1F6}"/>
              </a:ext>
            </a:extLst>
          </p:cNvPr>
          <p:cNvSpPr txBox="1"/>
          <p:nvPr/>
        </p:nvSpPr>
        <p:spPr>
          <a:xfrm>
            <a:off x="4502563" y="881340"/>
            <a:ext cx="26436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800" dirty="0"/>
              <a:t>I can sing.</a:t>
            </a:r>
          </a:p>
        </p:txBody>
      </p:sp>
    </p:spTree>
    <p:extLst>
      <p:ext uri="{BB962C8B-B14F-4D97-AF65-F5344CB8AC3E}">
        <p14:creationId xmlns:p14="http://schemas.microsoft.com/office/powerpoint/2010/main" val="2044686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3"/>
          <a:stretch/>
        </p:blipFill>
        <p:spPr>
          <a:xfrm>
            <a:off x="-28046" y="-83974"/>
            <a:ext cx="12248039" cy="696475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21499" y="4222087"/>
            <a:ext cx="26872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Writing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8768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&#10;&#10;Description automatically generated with low confidence">
            <a:extLst>
              <a:ext uri="{FF2B5EF4-FFF2-40B4-BE49-F238E27FC236}">
                <a16:creationId xmlns:a16="http://schemas.microsoft.com/office/drawing/2014/main" id="{CCF22742-5523-3A59-E544-15776D3B8E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473" y="487309"/>
            <a:ext cx="6248400" cy="8636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E06D94A4-6E2E-6C92-69F0-3F678D4310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1134" y="1907878"/>
            <a:ext cx="9646075" cy="2557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919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&#10;&#10;Description automatically generated with low confidence">
            <a:extLst>
              <a:ext uri="{FF2B5EF4-FFF2-40B4-BE49-F238E27FC236}">
                <a16:creationId xmlns:a16="http://schemas.microsoft.com/office/drawing/2014/main" id="{9EC436A1-552C-9359-3193-E3696A9BAB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473" y="487309"/>
            <a:ext cx="6248400" cy="8636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8FC3E5-0490-3586-0DB4-3BD47DED99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5561" y="2122479"/>
            <a:ext cx="9008177" cy="3078171"/>
          </a:xfrm>
          <a:prstGeom prst="rect">
            <a:avLst/>
          </a:prstGeom>
        </p:spPr>
      </p:pic>
      <p:pic>
        <p:nvPicPr>
          <p:cNvPr id="5" name="Picture 4" descr="A green line on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68D63BD8-9550-B82E-3CDA-C22C7A62A3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tretch>
            <a:fillRect/>
          </a:stretch>
        </p:blipFill>
        <p:spPr>
          <a:xfrm>
            <a:off x="9164599" y="2090420"/>
            <a:ext cx="1169139" cy="1338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829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&#10;&#10;Description automatically generated with low confidence">
            <a:extLst>
              <a:ext uri="{FF2B5EF4-FFF2-40B4-BE49-F238E27FC236}">
                <a16:creationId xmlns:a16="http://schemas.microsoft.com/office/drawing/2014/main" id="{9EC436A1-552C-9359-3193-E3696A9BAB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473" y="487309"/>
            <a:ext cx="6248400" cy="8636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3E9437DC-F694-4EC6-3D31-8B57BA1178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331" y="1843087"/>
            <a:ext cx="11112732" cy="2928937"/>
          </a:xfrm>
          <a:prstGeom prst="rect">
            <a:avLst/>
          </a:prstGeom>
        </p:spPr>
      </p:pic>
      <p:pic>
        <p:nvPicPr>
          <p:cNvPr id="3" name="Picture 2" descr="A green line on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664D2949-E4E0-9F61-1F0E-A7891B2297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tretch>
            <a:fillRect/>
          </a:stretch>
        </p:blipFill>
        <p:spPr>
          <a:xfrm>
            <a:off x="10507530" y="1843087"/>
            <a:ext cx="1169139" cy="1338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948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&#10;&#10;Description automatically generated with low confidence">
            <a:extLst>
              <a:ext uri="{FF2B5EF4-FFF2-40B4-BE49-F238E27FC236}">
                <a16:creationId xmlns:a16="http://schemas.microsoft.com/office/drawing/2014/main" id="{9EC436A1-552C-9359-3193-E3696A9BAB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473" y="487309"/>
            <a:ext cx="6248400" cy="8636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C572738-4337-FC71-D029-4984C32DB2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426" y="1920837"/>
            <a:ext cx="10810499" cy="3551275"/>
          </a:xfrm>
          <a:prstGeom prst="rect">
            <a:avLst/>
          </a:prstGeom>
        </p:spPr>
      </p:pic>
      <p:pic>
        <p:nvPicPr>
          <p:cNvPr id="3" name="Picture 2" descr="A green line on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1266C8EA-40D6-5CA0-8B27-C073F7B79D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tretch>
            <a:fillRect/>
          </a:stretch>
        </p:blipFill>
        <p:spPr>
          <a:xfrm>
            <a:off x="9728479" y="3429000"/>
            <a:ext cx="1169139" cy="1338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773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6684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82147" y="2687221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Production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337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605" y="475862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12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692400-2F37-A158-4009-B9FFD8A2AA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9562" y="155112"/>
            <a:ext cx="5257800" cy="4953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2C3FAF9-71C7-32FB-0442-FC6103B363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9870" y="799027"/>
            <a:ext cx="7188200" cy="660400"/>
          </a:xfrm>
          <a:prstGeom prst="rect">
            <a:avLst/>
          </a:prstGeom>
        </p:spPr>
      </p:pic>
      <p:pic>
        <p:nvPicPr>
          <p:cNvPr id="8" name="Picture 7" descr="A picture containing covered, lined, bunch, row&#10;&#10;Description automatically generated">
            <a:extLst>
              <a:ext uri="{FF2B5EF4-FFF2-40B4-BE49-F238E27FC236}">
                <a16:creationId xmlns:a16="http://schemas.microsoft.com/office/drawing/2014/main" id="{E4EF0270-BF26-5C66-28AB-D80D0C1C33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838" y="1375505"/>
            <a:ext cx="9114988" cy="546078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CCF15972-EE41-0B3D-A9E1-E7A734EE8A7A}"/>
                  </a:ext>
                </a:extLst>
              </p14:cNvPr>
              <p14:cNvContentPartPr/>
              <p14:nvPr/>
            </p14:nvContentPartPr>
            <p14:xfrm>
              <a:off x="2860130" y="5040098"/>
              <a:ext cx="1262520" cy="121500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CCF15972-EE41-0B3D-A9E1-E7A734EE8A7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851130" y="5031458"/>
                <a:ext cx="1280160" cy="1232640"/>
              </a:xfrm>
              <a:prstGeom prst="rect">
                <a:avLst/>
              </a:prstGeom>
            </p:spPr>
          </p:pic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DCB17D79-12FE-FA0A-9D3F-F405B5EBC317}"/>
              </a:ext>
            </a:extLst>
          </p:cNvPr>
          <p:cNvSpPr txBox="1"/>
          <p:nvPr/>
        </p:nvSpPr>
        <p:spPr>
          <a:xfrm>
            <a:off x="3113722" y="6189955"/>
            <a:ext cx="6928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200" dirty="0">
                <a:solidFill>
                  <a:srgbClr val="FF0000"/>
                </a:solidFill>
              </a:rPr>
              <a:t>act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B2517283-AB6C-879D-DB36-EA88B461AFB5}"/>
                  </a:ext>
                </a:extLst>
              </p14:cNvPr>
              <p14:cNvContentPartPr/>
              <p14:nvPr/>
            </p14:nvContentPartPr>
            <p14:xfrm>
              <a:off x="4449444" y="1833247"/>
              <a:ext cx="1262520" cy="121500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B2517283-AB6C-879D-DB36-EA88B461AFB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440444" y="1824607"/>
                <a:ext cx="1280160" cy="1232640"/>
              </a:xfrm>
              <a:prstGeom prst="rect">
                <a:avLst/>
              </a:prstGeom>
            </p:spPr>
          </p:pic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0179244C-2ADC-0F8B-3EFF-5EF1992F4D7E}"/>
              </a:ext>
            </a:extLst>
          </p:cNvPr>
          <p:cNvSpPr txBox="1"/>
          <p:nvPr/>
        </p:nvSpPr>
        <p:spPr>
          <a:xfrm>
            <a:off x="4584283" y="6189954"/>
            <a:ext cx="10432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200" dirty="0">
                <a:solidFill>
                  <a:srgbClr val="FF0000"/>
                </a:solidFill>
              </a:rPr>
              <a:t>paint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FEDD2650-465A-6C82-F8A6-34C93F9EE591}"/>
                  </a:ext>
                </a:extLst>
              </p14:cNvPr>
              <p14:cNvContentPartPr/>
              <p14:nvPr/>
            </p14:nvContentPartPr>
            <p14:xfrm>
              <a:off x="5998218" y="3992577"/>
              <a:ext cx="1262520" cy="121500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FEDD2650-465A-6C82-F8A6-34C93F9EE59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989218" y="3983937"/>
                <a:ext cx="1280160" cy="1232640"/>
              </a:xfrm>
              <a:prstGeom prst="rect">
                <a:avLst/>
              </a:prstGeom>
            </p:spPr>
          </p:pic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F935C499-7881-AD6D-8F2D-8BAEA45E7F6F}"/>
              </a:ext>
            </a:extLst>
          </p:cNvPr>
          <p:cNvSpPr txBox="1"/>
          <p:nvPr/>
        </p:nvSpPr>
        <p:spPr>
          <a:xfrm>
            <a:off x="6056244" y="6127379"/>
            <a:ext cx="10230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200" dirty="0">
                <a:solidFill>
                  <a:srgbClr val="FF0000"/>
                </a:solidFill>
              </a:rPr>
              <a:t>draw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D5EA0323-B362-7021-C8A2-2FF48E5BDFD7}"/>
                  </a:ext>
                </a:extLst>
              </p14:cNvPr>
              <p14:cNvContentPartPr/>
              <p14:nvPr/>
            </p14:nvContentPartPr>
            <p14:xfrm>
              <a:off x="7464263" y="1734454"/>
              <a:ext cx="1262520" cy="121500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D5EA0323-B362-7021-C8A2-2FF48E5BDFD7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455263" y="1725814"/>
                <a:ext cx="1280160" cy="1232640"/>
              </a:xfrm>
              <a:prstGeom prst="rect">
                <a:avLst/>
              </a:prstGeom>
            </p:spPr>
          </p:pic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2AB14CE9-1003-3697-F3F2-2A5E7E8BEB8F}"/>
              </a:ext>
            </a:extLst>
          </p:cNvPr>
          <p:cNvSpPr txBox="1"/>
          <p:nvPr/>
        </p:nvSpPr>
        <p:spPr>
          <a:xfrm>
            <a:off x="7532708" y="6127379"/>
            <a:ext cx="11913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200" dirty="0">
                <a:solidFill>
                  <a:srgbClr val="FF0000"/>
                </a:solidFill>
              </a:rPr>
              <a:t>dance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1285F351-445E-3830-8A22-01194CDD085D}"/>
                  </a:ext>
                </a:extLst>
              </p14:cNvPr>
              <p14:cNvContentPartPr/>
              <p14:nvPr/>
            </p14:nvContentPartPr>
            <p14:xfrm>
              <a:off x="9013037" y="2828267"/>
              <a:ext cx="1262520" cy="121500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1285F351-445E-3830-8A22-01194CDD085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004037" y="2819627"/>
                <a:ext cx="1280160" cy="1232640"/>
              </a:xfrm>
              <a:prstGeom prst="rect">
                <a:avLst/>
              </a:prstGeom>
            </p:spPr>
          </p:pic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1903F7D8-23D1-AC31-6C17-03F56683C838}"/>
              </a:ext>
            </a:extLst>
          </p:cNvPr>
          <p:cNvSpPr txBox="1"/>
          <p:nvPr/>
        </p:nvSpPr>
        <p:spPr>
          <a:xfrm>
            <a:off x="8894084" y="6150841"/>
            <a:ext cx="27817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p</a:t>
            </a:r>
            <a:r>
              <a:rPr lang="en-VN" sz="2800" dirty="0">
                <a:solidFill>
                  <a:srgbClr val="FF0000"/>
                </a:solidFill>
              </a:rPr>
              <a:t>lay the keyboard</a:t>
            </a:r>
          </a:p>
        </p:txBody>
      </p:sp>
    </p:spTree>
    <p:extLst>
      <p:ext uri="{BB962C8B-B14F-4D97-AF65-F5344CB8AC3E}">
        <p14:creationId xmlns:p14="http://schemas.microsoft.com/office/powerpoint/2010/main" val="1181081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3" grpId="0"/>
      <p:bldP spid="15" grpId="0"/>
      <p:bldP spid="1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2042656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E82D4BC8-1AF4-402F-8496-7FDDA618BBE8}"/>
              </a:ext>
            </a:extLst>
          </p:cNvPr>
          <p:cNvSpPr/>
          <p:nvPr/>
        </p:nvSpPr>
        <p:spPr>
          <a:xfrm>
            <a:off x="6327658" y="3047998"/>
            <a:ext cx="2255704" cy="20451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It has a tail.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73222A4B-1B58-6D48-1F2B-AA9E88377395}"/>
              </a:ext>
            </a:extLst>
          </p:cNvPr>
          <p:cNvSpPr/>
          <p:nvPr/>
        </p:nvSpPr>
        <p:spPr>
          <a:xfrm>
            <a:off x="3683142" y="3047999"/>
            <a:ext cx="2255704" cy="20451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It has 4 legs.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A5CE020C-05A0-91C5-C9C4-B579FE8A7D21}"/>
              </a:ext>
            </a:extLst>
          </p:cNvPr>
          <p:cNvSpPr/>
          <p:nvPr/>
        </p:nvSpPr>
        <p:spPr>
          <a:xfrm>
            <a:off x="6272472" y="632525"/>
            <a:ext cx="2255704" cy="20451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It’s big.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0E79F322-DEA9-239C-F06D-D03AFBAE09FD}"/>
              </a:ext>
            </a:extLst>
          </p:cNvPr>
          <p:cNvSpPr/>
          <p:nvPr/>
        </p:nvSpPr>
        <p:spPr>
          <a:xfrm>
            <a:off x="3622582" y="632526"/>
            <a:ext cx="2255704" cy="20451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It’s gray.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9236" y="2974083"/>
            <a:ext cx="2385391" cy="2385391"/>
          </a:xfrm>
          <a:prstGeom prst="rect">
            <a:avLst/>
          </a:prstGeom>
          <a:ln w="63500" cmpd="sng"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6134" y="2974082"/>
            <a:ext cx="2385391" cy="2385391"/>
          </a:xfrm>
          <a:prstGeom prst="rect">
            <a:avLst/>
          </a:prstGeom>
          <a:ln w="63500" cmpd="sng"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6134" y="439088"/>
            <a:ext cx="2385391" cy="2385391"/>
          </a:xfrm>
          <a:prstGeom prst="rect">
            <a:avLst/>
          </a:prstGeom>
          <a:ln w="63500" cmpd="sng">
            <a:solidFill>
              <a:schemeClr val="tx1"/>
            </a:solidFill>
          </a:ln>
        </p:spPr>
      </p:pic>
      <p:pic>
        <p:nvPicPr>
          <p:cNvPr id="29" name="Picture 28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7984" y="4211300"/>
            <a:ext cx="798576" cy="993648"/>
          </a:xfrm>
          <a:prstGeom prst="rect">
            <a:avLst/>
          </a:prstGeom>
        </p:spPr>
      </p:pic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213C636E-D2FE-31D9-3751-57FF9993FB73}"/>
              </a:ext>
            </a:extLst>
          </p:cNvPr>
          <p:cNvSpPr/>
          <p:nvPr/>
        </p:nvSpPr>
        <p:spPr>
          <a:xfrm>
            <a:off x="2847669" y="5657850"/>
            <a:ext cx="622207" cy="600075"/>
          </a:xfrm>
          <a:prstGeom prst="roundRect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BEEDDEEC-7523-CE40-FDFA-69609D6E6B74}"/>
              </a:ext>
            </a:extLst>
          </p:cNvPr>
          <p:cNvSpPr/>
          <p:nvPr/>
        </p:nvSpPr>
        <p:spPr>
          <a:xfrm>
            <a:off x="3914469" y="5680971"/>
            <a:ext cx="622207" cy="600075"/>
          </a:xfrm>
          <a:prstGeom prst="roundRect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04599964-2B27-DFF9-33C1-B311638CC9E5}"/>
              </a:ext>
            </a:extLst>
          </p:cNvPr>
          <p:cNvSpPr/>
          <p:nvPr/>
        </p:nvSpPr>
        <p:spPr>
          <a:xfrm>
            <a:off x="4981269" y="5695258"/>
            <a:ext cx="622207" cy="600075"/>
          </a:xfrm>
          <a:prstGeom prst="roundRect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C2C91FC4-8155-8623-E64E-AEDFDEEA7C5D}"/>
              </a:ext>
            </a:extLst>
          </p:cNvPr>
          <p:cNvSpPr/>
          <p:nvPr/>
        </p:nvSpPr>
        <p:spPr>
          <a:xfrm>
            <a:off x="6016554" y="5695258"/>
            <a:ext cx="622207" cy="600075"/>
          </a:xfrm>
          <a:prstGeom prst="roundRect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FB006A0C-997C-90A9-86B0-961BE78A678C}"/>
              </a:ext>
            </a:extLst>
          </p:cNvPr>
          <p:cNvSpPr/>
          <p:nvPr/>
        </p:nvSpPr>
        <p:spPr>
          <a:xfrm>
            <a:off x="7017945" y="5695258"/>
            <a:ext cx="622207" cy="600075"/>
          </a:xfrm>
          <a:prstGeom prst="roundRect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F349A1E7-88EC-8E85-EE92-2964F67DD91C}"/>
              </a:ext>
            </a:extLst>
          </p:cNvPr>
          <p:cNvSpPr/>
          <p:nvPr/>
        </p:nvSpPr>
        <p:spPr>
          <a:xfrm>
            <a:off x="7985596" y="5680972"/>
            <a:ext cx="622207" cy="600075"/>
          </a:xfrm>
          <a:prstGeom prst="roundRect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159EE41C-E0CF-7058-168E-D830425F6C19}"/>
              </a:ext>
            </a:extLst>
          </p:cNvPr>
          <p:cNvSpPr/>
          <p:nvPr/>
        </p:nvSpPr>
        <p:spPr>
          <a:xfrm>
            <a:off x="8953247" y="5695258"/>
            <a:ext cx="622207" cy="600075"/>
          </a:xfrm>
          <a:prstGeom prst="roundRect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9688CCF3-ADCE-1E11-9C45-3E0C93C6494B}"/>
              </a:ext>
            </a:extLst>
          </p:cNvPr>
          <p:cNvSpPr/>
          <p:nvPr/>
        </p:nvSpPr>
        <p:spPr>
          <a:xfrm>
            <a:off x="9964417" y="5695258"/>
            <a:ext cx="622207" cy="600075"/>
          </a:xfrm>
          <a:prstGeom prst="roundRect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chemeClr val="tx1"/>
                </a:solidFill>
              </a:rPr>
              <a:t>t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F01D3271-4C1B-E8D1-BF0A-5F721610A2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9236" y="396284"/>
            <a:ext cx="2385391" cy="2385391"/>
          </a:xfrm>
          <a:prstGeom prst="rect">
            <a:avLst/>
          </a:prstGeom>
          <a:ln w="63500" cmpd="sng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11364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3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3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3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3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3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3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3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9791031-CD4C-F012-6046-04B29F1724F7}"/>
              </a:ext>
            </a:extLst>
          </p:cNvPr>
          <p:cNvSpPr/>
          <p:nvPr/>
        </p:nvSpPr>
        <p:spPr>
          <a:xfrm>
            <a:off x="1591295" y="1377538"/>
            <a:ext cx="8799614" cy="27432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Stop">
              <a:avLst/>
            </a:prstTxWarp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WHAT’S MISSING?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9CE81312-0D5E-424A-606E-570DE38530E2}"/>
              </a:ext>
            </a:extLst>
          </p:cNvPr>
          <p:cNvSpPr/>
          <p:nvPr/>
        </p:nvSpPr>
        <p:spPr>
          <a:xfrm>
            <a:off x="758042" y="4239491"/>
            <a:ext cx="1377538" cy="1163782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E9CB2C24-39FB-169E-874A-146CC78A16DA}"/>
              </a:ext>
            </a:extLst>
          </p:cNvPr>
          <p:cNvSpPr/>
          <p:nvPr/>
        </p:nvSpPr>
        <p:spPr>
          <a:xfrm>
            <a:off x="6576951" y="4857008"/>
            <a:ext cx="1377538" cy="1163782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848E9061-38BA-CF5E-E50E-1E1DF22AF431}"/>
              </a:ext>
            </a:extLst>
          </p:cNvPr>
          <p:cNvSpPr/>
          <p:nvPr/>
        </p:nvSpPr>
        <p:spPr>
          <a:xfrm>
            <a:off x="3986151" y="4898571"/>
            <a:ext cx="1377538" cy="1163782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869055FF-B59F-90D5-CC0E-14057BA08C1B}"/>
              </a:ext>
            </a:extLst>
          </p:cNvPr>
          <p:cNvSpPr/>
          <p:nvPr/>
        </p:nvSpPr>
        <p:spPr>
          <a:xfrm>
            <a:off x="9367651" y="4239491"/>
            <a:ext cx="1377538" cy="116378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EAA671-7D7C-3077-6304-D4967C679E3B}"/>
              </a:ext>
            </a:extLst>
          </p:cNvPr>
          <p:cNvSpPr txBox="1"/>
          <p:nvPr/>
        </p:nvSpPr>
        <p:spPr>
          <a:xfrm>
            <a:off x="866899" y="712519"/>
            <a:ext cx="23567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b="1" dirty="0">
                <a:solidFill>
                  <a:srgbClr val="FF0000"/>
                </a:solidFill>
              </a:rPr>
              <a:t>LET’S PLAY!</a:t>
            </a:r>
          </a:p>
        </p:txBody>
      </p:sp>
    </p:spTree>
    <p:extLst>
      <p:ext uri="{BB962C8B-B14F-4D97-AF65-F5344CB8AC3E}">
        <p14:creationId xmlns:p14="http://schemas.microsoft.com/office/powerpoint/2010/main" val="3077817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04BA551-CD02-F670-76BC-1BA262103C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905" t="12455" r="13402" b="35495"/>
          <a:stretch/>
        </p:blipFill>
        <p:spPr>
          <a:xfrm>
            <a:off x="8880641" y="659080"/>
            <a:ext cx="2667990" cy="30786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8B666ED-DF25-4E6E-9081-47FB52165C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798" t="11577" r="7970" b="35659"/>
          <a:stretch/>
        </p:blipFill>
        <p:spPr>
          <a:xfrm>
            <a:off x="9054191" y="3737732"/>
            <a:ext cx="2790703" cy="282632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8BA9A12-B106-56BB-13A9-7CCECF60058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562" t="13959" r="12071" b="34612"/>
          <a:stretch/>
        </p:blipFill>
        <p:spPr>
          <a:xfrm>
            <a:off x="986283" y="3852232"/>
            <a:ext cx="2565070" cy="25973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 descr="A picture containing text, white goods, vector graphics, picture frame&#10;&#10;Description automatically generated">
            <a:extLst>
              <a:ext uri="{FF2B5EF4-FFF2-40B4-BE49-F238E27FC236}">
                <a16:creationId xmlns:a16="http://schemas.microsoft.com/office/drawing/2014/main" id="{527379C3-8E51-9E0C-9043-E6A0C1DC205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009" t="10779" r="10550" b="5076"/>
          <a:stretch/>
        </p:blipFill>
        <p:spPr>
          <a:xfrm>
            <a:off x="4742861" y="540706"/>
            <a:ext cx="2980393" cy="307865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5EC4DC9-9003-E271-5AE1-3841BD138E2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185" t="11180" r="7399" b="2781"/>
          <a:stretch/>
        </p:blipFill>
        <p:spPr>
          <a:xfrm>
            <a:off x="1065242" y="506506"/>
            <a:ext cx="3174249" cy="31303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212BF6B-D739-00BF-95D7-AEA2B992459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2185" t="11298" r="8507" b="5341"/>
          <a:stretch/>
        </p:blipFill>
        <p:spPr>
          <a:xfrm>
            <a:off x="4413041" y="3636894"/>
            <a:ext cx="2968790" cy="28763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66072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04BA551-CD02-F670-76BC-1BA262103C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905" t="12455" r="13402" b="35495"/>
          <a:stretch/>
        </p:blipFill>
        <p:spPr>
          <a:xfrm>
            <a:off x="8880641" y="659080"/>
            <a:ext cx="2667990" cy="30786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8B666ED-DF25-4E6E-9081-47FB52165C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798" t="11577" r="7970" b="35659"/>
          <a:stretch/>
        </p:blipFill>
        <p:spPr>
          <a:xfrm>
            <a:off x="9054191" y="3737732"/>
            <a:ext cx="2790703" cy="282632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8BA9A12-B106-56BB-13A9-7CCECF60058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562" t="13959" r="12071" b="34612"/>
          <a:stretch/>
        </p:blipFill>
        <p:spPr>
          <a:xfrm>
            <a:off x="986283" y="3852232"/>
            <a:ext cx="2565070" cy="25973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 descr="A picture containing text, white goods, vector graphics, picture frame&#10;&#10;Description automatically generated">
            <a:extLst>
              <a:ext uri="{FF2B5EF4-FFF2-40B4-BE49-F238E27FC236}">
                <a16:creationId xmlns:a16="http://schemas.microsoft.com/office/drawing/2014/main" id="{527379C3-8E51-9E0C-9043-E6A0C1DC205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009" t="10779" r="10550" b="5076"/>
          <a:stretch/>
        </p:blipFill>
        <p:spPr>
          <a:xfrm>
            <a:off x="4820803" y="397938"/>
            <a:ext cx="3040663" cy="31409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5EC4DC9-9003-E271-5AE1-3841BD138E2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185" t="11180" r="7399" b="2781"/>
          <a:stretch/>
        </p:blipFill>
        <p:spPr>
          <a:xfrm>
            <a:off x="1065242" y="506506"/>
            <a:ext cx="3174249" cy="31303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212BF6B-D739-00BF-95D7-AEA2B992459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2185" t="11298" r="8507" b="5341"/>
          <a:stretch/>
        </p:blipFill>
        <p:spPr>
          <a:xfrm>
            <a:off x="4413041" y="3636894"/>
            <a:ext cx="2968790" cy="28763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82277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04BA551-CD02-F670-76BC-1BA262103C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905" t="12455" r="13402" b="35495"/>
          <a:stretch/>
        </p:blipFill>
        <p:spPr>
          <a:xfrm>
            <a:off x="8880641" y="659080"/>
            <a:ext cx="2667990" cy="30786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8B666ED-DF25-4E6E-9081-47FB52165C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798" t="11577" r="7970" b="35659"/>
          <a:stretch/>
        </p:blipFill>
        <p:spPr>
          <a:xfrm>
            <a:off x="9054191" y="3737732"/>
            <a:ext cx="2790703" cy="282632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8BA9A12-B106-56BB-13A9-7CCECF60058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562" t="13959" r="12071" b="34612"/>
          <a:stretch/>
        </p:blipFill>
        <p:spPr>
          <a:xfrm>
            <a:off x="986283" y="3852232"/>
            <a:ext cx="2565070" cy="25973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 descr="A picture containing text, white goods, vector graphics, picture frame&#10;&#10;Description automatically generated">
            <a:extLst>
              <a:ext uri="{FF2B5EF4-FFF2-40B4-BE49-F238E27FC236}">
                <a16:creationId xmlns:a16="http://schemas.microsoft.com/office/drawing/2014/main" id="{527379C3-8E51-9E0C-9043-E6A0C1DC205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009" t="10779" r="10550" b="5076"/>
          <a:stretch/>
        </p:blipFill>
        <p:spPr>
          <a:xfrm>
            <a:off x="4820803" y="397938"/>
            <a:ext cx="3040663" cy="31409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5EC4DC9-9003-E271-5AE1-3841BD138E2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185" t="11180" r="7399" b="2781"/>
          <a:stretch/>
        </p:blipFill>
        <p:spPr>
          <a:xfrm>
            <a:off x="1065242" y="506506"/>
            <a:ext cx="3174249" cy="31303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212BF6B-D739-00BF-95D7-AEA2B992459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2185" t="11298" r="8507" b="5341"/>
          <a:stretch/>
        </p:blipFill>
        <p:spPr>
          <a:xfrm>
            <a:off x="4413041" y="3636894"/>
            <a:ext cx="2968790" cy="28763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5658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04BA551-CD02-F670-76BC-1BA262103C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905" t="12455" r="13402" b="35495"/>
          <a:stretch/>
        </p:blipFill>
        <p:spPr>
          <a:xfrm>
            <a:off x="8880641" y="659080"/>
            <a:ext cx="2667990" cy="30786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8B666ED-DF25-4E6E-9081-47FB52165C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798" t="11577" r="7970" b="35659"/>
          <a:stretch/>
        </p:blipFill>
        <p:spPr>
          <a:xfrm>
            <a:off x="9054191" y="3737732"/>
            <a:ext cx="2790703" cy="282632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8BA9A12-B106-56BB-13A9-7CCECF60058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562" t="13959" r="12071" b="34612"/>
          <a:stretch/>
        </p:blipFill>
        <p:spPr>
          <a:xfrm>
            <a:off x="986283" y="3852232"/>
            <a:ext cx="2565070" cy="25973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 descr="A picture containing text, white goods, vector graphics, picture frame&#10;&#10;Description automatically generated">
            <a:extLst>
              <a:ext uri="{FF2B5EF4-FFF2-40B4-BE49-F238E27FC236}">
                <a16:creationId xmlns:a16="http://schemas.microsoft.com/office/drawing/2014/main" id="{527379C3-8E51-9E0C-9043-E6A0C1DC205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009" t="10779" r="10550" b="5076"/>
          <a:stretch/>
        </p:blipFill>
        <p:spPr>
          <a:xfrm>
            <a:off x="4820803" y="397938"/>
            <a:ext cx="3040663" cy="31409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5EC4DC9-9003-E271-5AE1-3841BD138E2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185" t="11180" r="7399" b="2781"/>
          <a:stretch/>
        </p:blipFill>
        <p:spPr>
          <a:xfrm>
            <a:off x="1065242" y="506506"/>
            <a:ext cx="3174249" cy="31303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212BF6B-D739-00BF-95D7-AEA2B992459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2185" t="11298" r="8507" b="5341"/>
          <a:stretch/>
        </p:blipFill>
        <p:spPr>
          <a:xfrm>
            <a:off x="4413041" y="3636894"/>
            <a:ext cx="2968790" cy="28763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63544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04BA551-CD02-F670-76BC-1BA262103C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905" t="12455" r="13402" b="35495"/>
          <a:stretch/>
        </p:blipFill>
        <p:spPr>
          <a:xfrm>
            <a:off x="8880641" y="659080"/>
            <a:ext cx="2667990" cy="30786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8B666ED-DF25-4E6E-9081-47FB52165C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798" t="11577" r="7970" b="35659"/>
          <a:stretch/>
        </p:blipFill>
        <p:spPr>
          <a:xfrm>
            <a:off x="9054191" y="3737732"/>
            <a:ext cx="2790703" cy="282632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8BA9A12-B106-56BB-13A9-7CCECF60058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562" t="13959" r="12071" b="34612"/>
          <a:stretch/>
        </p:blipFill>
        <p:spPr>
          <a:xfrm>
            <a:off x="986283" y="3852232"/>
            <a:ext cx="2565070" cy="25973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 descr="A picture containing text, white goods, vector graphics, picture frame&#10;&#10;Description automatically generated">
            <a:extLst>
              <a:ext uri="{FF2B5EF4-FFF2-40B4-BE49-F238E27FC236}">
                <a16:creationId xmlns:a16="http://schemas.microsoft.com/office/drawing/2014/main" id="{527379C3-8E51-9E0C-9043-E6A0C1DC205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009" t="10779" r="10550" b="5076"/>
          <a:stretch/>
        </p:blipFill>
        <p:spPr>
          <a:xfrm>
            <a:off x="4820803" y="397938"/>
            <a:ext cx="3040663" cy="31409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5EC4DC9-9003-E271-5AE1-3841BD138E2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185" t="11180" r="7399" b="2781"/>
          <a:stretch/>
        </p:blipFill>
        <p:spPr>
          <a:xfrm>
            <a:off x="1065242" y="506506"/>
            <a:ext cx="3174249" cy="31303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212BF6B-D739-00BF-95D7-AEA2B992459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2185" t="11298" r="8507" b="5341"/>
          <a:stretch/>
        </p:blipFill>
        <p:spPr>
          <a:xfrm>
            <a:off x="4413041" y="3636894"/>
            <a:ext cx="2968790" cy="28763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83480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04BA551-CD02-F670-76BC-1BA262103C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905" t="12455" r="13402" b="35495"/>
          <a:stretch/>
        </p:blipFill>
        <p:spPr>
          <a:xfrm>
            <a:off x="8880641" y="659080"/>
            <a:ext cx="2667990" cy="30786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8B666ED-DF25-4E6E-9081-47FB52165C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798" t="11577" r="7970" b="35659"/>
          <a:stretch/>
        </p:blipFill>
        <p:spPr>
          <a:xfrm>
            <a:off x="9054191" y="3737732"/>
            <a:ext cx="2790703" cy="282632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8BA9A12-B106-56BB-13A9-7CCECF60058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562" t="13959" r="12071" b="34612"/>
          <a:stretch/>
        </p:blipFill>
        <p:spPr>
          <a:xfrm>
            <a:off x="986283" y="3852232"/>
            <a:ext cx="2565070" cy="25973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 descr="A picture containing text, white goods, vector graphics, picture frame&#10;&#10;Description automatically generated">
            <a:extLst>
              <a:ext uri="{FF2B5EF4-FFF2-40B4-BE49-F238E27FC236}">
                <a16:creationId xmlns:a16="http://schemas.microsoft.com/office/drawing/2014/main" id="{527379C3-8E51-9E0C-9043-E6A0C1DC205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009" t="10779" r="10550" b="5076"/>
          <a:stretch/>
        </p:blipFill>
        <p:spPr>
          <a:xfrm>
            <a:off x="4820803" y="397938"/>
            <a:ext cx="3040663" cy="31409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5EC4DC9-9003-E271-5AE1-3841BD138E2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185" t="11180" r="7399" b="2781"/>
          <a:stretch/>
        </p:blipFill>
        <p:spPr>
          <a:xfrm>
            <a:off x="1065242" y="506506"/>
            <a:ext cx="3174249" cy="31303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212BF6B-D739-00BF-95D7-AEA2B992459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2185" t="11298" r="8507" b="5341"/>
          <a:stretch/>
        </p:blipFill>
        <p:spPr>
          <a:xfrm>
            <a:off x="4413041" y="3636894"/>
            <a:ext cx="2968790" cy="28763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90821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66668" y="1815293"/>
            <a:ext cx="4902612" cy="424731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i="1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dance</a:t>
            </a:r>
            <a:r>
              <a:rPr lang="vi-VN" sz="3600" i="1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i="1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sing,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i="1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play the keyboard, paint,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i="1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draw,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i="1" dirty="0">
                <a:solidFill>
                  <a:schemeClr val="accent5"/>
                </a:solidFill>
                <a:ea typeface="Times New Roman" panose="02020603050405020304" pitchFamily="18" charset="0"/>
              </a:rPr>
              <a:t>act</a:t>
            </a:r>
            <a:endParaRPr lang="vi-VN" sz="3600" i="1" dirty="0">
              <a:solidFill>
                <a:schemeClr val="accent5"/>
              </a:solidFill>
              <a:effectLst/>
              <a:ea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780318" y="1818408"/>
            <a:ext cx="5892278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i="1" dirty="0">
                <a:solidFill>
                  <a:schemeClr val="accent5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 can dance.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i="1" dirty="0">
                <a:solidFill>
                  <a:schemeClr val="accent5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 can't draw</a:t>
            </a:r>
            <a:r>
              <a:rPr lang="en-US" sz="3600" i="1" dirty="0">
                <a:solidFill>
                  <a:schemeClr val="accent5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lang="en-US" sz="3600" i="1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188087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structure;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</a:t>
            </a:r>
            <a:r>
              <a:rPr lang="en-US" sz="3600" i="1">
                <a:solidFill>
                  <a:srgbClr val="0070C0"/>
                </a:solidFill>
              </a:rPr>
              <a:t>page </a:t>
            </a:r>
            <a:r>
              <a:rPr lang="en-US" sz="3600" i="1" smtClean="0">
                <a:solidFill>
                  <a:srgbClr val="0070C0"/>
                </a:solidFill>
              </a:rPr>
              <a:t>12) </a:t>
            </a:r>
            <a:endParaRPr lang="en-US" sz="3600" i="1" dirty="0">
              <a:solidFill>
                <a:srgbClr val="0070C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 </a:t>
            </a:r>
            <a:r>
              <a:rPr lang="en-US" sz="3600" i="1" dirty="0" smtClean="0">
                <a:solidFill>
                  <a:srgbClr val="0070C0"/>
                </a:solidFill>
              </a:rPr>
              <a:t>(page 10)</a:t>
            </a:r>
            <a:endParaRPr lang="en-US" sz="3600" i="1" dirty="0">
              <a:solidFill>
                <a:srgbClr val="0070C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21 SB)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15724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E82D4BC8-1AF4-402F-8496-7FDDA618BBE8}"/>
              </a:ext>
            </a:extLst>
          </p:cNvPr>
          <p:cNvSpPr/>
          <p:nvPr/>
        </p:nvSpPr>
        <p:spPr>
          <a:xfrm>
            <a:off x="6327658" y="3047998"/>
            <a:ext cx="2255704" cy="20451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It has feather.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73222A4B-1B58-6D48-1F2B-AA9E88377395}"/>
              </a:ext>
            </a:extLst>
          </p:cNvPr>
          <p:cNvSpPr/>
          <p:nvPr/>
        </p:nvSpPr>
        <p:spPr>
          <a:xfrm>
            <a:off x="6352099" y="747320"/>
            <a:ext cx="2255704" cy="20451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It has 2 legs.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A5CE020C-05A0-91C5-C9C4-B579FE8A7D21}"/>
              </a:ext>
            </a:extLst>
          </p:cNvPr>
          <p:cNvSpPr/>
          <p:nvPr/>
        </p:nvSpPr>
        <p:spPr>
          <a:xfrm>
            <a:off x="3634475" y="747320"/>
            <a:ext cx="2255704" cy="20451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It’s small.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0E79F322-DEA9-239C-F06D-D03AFBAE09FD}"/>
              </a:ext>
            </a:extLst>
          </p:cNvPr>
          <p:cNvSpPr/>
          <p:nvPr/>
        </p:nvSpPr>
        <p:spPr>
          <a:xfrm>
            <a:off x="3760850" y="3188724"/>
            <a:ext cx="2255704" cy="20451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It has 2 wings.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9631" y="3132711"/>
            <a:ext cx="2385391" cy="2385391"/>
          </a:xfrm>
          <a:prstGeom prst="rect">
            <a:avLst/>
          </a:prstGeom>
          <a:ln w="63500" cmpd="sng"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657" y="3092460"/>
            <a:ext cx="2385391" cy="2385391"/>
          </a:xfrm>
          <a:prstGeom prst="rect">
            <a:avLst/>
          </a:prstGeom>
          <a:ln w="63500" cmpd="sng"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657" y="512612"/>
            <a:ext cx="2385391" cy="2385391"/>
          </a:xfrm>
          <a:prstGeom prst="rect">
            <a:avLst/>
          </a:prstGeom>
          <a:ln w="63500" cmpd="sng">
            <a:solidFill>
              <a:schemeClr val="tx1"/>
            </a:solidFill>
          </a:ln>
        </p:spPr>
      </p:pic>
      <p:pic>
        <p:nvPicPr>
          <p:cNvPr id="29" name="Picture 28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7984" y="4211300"/>
            <a:ext cx="798576" cy="993648"/>
          </a:xfrm>
          <a:prstGeom prst="rect">
            <a:avLst/>
          </a:prstGeom>
        </p:spPr>
      </p:pic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213C636E-D2FE-31D9-3751-57FF9993FB73}"/>
              </a:ext>
            </a:extLst>
          </p:cNvPr>
          <p:cNvSpPr/>
          <p:nvPr/>
        </p:nvSpPr>
        <p:spPr>
          <a:xfrm>
            <a:off x="3760850" y="5740941"/>
            <a:ext cx="622207" cy="600075"/>
          </a:xfrm>
          <a:prstGeom prst="roundRect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BEEDDEEC-7523-CE40-FDFA-69609D6E6B74}"/>
              </a:ext>
            </a:extLst>
          </p:cNvPr>
          <p:cNvSpPr/>
          <p:nvPr/>
        </p:nvSpPr>
        <p:spPr>
          <a:xfrm>
            <a:off x="4888702" y="5739719"/>
            <a:ext cx="622207" cy="600075"/>
          </a:xfrm>
          <a:prstGeom prst="roundRect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chemeClr val="tx1"/>
                </a:solidFill>
              </a:rPr>
              <a:t>i</a:t>
            </a: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04599964-2B27-DFF9-33C1-B311638CC9E5}"/>
              </a:ext>
            </a:extLst>
          </p:cNvPr>
          <p:cNvSpPr/>
          <p:nvPr/>
        </p:nvSpPr>
        <p:spPr>
          <a:xfrm>
            <a:off x="5890179" y="5739719"/>
            <a:ext cx="622207" cy="600075"/>
          </a:xfrm>
          <a:prstGeom prst="roundRect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chemeClr val="tx1"/>
                </a:solidFill>
              </a:rPr>
              <a:t>r</a:t>
            </a: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C2C91FC4-8155-8623-E64E-AEDFDEEA7C5D}"/>
              </a:ext>
            </a:extLst>
          </p:cNvPr>
          <p:cNvSpPr/>
          <p:nvPr/>
        </p:nvSpPr>
        <p:spPr>
          <a:xfrm>
            <a:off x="7020033" y="5739719"/>
            <a:ext cx="622207" cy="600075"/>
          </a:xfrm>
          <a:prstGeom prst="roundRect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chemeClr val="tx1"/>
                </a:solidFill>
              </a:rPr>
              <a:t>d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F01D3271-4C1B-E8D1-BF0A-5F721610A2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9630" y="519106"/>
            <a:ext cx="2385391" cy="2385391"/>
          </a:xfrm>
          <a:prstGeom prst="rect">
            <a:avLst/>
          </a:prstGeom>
          <a:ln w="63500" cmpd="sng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84936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3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3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3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3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3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3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3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E82D4BC8-1AF4-402F-8496-7FDDA618BBE8}"/>
              </a:ext>
            </a:extLst>
          </p:cNvPr>
          <p:cNvSpPr/>
          <p:nvPr/>
        </p:nvSpPr>
        <p:spPr>
          <a:xfrm>
            <a:off x="6327658" y="3047998"/>
            <a:ext cx="2255704" cy="20451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It has a long neck.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73222A4B-1B58-6D48-1F2B-AA9E88377395}"/>
              </a:ext>
            </a:extLst>
          </p:cNvPr>
          <p:cNvSpPr/>
          <p:nvPr/>
        </p:nvSpPr>
        <p:spPr>
          <a:xfrm>
            <a:off x="6352099" y="747320"/>
            <a:ext cx="2255704" cy="20451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It has 4 legs.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A5CE020C-05A0-91C5-C9C4-B579FE8A7D21}"/>
              </a:ext>
            </a:extLst>
          </p:cNvPr>
          <p:cNvSpPr/>
          <p:nvPr/>
        </p:nvSpPr>
        <p:spPr>
          <a:xfrm>
            <a:off x="3634475" y="747320"/>
            <a:ext cx="2255704" cy="20451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It’s tall.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0E79F322-DEA9-239C-F06D-D03AFBAE09FD}"/>
              </a:ext>
            </a:extLst>
          </p:cNvPr>
          <p:cNvSpPr/>
          <p:nvPr/>
        </p:nvSpPr>
        <p:spPr>
          <a:xfrm>
            <a:off x="3760850" y="3188724"/>
            <a:ext cx="2255704" cy="20451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It has a tail.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104" y="3099165"/>
            <a:ext cx="2385391" cy="2385391"/>
          </a:xfrm>
          <a:prstGeom prst="rect">
            <a:avLst/>
          </a:prstGeom>
          <a:ln w="63500" cmpd="sng"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2099" y="3099164"/>
            <a:ext cx="2385391" cy="2385391"/>
          </a:xfrm>
          <a:prstGeom prst="rect">
            <a:avLst/>
          </a:prstGeom>
          <a:ln w="63500" cmpd="sng"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2099" y="460658"/>
            <a:ext cx="2385391" cy="2385391"/>
          </a:xfrm>
          <a:prstGeom prst="rect">
            <a:avLst/>
          </a:prstGeom>
          <a:ln w="63500" cmpd="sng">
            <a:solidFill>
              <a:schemeClr val="tx1"/>
            </a:solidFill>
          </a:ln>
        </p:spPr>
      </p:pic>
      <p:pic>
        <p:nvPicPr>
          <p:cNvPr id="29" name="Picture 28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7984" y="4211300"/>
            <a:ext cx="798576" cy="993648"/>
          </a:xfrm>
          <a:prstGeom prst="rect">
            <a:avLst/>
          </a:prstGeom>
        </p:spPr>
      </p:pic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213C636E-D2FE-31D9-3751-57FF9993FB73}"/>
              </a:ext>
            </a:extLst>
          </p:cNvPr>
          <p:cNvSpPr/>
          <p:nvPr/>
        </p:nvSpPr>
        <p:spPr>
          <a:xfrm>
            <a:off x="3138643" y="5739719"/>
            <a:ext cx="622207" cy="600075"/>
          </a:xfrm>
          <a:prstGeom prst="roundRect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BEEDDEEC-7523-CE40-FDFA-69609D6E6B74}"/>
              </a:ext>
            </a:extLst>
          </p:cNvPr>
          <p:cNvSpPr/>
          <p:nvPr/>
        </p:nvSpPr>
        <p:spPr>
          <a:xfrm>
            <a:off x="4268497" y="5738819"/>
            <a:ext cx="622207" cy="600075"/>
          </a:xfrm>
          <a:prstGeom prst="roundRect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chemeClr val="tx1"/>
                </a:solidFill>
              </a:rPr>
              <a:t>i</a:t>
            </a: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04599964-2B27-DFF9-33C1-B311638CC9E5}"/>
              </a:ext>
            </a:extLst>
          </p:cNvPr>
          <p:cNvSpPr/>
          <p:nvPr/>
        </p:nvSpPr>
        <p:spPr>
          <a:xfrm>
            <a:off x="5441236" y="5737478"/>
            <a:ext cx="622207" cy="600075"/>
          </a:xfrm>
          <a:prstGeom prst="roundRect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chemeClr val="tx1"/>
                </a:solidFill>
              </a:rPr>
              <a:t>r</a:t>
            </a: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C2C91FC4-8155-8623-E64E-AEDFDEEA7C5D}"/>
              </a:ext>
            </a:extLst>
          </p:cNvPr>
          <p:cNvSpPr/>
          <p:nvPr/>
        </p:nvSpPr>
        <p:spPr>
          <a:xfrm>
            <a:off x="6613975" y="5724262"/>
            <a:ext cx="622207" cy="600075"/>
          </a:xfrm>
          <a:prstGeom prst="roundRect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chemeClr val="tx1"/>
                </a:solidFill>
              </a:rPr>
              <a:t>a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F01D3271-4C1B-E8D1-BF0A-5F721610A2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9631" y="519106"/>
            <a:ext cx="2385391" cy="2385391"/>
          </a:xfrm>
          <a:prstGeom prst="rect">
            <a:avLst/>
          </a:prstGeom>
          <a:ln w="63500" cmpd="sng">
            <a:solidFill>
              <a:schemeClr val="tx1"/>
            </a:solidFill>
          </a:ln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4D3C8D8A-294F-74BA-F7AA-899A45ED77F7}"/>
              </a:ext>
            </a:extLst>
          </p:cNvPr>
          <p:cNvSpPr/>
          <p:nvPr/>
        </p:nvSpPr>
        <p:spPr>
          <a:xfrm>
            <a:off x="7743829" y="5724262"/>
            <a:ext cx="622207" cy="600075"/>
          </a:xfrm>
          <a:prstGeom prst="roundRect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4FCBCEB0-426B-0443-AA0A-9354CC4A1C22}"/>
              </a:ext>
            </a:extLst>
          </p:cNvPr>
          <p:cNvSpPr/>
          <p:nvPr/>
        </p:nvSpPr>
        <p:spPr>
          <a:xfrm>
            <a:off x="8873683" y="5724261"/>
            <a:ext cx="622207" cy="600075"/>
          </a:xfrm>
          <a:prstGeom prst="roundRect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0138D86F-4677-6C47-238D-40F9CBB0A302}"/>
              </a:ext>
            </a:extLst>
          </p:cNvPr>
          <p:cNvSpPr/>
          <p:nvPr/>
        </p:nvSpPr>
        <p:spPr>
          <a:xfrm>
            <a:off x="9876370" y="5724260"/>
            <a:ext cx="622207" cy="600075"/>
          </a:xfrm>
          <a:prstGeom prst="roundRect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chemeClr val="tx1"/>
                </a:solidFill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612613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3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3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3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3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3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3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3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4039296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94" y="-90881"/>
            <a:ext cx="10506272" cy="6958861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183361" y="646504"/>
            <a:ext cx="5654351" cy="543549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New words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i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dance</a:t>
            </a:r>
            <a:r>
              <a:rPr lang="vi-VN" sz="3600" i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i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sing,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i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play the keyboard, paint,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i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draw,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i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act</a:t>
            </a:r>
            <a:r>
              <a:rPr lang="en-VN" sz="3600" i="1" dirty="0">
                <a:solidFill>
                  <a:schemeClr val="bg1"/>
                </a:solidFill>
                <a:effectLst/>
              </a:rPr>
              <a:t> 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9769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198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50906" y="411480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Presentation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783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292</TotalTime>
  <Words>359</Words>
  <Application>Microsoft Office PowerPoint</Application>
  <PresentationFormat>Widescreen</PresentationFormat>
  <Paragraphs>110</Paragraphs>
  <Slides>48</Slides>
  <Notes>1</Notes>
  <HiddenSlides>0</HiddenSlides>
  <MMClips>13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3" baseType="lpstr">
      <vt:lpstr>Arial</vt:lpstr>
      <vt:lpstr>Calibri</vt:lpstr>
      <vt:lpstr>Calibri Light</vt:lpstr>
      <vt:lpstr>Times New Roman</vt:lpstr>
      <vt:lpstr>1_Office Theme</vt:lpstr>
      <vt:lpstr>PowerPoint Presentation</vt:lpstr>
      <vt:lpstr>PowerPoint Presentation</vt:lpstr>
      <vt:lpstr>4 things  1 animal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CHAU HO</dc:creator>
  <cp:lastModifiedBy>DELL</cp:lastModifiedBy>
  <cp:revision>50</cp:revision>
  <dcterms:created xsi:type="dcterms:W3CDTF">2023-02-01T03:04:27Z</dcterms:created>
  <dcterms:modified xsi:type="dcterms:W3CDTF">2026-01-12T08:42:55Z</dcterms:modified>
</cp:coreProperties>
</file>