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3"/>
  </p:notesMasterIdLst>
  <p:sldIdLst>
    <p:sldId id="467" r:id="rId4"/>
    <p:sldId id="306" r:id="rId5"/>
    <p:sldId id="282" r:id="rId6"/>
    <p:sldId id="256" r:id="rId7"/>
    <p:sldId id="259" r:id="rId8"/>
    <p:sldId id="284" r:id="rId9"/>
    <p:sldId id="295" r:id="rId10"/>
    <p:sldId id="296" r:id="rId11"/>
    <p:sldId id="297" r:id="rId12"/>
    <p:sldId id="288" r:id="rId13"/>
    <p:sldId id="298" r:id="rId14"/>
    <p:sldId id="290" r:id="rId15"/>
    <p:sldId id="291" r:id="rId16"/>
    <p:sldId id="299" r:id="rId17"/>
    <p:sldId id="300" r:id="rId18"/>
    <p:sldId id="468" r:id="rId19"/>
    <p:sldId id="469" r:id="rId20"/>
    <p:sldId id="301" r:id="rId21"/>
    <p:sldId id="26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1376"/>
    <a:srgbClr val="73C8DC"/>
    <a:srgbClr val="B01306"/>
    <a:srgbClr val="BEEEFF"/>
    <a:srgbClr val="D8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738" autoAdjust="0"/>
  </p:normalViewPr>
  <p:slideViewPr>
    <p:cSldViewPr snapToGrid="0">
      <p:cViewPr varScale="1">
        <p:scale>
          <a:sx n="56" d="100"/>
          <a:sy n="56" d="100"/>
        </p:scale>
        <p:origin x="10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A53F1-2035-4AFC-BB0B-AE95C29722C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BA61C-23BB-41A0-8F1E-38DDB24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7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029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99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35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4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0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2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0831F-54C3-4BD0-A848-736C43255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60AC97-1BB0-488B-8AE7-41BD2C245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B59FBB-D756-44F5-BD6E-6B4667CF5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4CA1DD-A94A-4F0E-8747-2359A6D3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0D481F-AE9A-4EBD-A11B-C6DC6D21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279963-8A4A-4D77-AB6F-1B178082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1A1C63-B356-422C-ACC9-55EA210C2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90DA39-E5B7-4545-9813-9CBF96B8D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3DF876-B805-46B2-88D7-45629505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62CA98-D722-4E55-8FD2-DBB871E6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1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0D6E58-E154-4AF1-82B7-838AD560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1853C0-CFD6-4C98-9CCE-E425D0493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48B6AA-9572-4ADA-8FEC-7BAE928E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7B6802-DEA0-47FA-86B5-7C3ABA9B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D6DFA-A0D9-462B-AE91-10B7A4F3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0964C9-C9E5-4C8E-9144-0F7964FA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B1B4D0-8034-4BC3-A8E1-4EBCE5C5E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2B4218-D4DD-4A4B-B8E1-822C5748B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538D96-EC6C-4A6C-AE48-2B700CDF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27DF50-90A1-4843-B58B-03060FEE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05D784-47AB-4A11-9C81-326C8D05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31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B243B8-CCA4-4A2E-A7A3-B0D9B44EE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229F49-3C22-41BE-93CD-6ED92CED6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DF83BC-B8B0-420A-A9EE-0476EF3A4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9B068E-7C7B-4733-9119-7627851C1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61D9374-9398-451F-A1D3-BCD9B89ED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48028FF-5CCE-4495-A1DA-8B750950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1384892-93C8-40C7-8C08-A7A5DE28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BC5620E-D691-4A29-A6E6-251F0A4A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7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9982EF-D727-4620-B84A-7124CB1C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747D22-8F86-4DDF-BDB0-87BC12B9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CE4ABE-7B60-4080-BBBA-0910930D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C741DA-DE8E-4E9D-BF53-D439150B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4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A80F9D-6038-4298-B2BC-E0523A0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4FB4F3-D684-4626-B4B3-D17644A9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4EF313-44BF-437B-A512-DA0B085B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1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A80F9D-6038-4298-B2BC-E0523A0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4FB4F3-D684-4626-B4B3-D17644A9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4EF313-44BF-437B-A512-DA0B085B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262DE-6603-4E54-B010-CBB9852C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D02D97-C412-4443-A84E-55153E981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0B4894-9B00-4E0C-BB60-93B2B4801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C794ED-F310-4B67-8DF4-A40CA884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D60488-0B8B-47ED-B366-B6F635C7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0E5273-358B-46F2-A004-B4C6C514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7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D15C39-3E88-4AE2-8E6F-93973329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ED7173-3777-4319-A81D-C2FC7F20B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CCC543-8539-4ADF-B25F-FB8549B2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C1E8D4-60C9-4A87-879E-6A6CA3F8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083193-30ED-474D-9012-9918738C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94B06A-1549-47E0-813C-AA752BF8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F70F2-675B-44CB-AB0A-F2ADF457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00B18C-CD2F-4BAE-AD53-7FFFC666A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5EE1CB-8E8A-44A1-B422-8DACEBC8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B130AB-5057-4435-8A75-A2F81311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48871E-C381-4465-BD1E-A39A87B7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0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24F4FE1-32F8-4892-B3AF-F1963D9A3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5D2378-1AEA-402A-9447-424348DC7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295921-9985-47F5-9578-3733615E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40CC7F-60B1-44A7-AC8E-D9453FC9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473883-360E-455A-97CB-E4375314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6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7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3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0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67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1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86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5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2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7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5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8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8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9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5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1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11F41BD-F90C-8BF8-3AB7-076471506F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105" y="1"/>
            <a:ext cx="1482264" cy="148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5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23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4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31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09" r:id="rId8"/>
    <p:sldLayoutId id="2147483708" r:id="rId9"/>
    <p:sldLayoutId id="2147483707" r:id="rId10"/>
    <p:sldLayoutId id="2147483706" r:id="rId11"/>
    <p:sldLayoutId id="2147483705" r:id="rId12"/>
    <p:sldLayoutId id="2147483704" r:id="rId13"/>
    <p:sldLayoutId id="2147483703" r:id="rId14"/>
    <p:sldLayoutId id="2147483702" r:id="rId15"/>
    <p:sldLayoutId id="2147483701" r:id="rId16"/>
    <p:sldLayoutId id="2147483700" r:id="rId17"/>
    <p:sldLayoutId id="2147483699" r:id="rId18"/>
    <p:sldLayoutId id="2147483698" r:id="rId19"/>
    <p:sldLayoutId id="2147483697" r:id="rId20"/>
    <p:sldLayoutId id="2147483696" r:id="rId21"/>
    <p:sldLayoutId id="2147483695" r:id="rId22"/>
    <p:sldLayoutId id="2147483693" r:id="rId23"/>
    <p:sldLayoutId id="2147483692" r:id="rId24"/>
    <p:sldLayoutId id="2147483689" r:id="rId25"/>
    <p:sldLayoutId id="2147483688" r:id="rId26"/>
    <p:sldLayoutId id="2147483687" r:id="rId27"/>
    <p:sldLayoutId id="2147483686" r:id="rId28"/>
    <p:sldLayoutId id="2147483681" r:id="rId29"/>
    <p:sldLayoutId id="2147483682" r:id="rId30"/>
    <p:sldLayoutId id="2147483683" r:id="rId31"/>
    <p:sldLayoutId id="2147483684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id="{1643AB23-3608-FDD0-2A85-5111B41C1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6914" y="923926"/>
            <a:ext cx="8243887" cy="523875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VÕ VĂN DŨNG</a:t>
            </a:r>
            <a:endParaRPr lang="en-US" altLang="en-US" sz="2800" b="1">
              <a:solidFill>
                <a:srgbClr val="0000FF"/>
              </a:solidFill>
            </a:endParaRPr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77A71869-E317-EB60-86CC-60018024B3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6950" y="1717366"/>
            <a:ext cx="7604750" cy="5566398"/>
          </a:xfrm>
          <a:prstGeom prst="rect">
            <a:avLst/>
          </a:prstGeom>
        </p:spPr>
        <p:txBody>
          <a:bodyPr spcFirstLastPara="1" wrap="none" lIns="91428" tIns="45715" rIns="91428" bIns="45715" numCol="1" fromWordArt="1">
            <a:prstTxWarp prst="textArchUp">
              <a:avLst>
                <a:gd name="adj" fmla="val 10501028"/>
              </a:avLst>
            </a:prstTxWarp>
          </a:bodyPr>
          <a:lstStyle/>
          <a:p>
            <a:pPr algn="ctr" defTabSz="914378">
              <a:defRPr/>
            </a:pPr>
            <a:r>
              <a:rPr lang="en-US" sz="39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NhiÖt</a:t>
            </a:r>
            <a:r>
              <a:rPr lang="en-US" sz="39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 </a:t>
            </a:r>
            <a:r>
              <a:rPr lang="en-US" sz="39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liÖt</a:t>
            </a:r>
            <a:r>
              <a:rPr lang="en-US" sz="39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 </a:t>
            </a:r>
            <a:r>
              <a:rPr lang="en-US" sz="39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chµo</a:t>
            </a:r>
            <a:r>
              <a:rPr lang="en-US" sz="39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 ®</a:t>
            </a:r>
            <a:r>
              <a:rPr lang="en-US" sz="39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ãn</a:t>
            </a:r>
            <a:r>
              <a:rPr lang="en-US" sz="39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 </a:t>
            </a:r>
            <a:r>
              <a:rPr lang="en-US" sz="39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c¸c</a:t>
            </a:r>
            <a:r>
              <a:rPr lang="en-US" sz="39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 </a:t>
            </a:r>
            <a:r>
              <a:rPr lang="en-US" sz="39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thÇy</a:t>
            </a:r>
            <a:r>
              <a:rPr lang="en-US" sz="39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, c« </a:t>
            </a:r>
            <a:r>
              <a:rPr lang="en-US" sz="39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giáo</a:t>
            </a:r>
            <a:r>
              <a:rPr lang="en-US" sz="39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9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về</a:t>
            </a:r>
            <a:r>
              <a:rPr lang="en-US" sz="39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 </a:t>
            </a:r>
            <a:r>
              <a:rPr lang="en-US" sz="39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dù</a:t>
            </a:r>
            <a:r>
              <a:rPr lang="en-US" sz="39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 </a:t>
            </a:r>
            <a:r>
              <a:rPr lang="en-US" sz="39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giê</a:t>
            </a:r>
            <a:endParaRPr lang="en-US" sz="39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/>
            </a:endParaRPr>
          </a:p>
        </p:txBody>
      </p:sp>
      <p:sp>
        <p:nvSpPr>
          <p:cNvPr id="3076" name="WordArt 7">
            <a:extLst>
              <a:ext uri="{FF2B5EF4-FFF2-40B4-BE49-F238E27FC236}">
                <a16:creationId xmlns:a16="http://schemas.microsoft.com/office/drawing/2014/main" id="{0A89BB43-342F-99AD-F4D4-586A778FAD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99025" y="2025651"/>
            <a:ext cx="1989138" cy="328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líP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 5C</a:t>
            </a:r>
          </a:p>
        </p:txBody>
      </p:sp>
      <p:sp>
        <p:nvSpPr>
          <p:cNvPr id="3077" name="WordArt 6">
            <a:extLst>
              <a:ext uri="{FF2B5EF4-FFF2-40B4-BE49-F238E27FC236}">
                <a16:creationId xmlns:a16="http://schemas.microsoft.com/office/drawing/2014/main" id="{169E88C7-83DD-7BD7-AA9B-781FF2492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86313" y="2540001"/>
            <a:ext cx="2406650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09"/>
              </a:avLst>
            </a:prstTxWarp>
          </a:bodyPr>
          <a:lstStyle/>
          <a:p>
            <a:pPr algn="ctr"/>
            <a:r>
              <a:rPr lang="en-US" sz="28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Môn:Tiếng</a:t>
            </a:r>
            <a:r>
              <a:rPr lang="en-US" sz="28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Việt </a:t>
            </a:r>
          </a:p>
        </p:txBody>
      </p:sp>
      <p:sp>
        <p:nvSpPr>
          <p:cNvPr id="3079" name="Text Box 5">
            <a:extLst>
              <a:ext uri="{FF2B5EF4-FFF2-40B4-BE49-F238E27FC236}">
                <a16:creationId xmlns:a16="http://schemas.microsoft.com/office/drawing/2014/main" id="{7AF2D1CC-2543-C91A-0ABA-ADA8503CB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463" y="4467226"/>
            <a:ext cx="6096000" cy="523875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</a:t>
            </a:r>
            <a:r>
              <a:rPr lang="en-US" altLang="en-US" sz="28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altLang="en-US" sz="24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VÕ THỊ PHI PHƯƠNG</a:t>
            </a:r>
            <a:endParaRPr lang="en-US" altLang="en-US" sz="2400" b="1" i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2" name="Picture 5" descr="POINSET2">
            <a:extLst>
              <a:ext uri="{FF2B5EF4-FFF2-40B4-BE49-F238E27FC236}">
                <a16:creationId xmlns:a16="http://schemas.microsoft.com/office/drawing/2014/main" id="{134F189E-765B-F257-AEB3-78E293B0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1"/>
            <a:ext cx="1752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POINSET2">
            <a:extLst>
              <a:ext uri="{FF2B5EF4-FFF2-40B4-BE49-F238E27FC236}">
                <a16:creationId xmlns:a16="http://schemas.microsoft.com/office/drawing/2014/main" id="{FA4433C5-F2A5-94E4-F933-A9A17C71B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98782" y="475457"/>
            <a:ext cx="98583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" descr="002">
            <a:extLst>
              <a:ext uri="{FF2B5EF4-FFF2-40B4-BE49-F238E27FC236}">
                <a16:creationId xmlns:a16="http://schemas.microsoft.com/office/drawing/2014/main" id="{205C49BE-9119-2B22-F3CC-EF42F01A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045075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" descr="TỰ HỌC TRỰC TUYẾN MIỄN PHÍ TẠI LỚP HỌC VUI. | Lớp học vui">
            <a:extLst>
              <a:ext uri="{FF2B5EF4-FFF2-40B4-BE49-F238E27FC236}">
                <a16:creationId xmlns:a16="http://schemas.microsoft.com/office/drawing/2014/main" id="{468301EB-96BF-5200-10BA-6B8433E7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3665538"/>
            <a:ext cx="1604962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808887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469204" y="415077"/>
            <a:ext cx="102774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Cần thêm dấu gạch ngang vào những vị trí nào trong đoạn văn dưới đây?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52632-629D-4EB3-8135-AF50704BC82C}"/>
              </a:ext>
            </a:extLst>
          </p:cNvPr>
          <p:cNvSpPr txBox="1"/>
          <p:nvPr/>
        </p:nvSpPr>
        <p:spPr>
          <a:xfrm>
            <a:off x="256572" y="1708894"/>
            <a:ext cx="11678855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trí tuệ vĩ đại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bộ sách viết về một số nhà khoa học nổi tiếng thế giới gồm 5 cuốn. Các bạn nhỏ có thể tìm thấy nhiều thông tin thú vị trong mỗi cuốn sách nhỏ ấy: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Tét-xla một kĩ sư diện người Mỹ đã phát minh ra dòng điện xoay chiều, Ma-ri Quy-ri người phụ nữ gốc Ba Lan đã khám phá ra chất phóng xạ...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Nguyễn Bảo Ngân)</a:t>
            </a:r>
          </a:p>
        </p:txBody>
      </p:sp>
    </p:spTree>
    <p:extLst>
      <p:ext uri="{BB962C8B-B14F-4D97-AF65-F5344CB8AC3E}">
        <p14:creationId xmlns:p14="http://schemas.microsoft.com/office/powerpoint/2010/main" val="24398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E52632-629D-4EB3-8135-AF50704BC82C}"/>
              </a:ext>
            </a:extLst>
          </p:cNvPr>
          <p:cNvSpPr txBox="1"/>
          <p:nvPr/>
        </p:nvSpPr>
        <p:spPr>
          <a:xfrm>
            <a:off x="246297" y="167770"/>
            <a:ext cx="1167885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trí tuệ vĩ đại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 sách viết về một số nhà khoa học nổi tiếng thế giới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gồm 5 cuốn. Các bạn nhỏ có thể tìm thấy nhiều thông tin thú vị trong mỗi cuốn sách nhỏ ấy: Tét-xla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kỹ sư điện người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ỹ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phát minh ra dòng điện xoay chiều, Ma-ri Quy-ri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người phụ nữ gốc Ba Lan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khám phá ra chất phóng xạ,…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606EE1-9B10-BF54-FB6B-83704F7514A5}"/>
              </a:ext>
            </a:extLst>
          </p:cNvPr>
          <p:cNvSpPr/>
          <p:nvPr/>
        </p:nvSpPr>
        <p:spPr>
          <a:xfrm>
            <a:off x="1506985" y="4056656"/>
            <a:ext cx="9537734" cy="13607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 do: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 là vị trí đánh dấu bộ phận chú thích, giải thích.</a:t>
            </a:r>
          </a:p>
        </p:txBody>
      </p:sp>
    </p:spTree>
    <p:extLst>
      <p:ext uri="{BB962C8B-B14F-4D97-AF65-F5344CB8AC3E}">
        <p14:creationId xmlns:p14="http://schemas.microsoft.com/office/powerpoint/2010/main" val="22485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756881"/>
            <a:ext cx="11414760" cy="49639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275274" y="-187569"/>
            <a:ext cx="3905968" cy="3250101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9" y="297256"/>
            <a:ext cx="8637418" cy="1200329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1 – 2 câu có sử dụng dấu gạch ngang với một trong những công dụng sau: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3B34FF-031D-3FDF-89A5-86BF51F3BEF0}"/>
              </a:ext>
            </a:extLst>
          </p:cNvPr>
          <p:cNvSpPr/>
          <p:nvPr/>
        </p:nvSpPr>
        <p:spPr>
          <a:xfrm>
            <a:off x="1275088" y="1952357"/>
            <a:ext cx="4963551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Đánh dấu các ý liệt kê.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EC32EE-7CB8-23B6-B07C-0C4DC36E1D67}"/>
              </a:ext>
            </a:extLst>
          </p:cNvPr>
          <p:cNvSpPr/>
          <p:nvPr/>
        </p:nvSpPr>
        <p:spPr>
          <a:xfrm>
            <a:off x="1244266" y="3432004"/>
            <a:ext cx="7324381" cy="6288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Nối các từ ngữ trong một liên danh.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E88874-3386-547A-8EF5-1AD76C854254}"/>
              </a:ext>
            </a:extLst>
          </p:cNvPr>
          <p:cNvSpPr/>
          <p:nvPr/>
        </p:nvSpPr>
        <p:spPr>
          <a:xfrm>
            <a:off x="1203169" y="4993675"/>
            <a:ext cx="7324381" cy="6288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Đánh dấu bộ phận chú thích, giải thích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390589" y="267128"/>
            <a:ext cx="11414760" cy="6196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B4EC94-D80E-266E-F9B2-73BF6E33136E}"/>
              </a:ext>
            </a:extLst>
          </p:cNvPr>
          <p:cNvSpPr/>
          <p:nvPr/>
        </p:nvSpPr>
        <p:spPr>
          <a:xfrm>
            <a:off x="2312778" y="462604"/>
            <a:ext cx="4963551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Đánh dấu các ý liệt kê.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F1E12-58FB-D983-A195-05789E37620E}"/>
              </a:ext>
            </a:extLst>
          </p:cNvPr>
          <p:cNvSpPr txBox="1"/>
          <p:nvPr/>
        </p:nvSpPr>
        <p:spPr>
          <a:xfrm>
            <a:off x="1530849" y="1428108"/>
            <a:ext cx="94111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08180D-EEB4-1EEF-DF1A-D5CBBD8DE489}"/>
              </a:ext>
            </a:extLst>
          </p:cNvPr>
          <p:cNvSpPr/>
          <p:nvPr/>
        </p:nvSpPr>
        <p:spPr>
          <a:xfrm>
            <a:off x="1891537" y="3698964"/>
            <a:ext cx="7735348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Nối các từ ngữ trong một liên danh.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610A71-583C-8B86-6FB6-EFD2678BFAB6}"/>
              </a:ext>
            </a:extLst>
          </p:cNvPr>
          <p:cNvSpPr txBox="1"/>
          <p:nvPr/>
        </p:nvSpPr>
        <p:spPr>
          <a:xfrm>
            <a:off x="986320" y="4890499"/>
            <a:ext cx="1016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Vinh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46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390589" y="267128"/>
            <a:ext cx="11414760" cy="6196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08180D-EEB4-1EEF-DF1A-D5CBBD8DE489}"/>
              </a:ext>
            </a:extLst>
          </p:cNvPr>
          <p:cNvSpPr/>
          <p:nvPr/>
        </p:nvSpPr>
        <p:spPr>
          <a:xfrm>
            <a:off x="1799069" y="853022"/>
            <a:ext cx="8721668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Đánh dấu bộ phận chú thích, giải thích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610A71-583C-8B86-6FB6-EFD2678BFAB6}"/>
              </a:ext>
            </a:extLst>
          </p:cNvPr>
          <p:cNvSpPr txBox="1"/>
          <p:nvPr/>
        </p:nvSpPr>
        <p:spPr>
          <a:xfrm>
            <a:off x="1150706" y="1972638"/>
            <a:ext cx="10161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– cô bạn thân nhất của tôi – đã xuất sắc giành được huy chương vàng môn điền kinh.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3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A40054B1-B7F0-0AD7-241D-49C498B84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79" y="2318533"/>
            <a:ext cx="7726166" cy="25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C357B-213D-0B2C-F7B1-9AE8E92DF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397CF7F-74F1-547D-93A6-22B00C67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5B4FAEA-DAAB-0206-6C0C-51F57992A05C}"/>
              </a:ext>
            </a:extLst>
          </p:cNvPr>
          <p:cNvSpPr/>
          <p:nvPr/>
        </p:nvSpPr>
        <p:spPr>
          <a:xfrm>
            <a:off x="390589" y="267128"/>
            <a:ext cx="11414760" cy="6196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6611C-F04B-3A65-1591-A24DB92949AF}"/>
              </a:ext>
            </a:extLst>
          </p:cNvPr>
          <p:cNvSpPr/>
          <p:nvPr/>
        </p:nvSpPr>
        <p:spPr>
          <a:xfrm>
            <a:off x="1799069" y="853022"/>
            <a:ext cx="8721668" cy="13607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văn sau và phát hiện  đoạn văn này viết sai chỗ nào , sửa lại cho đúng. 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5FF2B7-1315-38BD-EBF5-1D215892B3ED}"/>
              </a:ext>
            </a:extLst>
          </p:cNvPr>
          <p:cNvSpPr txBox="1"/>
          <p:nvPr/>
        </p:nvSpPr>
        <p:spPr>
          <a:xfrm>
            <a:off x="1200150" y="2213778"/>
            <a:ext cx="101116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dirty="0" err="1"/>
              <a:t>Thiếu</a:t>
            </a:r>
            <a:r>
              <a:rPr lang="en-US" sz="3600" dirty="0"/>
              <a:t> </a:t>
            </a:r>
            <a:r>
              <a:rPr lang="en-US" sz="3600" dirty="0" err="1"/>
              <a:t>nhi</a:t>
            </a:r>
            <a:r>
              <a:rPr lang="en-US" sz="3600" dirty="0"/>
              <a:t> </a:t>
            </a:r>
            <a:r>
              <a:rPr lang="en-US" sz="3600" dirty="0" err="1"/>
              <a:t>tham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tác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hội:Tham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tuyên</a:t>
            </a:r>
            <a:r>
              <a:rPr lang="en-US" sz="3600" dirty="0"/>
              <a:t> </a:t>
            </a:r>
            <a:r>
              <a:rPr lang="en-US" sz="3600" dirty="0" err="1"/>
              <a:t>truyền</a:t>
            </a:r>
            <a:r>
              <a:rPr lang="en-US" sz="3600" dirty="0"/>
              <a:t>, </a:t>
            </a:r>
            <a:r>
              <a:rPr lang="en-US" sz="3600" dirty="0" err="1"/>
              <a:t>cổ</a:t>
            </a:r>
            <a:r>
              <a:rPr lang="en-US" sz="3600" dirty="0"/>
              <a:t> 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phong</a:t>
            </a:r>
            <a:r>
              <a:rPr lang="en-US" sz="3600" dirty="0"/>
              <a:t> </a:t>
            </a:r>
            <a:r>
              <a:rPr lang="en-US" sz="3600" dirty="0" err="1"/>
              <a:t>trào</a:t>
            </a:r>
            <a:r>
              <a:rPr lang="en-US" sz="3600" dirty="0"/>
              <a:t>, Tham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Tết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 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lớp</a:t>
            </a:r>
            <a:r>
              <a:rPr lang="en-US" sz="3600" dirty="0"/>
              <a:t>, </a:t>
            </a:r>
            <a:r>
              <a:rPr lang="en-US" sz="3600" dirty="0" err="1"/>
              <a:t>xóm</a:t>
            </a:r>
            <a:r>
              <a:rPr lang="en-US" sz="3600" dirty="0"/>
              <a:t> </a:t>
            </a:r>
            <a:r>
              <a:rPr lang="en-US" sz="3600" dirty="0" err="1"/>
              <a:t>làng,Chăm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đình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binh</a:t>
            </a:r>
            <a:r>
              <a:rPr lang="en-US" sz="3600" dirty="0"/>
              <a:t>, </a:t>
            </a:r>
            <a:r>
              <a:rPr lang="en-US" sz="3600" dirty="0" err="1"/>
              <a:t>liệt</a:t>
            </a:r>
            <a:r>
              <a:rPr lang="en-US" sz="3600" dirty="0"/>
              <a:t> </a:t>
            </a:r>
            <a:r>
              <a:rPr lang="en-US" sz="3600" dirty="0" err="1"/>
              <a:t>sĩ</a:t>
            </a:r>
            <a:r>
              <a:rPr lang="en-US" sz="3600" dirty="0"/>
              <a:t>;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đỡ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già</a:t>
            </a:r>
            <a:r>
              <a:rPr lang="en-US" sz="3600" dirty="0"/>
              <a:t> neo </a:t>
            </a:r>
            <a:r>
              <a:rPr lang="en-US" sz="3600" dirty="0" err="1"/>
              <a:t>đơn</a:t>
            </a:r>
            <a:r>
              <a:rPr lang="en-US" sz="3600" dirty="0"/>
              <a:t>,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cảnh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khăn</a:t>
            </a:r>
            <a:r>
              <a:rPr lang="en-US" sz="3600" dirty="0"/>
              <a:t>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65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9C38-CB05-650F-F4E8-7A0C02488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60182B7-E928-A8E3-4DAA-551BBDE31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E08FF82-E5FB-57F8-7975-6DED43403698}"/>
              </a:ext>
            </a:extLst>
          </p:cNvPr>
          <p:cNvSpPr/>
          <p:nvPr/>
        </p:nvSpPr>
        <p:spPr>
          <a:xfrm>
            <a:off x="390589" y="267128"/>
            <a:ext cx="11414760" cy="6196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5B495-58EE-5BC2-895C-F4E719C2B4FC}"/>
              </a:ext>
            </a:extLst>
          </p:cNvPr>
          <p:cNvSpPr/>
          <p:nvPr/>
        </p:nvSpPr>
        <p:spPr>
          <a:xfrm>
            <a:off x="1735166" y="355497"/>
            <a:ext cx="8721668" cy="13607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văn sau và phát hiện  đoạn văn này viết sai chỗ nào , sửa lại cho đúng. 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6C441-DB6A-0D1A-C787-38A91AE7BA6D}"/>
              </a:ext>
            </a:extLst>
          </p:cNvPr>
          <p:cNvSpPr txBox="1"/>
          <p:nvPr/>
        </p:nvSpPr>
        <p:spPr>
          <a:xfrm>
            <a:off x="1188720" y="1716254"/>
            <a:ext cx="101231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dirty="0" err="1"/>
              <a:t>Thiếu</a:t>
            </a:r>
            <a:r>
              <a:rPr lang="en-US" sz="3600" dirty="0"/>
              <a:t> </a:t>
            </a:r>
            <a:r>
              <a:rPr lang="en-US" sz="3600" dirty="0" err="1"/>
              <a:t>nhi</a:t>
            </a:r>
            <a:r>
              <a:rPr lang="en-US" sz="3600" dirty="0"/>
              <a:t> </a:t>
            </a:r>
            <a:r>
              <a:rPr lang="en-US" sz="3600" dirty="0" err="1"/>
              <a:t>tham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tác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r>
              <a:rPr lang="en-US" sz="3600" dirty="0"/>
              <a:t> </a:t>
            </a:r>
            <a:r>
              <a:rPr lang="en-US" sz="3600" dirty="0" err="1"/>
              <a:t>hội</a:t>
            </a:r>
            <a:r>
              <a:rPr lang="en-US" sz="3600" dirty="0"/>
              <a:t>:</a:t>
            </a:r>
          </a:p>
          <a:p>
            <a:r>
              <a:rPr lang="en-US" sz="3600" dirty="0"/>
              <a:t>    -Tham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tuyên</a:t>
            </a:r>
            <a:r>
              <a:rPr lang="en-US" sz="3600" dirty="0"/>
              <a:t> </a:t>
            </a:r>
            <a:r>
              <a:rPr lang="en-US" sz="3600" dirty="0" err="1"/>
              <a:t>truyền</a:t>
            </a:r>
            <a:r>
              <a:rPr lang="en-US" sz="3600" dirty="0"/>
              <a:t>, </a:t>
            </a:r>
            <a:r>
              <a:rPr lang="en-US" sz="3600" dirty="0" err="1"/>
              <a:t>cổ</a:t>
            </a:r>
            <a:r>
              <a:rPr lang="en-US" sz="3600" dirty="0"/>
              <a:t> 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phong</a:t>
            </a:r>
            <a:r>
              <a:rPr lang="en-US" sz="3600" dirty="0"/>
              <a:t> </a:t>
            </a:r>
            <a:r>
              <a:rPr lang="en-US" sz="3600" dirty="0" err="1"/>
              <a:t>trào</a:t>
            </a:r>
            <a:r>
              <a:rPr lang="en-US" sz="3600" dirty="0"/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Tham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Tết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 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lớp</a:t>
            </a:r>
            <a:r>
              <a:rPr lang="en-US" sz="3600" dirty="0"/>
              <a:t>, </a:t>
            </a:r>
            <a:r>
              <a:rPr lang="en-US" sz="3600" dirty="0" err="1"/>
              <a:t>xóm</a:t>
            </a:r>
            <a:r>
              <a:rPr lang="en-US" sz="3600" dirty="0"/>
              <a:t> </a:t>
            </a:r>
            <a:r>
              <a:rPr lang="en-US" sz="3600" dirty="0" err="1"/>
              <a:t>làng</a:t>
            </a:r>
            <a:r>
              <a:rPr lang="en-US" sz="3600" dirty="0"/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đình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binh</a:t>
            </a:r>
            <a:r>
              <a:rPr lang="en-US" sz="3600" dirty="0"/>
              <a:t>, </a:t>
            </a:r>
            <a:r>
              <a:rPr lang="en-US" sz="3600" dirty="0" err="1"/>
              <a:t>liệt</a:t>
            </a:r>
            <a:r>
              <a:rPr lang="en-US" sz="3600" dirty="0"/>
              <a:t> </a:t>
            </a:r>
            <a:r>
              <a:rPr lang="en-US" sz="3600" dirty="0" err="1"/>
              <a:t>sĩ</a:t>
            </a:r>
            <a:r>
              <a:rPr lang="en-US" sz="3600" dirty="0"/>
              <a:t>;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đỡ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già</a:t>
            </a:r>
            <a:r>
              <a:rPr lang="en-US" sz="3600" dirty="0"/>
              <a:t> neo </a:t>
            </a:r>
            <a:r>
              <a:rPr lang="en-US" sz="3600" dirty="0" err="1"/>
              <a:t>đơn</a:t>
            </a:r>
            <a:r>
              <a:rPr lang="en-US" sz="3600" dirty="0"/>
              <a:t>,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cảnh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khăn</a:t>
            </a:r>
            <a:r>
              <a:rPr lang="en-US" sz="3600" dirty="0"/>
              <a:t>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6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9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77A7B-5003-08CD-DA97-A539DBA83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99" y="379710"/>
            <a:ext cx="7187277" cy="5785757"/>
          </a:xfrm>
          <a:prstGeom prst="rect">
            <a:avLst/>
          </a:prstGeom>
          <a:ln>
            <a:noFill/>
          </a:ln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DFE2DA2B-0729-A647-AC0F-07E7BA3708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413" y="2552942"/>
            <a:ext cx="1497369" cy="38149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B0E57D-1541-ED36-9E52-D5A69131F1D1}"/>
              </a:ext>
            </a:extLst>
          </p:cNvPr>
          <p:cNvSpPr txBox="1"/>
          <p:nvPr/>
        </p:nvSpPr>
        <p:spPr>
          <a:xfrm>
            <a:off x="3801618" y="2584611"/>
            <a:ext cx="4684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5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9E13E-D679-6C3D-67B4-92C1BBFE4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367" y="2385924"/>
            <a:ext cx="6163590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5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  <p:pic>
        <p:nvPicPr>
          <p:cNvPr id="4" name="Bài Hát- Dấu Câu Vui Nhộn - DẠy Học Dấu Câu - Thanh Tân Music">
            <a:hlinkClick r:id="" action="ppaction://media"/>
            <a:extLst>
              <a:ext uri="{FF2B5EF4-FFF2-40B4-BE49-F238E27FC236}">
                <a16:creationId xmlns:a16="http://schemas.microsoft.com/office/drawing/2014/main" id="{2238C182-8F59-0B8A-7083-FF9CEEB29F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9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7" y="4096897"/>
            <a:ext cx="3131194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57" y="5245173"/>
            <a:ext cx="574168" cy="976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71B6CD-8DD4-8789-3492-CFD58350C9B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88395" y="3102865"/>
            <a:ext cx="9615945" cy="2949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90406E-E322-A300-5E98-AC159B4CE82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58095" y="2068216"/>
            <a:ext cx="4334632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3" y="943722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808887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5441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công dụng của dấu gạch ngang trong mỗi trường hợp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AE1CD-FDF5-EF4A-F86C-89628606B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216" y="1802248"/>
            <a:ext cx="7005529" cy="494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Thầy Ngô Thì Sĩ nhà nghèo, lại hay mượn sách vào ban đêm, các bạn hỏi cậu lấy đèn dầu mà đọc. Cậu vui vẻ chỉ lên mặt trăng:</a:t>
            </a:r>
          </a:p>
          <a:p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Đã có ngọn đèn lớn, ngọn đèn vĩnh cửu kia.</a:t>
            </a: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AC19C7CA-AD02-4A3A-BC22-55FA3A85CBC5}"/>
              </a:ext>
            </a:extLst>
          </p:cNvPr>
          <p:cNvSpPr/>
          <p:nvPr/>
        </p:nvSpPr>
        <p:spPr>
          <a:xfrm>
            <a:off x="2558265" y="3237695"/>
            <a:ext cx="8024117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Việt Nam tự hào về Giáo sư Tạ Quang Bửu – nhà khoa học, nhà giáo dục đa tài, uyên bác.</a:t>
            </a:r>
          </a:p>
          <a:p>
            <a:pPr lvl="0" algn="r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AC19C7CA-AD02-4A3A-BC22-55FA3A85CBC5}"/>
              </a:ext>
            </a:extLst>
          </p:cNvPr>
          <p:cNvSpPr/>
          <p:nvPr/>
        </p:nvSpPr>
        <p:spPr>
          <a:xfrm>
            <a:off x="2445249" y="3011664"/>
            <a:ext cx="8024117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đánh dấu bộ phận chú thích, giải thích.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3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Theo hành trình Đại Tây Dương – Thái Bình Dương, đoàn thám hiểm đã thực hiện chuyến vòng quanh thế giới bằng đường biển.</a:t>
            </a:r>
          </a:p>
          <a:p>
            <a:pPr lvl="0" algn="r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(Ngọc Quảng)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AC19C7CA-AD02-4A3A-BC22-55FA3A85CBC5}"/>
              </a:ext>
            </a:extLst>
          </p:cNvPr>
          <p:cNvSpPr/>
          <p:nvPr/>
        </p:nvSpPr>
        <p:spPr>
          <a:xfrm>
            <a:off x="2445249" y="3011664"/>
            <a:ext cx="8024117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7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Trong cuốn Sống một đời tựa biển khơi, các tác giả đã vẽ nên một đại dương với vô vàn sinh vật kì thú:</a:t>
            </a:r>
          </a:p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San hô có muôn hình muôn dạng</a:t>
            </a:r>
          </a:p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Cá hề và hải quỳ có màu sắc sặc sỡ</a:t>
            </a:r>
          </a:p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Tôm gõ mõ tạo ra bản hợp xướng vang động biển khơi,...</a:t>
            </a:r>
          </a:p>
          <a:p>
            <a:pPr lvl="0" algn="r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Cao Sơn)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AC19C7CA-AD02-4A3A-BC22-55FA3A85CBC5}"/>
              </a:ext>
            </a:extLst>
          </p:cNvPr>
          <p:cNvSpPr/>
          <p:nvPr/>
        </p:nvSpPr>
        <p:spPr>
          <a:xfrm>
            <a:off x="2239766" y="3628113"/>
            <a:ext cx="8024117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đánh dấu chuỗi liệt kê.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6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604409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807</Words>
  <Application>Microsoft Office PowerPoint</Application>
  <PresentationFormat>Widescreen</PresentationFormat>
  <Paragraphs>60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#9Slide07 FS North Land Sans</vt:lpstr>
      <vt:lpstr>.VnAristote</vt:lpstr>
      <vt:lpstr>.VnTime</vt:lpstr>
      <vt:lpstr>.VnTimeH</vt:lpstr>
      <vt:lpstr>Arial</vt:lpstr>
      <vt:lpstr>Calibri</vt:lpstr>
      <vt:lpstr>Cambria</vt:lpstr>
      <vt:lpstr>SVN-Poky's</vt:lpstr>
      <vt:lpstr>Times New Roman</vt:lpstr>
      <vt:lpstr>字魂115号-刀刀体</vt:lpstr>
      <vt:lpstr>字魂70号-灵悦黑体</vt:lpstr>
      <vt:lpstr>Office Theme</vt:lpstr>
      <vt:lpstr>Office 主题​​</vt:lpstr>
      <vt:lpstr>1_Office 主题​​</vt:lpstr>
      <vt:lpstr>TRƯỜNG TIỂU HỌC VÕ VĂN DŨNG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10NA</dc:subject>
  <dc:creator>Huong Thao - 0972115126</dc:creator>
  <cp:keywords>10NA</cp:keywords>
  <dc:description>10NA</dc:description>
  <cp:lastModifiedBy>ronaldang hotboy2005</cp:lastModifiedBy>
  <cp:revision>30</cp:revision>
  <dcterms:created xsi:type="dcterms:W3CDTF">2022-09-22T15:43:53Z</dcterms:created>
  <dcterms:modified xsi:type="dcterms:W3CDTF">2025-11-27T13:40:11Z</dcterms:modified>
  <cp:category>10NA</cp:category>
  <cp:version>10NA</cp:version>
</cp:coreProperties>
</file>