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72" r:id="rId2"/>
  </p:sldMasterIdLst>
  <p:notesMasterIdLst>
    <p:notesMasterId r:id="rId26"/>
  </p:notesMasterIdLst>
  <p:sldIdLst>
    <p:sldId id="400" r:id="rId3"/>
    <p:sldId id="404" r:id="rId4"/>
    <p:sldId id="444" r:id="rId5"/>
    <p:sldId id="457" r:id="rId6"/>
    <p:sldId id="363" r:id="rId7"/>
    <p:sldId id="401" r:id="rId8"/>
    <p:sldId id="380" r:id="rId9"/>
    <p:sldId id="445" r:id="rId10"/>
    <p:sldId id="370" r:id="rId11"/>
    <p:sldId id="447" r:id="rId12"/>
    <p:sldId id="265" r:id="rId13"/>
    <p:sldId id="336" r:id="rId14"/>
    <p:sldId id="458" r:id="rId15"/>
    <p:sldId id="459" r:id="rId16"/>
    <p:sldId id="461" r:id="rId17"/>
    <p:sldId id="460" r:id="rId18"/>
    <p:sldId id="448" r:id="rId19"/>
    <p:sldId id="449" r:id="rId20"/>
    <p:sldId id="450" r:id="rId21"/>
    <p:sldId id="454" r:id="rId22"/>
    <p:sldId id="455" r:id="rId23"/>
    <p:sldId id="456" r:id="rId24"/>
    <p:sldId id="281" r:id="rId25"/>
  </p:sldIdLst>
  <p:sldSz cx="9144000" cy="5143500" type="screen16x9"/>
  <p:notesSz cx="6858000" cy="9144000"/>
  <p:embeddedFontLst>
    <p:embeddedFont>
      <p:font typeface=".VnRevue" panose="020B0604020202020204"/>
      <p:regular r:id="rId27"/>
    </p:embeddedFont>
    <p:embeddedFont>
      <p:font typeface="Garamond" panose="02020404030301010803" pitchFamily="18" charset="0"/>
      <p:regular r:id="rId28"/>
      <p:bold r:id="rId29"/>
      <p:italic r:id="rId30"/>
      <p:boldItalic r:id="rId31"/>
    </p:embeddedFont>
    <p:embeddedFont>
      <p:font typeface="Meiryo" panose="020B0604030504040204" pitchFamily="34" charset="-128"/>
      <p:regular r:id="rId32"/>
      <p:boldItalic r:id="rId33"/>
    </p:embeddedFont>
  </p:embeddedFontLst>
  <p:defaultTextStyle>
    <a:defPPr>
      <a:defRPr lang="en-US"/>
    </a:defPPr>
    <a:lvl1pPr marL="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orient="horz" pos="1620">
          <p15:clr>
            <a:srgbClr val="A4A3A4"/>
          </p15:clr>
        </p15:guide>
        <p15:guide id="4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CC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397" autoAdjust="0"/>
    <p:restoredTop sz="60254" autoAdjust="0"/>
  </p:normalViewPr>
  <p:slideViewPr>
    <p:cSldViewPr snapToGrid="0">
      <p:cViewPr varScale="1">
        <p:scale>
          <a:sx n="91" d="100"/>
          <a:sy n="91" d="100"/>
        </p:scale>
        <p:origin x="750" y="66"/>
      </p:cViewPr>
      <p:guideLst>
        <p:guide orient="horz" pos="2160"/>
        <p:guide pos="3840"/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7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6.fntdata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2.fntdata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73953B-06F7-4827-9A47-27DE3E78C635}" type="datetimeFigureOut">
              <a:rPr lang="en-US" smtClean="0"/>
              <a:pPr/>
              <a:t>04/02/2026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926237-5010-4C4B-BCB2-2F4C5B95D91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3906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F36B62C7-797D-4628-AB77-A141B01A643B}" type="slidenum">
              <a:rPr lang="en-US" altLang="en-US" smtClean="0"/>
              <a:pPr/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251738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40B6B-014E-4F38-99D1-B00D9E8758D9}" type="datetimeFigureOut">
              <a:rPr lang="en-US" smtClean="0"/>
              <a:pPr/>
              <a:t>04/02/2026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F560B-894B-4F7D-838D-A0A2C0A0E6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7467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40B6B-014E-4F38-99D1-B00D9E8758D9}" type="datetimeFigureOut">
              <a:rPr lang="en-US" smtClean="0"/>
              <a:pPr/>
              <a:t>04/02/2026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F560B-894B-4F7D-838D-A0A2C0A0E6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7391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5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845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40B6B-014E-4F38-99D1-B00D9E8758D9}" type="datetimeFigureOut">
              <a:rPr lang="en-US" smtClean="0"/>
              <a:pPr/>
              <a:t>04/02/2026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F560B-894B-4F7D-838D-A0A2C0A0E6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6424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40B6B-014E-4F38-99D1-B00D9E8758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04/02/2026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F560B-894B-4F7D-838D-A0A2C0A0E6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65793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40B6B-014E-4F38-99D1-B00D9E8758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04/02/2026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F560B-894B-4F7D-838D-A0A2C0A0E6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72279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40B6B-014E-4F38-99D1-B00D9E8758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04/02/2026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F560B-894B-4F7D-838D-A0A2C0A0E6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96879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40B6B-014E-4F38-99D1-B00D9E8758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04/02/2026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F560B-894B-4F7D-838D-A0A2C0A0E6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22101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40B6B-014E-4F38-99D1-B00D9E8758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04/02/2026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F560B-894B-4F7D-838D-A0A2C0A0E6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80804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40B6B-014E-4F38-99D1-B00D9E8758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04/02/2026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F560B-894B-4F7D-838D-A0A2C0A0E6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6642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40B6B-014E-4F38-99D1-B00D9E8758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04/02/2026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F560B-894B-4F7D-838D-A0A2C0A0E6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39850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40B6B-014E-4F38-99D1-B00D9E8758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04/02/2026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F560B-894B-4F7D-838D-A0A2C0A0E6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83949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40B6B-014E-4F38-99D1-B00D9E8758D9}" type="datetimeFigureOut">
              <a:rPr lang="en-US" smtClean="0"/>
              <a:pPr/>
              <a:t>04/02/2026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F560B-894B-4F7D-838D-A0A2C0A0E6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8978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40B6B-014E-4F38-99D1-B00D9E8758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04/02/2026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F560B-894B-4F7D-838D-A0A2C0A0E6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4356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40B6B-014E-4F38-99D1-B00D9E8758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04/02/2026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F560B-894B-4F7D-838D-A0A2C0A0E6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99663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5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845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40B6B-014E-4F38-99D1-B00D9E8758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04/02/2026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F560B-894B-4F7D-838D-A0A2C0A0E6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9811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40B6B-014E-4F38-99D1-B00D9E8758D9}" type="datetimeFigureOut">
              <a:rPr lang="en-US" smtClean="0"/>
              <a:pPr/>
              <a:t>04/02/2026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F560B-894B-4F7D-838D-A0A2C0A0E6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5055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40B6B-014E-4F38-99D1-B00D9E8758D9}" type="datetimeFigureOut">
              <a:rPr lang="en-US" smtClean="0"/>
              <a:pPr/>
              <a:t>04/02/2026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F560B-894B-4F7D-838D-A0A2C0A0E6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3039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40B6B-014E-4F38-99D1-B00D9E8758D9}" type="datetimeFigureOut">
              <a:rPr lang="en-US" smtClean="0"/>
              <a:pPr/>
              <a:t>04/02/2026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F560B-894B-4F7D-838D-A0A2C0A0E6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8004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40B6B-014E-4F38-99D1-B00D9E8758D9}" type="datetimeFigureOut">
              <a:rPr lang="en-US" smtClean="0"/>
              <a:pPr/>
              <a:t>04/02/2026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F560B-894B-4F7D-838D-A0A2C0A0E6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0411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40B6B-014E-4F38-99D1-B00D9E8758D9}" type="datetimeFigureOut">
              <a:rPr lang="en-US" smtClean="0"/>
              <a:pPr/>
              <a:t>04/02/2026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F560B-894B-4F7D-838D-A0A2C0A0E6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9144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40B6B-014E-4F38-99D1-B00D9E8758D9}" type="datetimeFigureOut">
              <a:rPr lang="en-US" smtClean="0"/>
              <a:pPr/>
              <a:t>04/02/2026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F560B-894B-4F7D-838D-A0A2C0A0E6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9181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40B6B-014E-4F38-99D1-B00D9E8758D9}" type="datetimeFigureOut">
              <a:rPr lang="en-US" smtClean="0"/>
              <a:pPr/>
              <a:t>04/02/2026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F560B-894B-4F7D-838D-A0A2C0A0E6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7843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540B6B-014E-4F38-99D1-B00D9E8758D9}" type="datetimeFigureOut">
              <a:rPr lang="en-US" smtClean="0"/>
              <a:pPr/>
              <a:t>04/02/2026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4F560B-894B-4F7D-838D-A0A2C0A0E6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553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540B6B-014E-4F38-99D1-B00D9E8758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04/02/2026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4F560B-894B-4F7D-838D-A0A2C0A0E6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204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9.jpg"/><Relationship Id="rId4" Type="http://schemas.openxmlformats.org/officeDocument/2006/relationships/image" Target="../media/image2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160806" y="1437296"/>
            <a:ext cx="6987618" cy="4267200"/>
          </a:xfrm>
          <a:prstGeom prst="rect">
            <a:avLst/>
          </a:prstGeom>
          <a:noFill/>
        </p:spPr>
        <p:txBody>
          <a:bodyPr wrap="square" rtlCol="0">
            <a:prstTxWarp prst="textButton">
              <a:avLst/>
            </a:prstTxWarp>
            <a:spAutoFit/>
          </a:bodyPr>
          <a:lstStyle/>
          <a:p>
            <a:pPr algn="ctr"/>
            <a:r>
              <a:rPr lang="vi-VN" sz="10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Boulevard" pitchFamily="2" charset="0"/>
                <a:cs typeface="Boulevard" pitchFamily="2" charset="0"/>
              </a:rPr>
              <a:t>Chào mừng quý thầy cô về dự giờ</a:t>
            </a:r>
            <a:r>
              <a:rPr lang="en-US" sz="10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Boulevard" pitchFamily="2" charset="0"/>
                <a:cs typeface="Boulevard" pitchFamily="2" charset="0"/>
              </a:rPr>
              <a:t>!</a:t>
            </a:r>
          </a:p>
        </p:txBody>
      </p:sp>
      <p:sp>
        <p:nvSpPr>
          <p:cNvPr id="4" name="Rectangle 3"/>
          <p:cNvSpPr/>
          <p:nvPr/>
        </p:nvSpPr>
        <p:spPr>
          <a:xfrm>
            <a:off x="1204724" y="2208984"/>
            <a:ext cx="6806741" cy="27238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400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SINH HOẠT CUỐI TUẦN</a:t>
            </a:r>
          </a:p>
          <a:p>
            <a:pPr algn="ctr">
              <a:defRPr/>
            </a:pPr>
            <a:endParaRPr lang="en-US" sz="4500" b="1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</a:endParaRPr>
          </a:p>
          <a:p>
            <a:pPr algn="ctr">
              <a:defRPr/>
            </a:pPr>
            <a:endParaRPr lang="en-US" sz="4500" b="1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</a:endParaRPr>
          </a:p>
          <a:p>
            <a:pPr algn="ctr">
              <a:defRPr/>
            </a:pPr>
            <a:endParaRPr lang="en-US" sz="4500" b="1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</a:endParaRPr>
          </a:p>
        </p:txBody>
      </p:sp>
      <p:sp>
        <p:nvSpPr>
          <p:cNvPr id="8" name="WordArt 4">
            <a:extLst>
              <a:ext uri="{FF2B5EF4-FFF2-40B4-BE49-F238E27FC236}">
                <a16:creationId xmlns:a16="http://schemas.microsoft.com/office/drawing/2014/main" id="{60E97CD8-3C2D-4EFC-A405-A47611FB22E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734952" y="520153"/>
            <a:ext cx="3729194" cy="27019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>
              <a:defRPr/>
            </a:pPr>
            <a:r>
              <a:rPr lang="vi-VN" sz="619" b="1" u="sng" kern="10" dirty="0">
                <a:ln w="3175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 TIỂU HỌC </a:t>
            </a:r>
            <a:r>
              <a:rPr lang="en-US" sz="619" b="1" u="sng" kern="10" dirty="0">
                <a:ln w="3175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VÕ VĂN DŨNG</a:t>
            </a:r>
            <a:endParaRPr lang="vi-VN" sz="619" b="1" u="sng" kern="10" dirty="0">
              <a:ln w="3175">
                <a:solidFill>
                  <a:srgbClr val="FFFF00"/>
                </a:solidFill>
                <a:prstDash val="solid"/>
              </a:ln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C437D33-1B2B-4F25-87D2-AE7B0CD90E17}"/>
              </a:ext>
            </a:extLst>
          </p:cNvPr>
          <p:cNvSpPr txBox="1"/>
          <p:nvPr/>
        </p:nvSpPr>
        <p:spPr>
          <a:xfrm>
            <a:off x="4267201" y="2893418"/>
            <a:ext cx="15555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: 4D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CA63BB4-5DA1-7FB3-1BB3-D5F069FB85F6}"/>
              </a:ext>
            </a:extLst>
          </p:cNvPr>
          <p:cNvSpPr txBox="1"/>
          <p:nvPr/>
        </p:nvSpPr>
        <p:spPr>
          <a:xfrm>
            <a:off x="2537885" y="3451447"/>
            <a:ext cx="45881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Võ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Châu Loan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DDBC5A7-1853-53F4-CBEF-0E5FEBDB893C}"/>
              </a:ext>
            </a:extLst>
          </p:cNvPr>
          <p:cNvSpPr txBox="1"/>
          <p:nvPr/>
        </p:nvSpPr>
        <p:spPr>
          <a:xfrm>
            <a:off x="2537885" y="189186"/>
            <a:ext cx="42728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PHƯỜNG QUY NHƠN NAM</a:t>
            </a:r>
          </a:p>
        </p:txBody>
      </p:sp>
    </p:spTree>
    <p:extLst>
      <p:ext uri="{BB962C8B-B14F-4D97-AF65-F5344CB8AC3E}">
        <p14:creationId xmlns:p14="http://schemas.microsoft.com/office/powerpoint/2010/main" val="3293455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 override="childStyle">
                                        <p:cTn id="6" dur="5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A2414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B2A61EA-77A7-EE74-CD06-11BD91AF3A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988D9B3-1B32-4612-5029-6FC6111E0931}"/>
              </a:ext>
            </a:extLst>
          </p:cNvPr>
          <p:cNvSpPr txBox="1"/>
          <p:nvPr/>
        </p:nvSpPr>
        <p:spPr>
          <a:xfrm>
            <a:off x="1156138" y="1271751"/>
            <a:ext cx="635875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3: </a:t>
            </a:r>
          </a:p>
          <a:p>
            <a:pPr algn="ctr"/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mến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Khảo</a:t>
            </a:r>
            <a:r>
              <a:rPr lang="en-US" sz="2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sát</a:t>
            </a:r>
            <a:r>
              <a:rPr lang="en-US" sz="2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thực</a:t>
            </a:r>
            <a:r>
              <a:rPr lang="en-US" sz="2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trạng</a:t>
            </a:r>
            <a:r>
              <a:rPr lang="en-US" sz="2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vệ</a:t>
            </a:r>
            <a:r>
              <a:rPr lang="en-US" sz="2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sinh</a:t>
            </a:r>
            <a:r>
              <a:rPr lang="en-US" sz="2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trường</a:t>
            </a:r>
            <a:r>
              <a:rPr lang="en-US" sz="2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- </a:t>
            </a:r>
            <a:r>
              <a:rPr lang="en-US" sz="2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lớp</a:t>
            </a:r>
            <a:endParaRPr lang="en-US" altLang="en-US" sz="2800" b="1" dirty="0">
              <a:solidFill>
                <a:srgbClr val="0000CC"/>
              </a:solidFill>
            </a:endParaRP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09098308"/>
      </p:ext>
    </p:extLst>
  </p:cSld>
  <p:clrMapOvr>
    <a:masterClrMapping/>
  </p:clrMapOvr>
  <p:transition spd="slow">
    <p:cover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4">
            <a:extLst>
              <a:ext uri="{FF2B5EF4-FFF2-40B4-BE49-F238E27FC236}">
                <a16:creationId xmlns:a16="http://schemas.microsoft.com/office/drawing/2014/main" id="{3D5B0EEB-ED8B-15F8-2055-9661AAF9B2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33" b="1313"/>
          <a:stretch/>
        </p:blipFill>
        <p:spPr>
          <a:xfrm>
            <a:off x="15" y="961"/>
            <a:ext cx="9143985" cy="5142539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27964B4-A109-66F1-D100-D4A4BD96DD92}"/>
              </a:ext>
            </a:extLst>
          </p:cNvPr>
          <p:cNvSpPr/>
          <p:nvPr/>
        </p:nvSpPr>
        <p:spPr>
          <a:xfrm>
            <a:off x="276186" y="228600"/>
            <a:ext cx="8591629" cy="455706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8A0EB07-8B9D-011E-C5F5-B0C4BE03C684}"/>
              </a:ext>
            </a:extLst>
          </p:cNvPr>
          <p:cNvSpPr txBox="1"/>
          <p:nvPr/>
        </p:nvSpPr>
        <p:spPr>
          <a:xfrm>
            <a:off x="763238" y="242887"/>
            <a:ext cx="772953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rình bày về kết quả thảo luận của tổ về việc thực hiện vệ sinh trường lớp nơi mình đã tham gia khảo sát.</a:t>
            </a:r>
            <a:endParaRPr lang="vi-VN" sz="18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0457D7-8F25-6B4C-ACB8-789DB06ADB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" y="1642169"/>
            <a:ext cx="7595755" cy="2981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56502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3E94DBC-7549-6780-7E27-1317B36436C7}"/>
              </a:ext>
            </a:extLst>
          </p:cNvPr>
          <p:cNvSpPr/>
          <p:nvPr/>
        </p:nvSpPr>
        <p:spPr>
          <a:xfrm>
            <a:off x="407194" y="235744"/>
            <a:ext cx="8543925" cy="4807745"/>
          </a:xfrm>
          <a:prstGeom prst="rect">
            <a:avLst/>
          </a:prstGeom>
          <a:solidFill>
            <a:schemeClr val="bg1">
              <a:alpha val="83000"/>
            </a:schemeClr>
          </a:solidFill>
          <a:ln w="76200">
            <a:prstDash val="dashDot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ACA0FC8-0C7F-4F15-9F81-B18B5E22E6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9423" y="176273"/>
            <a:ext cx="3045216" cy="804742"/>
          </a:xfrm>
          <a:prstGeom prst="rect">
            <a:avLst/>
          </a:prstGeom>
        </p:spPr>
      </p:pic>
      <p:graphicFrame>
        <p:nvGraphicFramePr>
          <p:cNvPr id="52" name="Table 52">
            <a:extLst>
              <a:ext uri="{FF2B5EF4-FFF2-40B4-BE49-F238E27FC236}">
                <a16:creationId xmlns:a16="http://schemas.microsoft.com/office/drawing/2014/main" id="{F57066B2-4BF2-3455-0181-E319860AB2E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5287415"/>
              </p:ext>
            </p:extLst>
          </p:nvPr>
        </p:nvGraphicFramePr>
        <p:xfrm>
          <a:off x="718065" y="2611437"/>
          <a:ext cx="7654409" cy="125730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530882">
                  <a:extLst>
                    <a:ext uri="{9D8B030D-6E8A-4147-A177-3AD203B41FA5}">
                      <a16:colId xmlns:a16="http://schemas.microsoft.com/office/drawing/2014/main" val="2572020469"/>
                    </a:ext>
                  </a:extLst>
                </a:gridCol>
                <a:gridCol w="1221349">
                  <a:extLst>
                    <a:ext uri="{9D8B030D-6E8A-4147-A177-3AD203B41FA5}">
                      <a16:colId xmlns:a16="http://schemas.microsoft.com/office/drawing/2014/main" val="1559040023"/>
                    </a:ext>
                  </a:extLst>
                </a:gridCol>
                <a:gridCol w="1318109">
                  <a:extLst>
                    <a:ext uri="{9D8B030D-6E8A-4147-A177-3AD203B41FA5}">
                      <a16:colId xmlns:a16="http://schemas.microsoft.com/office/drawing/2014/main" val="2579542898"/>
                    </a:ext>
                  </a:extLst>
                </a:gridCol>
                <a:gridCol w="1303298">
                  <a:extLst>
                    <a:ext uri="{9D8B030D-6E8A-4147-A177-3AD203B41FA5}">
                      <a16:colId xmlns:a16="http://schemas.microsoft.com/office/drawing/2014/main" val="2040220269"/>
                    </a:ext>
                  </a:extLst>
                </a:gridCol>
                <a:gridCol w="2280771">
                  <a:extLst>
                    <a:ext uri="{9D8B030D-6E8A-4147-A177-3AD203B41FA5}">
                      <a16:colId xmlns:a16="http://schemas.microsoft.com/office/drawing/2014/main" val="2589972062"/>
                    </a:ext>
                  </a:extLst>
                </a:gridCol>
              </a:tblGrid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err="1">
                          <a:solidFill>
                            <a:srgbClr val="002060"/>
                          </a:solidFill>
                        </a:rPr>
                        <a:t>Thời</a:t>
                      </a:r>
                      <a:r>
                        <a:rPr lang="en-US" sz="15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1500" dirty="0" err="1">
                          <a:solidFill>
                            <a:srgbClr val="002060"/>
                          </a:solidFill>
                        </a:rPr>
                        <a:t>gian</a:t>
                      </a:r>
                      <a:endParaRPr lang="en-US" sz="1500" dirty="0">
                        <a:solidFill>
                          <a:srgbClr val="002060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err="1">
                          <a:solidFill>
                            <a:srgbClr val="002060"/>
                          </a:solidFill>
                        </a:rPr>
                        <a:t>Rác</a:t>
                      </a:r>
                      <a:r>
                        <a:rPr lang="en-US" sz="1500" dirty="0">
                          <a:solidFill>
                            <a:srgbClr val="002060"/>
                          </a:solidFill>
                        </a:rPr>
                        <a:t> 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err="1">
                          <a:solidFill>
                            <a:srgbClr val="002060"/>
                          </a:solidFill>
                        </a:rPr>
                        <a:t>Bụi</a:t>
                      </a:r>
                      <a:endParaRPr lang="en-US" sz="1500" dirty="0">
                        <a:solidFill>
                          <a:srgbClr val="002060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err="1">
                          <a:solidFill>
                            <a:srgbClr val="002060"/>
                          </a:solidFill>
                        </a:rPr>
                        <a:t>Nước</a:t>
                      </a:r>
                      <a:r>
                        <a:rPr lang="en-US" sz="15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1500" dirty="0" err="1">
                          <a:solidFill>
                            <a:srgbClr val="002060"/>
                          </a:solidFill>
                        </a:rPr>
                        <a:t>thải</a:t>
                      </a:r>
                      <a:endParaRPr lang="en-US" sz="1500" dirty="0">
                        <a:solidFill>
                          <a:srgbClr val="002060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err="1">
                          <a:solidFill>
                            <a:srgbClr val="002060"/>
                          </a:solidFill>
                        </a:rPr>
                        <a:t>Nhận</a:t>
                      </a:r>
                      <a:r>
                        <a:rPr lang="en-US" sz="15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1500" dirty="0" err="1">
                          <a:solidFill>
                            <a:srgbClr val="002060"/>
                          </a:solidFill>
                        </a:rPr>
                        <a:t>xét</a:t>
                      </a:r>
                      <a:endParaRPr lang="en-US" sz="1500" dirty="0">
                        <a:solidFill>
                          <a:srgbClr val="002060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34024274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algn="just"/>
                      <a:r>
                        <a:rPr lang="en-US" sz="1100" dirty="0" err="1"/>
                        <a:t>Thứ</a:t>
                      </a:r>
                      <a:r>
                        <a:rPr lang="en-US" sz="1100" dirty="0"/>
                        <a:t>…</a:t>
                      </a:r>
                      <a:r>
                        <a:rPr lang="en-US" sz="1100" dirty="0" err="1"/>
                        <a:t>ngày</a:t>
                      </a:r>
                      <a:r>
                        <a:rPr lang="en-US" sz="1100" dirty="0"/>
                        <a:t>…</a:t>
                      </a:r>
                      <a:r>
                        <a:rPr lang="en-US" sz="1100" dirty="0" err="1"/>
                        <a:t>tháng</a:t>
                      </a:r>
                      <a:r>
                        <a:rPr lang="en-US" sz="1100" dirty="0"/>
                        <a:t>…</a:t>
                      </a:r>
                      <a:r>
                        <a:rPr lang="en-US" sz="1100" dirty="0" err="1"/>
                        <a:t>năm</a:t>
                      </a:r>
                      <a:r>
                        <a:rPr lang="en-US" sz="1100" dirty="0"/>
                        <a:t>…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err="1"/>
                        <a:t>Có</a:t>
                      </a:r>
                      <a:r>
                        <a:rPr lang="en-US" sz="1100" dirty="0"/>
                        <a:t> </a:t>
                      </a:r>
                      <a:r>
                        <a:rPr lang="en-US" sz="1100" dirty="0" err="1"/>
                        <a:t>một</a:t>
                      </a:r>
                      <a:r>
                        <a:rPr lang="en-US" sz="1100" dirty="0"/>
                        <a:t> </a:t>
                      </a:r>
                      <a:r>
                        <a:rPr lang="en-US" sz="1100" dirty="0" err="1"/>
                        <a:t>ít</a:t>
                      </a:r>
                      <a:r>
                        <a:rPr lang="en-US" sz="1100" dirty="0"/>
                        <a:t> </a:t>
                      </a:r>
                      <a:r>
                        <a:rPr lang="en-US" sz="1100" dirty="0" err="1"/>
                        <a:t>rác</a:t>
                      </a:r>
                      <a:r>
                        <a:rPr lang="en-US" sz="1100" dirty="0"/>
                        <a:t> ở </a:t>
                      </a:r>
                      <a:r>
                        <a:rPr lang="en-US" sz="1100" dirty="0" err="1"/>
                        <a:t>khu</a:t>
                      </a:r>
                      <a:r>
                        <a:rPr lang="en-US" sz="1100" dirty="0"/>
                        <a:t> </a:t>
                      </a:r>
                      <a:r>
                        <a:rPr lang="en-US" sz="1100" dirty="0" err="1"/>
                        <a:t>vực</a:t>
                      </a:r>
                      <a:r>
                        <a:rPr lang="en-US" sz="1100" dirty="0"/>
                        <a:t> …..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0453584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2791178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3491150"/>
                  </a:ext>
                </a:extLst>
              </a:tr>
            </a:tbl>
          </a:graphicData>
        </a:graphic>
      </p:graphicFrame>
      <p:pic>
        <p:nvPicPr>
          <p:cNvPr id="53" name="Picture 52" descr="A yellow smiley face with a black background&#10;&#10;Description automatically generated">
            <a:extLst>
              <a:ext uri="{FF2B5EF4-FFF2-40B4-BE49-F238E27FC236}">
                <a16:creationId xmlns:a16="http://schemas.microsoft.com/office/drawing/2014/main" id="{9DD4C933-9C2F-9C7D-7164-AC3A231893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2608" y="2956105"/>
            <a:ext cx="330668" cy="274550"/>
          </a:xfrm>
          <a:prstGeom prst="rect">
            <a:avLst/>
          </a:prstGeom>
        </p:spPr>
      </p:pic>
      <p:pic>
        <p:nvPicPr>
          <p:cNvPr id="54" name="Picture 53" descr="A yellow smiley face with a black background&#10;&#10;Description automatically generated">
            <a:extLst>
              <a:ext uri="{FF2B5EF4-FFF2-40B4-BE49-F238E27FC236}">
                <a16:creationId xmlns:a16="http://schemas.microsoft.com/office/drawing/2014/main" id="{EECDEEF5-4212-CF35-3CC6-602AC69078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8446" y="2941818"/>
            <a:ext cx="330668" cy="274550"/>
          </a:xfrm>
          <a:prstGeom prst="rect">
            <a:avLst/>
          </a:prstGeom>
        </p:spPr>
      </p:pic>
      <p:pic>
        <p:nvPicPr>
          <p:cNvPr id="55" name="Picture 54" descr="A yellow smiley face with a black background&#10;&#10;Description automatically generated">
            <a:extLst>
              <a:ext uri="{FF2B5EF4-FFF2-40B4-BE49-F238E27FC236}">
                <a16:creationId xmlns:a16="http://schemas.microsoft.com/office/drawing/2014/main" id="{D2F72D05-A67D-FC79-73A1-C2515B4F20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914" y="2941818"/>
            <a:ext cx="330668" cy="274550"/>
          </a:xfrm>
          <a:prstGeom prst="rect">
            <a:avLst/>
          </a:prstGeom>
        </p:spPr>
      </p:pic>
      <p:pic>
        <p:nvPicPr>
          <p:cNvPr id="56" name="Picture 55" descr="A yellow smiley face with a black background&#10;&#10;Description automatically generated">
            <a:extLst>
              <a:ext uri="{FF2B5EF4-FFF2-40B4-BE49-F238E27FC236}">
                <a16:creationId xmlns:a16="http://schemas.microsoft.com/office/drawing/2014/main" id="{1422C2A2-488E-15F5-7BF7-4FF1198C6C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877" y="2934674"/>
            <a:ext cx="330668" cy="274550"/>
          </a:xfrm>
          <a:prstGeom prst="rect">
            <a:avLst/>
          </a:prstGeom>
        </p:spPr>
      </p:pic>
      <p:pic>
        <p:nvPicPr>
          <p:cNvPr id="57" name="Picture 56" descr="A yellow smiley face with a black background&#10;&#10;Description automatically generated">
            <a:extLst>
              <a:ext uri="{FF2B5EF4-FFF2-40B4-BE49-F238E27FC236}">
                <a16:creationId xmlns:a16="http://schemas.microsoft.com/office/drawing/2014/main" id="{6D16A782-E682-AE10-5F15-7DBB3906DF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4346" y="2934674"/>
            <a:ext cx="330668" cy="274550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516D8CFD-C640-A508-1087-98ED1B4532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0861" y="867704"/>
            <a:ext cx="4704996" cy="1293989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7AF663D4-671F-7B3F-8D5D-357E028169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9131" y="2020796"/>
            <a:ext cx="2565114" cy="644708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BF6841AB-48E8-47B9-70E7-CBF32B1539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6070" y="3885315"/>
            <a:ext cx="7160372" cy="644708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9DCCBEF3-41DA-8416-6DCE-F5D415CB3E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1307" y="4344620"/>
            <a:ext cx="7164945" cy="64470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19B9D2D-4AD1-DC8B-4AA6-D067BAE4CE1A}"/>
              </a:ext>
            </a:extLst>
          </p:cNvPr>
          <p:cNvSpPr txBox="1"/>
          <p:nvPr/>
        </p:nvSpPr>
        <p:spPr>
          <a:xfrm>
            <a:off x="1103586" y="609600"/>
            <a:ext cx="14714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:…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9164A5-BE4C-4AFD-0FF7-8A4F45CAFF9E}"/>
              </a:ext>
            </a:extLst>
          </p:cNvPr>
          <p:cNvSpPr txBox="1"/>
          <p:nvPr/>
        </p:nvSpPr>
        <p:spPr>
          <a:xfrm>
            <a:off x="718065" y="1205852"/>
            <a:ext cx="28344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8469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helf with books on it&#10;&#10;Description automatically generated">
            <a:extLst>
              <a:ext uri="{FF2B5EF4-FFF2-40B4-BE49-F238E27FC236}">
                <a16:creationId xmlns:a16="http://schemas.microsoft.com/office/drawing/2014/main" id="{DA6C07A9-8668-8CC8-EC46-8960578110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1" y="0"/>
            <a:ext cx="816102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2900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8950AD4C-6AF3-49F8-94E1-DBCAFB3947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8DBEAE55-3EA1-41D7-A212-5F7D8986C1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659154" y="0"/>
            <a:ext cx="1897292" cy="51435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CFC5F0E7-644F-4101-BE72-12825CF537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813163" y="0"/>
            <a:ext cx="1902325" cy="5143500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5" name="Picture 4" descr="A hallway with a plant from the wall&#10;&#10;Description automatically generated">
            <a:extLst>
              <a:ext uri="{FF2B5EF4-FFF2-40B4-BE49-F238E27FC236}">
                <a16:creationId xmlns:a16="http://schemas.microsoft.com/office/drawing/2014/main" id="{997C0857-C192-372F-3073-9591F34C46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28" b="15998"/>
          <a:stretch/>
        </p:blipFill>
        <p:spPr>
          <a:xfrm>
            <a:off x="137160" y="10"/>
            <a:ext cx="9006840" cy="5143490"/>
          </a:xfrm>
          <a:custGeom>
            <a:avLst/>
            <a:gdLst/>
            <a:ahLst/>
            <a:cxnLst/>
            <a:rect l="l" t="t" r="r" b="b"/>
            <a:pathLst>
              <a:path w="9547224" h="6858000">
                <a:moveTo>
                  <a:pt x="1623023" y="0"/>
                </a:moveTo>
                <a:lnTo>
                  <a:pt x="2716256" y="0"/>
                </a:lnTo>
                <a:lnTo>
                  <a:pt x="3032455" y="0"/>
                </a:lnTo>
                <a:lnTo>
                  <a:pt x="3496422" y="0"/>
                </a:lnTo>
                <a:lnTo>
                  <a:pt x="5205951" y="0"/>
                </a:lnTo>
                <a:lnTo>
                  <a:pt x="9547224" y="0"/>
                </a:lnTo>
                <a:lnTo>
                  <a:pt x="9547224" y="6858000"/>
                </a:lnTo>
                <a:lnTo>
                  <a:pt x="5205951" y="6858000"/>
                </a:lnTo>
                <a:lnTo>
                  <a:pt x="3496422" y="6858000"/>
                </a:lnTo>
                <a:lnTo>
                  <a:pt x="3032455" y="6858000"/>
                </a:lnTo>
                <a:lnTo>
                  <a:pt x="2716256" y="6858000"/>
                </a:lnTo>
                <a:lnTo>
                  <a:pt x="2502754" y="6858000"/>
                </a:lnTo>
                <a:lnTo>
                  <a:pt x="2390998" y="6780599"/>
                </a:lnTo>
                <a:cubicBezTo>
                  <a:pt x="2217180" y="6653108"/>
                  <a:pt x="2046553" y="6515397"/>
                  <a:pt x="1874350" y="6374814"/>
                </a:cubicBezTo>
                <a:cubicBezTo>
                  <a:pt x="928725" y="5602839"/>
                  <a:pt x="0" y="4969131"/>
                  <a:pt x="0" y="3621656"/>
                </a:cubicBezTo>
                <a:cubicBezTo>
                  <a:pt x="0" y="2093192"/>
                  <a:pt x="573736" y="754641"/>
                  <a:pt x="1600899" y="14997"/>
                </a:cubicBezTo>
                <a:close/>
              </a:path>
            </a:pathLst>
          </a:custGeom>
        </p:spPr>
      </p:pic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B1F9B6B4-B0C4-45C6-A086-901C960D0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983580" y="0"/>
            <a:ext cx="2067670" cy="5143500"/>
          </a:xfrm>
          <a:custGeom>
            <a:avLst/>
            <a:gdLst>
              <a:gd name="connsiteX0" fmla="*/ 1133870 w 2756893"/>
              <a:gd name="connsiteY0" fmla="*/ 0 h 6858000"/>
              <a:gd name="connsiteX1" fmla="*/ 898082 w 2756893"/>
              <a:gd name="connsiteY1" fmla="*/ 0 h 6858000"/>
              <a:gd name="connsiteX2" fmla="*/ 920668 w 2756893"/>
              <a:gd name="connsiteY2" fmla="*/ 14997 h 6858000"/>
              <a:gd name="connsiteX3" fmla="*/ 2554961 w 2756893"/>
              <a:gd name="connsiteY3" fmla="*/ 3621656 h 6858000"/>
              <a:gd name="connsiteX4" fmla="*/ 641513 w 2756893"/>
              <a:gd name="connsiteY4" fmla="*/ 6374814 h 6858000"/>
              <a:gd name="connsiteX5" fmla="*/ 114086 w 2756893"/>
              <a:gd name="connsiteY5" fmla="*/ 6780599 h 6858000"/>
              <a:gd name="connsiteX6" fmla="*/ 0 w 2756893"/>
              <a:gd name="connsiteY6" fmla="*/ 6858000 h 6858000"/>
              <a:gd name="connsiteX7" fmla="*/ 40637 w 2756893"/>
              <a:gd name="connsiteY7" fmla="*/ 6858000 h 6858000"/>
              <a:gd name="connsiteX8" fmla="*/ 254139 w 2756893"/>
              <a:gd name="connsiteY8" fmla="*/ 6858000 h 6858000"/>
              <a:gd name="connsiteX9" fmla="*/ 365895 w 2756893"/>
              <a:gd name="connsiteY9" fmla="*/ 6780599 h 6858000"/>
              <a:gd name="connsiteX10" fmla="*/ 882543 w 2756893"/>
              <a:gd name="connsiteY10" fmla="*/ 6374814 h 6858000"/>
              <a:gd name="connsiteX11" fmla="*/ 2756893 w 2756893"/>
              <a:gd name="connsiteY11" fmla="*/ 3621656 h 6858000"/>
              <a:gd name="connsiteX12" fmla="*/ 1155994 w 2756893"/>
              <a:gd name="connsiteY12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756893" h="6858000">
                <a:moveTo>
                  <a:pt x="1133870" y="0"/>
                </a:moveTo>
                <a:lnTo>
                  <a:pt x="898082" y="0"/>
                </a:lnTo>
                <a:lnTo>
                  <a:pt x="920668" y="14997"/>
                </a:lnTo>
                <a:cubicBezTo>
                  <a:pt x="1969257" y="754641"/>
                  <a:pt x="2554961" y="2093192"/>
                  <a:pt x="2554961" y="3621656"/>
                </a:cubicBezTo>
                <a:cubicBezTo>
                  <a:pt x="2554961" y="4969131"/>
                  <a:pt x="1606863" y="5602839"/>
                  <a:pt x="641513" y="6374814"/>
                </a:cubicBezTo>
                <a:cubicBezTo>
                  <a:pt x="465717" y="6515397"/>
                  <a:pt x="291531" y="6653108"/>
                  <a:pt x="114086" y="6780599"/>
                </a:cubicBezTo>
                <a:lnTo>
                  <a:pt x="0" y="6858000"/>
                </a:lnTo>
                <a:lnTo>
                  <a:pt x="40637" y="6858000"/>
                </a:lnTo>
                <a:lnTo>
                  <a:pt x="254139" y="6858000"/>
                </a:lnTo>
                <a:lnTo>
                  <a:pt x="365895" y="6780599"/>
                </a:lnTo>
                <a:cubicBezTo>
                  <a:pt x="539713" y="6653108"/>
                  <a:pt x="710340" y="6515397"/>
                  <a:pt x="882543" y="6374814"/>
                </a:cubicBezTo>
                <a:cubicBezTo>
                  <a:pt x="1828168" y="5602839"/>
                  <a:pt x="2756893" y="4969131"/>
                  <a:pt x="2756893" y="3621656"/>
                </a:cubicBezTo>
                <a:cubicBezTo>
                  <a:pt x="2756893" y="2093192"/>
                  <a:pt x="2183157" y="754641"/>
                  <a:pt x="1155994" y="14997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54785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15D4FF0-D7AD-3362-D13E-7F3D15A49F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282117" y="-190252"/>
            <a:ext cx="1370728" cy="1032741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668730" y="316609"/>
            <a:ext cx="484026" cy="484026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7532611" y="491355"/>
            <a:ext cx="515604" cy="515604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7017482" y="0"/>
            <a:ext cx="2126518" cy="111062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982258" y="4586625"/>
            <a:ext cx="1120884" cy="556875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lant in a pot from a ceiling&#10;&#10;Description automatically generated">
            <a:extLst>
              <a:ext uri="{FF2B5EF4-FFF2-40B4-BE49-F238E27FC236}">
                <a16:creationId xmlns:a16="http://schemas.microsoft.com/office/drawing/2014/main" id="{A79A7EED-F144-4321-7D72-85DB24FE4B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2306" y="324276"/>
            <a:ext cx="4475683" cy="4444537"/>
          </a:xfrm>
          <a:prstGeom prst="rect">
            <a:avLst/>
          </a:prstGeom>
          <a:ln>
            <a:noFill/>
          </a:ln>
        </p:spPr>
      </p:pic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703060" y="4839857"/>
            <a:ext cx="611177" cy="303643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9315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970246-C6AE-4502-039A-B0A7E0EE3D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assroom with a green plant&#10;&#10;Description automatically generated">
            <a:extLst>
              <a:ext uri="{FF2B5EF4-FFF2-40B4-BE49-F238E27FC236}">
                <a16:creationId xmlns:a16="http://schemas.microsoft.com/office/drawing/2014/main" id="{040F3701-9422-8C88-206F-4101FFFFEA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51" y="482600"/>
            <a:ext cx="7668692" cy="466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7638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asketball hoop and hoop in a court&#10;&#10;Description automatically generated">
            <a:extLst>
              <a:ext uri="{FF2B5EF4-FFF2-40B4-BE49-F238E27FC236}">
                <a16:creationId xmlns:a16="http://schemas.microsoft.com/office/drawing/2014/main" id="{36836F4D-2C59-E420-4E0A-EECCF5ED73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3561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tree in a courtyard&#10;&#10;Description automatically generated">
            <a:extLst>
              <a:ext uri="{FF2B5EF4-FFF2-40B4-BE49-F238E27FC236}">
                <a16:creationId xmlns:a16="http://schemas.microsoft.com/office/drawing/2014/main" id="{0C026D25-64B5-8674-BEF8-562818083A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4290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uilding with trees and benches&#10;&#10;Description automatically generated">
            <a:extLst>
              <a:ext uri="{FF2B5EF4-FFF2-40B4-BE49-F238E27FC236}">
                <a16:creationId xmlns:a16="http://schemas.microsoft.com/office/drawing/2014/main" id="{87589745-B567-857B-56D8-0411921AF0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9052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WordArt 4">
            <a:hlinkClick r:id="" action="ppaction://noaction"/>
          </p:cNvPr>
          <p:cNvSpPr>
            <a:spLocks noChangeArrowheads="1" noChangeShapeType="1" noTextEdit="1"/>
          </p:cNvSpPr>
          <p:nvPr/>
        </p:nvSpPr>
        <p:spPr bwMode="auto">
          <a:xfrm rot="504803">
            <a:off x="2395079" y="1448301"/>
            <a:ext cx="3470510" cy="1935311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99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10" noProof="0" dirty="0" err="1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Khởi</a:t>
            </a:r>
            <a:r>
              <a:rPr lang="en-US" sz="4000" b="1" kern="10" noProof="0" dirty="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kern="10" noProof="0" dirty="0" err="1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endParaRPr kumimoji="0" lang="en-US" sz="4000" b="1" i="0" u="none" strike="noStrike" kern="10" cap="none" spc="0" normalizeH="0" baseline="0" noProof="0" dirty="0">
              <a:ln w="9525">
                <a:round/>
                <a:headEnd/>
                <a:tailEnd/>
              </a:ln>
              <a:gradFill rotWithShape="0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5400000" scaled="1"/>
              </a:gra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0748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D042F6-3933-BA7B-3397-D49BE0A079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tree in a square&#10;&#10;Description automatically generated">
            <a:extLst>
              <a:ext uri="{FF2B5EF4-FFF2-40B4-BE49-F238E27FC236}">
                <a16:creationId xmlns:a16="http://schemas.microsoft.com/office/drawing/2014/main" id="{2F31B9FC-0F67-162D-69CB-1B0D6401FE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9963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CCEA0F-6A01-4831-2C0D-2A2C9763EE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urtyard with trees and a building&#10;&#10;Description automatically generated">
            <a:extLst>
              <a:ext uri="{FF2B5EF4-FFF2-40B4-BE49-F238E27FC236}">
                <a16:creationId xmlns:a16="http://schemas.microsoft.com/office/drawing/2014/main" id="{06265BDC-1886-B356-037A-5AD46E897C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554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720606-C9B5-390D-D548-1D56BAC6A7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athroom with white walls and red doors&#10;&#10;Description automatically generated">
            <a:extLst>
              <a:ext uri="{FF2B5EF4-FFF2-40B4-BE49-F238E27FC236}">
                <a16:creationId xmlns:a16="http://schemas.microsoft.com/office/drawing/2014/main" id="{95CF7D8B-14C5-F853-A332-544A8AD62B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97" y="160020"/>
            <a:ext cx="2523173" cy="2526030"/>
          </a:xfrm>
          <a:prstGeom prst="rect">
            <a:avLst/>
          </a:prstGeom>
        </p:spPr>
      </p:pic>
      <p:pic>
        <p:nvPicPr>
          <p:cNvPr id="5" name="Picture 4" descr="A bathroom with sinks and a tile floor&#10;&#10;Description automatically generated">
            <a:extLst>
              <a:ext uri="{FF2B5EF4-FFF2-40B4-BE49-F238E27FC236}">
                <a16:creationId xmlns:a16="http://schemas.microsoft.com/office/drawing/2014/main" id="{AC0AF919-5D4D-679D-3E4F-03392FB416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160020"/>
            <a:ext cx="2523173" cy="2526030"/>
          </a:xfrm>
          <a:prstGeom prst="rect">
            <a:avLst/>
          </a:prstGeom>
        </p:spPr>
      </p:pic>
      <p:pic>
        <p:nvPicPr>
          <p:cNvPr id="7" name="Picture 6" descr="A bathroom with a sink and a toilet&#10;&#10;Description automatically generated">
            <a:extLst>
              <a:ext uri="{FF2B5EF4-FFF2-40B4-BE49-F238E27FC236}">
                <a16:creationId xmlns:a16="http://schemas.microsoft.com/office/drawing/2014/main" id="{9522F4FC-2723-0308-69B7-114B7380FA8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3637" y="160020"/>
            <a:ext cx="2523173" cy="2526030"/>
          </a:xfrm>
          <a:prstGeom prst="rect">
            <a:avLst/>
          </a:prstGeom>
        </p:spPr>
      </p:pic>
      <p:pic>
        <p:nvPicPr>
          <p:cNvPr id="9" name="Picture 8" descr="A bathroom with sinks and a mirror&#10;&#10;Description automatically generated">
            <a:extLst>
              <a:ext uri="{FF2B5EF4-FFF2-40B4-BE49-F238E27FC236}">
                <a16:creationId xmlns:a16="http://schemas.microsoft.com/office/drawing/2014/main" id="{596BA54E-C439-E52E-9BC1-E87DE221B7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811" y="2788920"/>
            <a:ext cx="5737860" cy="2354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1645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84245" y="216523"/>
            <a:ext cx="8731156" cy="884475"/>
            <a:chOff x="480" y="299"/>
            <a:chExt cx="4704" cy="1104"/>
          </a:xfrm>
        </p:grpSpPr>
        <p:sp>
          <p:nvSpPr>
            <p:cNvPr id="45062" name="AutoShape 6"/>
            <p:cNvSpPr>
              <a:spLocks noChangeArrowheads="1"/>
            </p:cNvSpPr>
            <p:nvPr/>
          </p:nvSpPr>
          <p:spPr bwMode="auto">
            <a:xfrm>
              <a:off x="3360" y="336"/>
              <a:ext cx="240" cy="384"/>
            </a:xfrm>
            <a:prstGeom prst="star5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23578" name="Group 7"/>
            <p:cNvGrpSpPr>
              <a:grpSpLocks/>
            </p:cNvGrpSpPr>
            <p:nvPr/>
          </p:nvGrpSpPr>
          <p:grpSpPr bwMode="auto">
            <a:xfrm>
              <a:off x="480" y="299"/>
              <a:ext cx="4704" cy="1104"/>
              <a:chOff x="480" y="624"/>
              <a:chExt cx="4704" cy="1104"/>
            </a:xfrm>
          </p:grpSpPr>
          <p:sp>
            <p:nvSpPr>
              <p:cNvPr id="23579" name="AutoShape 8"/>
              <p:cNvSpPr>
                <a:spLocks noChangeArrowheads="1"/>
              </p:cNvSpPr>
              <p:nvPr/>
            </p:nvSpPr>
            <p:spPr bwMode="auto">
              <a:xfrm>
                <a:off x="4800" y="672"/>
                <a:ext cx="384" cy="144"/>
              </a:xfrm>
              <a:prstGeom prst="irregularSeal2">
                <a:avLst/>
              </a:prstGeom>
              <a:noFill/>
              <a:ln w="38100">
                <a:solidFill>
                  <a:srgbClr val="00FF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altLang="en-US">
                  <a:latin typeface=".VnRevue" pitchFamily="34" charset="0"/>
                </a:endParaRPr>
              </a:p>
            </p:txBody>
          </p:sp>
          <p:sp>
            <p:nvSpPr>
              <p:cNvPr id="23580" name="AutoShape 9"/>
              <p:cNvSpPr>
                <a:spLocks noChangeArrowheads="1"/>
              </p:cNvSpPr>
              <p:nvPr/>
            </p:nvSpPr>
            <p:spPr bwMode="auto">
              <a:xfrm>
                <a:off x="480" y="720"/>
                <a:ext cx="336" cy="240"/>
              </a:xfrm>
              <a:prstGeom prst="irregularSeal1">
                <a:avLst/>
              </a:prstGeom>
              <a:noFill/>
              <a:ln w="3810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altLang="en-US">
                  <a:latin typeface=".VnRevue" pitchFamily="34" charset="0"/>
                </a:endParaRPr>
              </a:p>
            </p:txBody>
          </p:sp>
          <p:sp>
            <p:nvSpPr>
              <p:cNvPr id="23581" name="AutoShape 10"/>
              <p:cNvSpPr>
                <a:spLocks noChangeArrowheads="1"/>
              </p:cNvSpPr>
              <p:nvPr/>
            </p:nvSpPr>
            <p:spPr bwMode="auto">
              <a:xfrm>
                <a:off x="2496" y="1104"/>
                <a:ext cx="240" cy="576"/>
              </a:xfrm>
              <a:prstGeom prst="irregularSeal1">
                <a:avLst/>
              </a:prstGeom>
              <a:noFill/>
              <a:ln w="38100">
                <a:solidFill>
                  <a:srgbClr val="FF33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altLang="en-US">
                  <a:latin typeface=".VnRevue" pitchFamily="34" charset="0"/>
                </a:endParaRPr>
              </a:p>
            </p:txBody>
          </p:sp>
          <p:sp>
            <p:nvSpPr>
              <p:cNvPr id="23582" name="AutoShape 11"/>
              <p:cNvSpPr>
                <a:spLocks noChangeArrowheads="1"/>
              </p:cNvSpPr>
              <p:nvPr/>
            </p:nvSpPr>
            <p:spPr bwMode="auto">
              <a:xfrm>
                <a:off x="1776" y="624"/>
                <a:ext cx="288" cy="384"/>
              </a:xfrm>
              <a:prstGeom prst="irregularSeal1">
                <a:avLst/>
              </a:prstGeom>
              <a:noFill/>
              <a:ln w="38100">
                <a:solidFill>
                  <a:srgbClr val="66FF6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altLang="en-US">
                  <a:latin typeface=".VnRevue" pitchFamily="34" charset="0"/>
                </a:endParaRPr>
              </a:p>
            </p:txBody>
          </p:sp>
          <p:sp>
            <p:nvSpPr>
              <p:cNvPr id="23583" name="AutoShape 12"/>
              <p:cNvSpPr>
                <a:spLocks noChangeArrowheads="1"/>
              </p:cNvSpPr>
              <p:nvPr/>
            </p:nvSpPr>
            <p:spPr bwMode="auto">
              <a:xfrm>
                <a:off x="3600" y="1344"/>
                <a:ext cx="336" cy="384"/>
              </a:xfrm>
              <a:prstGeom prst="irregularSeal1">
                <a:avLst/>
              </a:prstGeom>
              <a:noFill/>
              <a:ln w="38100">
                <a:solidFill>
                  <a:srgbClr val="0066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altLang="en-US">
                  <a:latin typeface=".VnRevue" pitchFamily="34" charset="0"/>
                </a:endParaRPr>
              </a:p>
            </p:txBody>
          </p:sp>
          <p:sp>
            <p:nvSpPr>
              <p:cNvPr id="23584" name="AutoShape 13"/>
              <p:cNvSpPr>
                <a:spLocks noChangeArrowheads="1"/>
              </p:cNvSpPr>
              <p:nvPr/>
            </p:nvSpPr>
            <p:spPr bwMode="auto">
              <a:xfrm>
                <a:off x="4320" y="1056"/>
                <a:ext cx="480" cy="240"/>
              </a:xfrm>
              <a:prstGeom prst="irregularSeal2">
                <a:avLst/>
              </a:prstGeom>
              <a:noFill/>
              <a:ln w="38100">
                <a:solidFill>
                  <a:srgbClr val="FFCC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altLang="en-US">
                  <a:latin typeface=".VnRevue" pitchFamily="34" charset="0"/>
                </a:endParaRPr>
              </a:p>
            </p:txBody>
          </p:sp>
        </p:grpSp>
      </p:grpSp>
      <p:sp>
        <p:nvSpPr>
          <p:cNvPr id="23556" name="Text Box 14"/>
          <p:cNvSpPr txBox="1">
            <a:spLocks noChangeArrowheads="1"/>
          </p:cNvSpPr>
          <p:nvPr/>
        </p:nvSpPr>
        <p:spPr bwMode="auto">
          <a:xfrm>
            <a:off x="2209800" y="3949132"/>
            <a:ext cx="4953000" cy="284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i="1">
              <a:latin typeface="Garamond" pitchFamily="18" charset="0"/>
            </a:endParaRPr>
          </a:p>
        </p:txBody>
      </p:sp>
      <p:grpSp>
        <p:nvGrpSpPr>
          <p:cNvPr id="4" name="Group 16"/>
          <p:cNvGrpSpPr>
            <a:grpSpLocks/>
          </p:cNvGrpSpPr>
          <p:nvPr/>
        </p:nvGrpSpPr>
        <p:grpSpPr bwMode="auto">
          <a:xfrm>
            <a:off x="914400" y="3777680"/>
            <a:ext cx="7467600" cy="1085850"/>
            <a:chOff x="480" y="299"/>
            <a:chExt cx="4704" cy="1104"/>
          </a:xfrm>
        </p:grpSpPr>
        <p:sp>
          <p:nvSpPr>
            <p:cNvPr id="45073" name="AutoShape 17"/>
            <p:cNvSpPr>
              <a:spLocks noChangeArrowheads="1"/>
            </p:cNvSpPr>
            <p:nvPr/>
          </p:nvSpPr>
          <p:spPr bwMode="auto">
            <a:xfrm>
              <a:off x="3360" y="336"/>
              <a:ext cx="240" cy="384"/>
            </a:xfrm>
            <a:prstGeom prst="star5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23570" name="Group 18"/>
            <p:cNvGrpSpPr>
              <a:grpSpLocks/>
            </p:cNvGrpSpPr>
            <p:nvPr/>
          </p:nvGrpSpPr>
          <p:grpSpPr bwMode="auto">
            <a:xfrm>
              <a:off x="480" y="299"/>
              <a:ext cx="4704" cy="1104"/>
              <a:chOff x="480" y="624"/>
              <a:chExt cx="4704" cy="1104"/>
            </a:xfrm>
          </p:grpSpPr>
          <p:sp>
            <p:nvSpPr>
              <p:cNvPr id="23571" name="AutoShape 19"/>
              <p:cNvSpPr>
                <a:spLocks noChangeArrowheads="1"/>
              </p:cNvSpPr>
              <p:nvPr/>
            </p:nvSpPr>
            <p:spPr bwMode="auto">
              <a:xfrm>
                <a:off x="4800" y="672"/>
                <a:ext cx="384" cy="144"/>
              </a:xfrm>
              <a:prstGeom prst="irregularSeal2">
                <a:avLst/>
              </a:prstGeom>
              <a:noFill/>
              <a:ln w="38100">
                <a:solidFill>
                  <a:srgbClr val="00FF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altLang="en-US">
                  <a:latin typeface=".VnRevue" pitchFamily="34" charset="0"/>
                </a:endParaRPr>
              </a:p>
            </p:txBody>
          </p:sp>
          <p:sp>
            <p:nvSpPr>
              <p:cNvPr id="23572" name="AutoShape 20"/>
              <p:cNvSpPr>
                <a:spLocks noChangeArrowheads="1"/>
              </p:cNvSpPr>
              <p:nvPr/>
            </p:nvSpPr>
            <p:spPr bwMode="auto">
              <a:xfrm>
                <a:off x="480" y="720"/>
                <a:ext cx="336" cy="240"/>
              </a:xfrm>
              <a:prstGeom prst="irregularSeal1">
                <a:avLst/>
              </a:prstGeom>
              <a:noFill/>
              <a:ln w="3810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altLang="en-US">
                  <a:latin typeface=".VnRevue" pitchFamily="34" charset="0"/>
                </a:endParaRPr>
              </a:p>
            </p:txBody>
          </p:sp>
          <p:sp>
            <p:nvSpPr>
              <p:cNvPr id="23573" name="AutoShape 21"/>
              <p:cNvSpPr>
                <a:spLocks noChangeArrowheads="1"/>
              </p:cNvSpPr>
              <p:nvPr/>
            </p:nvSpPr>
            <p:spPr bwMode="auto">
              <a:xfrm>
                <a:off x="2496" y="1104"/>
                <a:ext cx="240" cy="576"/>
              </a:xfrm>
              <a:prstGeom prst="irregularSeal1">
                <a:avLst/>
              </a:prstGeom>
              <a:noFill/>
              <a:ln w="38100">
                <a:solidFill>
                  <a:srgbClr val="FF33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altLang="en-US">
                  <a:latin typeface=".VnRevue" pitchFamily="34" charset="0"/>
                </a:endParaRPr>
              </a:p>
            </p:txBody>
          </p:sp>
          <p:sp>
            <p:nvSpPr>
              <p:cNvPr id="23574" name="AutoShape 22"/>
              <p:cNvSpPr>
                <a:spLocks noChangeArrowheads="1"/>
              </p:cNvSpPr>
              <p:nvPr/>
            </p:nvSpPr>
            <p:spPr bwMode="auto">
              <a:xfrm>
                <a:off x="1776" y="624"/>
                <a:ext cx="288" cy="384"/>
              </a:xfrm>
              <a:prstGeom prst="irregularSeal1">
                <a:avLst/>
              </a:prstGeom>
              <a:noFill/>
              <a:ln w="38100">
                <a:solidFill>
                  <a:srgbClr val="66FF6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altLang="en-US">
                  <a:latin typeface=".VnRevue" pitchFamily="34" charset="0"/>
                </a:endParaRPr>
              </a:p>
            </p:txBody>
          </p:sp>
          <p:sp>
            <p:nvSpPr>
              <p:cNvPr id="23575" name="AutoShape 23"/>
              <p:cNvSpPr>
                <a:spLocks noChangeArrowheads="1"/>
              </p:cNvSpPr>
              <p:nvPr/>
            </p:nvSpPr>
            <p:spPr bwMode="auto">
              <a:xfrm>
                <a:off x="3600" y="1344"/>
                <a:ext cx="336" cy="384"/>
              </a:xfrm>
              <a:prstGeom prst="irregularSeal1">
                <a:avLst/>
              </a:prstGeom>
              <a:noFill/>
              <a:ln w="38100">
                <a:solidFill>
                  <a:srgbClr val="0066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altLang="en-US">
                  <a:latin typeface=".VnRevue" pitchFamily="34" charset="0"/>
                </a:endParaRPr>
              </a:p>
            </p:txBody>
          </p:sp>
          <p:sp>
            <p:nvSpPr>
              <p:cNvPr id="23576" name="AutoShape 24"/>
              <p:cNvSpPr>
                <a:spLocks noChangeArrowheads="1"/>
              </p:cNvSpPr>
              <p:nvPr/>
            </p:nvSpPr>
            <p:spPr bwMode="auto">
              <a:xfrm>
                <a:off x="4320" y="1056"/>
                <a:ext cx="480" cy="240"/>
              </a:xfrm>
              <a:prstGeom prst="irregularSeal2">
                <a:avLst/>
              </a:prstGeom>
              <a:noFill/>
              <a:ln w="38100">
                <a:solidFill>
                  <a:srgbClr val="FFCC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altLang="en-US">
                  <a:latin typeface=".VnRevue" pitchFamily="34" charset="0"/>
                </a:endParaRPr>
              </a:p>
            </p:txBody>
          </p:sp>
        </p:grpSp>
      </p:grpSp>
      <p:sp>
        <p:nvSpPr>
          <p:cNvPr id="35" name="TextBox 34"/>
          <p:cNvSpPr txBox="1"/>
          <p:nvPr/>
        </p:nvSpPr>
        <p:spPr>
          <a:xfrm>
            <a:off x="435187" y="1831403"/>
            <a:ext cx="8195822" cy="6510596"/>
          </a:xfrm>
          <a:prstGeom prst="rect">
            <a:avLst/>
          </a:prstGeom>
          <a:noFill/>
        </p:spPr>
        <p:txBody>
          <a:bodyPr wrap="square" lIns="68580" tIns="34290" rIns="68580" bIns="34290" rtlCol="0">
            <a:prstTxWarp prst="textArchUp">
              <a:avLst/>
            </a:prstTxWarp>
            <a:spAutoFit/>
          </a:bodyPr>
          <a:lstStyle/>
          <a:p>
            <a:pPr algn="ctr">
              <a:defRPr/>
            </a:pPr>
            <a:r>
              <a:rPr lang="vi-VN" sz="3300" b="1" spc="38" dirty="0">
                <a:ln w="11430">
                  <a:solidFill>
                    <a:srgbClr val="00206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300" b="1" spc="38" dirty="0">
                <a:ln w="11430">
                  <a:solidFill>
                    <a:srgbClr val="00206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spc="38" dirty="0">
                <a:ln w="11430">
                  <a:solidFill>
                    <a:srgbClr val="00206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CHÚC CÁC EM CUỐI TUẦN VUI VẺ</a:t>
            </a:r>
            <a:r>
              <a:rPr lang="vi-VN" sz="4400" b="1" spc="38" dirty="0">
                <a:ln w="11430">
                  <a:solidFill>
                    <a:srgbClr val="00206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!</a:t>
            </a:r>
            <a:endParaRPr lang="en-US" sz="4400" b="1" spc="38" dirty="0">
              <a:ln w="11430">
                <a:solidFill>
                  <a:srgbClr val="002060"/>
                </a:solidFill>
              </a:ln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en-US" sz="1100" b="1" spc="38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4338" y="1862876"/>
            <a:ext cx="3522924" cy="204544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351" y="2121203"/>
            <a:ext cx="1915432" cy="119480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7517" y="2163244"/>
            <a:ext cx="2058141" cy="1194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709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mph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 override="childStyle">
                                        <p:cTn id="12" dur="50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D171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Vui ÄeÌÌn TruÌoÌÌng NhoÌm Hoa Tay NhaÌ£c ThieÌÌu Nhi SoÌi ÄoÌ£Ìng Remix_720p (online-video-cutter.com).mp4">
            <a:hlinkClick r:id="" action="ppaction://media"/>
            <a:extLst>
              <a:ext uri="{FF2B5EF4-FFF2-40B4-BE49-F238E27FC236}">
                <a16:creationId xmlns:a16="http://schemas.microsoft.com/office/drawing/2014/main" id="{5FFDB51D-8DAE-8005-A75D-7D73C3A6732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886" y="-111968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037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2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20CE009-DEA6-1075-3592-247A964A2652}"/>
              </a:ext>
            </a:extLst>
          </p:cNvPr>
          <p:cNvSpPr txBox="1"/>
          <p:nvPr/>
        </p:nvSpPr>
        <p:spPr>
          <a:xfrm>
            <a:off x="2091561" y="73572"/>
            <a:ext cx="58017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9FF57A-92C5-F572-D49C-DB81187C7187}"/>
              </a:ext>
            </a:extLst>
          </p:cNvPr>
          <p:cNvSpPr txBox="1"/>
          <p:nvPr/>
        </p:nvSpPr>
        <p:spPr>
          <a:xfrm>
            <a:off x="2212427" y="535237"/>
            <a:ext cx="44931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TRẢI NGHIỆM (SHL):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37ECDFA-838A-0C11-2B3E-0C7D0D92B0A2}"/>
              </a:ext>
            </a:extLst>
          </p:cNvPr>
          <p:cNvSpPr txBox="1"/>
          <p:nvPr/>
        </p:nvSpPr>
        <p:spPr>
          <a:xfrm>
            <a:off x="966952" y="1083282"/>
            <a:ext cx="72100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“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mến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197568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Box 3"/>
          <p:cNvSpPr txBox="1">
            <a:spLocks noChangeArrowheads="1"/>
          </p:cNvSpPr>
          <p:nvPr/>
        </p:nvSpPr>
        <p:spPr bwMode="auto">
          <a:xfrm flipH="1">
            <a:off x="153646" y="93223"/>
            <a:ext cx="8860788" cy="2185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4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 </a:t>
            </a:r>
            <a:r>
              <a:rPr lang="en-US" altLang="en-US" sz="4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4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4000" b="1" dirty="0">
                <a:solidFill>
                  <a:srgbClr val="FF0000"/>
                </a:solidFill>
              </a:rPr>
              <a:t>:</a:t>
            </a:r>
          </a:p>
          <a:p>
            <a:pPr algn="ctr">
              <a:defRPr/>
            </a:pPr>
            <a:r>
              <a:rPr lang="en-US" altLang="en-US" sz="3200" b="1" u="sng" dirty="0" err="1">
                <a:solidFill>
                  <a:srgbClr val="C00000"/>
                </a:solidFill>
              </a:rPr>
              <a:t>Chủ</a:t>
            </a:r>
            <a:r>
              <a:rPr lang="en-US" altLang="en-US" sz="3200" b="1" u="sng" dirty="0">
                <a:solidFill>
                  <a:srgbClr val="C00000"/>
                </a:solidFill>
              </a:rPr>
              <a:t> </a:t>
            </a:r>
            <a:r>
              <a:rPr lang="en-US" altLang="en-US" sz="3200" b="1" u="sng" dirty="0" err="1">
                <a:solidFill>
                  <a:srgbClr val="C00000"/>
                </a:solidFill>
              </a:rPr>
              <a:t>đề</a:t>
            </a:r>
            <a:r>
              <a:rPr lang="en-US" altLang="en-US" sz="3200" b="1" u="sng" dirty="0">
                <a:solidFill>
                  <a:srgbClr val="C00000"/>
                </a:solidFill>
              </a:rPr>
              <a:t>:</a:t>
            </a:r>
            <a:r>
              <a:rPr lang="en-US" altLang="en-US" sz="3200" b="1" dirty="0">
                <a:solidFill>
                  <a:srgbClr val="C00000"/>
                </a:solidFill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</a:rPr>
              <a:t>Yêu</a:t>
            </a:r>
            <a:r>
              <a:rPr lang="en-US" altLang="en-US" sz="3200" b="1" dirty="0">
                <a:solidFill>
                  <a:srgbClr val="C00000"/>
                </a:solidFill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</a:rPr>
              <a:t>trường</a:t>
            </a:r>
            <a:r>
              <a:rPr lang="en-US" altLang="en-US" sz="3200" b="1" dirty="0">
                <a:solidFill>
                  <a:srgbClr val="C00000"/>
                </a:solidFill>
              </a:rPr>
              <a:t>, </a:t>
            </a:r>
            <a:r>
              <a:rPr lang="en-US" altLang="en-US" sz="3200" b="1" dirty="0" err="1">
                <a:solidFill>
                  <a:srgbClr val="C00000"/>
                </a:solidFill>
              </a:rPr>
              <a:t>mến</a:t>
            </a:r>
            <a:r>
              <a:rPr lang="en-US" altLang="en-US" sz="3200" b="1" dirty="0">
                <a:solidFill>
                  <a:srgbClr val="C00000"/>
                </a:solidFill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</a:rPr>
              <a:t>lớp</a:t>
            </a:r>
            <a:endParaRPr lang="en-US" altLang="en-US" sz="3200" b="1" dirty="0">
              <a:solidFill>
                <a:srgbClr val="C00000"/>
              </a:solidFill>
            </a:endParaRPr>
          </a:p>
          <a:p>
            <a:pPr algn="ctr">
              <a:defRPr/>
            </a:pPr>
            <a:r>
              <a:rPr lang="en-US" sz="32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Khảo</a:t>
            </a:r>
            <a:r>
              <a:rPr lang="en-US" sz="3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sát</a:t>
            </a:r>
            <a:r>
              <a:rPr lang="en-US" sz="3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thực</a:t>
            </a:r>
            <a:r>
              <a:rPr lang="en-US" sz="3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trạng</a:t>
            </a:r>
            <a:r>
              <a:rPr lang="en-US" sz="3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vệ</a:t>
            </a:r>
            <a:r>
              <a:rPr lang="en-US" sz="3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sinh</a:t>
            </a:r>
            <a:r>
              <a:rPr lang="en-US" sz="3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trường</a:t>
            </a:r>
            <a:r>
              <a:rPr lang="en-US" sz="3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lớp</a:t>
            </a:r>
            <a:endParaRPr lang="en-US" altLang="en-US" sz="3200" b="1" dirty="0">
              <a:solidFill>
                <a:srgbClr val="0000CC"/>
              </a:solidFill>
            </a:endParaRPr>
          </a:p>
          <a:p>
            <a:pPr algn="ctr" eaLnBrk="1" hangingPunct="1">
              <a:defRPr/>
            </a:pPr>
            <a:endParaRPr lang="en-US" altLang="en-US" sz="3200" b="1" dirty="0">
              <a:solidFill>
                <a:srgbClr val="FF0000"/>
              </a:solidFill>
            </a:endParaRPr>
          </a:p>
        </p:txBody>
      </p:sp>
      <p:sp>
        <p:nvSpPr>
          <p:cNvPr id="5124" name="TextBox 4"/>
          <p:cNvSpPr txBox="1">
            <a:spLocks noChangeArrowheads="1"/>
          </p:cNvSpPr>
          <p:nvPr/>
        </p:nvSpPr>
        <p:spPr bwMode="auto">
          <a:xfrm flipH="1">
            <a:off x="265873" y="1773670"/>
            <a:ext cx="218706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u="sng" dirty="0" err="1">
                <a:solidFill>
                  <a:srgbClr val="C00000"/>
                </a:solidFill>
              </a:rPr>
              <a:t>Nội</a:t>
            </a:r>
            <a:r>
              <a:rPr lang="en-US" altLang="en-US" sz="2800" b="1" u="sng" dirty="0">
                <a:solidFill>
                  <a:srgbClr val="C00000"/>
                </a:solidFill>
              </a:rPr>
              <a:t> dung:</a:t>
            </a:r>
          </a:p>
        </p:txBody>
      </p:sp>
      <p:sp>
        <p:nvSpPr>
          <p:cNvPr id="5125" name="TextBox 6"/>
          <p:cNvSpPr txBox="1">
            <a:spLocks noChangeArrowheads="1"/>
          </p:cNvSpPr>
          <p:nvPr/>
        </p:nvSpPr>
        <p:spPr bwMode="auto">
          <a:xfrm flipH="1">
            <a:off x="265873" y="2428939"/>
            <a:ext cx="8362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00CC"/>
                </a:solidFill>
              </a:rPr>
              <a:t>*</a:t>
            </a:r>
            <a:r>
              <a:rPr lang="en-US" altLang="en-US" sz="2800" b="1" u="sng" dirty="0" err="1">
                <a:solidFill>
                  <a:srgbClr val="0000CC"/>
                </a:solidFill>
              </a:rPr>
              <a:t>Hoạt</a:t>
            </a:r>
            <a:r>
              <a:rPr lang="en-US" altLang="en-US" sz="2800" b="1" u="sng" dirty="0">
                <a:solidFill>
                  <a:srgbClr val="0000CC"/>
                </a:solidFill>
              </a:rPr>
              <a:t> </a:t>
            </a:r>
            <a:r>
              <a:rPr lang="en-US" altLang="en-US" sz="2800" b="1" u="sng" dirty="0" err="1">
                <a:solidFill>
                  <a:srgbClr val="0000CC"/>
                </a:solidFill>
              </a:rPr>
              <a:t>động</a:t>
            </a:r>
            <a:r>
              <a:rPr lang="en-US" altLang="en-US" sz="2800" b="1" u="sng" dirty="0">
                <a:solidFill>
                  <a:srgbClr val="0000CC"/>
                </a:solidFill>
              </a:rPr>
              <a:t> 1:</a:t>
            </a:r>
            <a:r>
              <a:rPr lang="en-US" altLang="en-US" sz="2800" b="1" dirty="0">
                <a:solidFill>
                  <a:srgbClr val="0000CC"/>
                </a:solidFill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</a:rPr>
              <a:t>Báo</a:t>
            </a:r>
            <a:r>
              <a:rPr lang="en-US" altLang="en-US" sz="2800" b="1" dirty="0">
                <a:solidFill>
                  <a:srgbClr val="0000CC"/>
                </a:solidFill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</a:rPr>
              <a:t>cáo</a:t>
            </a:r>
            <a:r>
              <a:rPr lang="en-US" altLang="en-US" sz="2800" b="1" dirty="0">
                <a:solidFill>
                  <a:srgbClr val="0000CC"/>
                </a:solidFill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</a:rPr>
              <a:t>kết</a:t>
            </a:r>
            <a:r>
              <a:rPr lang="en-US" altLang="en-US" sz="2800" b="1" dirty="0">
                <a:solidFill>
                  <a:srgbClr val="0000CC"/>
                </a:solidFill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</a:rPr>
              <a:t>quả</a:t>
            </a:r>
            <a:r>
              <a:rPr lang="en-US" altLang="en-US" sz="2800" b="1" dirty="0">
                <a:solidFill>
                  <a:srgbClr val="0000CC"/>
                </a:solidFill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</a:rPr>
              <a:t>hoạt</a:t>
            </a:r>
            <a:r>
              <a:rPr lang="en-US" altLang="en-US" sz="2800" b="1" dirty="0">
                <a:solidFill>
                  <a:srgbClr val="0000CC"/>
                </a:solidFill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</a:rPr>
              <a:t>động</a:t>
            </a:r>
            <a:r>
              <a:rPr lang="en-US" altLang="en-US" sz="2800" b="1" dirty="0">
                <a:solidFill>
                  <a:srgbClr val="0000CC"/>
                </a:solidFill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</a:rPr>
              <a:t>tuần</a:t>
            </a:r>
            <a:r>
              <a:rPr lang="en-US" altLang="en-US" sz="2800" b="1" dirty="0">
                <a:solidFill>
                  <a:srgbClr val="0000CC"/>
                </a:solidFill>
              </a:rPr>
              <a:t> 9</a:t>
            </a:r>
          </a:p>
        </p:txBody>
      </p:sp>
      <p:sp>
        <p:nvSpPr>
          <p:cNvPr id="5126" name="TextBox 7"/>
          <p:cNvSpPr txBox="1">
            <a:spLocks noChangeArrowheads="1"/>
          </p:cNvSpPr>
          <p:nvPr/>
        </p:nvSpPr>
        <p:spPr bwMode="auto">
          <a:xfrm flipH="1">
            <a:off x="153650" y="3102662"/>
            <a:ext cx="886078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rgbClr val="0000CC"/>
                </a:solidFill>
              </a:rPr>
              <a:t> </a:t>
            </a:r>
            <a:r>
              <a:rPr lang="en-US" altLang="en-US" sz="2800" b="1" dirty="0">
                <a:solidFill>
                  <a:srgbClr val="0000CC"/>
                </a:solidFill>
              </a:rPr>
              <a:t>*</a:t>
            </a:r>
            <a:r>
              <a:rPr lang="en-US" altLang="en-US" sz="2800" b="1" u="sng" dirty="0" err="1">
                <a:solidFill>
                  <a:srgbClr val="0000CC"/>
                </a:solidFill>
              </a:rPr>
              <a:t>Hoạt</a:t>
            </a:r>
            <a:r>
              <a:rPr lang="en-US" altLang="en-US" sz="2800" b="1" u="sng" dirty="0">
                <a:solidFill>
                  <a:srgbClr val="0000CC"/>
                </a:solidFill>
              </a:rPr>
              <a:t> </a:t>
            </a:r>
            <a:r>
              <a:rPr lang="en-US" altLang="en-US" sz="2800" b="1" u="sng" dirty="0" err="1">
                <a:solidFill>
                  <a:srgbClr val="0000CC"/>
                </a:solidFill>
              </a:rPr>
              <a:t>động</a:t>
            </a:r>
            <a:r>
              <a:rPr lang="en-US" altLang="en-US" sz="2800" b="1" u="sng" dirty="0">
                <a:solidFill>
                  <a:srgbClr val="0000CC"/>
                </a:solidFill>
              </a:rPr>
              <a:t> 2:</a:t>
            </a:r>
            <a:r>
              <a:rPr lang="en-US" altLang="en-US" sz="2800" b="1" dirty="0">
                <a:solidFill>
                  <a:srgbClr val="0000CC"/>
                </a:solidFill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</a:rPr>
              <a:t>Xây</a:t>
            </a:r>
            <a:r>
              <a:rPr lang="en-US" altLang="en-US" sz="2800" b="1" dirty="0">
                <a:solidFill>
                  <a:srgbClr val="0000CC"/>
                </a:solidFill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</a:rPr>
              <a:t>dựng</a:t>
            </a:r>
            <a:r>
              <a:rPr lang="en-US" altLang="en-US" sz="2800" b="1" dirty="0">
                <a:solidFill>
                  <a:srgbClr val="0000CC"/>
                </a:solidFill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</a:rPr>
              <a:t>kế</a:t>
            </a:r>
            <a:r>
              <a:rPr lang="en-US" altLang="en-US" sz="2800" b="1" dirty="0">
                <a:solidFill>
                  <a:srgbClr val="0000CC"/>
                </a:solidFill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</a:rPr>
              <a:t>hoạch</a:t>
            </a:r>
            <a:r>
              <a:rPr lang="en-US" altLang="en-US" sz="2800" b="1" dirty="0">
                <a:solidFill>
                  <a:srgbClr val="0000CC"/>
                </a:solidFill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</a:rPr>
              <a:t>tuần</a:t>
            </a:r>
            <a:r>
              <a:rPr lang="en-US" altLang="en-US" sz="2800" b="1" dirty="0">
                <a:solidFill>
                  <a:srgbClr val="0000CC"/>
                </a:solidFill>
              </a:rPr>
              <a:t> 10 </a:t>
            </a:r>
          </a:p>
        </p:txBody>
      </p:sp>
      <p:sp>
        <p:nvSpPr>
          <p:cNvPr id="5127" name="TextBox 8"/>
          <p:cNvSpPr txBox="1">
            <a:spLocks noChangeArrowheads="1"/>
          </p:cNvSpPr>
          <p:nvPr/>
        </p:nvSpPr>
        <p:spPr bwMode="auto">
          <a:xfrm flipH="1">
            <a:off x="265873" y="3807676"/>
            <a:ext cx="8957187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742950" indent="-7429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>
              <a:defRPr/>
            </a:pPr>
            <a:r>
              <a:rPr lang="en-US" altLang="en-US" sz="2800" dirty="0">
                <a:solidFill>
                  <a:srgbClr val="0000CC"/>
                </a:solidFill>
              </a:rPr>
              <a:t>*</a:t>
            </a:r>
            <a:r>
              <a:rPr lang="en-US" altLang="en-US" sz="2800" b="1" u="sng" dirty="0" err="1">
                <a:solidFill>
                  <a:srgbClr val="0000CC"/>
                </a:solidFill>
              </a:rPr>
              <a:t>Hoạt</a:t>
            </a:r>
            <a:r>
              <a:rPr lang="en-US" altLang="en-US" sz="2800" b="1" u="sng" dirty="0">
                <a:solidFill>
                  <a:srgbClr val="0000CC"/>
                </a:solidFill>
              </a:rPr>
              <a:t> </a:t>
            </a:r>
            <a:r>
              <a:rPr lang="en-US" altLang="en-US" sz="2800" b="1" u="sng" dirty="0" err="1">
                <a:solidFill>
                  <a:srgbClr val="0000CC"/>
                </a:solidFill>
              </a:rPr>
              <a:t>đông</a:t>
            </a:r>
            <a:r>
              <a:rPr lang="en-US" altLang="en-US" sz="2800" b="1" u="sng" dirty="0">
                <a:solidFill>
                  <a:srgbClr val="0000CC"/>
                </a:solidFill>
              </a:rPr>
              <a:t> 3:</a:t>
            </a:r>
            <a:r>
              <a:rPr lang="en-US" altLang="en-US" sz="2800" b="1" dirty="0">
                <a:solidFill>
                  <a:srgbClr val="0000CC"/>
                </a:solidFill>
              </a:rPr>
              <a:t> Sinh </a:t>
            </a:r>
            <a:r>
              <a:rPr lang="en-US" altLang="en-US" sz="2800" b="1" dirty="0" err="1">
                <a:solidFill>
                  <a:srgbClr val="0000CC"/>
                </a:solidFill>
              </a:rPr>
              <a:t>hoạt</a:t>
            </a:r>
            <a:r>
              <a:rPr lang="en-US" altLang="en-US" sz="2800" b="1" dirty="0">
                <a:solidFill>
                  <a:srgbClr val="0000CC"/>
                </a:solidFill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</a:rPr>
              <a:t>theo</a:t>
            </a:r>
            <a:r>
              <a:rPr lang="en-US" altLang="en-US" sz="2800" b="1" dirty="0">
                <a:solidFill>
                  <a:srgbClr val="0000CC"/>
                </a:solidFill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</a:rPr>
              <a:t>chủ</a:t>
            </a:r>
            <a:r>
              <a:rPr lang="en-US" altLang="en-US" sz="2800" b="1" dirty="0">
                <a:solidFill>
                  <a:srgbClr val="0000CC"/>
                </a:solidFill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</a:rPr>
              <a:t>đề</a:t>
            </a:r>
            <a:r>
              <a:rPr lang="en-US" altLang="en-US" sz="2800" b="1" dirty="0">
                <a:solidFill>
                  <a:srgbClr val="0000CC"/>
                </a:solidFill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</a:rPr>
              <a:t>nội</a:t>
            </a:r>
            <a:r>
              <a:rPr lang="en-US" altLang="en-US" sz="2800" b="1" dirty="0">
                <a:solidFill>
                  <a:srgbClr val="0000CC"/>
                </a:solidFill>
              </a:rPr>
              <a:t> dung:      </a:t>
            </a:r>
          </a:p>
          <a:p>
            <a:pPr marL="0" indent="0">
              <a:defRPr/>
            </a:pPr>
            <a:r>
              <a:rPr lang="en-US" sz="32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Khảo</a:t>
            </a:r>
            <a:r>
              <a:rPr lang="en-US" sz="3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sát</a:t>
            </a:r>
            <a:r>
              <a:rPr lang="en-US" sz="3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thực</a:t>
            </a:r>
            <a:r>
              <a:rPr lang="en-US" sz="3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trạng</a:t>
            </a:r>
            <a:r>
              <a:rPr lang="en-US" sz="3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vệ</a:t>
            </a:r>
            <a:r>
              <a:rPr lang="en-US" sz="3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sinh</a:t>
            </a:r>
            <a:r>
              <a:rPr lang="en-US" sz="3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trường</a:t>
            </a:r>
            <a:r>
              <a:rPr lang="en-US" sz="3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- </a:t>
            </a:r>
            <a:r>
              <a:rPr lang="en-US" sz="32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lớp</a:t>
            </a:r>
            <a:endParaRPr lang="en-US" altLang="en-US" sz="3200" b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29525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D87EEBB-366F-22B4-8D9A-9B788AFD6A7F}"/>
              </a:ext>
            </a:extLst>
          </p:cNvPr>
          <p:cNvSpPr txBox="1"/>
          <p:nvPr/>
        </p:nvSpPr>
        <p:spPr>
          <a:xfrm>
            <a:off x="1313792" y="1250731"/>
            <a:ext cx="61905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1: </a:t>
            </a:r>
          </a:p>
          <a:p>
            <a:pPr algn="ctr"/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</a:t>
            </a:r>
          </a:p>
        </p:txBody>
      </p:sp>
    </p:spTree>
    <p:extLst>
      <p:ext uri="{BB962C8B-B14F-4D97-AF65-F5344CB8AC3E}">
        <p14:creationId xmlns:p14="http://schemas.microsoft.com/office/powerpoint/2010/main" val="2826244844"/>
      </p:ext>
    </p:extLst>
  </p:cSld>
  <p:clrMapOvr>
    <a:masterClrMapping/>
  </p:clrMapOvr>
  <p:transition spd="slow">
    <p:cover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 descr="nen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WordArt 4">
            <a:hlinkClick r:id="" action="ppaction://noaction"/>
          </p:cNvPr>
          <p:cNvSpPr>
            <a:spLocks noChangeArrowheads="1" noChangeShapeType="1" noTextEdit="1"/>
          </p:cNvSpPr>
          <p:nvPr/>
        </p:nvSpPr>
        <p:spPr bwMode="auto">
          <a:xfrm rot="504803">
            <a:off x="2510866" y="2366301"/>
            <a:ext cx="3848193" cy="1299789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99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10" noProof="0" dirty="0" err="1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Tuyên</a:t>
            </a:r>
            <a:r>
              <a:rPr lang="en-US" sz="4000" b="1" kern="10" noProof="0" dirty="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kern="10" noProof="0" dirty="0" err="1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dương</a:t>
            </a:r>
            <a:endParaRPr kumimoji="0" lang="en-US" sz="4000" b="1" i="0" u="none" strike="noStrike" kern="10" cap="none" spc="0" normalizeH="0" baseline="0" noProof="0" dirty="0">
              <a:ln w="9525">
                <a:round/>
                <a:headEnd/>
                <a:tailEnd/>
              </a:ln>
              <a:gradFill rotWithShape="0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5400000" scaled="1"/>
              </a:gra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8550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3CF220A-D7D2-B2EE-005A-94E4D9A94E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3D72F95-8F68-2717-DF1E-888DB9744760}"/>
              </a:ext>
            </a:extLst>
          </p:cNvPr>
          <p:cNvSpPr txBox="1"/>
          <p:nvPr/>
        </p:nvSpPr>
        <p:spPr>
          <a:xfrm>
            <a:off x="1792013" y="1282261"/>
            <a:ext cx="5559973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2: </a:t>
            </a:r>
          </a:p>
          <a:p>
            <a:pPr algn="ctr"/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</a:t>
            </a:r>
          </a:p>
        </p:txBody>
      </p:sp>
    </p:spTree>
    <p:extLst>
      <p:ext uri="{BB962C8B-B14F-4D97-AF65-F5344CB8AC3E}">
        <p14:creationId xmlns:p14="http://schemas.microsoft.com/office/powerpoint/2010/main" val="553308115"/>
      </p:ext>
    </p:extLst>
  </p:cSld>
  <p:clrMapOvr>
    <a:masterClrMapping/>
  </p:clrMapOvr>
  <p:transition spd="slow">
    <p:cover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" y="3705367"/>
            <a:ext cx="2495550" cy="1445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8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2642" y="3212982"/>
            <a:ext cx="1828800" cy="1937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61414" y="685346"/>
            <a:ext cx="9017728" cy="4401205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tồn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9.</a:t>
            </a:r>
          </a:p>
          <a:p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đua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20-11;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Sinh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nếp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Rectangle 2"/>
          <p:cNvSpPr/>
          <p:nvPr/>
        </p:nvSpPr>
        <p:spPr>
          <a:xfrm>
            <a:off x="8174" y="-117473"/>
            <a:ext cx="9144001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400" b="1" kern="10" dirty="0" err="1">
                <a:ln w="12700">
                  <a:solidFill>
                    <a:srgbClr val="00FFFF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4400" b="1" kern="10" dirty="0">
                <a:ln w="12700">
                  <a:solidFill>
                    <a:srgbClr val="00FFFF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kern="10" dirty="0" err="1">
                <a:ln w="12700">
                  <a:solidFill>
                    <a:srgbClr val="00FFFF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hoạch</a:t>
            </a:r>
            <a:r>
              <a:rPr lang="en-US" sz="4400" b="1" kern="10" dirty="0">
                <a:ln w="12700">
                  <a:solidFill>
                    <a:srgbClr val="00FFFF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400" b="1" kern="10" dirty="0">
                <a:ln w="12700">
                  <a:solidFill>
                    <a:srgbClr val="00FFFF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tuần </a:t>
            </a:r>
            <a:r>
              <a:rPr lang="en-US" sz="4400" b="1" kern="10" dirty="0">
                <a:ln w="12700">
                  <a:solidFill>
                    <a:srgbClr val="00FFFF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vi-VN" sz="4400" b="1" kern="10" dirty="0">
                <a:ln w="12700">
                  <a:solidFill>
                    <a:srgbClr val="00FFFF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4400" b="1" kern="10" dirty="0">
              <a:ln w="12700">
                <a:solidFill>
                  <a:srgbClr val="00FFFF"/>
                </a:solidFill>
                <a:round/>
                <a:headEnd/>
                <a:tailEnd/>
              </a:ln>
              <a:solidFill>
                <a:srgbClr val="C00000"/>
              </a:solidFill>
              <a:effectLst>
                <a:outerShdw dist="45791" dir="2021404" algn="ctr" rotWithShape="0">
                  <a:srgbClr val="808080">
                    <a:alpha val="79999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144827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3549</TotalTime>
  <Words>373</Words>
  <Application>Microsoft Office PowerPoint</Application>
  <PresentationFormat>On-screen Show (16:9)</PresentationFormat>
  <Paragraphs>48</Paragraphs>
  <Slides>23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Calibri</vt:lpstr>
      <vt:lpstr>Garamond</vt:lpstr>
      <vt:lpstr>Times New Roman</vt:lpstr>
      <vt:lpstr>Meiryo</vt:lpstr>
      <vt:lpstr>Calibri Light</vt:lpstr>
      <vt:lpstr>.VnRevue</vt:lpstr>
      <vt:lpstr>Arial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Truyen Ha</cp:lastModifiedBy>
  <cp:revision>429</cp:revision>
  <dcterms:created xsi:type="dcterms:W3CDTF">2021-12-17T03:39:52Z</dcterms:created>
  <dcterms:modified xsi:type="dcterms:W3CDTF">2026-02-04T13:42:44Z</dcterms:modified>
</cp:coreProperties>
</file>