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25"/>
  </p:notesMasterIdLst>
  <p:sldIdLst>
    <p:sldId id="261" r:id="rId4"/>
    <p:sldId id="260" r:id="rId5"/>
    <p:sldId id="322" r:id="rId6"/>
    <p:sldId id="323" r:id="rId7"/>
    <p:sldId id="324" r:id="rId8"/>
    <p:sldId id="325" r:id="rId9"/>
    <p:sldId id="326" r:id="rId10"/>
    <p:sldId id="258" r:id="rId11"/>
    <p:sldId id="259" r:id="rId12"/>
    <p:sldId id="377" r:id="rId13"/>
    <p:sldId id="384" r:id="rId14"/>
    <p:sldId id="385" r:id="rId15"/>
    <p:sldId id="378" r:id="rId16"/>
    <p:sldId id="381" r:id="rId17"/>
    <p:sldId id="389" r:id="rId18"/>
    <p:sldId id="386" r:id="rId19"/>
    <p:sldId id="388" r:id="rId20"/>
    <p:sldId id="390" r:id="rId21"/>
    <p:sldId id="379" r:id="rId22"/>
    <p:sldId id="380" r:id="rId23"/>
    <p:sldId id="361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-31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F09D1-74B8-45C3-A919-C59B59B977B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D60E0-DE28-417E-BAE3-498295D9D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5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D60E0-DE28-417E-BAE3-498295D9D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0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D60E0-DE28-417E-BAE3-498295D9DF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6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6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1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7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A00-E4A8-4282-8860-71FBF6DEC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17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6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177285" y="171450"/>
            <a:ext cx="8789437" cy="48006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6F90AF-9A90-41BB-AEC9-06DC6A344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959" y="203366"/>
            <a:ext cx="442298" cy="3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=""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4" y="0"/>
            <a:ext cx="9166584" cy="5156204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=""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2584" y="3800261"/>
            <a:ext cx="1254790" cy="1355943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=""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2584" y="-1"/>
            <a:ext cx="9166584" cy="2204807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=""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18" y="330885"/>
            <a:ext cx="2756092" cy="9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800"/>
            <a:fld id="{8AADA961-9F27-400D-B399-EDFA7CB8CC05}" type="datetimeFigureOut">
              <a:rPr lang="en-US" sz="1400" smtClean="0">
                <a:solidFill>
                  <a:srgbClr val="000000"/>
                </a:solidFill>
              </a:rPr>
              <a:pPr defTabSz="685800"/>
              <a:t>11/15/2024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80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800"/>
            <a:fld id="{1DE6D53B-142C-4C3B-94CA-7CB621641E95}" type="slidenum">
              <a:rPr 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9698-8F3E-4D6C-B0F2-A99598EFCFBD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9099-F6E5-4CC5-9803-760F2EDF8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38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8EB1E-B2EB-402F-A4E9-8756F7B3E2E6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3D5C-17DC-49FD-AA69-23D96FF42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94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1E551-2B04-472B-9EB3-B9A61E5E0833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CF2F-4E56-40CD-A91F-06BB3EC73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8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77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4AEC-1BE8-4DE0-B547-FC4154A50FCE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D28C-9558-4ADB-978A-24ABA4ADC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62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4018" indent="0">
              <a:buNone/>
              <a:defRPr sz="1800" b="1"/>
            </a:lvl3pPr>
            <a:lvl4pPr marL="1371022" indent="0">
              <a:buNone/>
              <a:defRPr sz="1600" b="1"/>
            </a:lvl4pPr>
            <a:lvl5pPr marL="1828034" indent="0">
              <a:buNone/>
              <a:defRPr sz="1600" b="1"/>
            </a:lvl5pPr>
            <a:lvl6pPr marL="2285031" indent="0">
              <a:buNone/>
              <a:defRPr sz="1600" b="1"/>
            </a:lvl6pPr>
            <a:lvl7pPr marL="2742029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4018" indent="0">
              <a:buNone/>
              <a:defRPr sz="1800" b="1"/>
            </a:lvl3pPr>
            <a:lvl4pPr marL="1371022" indent="0">
              <a:buNone/>
              <a:defRPr sz="1600" b="1"/>
            </a:lvl4pPr>
            <a:lvl5pPr marL="1828034" indent="0">
              <a:buNone/>
              <a:defRPr sz="1600" b="1"/>
            </a:lvl5pPr>
            <a:lvl6pPr marL="2285031" indent="0">
              <a:buNone/>
              <a:defRPr sz="1600" b="1"/>
            </a:lvl6pPr>
            <a:lvl7pPr marL="2742029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7D2C-45C4-4360-ABF0-987463649AEE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D00F1-08AF-49A0-9F36-D02C3E229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68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1CE0-60C1-4CC4-B090-33C7C409F2DD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6EE8-809C-4B4C-BCDB-A59D9CE4A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00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C83D-A96F-4A86-B951-F0C61869EAD8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E827-CD0D-47FE-A81E-9321E2792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0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98" indent="0">
              <a:buNone/>
              <a:defRPr sz="1200"/>
            </a:lvl2pPr>
            <a:lvl3pPr marL="914018" indent="0">
              <a:buNone/>
              <a:defRPr sz="1000"/>
            </a:lvl3pPr>
            <a:lvl4pPr marL="1371022" indent="0">
              <a:buNone/>
              <a:defRPr sz="900"/>
            </a:lvl4pPr>
            <a:lvl5pPr marL="1828034" indent="0">
              <a:buNone/>
              <a:defRPr sz="900"/>
            </a:lvl5pPr>
            <a:lvl6pPr marL="2285031" indent="0">
              <a:buNone/>
              <a:defRPr sz="900"/>
            </a:lvl6pPr>
            <a:lvl7pPr marL="2742029" indent="0">
              <a:buNone/>
              <a:defRPr sz="900"/>
            </a:lvl7pPr>
            <a:lvl8pPr marL="3199040" indent="0">
              <a:buNone/>
              <a:defRPr sz="900"/>
            </a:lvl8pPr>
            <a:lvl9pPr marL="36560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550A7-2613-4C86-8672-145E9B489EC1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390A-CD70-4564-B23E-792BA9597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0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98" indent="0">
              <a:buNone/>
              <a:defRPr sz="2800"/>
            </a:lvl2pPr>
            <a:lvl3pPr marL="914018" indent="0">
              <a:buNone/>
              <a:defRPr sz="2400"/>
            </a:lvl3pPr>
            <a:lvl4pPr marL="1371022" indent="0">
              <a:buNone/>
              <a:defRPr sz="2000"/>
            </a:lvl4pPr>
            <a:lvl5pPr marL="1828034" indent="0">
              <a:buNone/>
              <a:defRPr sz="2000"/>
            </a:lvl5pPr>
            <a:lvl6pPr marL="2285031" indent="0">
              <a:buNone/>
              <a:defRPr sz="2000"/>
            </a:lvl6pPr>
            <a:lvl7pPr marL="2742029" indent="0">
              <a:buNone/>
              <a:defRPr sz="2000"/>
            </a:lvl7pPr>
            <a:lvl8pPr marL="3199040" indent="0">
              <a:buNone/>
              <a:defRPr sz="2000"/>
            </a:lvl8pPr>
            <a:lvl9pPr marL="365604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98" indent="0">
              <a:buNone/>
              <a:defRPr sz="1200"/>
            </a:lvl2pPr>
            <a:lvl3pPr marL="914018" indent="0">
              <a:buNone/>
              <a:defRPr sz="1000"/>
            </a:lvl3pPr>
            <a:lvl4pPr marL="1371022" indent="0">
              <a:buNone/>
              <a:defRPr sz="900"/>
            </a:lvl4pPr>
            <a:lvl5pPr marL="1828034" indent="0">
              <a:buNone/>
              <a:defRPr sz="900"/>
            </a:lvl5pPr>
            <a:lvl6pPr marL="2285031" indent="0">
              <a:buNone/>
              <a:defRPr sz="900"/>
            </a:lvl6pPr>
            <a:lvl7pPr marL="2742029" indent="0">
              <a:buNone/>
              <a:defRPr sz="900"/>
            </a:lvl7pPr>
            <a:lvl8pPr marL="3199040" indent="0">
              <a:buNone/>
              <a:defRPr sz="900"/>
            </a:lvl8pPr>
            <a:lvl9pPr marL="36560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EB9D-89FA-412B-9D2A-0F493091D1A6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9906-3993-4572-A412-3E80D289F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1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CA1C-E9FC-4A87-9A2D-F3C33E4A7C59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4062D-A6B8-4E2B-9848-C8B3F64F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53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4D2C-8777-4D3B-B2EF-0A5859634B79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88DC-6BC2-49F4-BF0F-C27BBF558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6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4EDB-FA3B-401C-9D1C-AD033D266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76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5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0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6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0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2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6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792D-A326-4CAE-AA59-19A81AB1DDF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1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70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347226A-C166-4DCA-B7CA-95B803144728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2452A-381D-4A93-8AE6-84486B580D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9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0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02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0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29" indent="-228498" algn="l" defTabSz="9140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498" algn="l" defTabSz="9140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498" algn="l" defTabSz="9140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1" indent="-228498" algn="l" defTabSz="9140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4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1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9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5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11" Type="http://schemas.openxmlformats.org/officeDocument/2006/relationships/image" Target="../media/image12.jpeg"/><Relationship Id="rId5" Type="http://schemas.openxmlformats.org/officeDocument/2006/relationships/slide" Target="slide8.xml"/><Relationship Id="rId10" Type="http://schemas.openxmlformats.org/officeDocument/2006/relationships/slide" Target="slide6.xml"/><Relationship Id="rId4" Type="http://schemas.openxmlformats.org/officeDocument/2006/relationships/image" Target="../media/image9.jp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17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9.jpg"/><Relationship Id="rId15" Type="http://schemas.microsoft.com/office/2007/relationships/hdphoto" Target="../media/hdphoto5.wdp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18" Type="http://schemas.openxmlformats.org/officeDocument/2006/relationships/image" Target="../media/image11.jpeg"/><Relationship Id="rId3" Type="http://schemas.openxmlformats.org/officeDocument/2006/relationships/audio" Target="../media/audio2.wav"/><Relationship Id="rId21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17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9.jpg"/><Relationship Id="rId15" Type="http://schemas.microsoft.com/office/2007/relationships/hdphoto" Target="../media/hdphoto5.wdp"/><Relationship Id="rId10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11" Type="http://schemas.openxmlformats.org/officeDocument/2006/relationships/image" Target="../media/image22.jpe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17" Type="http://schemas.openxmlformats.org/officeDocument/2006/relationships/image" Target="../media/image13.jpe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9.jpg"/><Relationship Id="rId15" Type="http://schemas.microsoft.com/office/2007/relationships/hdphoto" Target="../media/hdphoto6.wdp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Content Placeholder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5800" y="-628650"/>
            <a:ext cx="10515600" cy="6705600"/>
          </a:xfrm>
        </p:spPr>
      </p:pic>
      <p:sp>
        <p:nvSpPr>
          <p:cNvPr id="59395" name="Title 1"/>
          <p:cNvSpPr txBox="1">
            <a:spLocks/>
          </p:cNvSpPr>
          <p:nvPr/>
        </p:nvSpPr>
        <p:spPr bwMode="auto">
          <a:xfrm>
            <a:off x="2417762" y="3409950"/>
            <a:ext cx="4668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NĂM HỌC: 2024 - 2025</a:t>
            </a:r>
          </a:p>
        </p:txBody>
      </p:sp>
      <p:sp>
        <p:nvSpPr>
          <p:cNvPr id="59396" name="Subtitle 2"/>
          <p:cNvSpPr txBox="1">
            <a:spLocks/>
          </p:cNvSpPr>
          <p:nvPr/>
        </p:nvSpPr>
        <p:spPr bwMode="auto">
          <a:xfrm>
            <a:off x="1295400" y="623887"/>
            <a:ext cx="64198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ỦY BAN NHÂN DÂN THÀNH PHỐ </a:t>
            </a:r>
            <a:r>
              <a:rPr lang="vi-VN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QUY NHƠN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TRƯỜNG TIỂU HỌC VÕ VĂN DŨNG</a:t>
            </a:r>
            <a:endParaRPr lang="en-US" sz="16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9399" name="Rectangle 1"/>
          <p:cNvSpPr>
            <a:spLocks noChangeArrowheads="1"/>
          </p:cNvSpPr>
          <p:nvPr/>
        </p:nvSpPr>
        <p:spPr bwMode="auto">
          <a:xfrm>
            <a:off x="2286000" y="2647950"/>
            <a:ext cx="487680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1600" b="1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GIÁO VIÊN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: NGUYỄN PHƯƠNG 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2100" y="1437028"/>
            <a:ext cx="5943600" cy="4639922"/>
          </a:xfrm>
          <a:prstGeom prst="rect">
            <a:avLst/>
          </a:prstGeom>
          <a:noFill/>
        </p:spPr>
        <p:txBody>
          <a:bodyPr spcFirstLastPara="1" lIns="68580" tIns="34290" rIns="68580" bIns="34290">
            <a:prstTxWarp prst="textArchUp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spc="38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spc="38" dirty="0" smtClean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spc="38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VỀ DỰ GIỜ, THĂM LỚP!</a:t>
            </a:r>
            <a:endParaRPr lang="en-US" sz="9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18028"/>
            <a:ext cx="1905000" cy="75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86000" y="2971370"/>
            <a:ext cx="487680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LỚP DẠY: LỚP 5D</a:t>
            </a:r>
          </a:p>
        </p:txBody>
      </p:sp>
    </p:spTree>
    <p:extLst>
      <p:ext uri="{BB962C8B-B14F-4D97-AF65-F5344CB8AC3E}">
        <p14:creationId xmlns:p14="http://schemas.microsoft.com/office/powerpoint/2010/main" val="23132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7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8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7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14550"/>
            <a:ext cx="4419600" cy="298769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7818" y="133350"/>
            <a:ext cx="495538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811713"/>
            <a:ext cx="4529058" cy="769437"/>
          </a:xfrm>
          <a:prstGeom prst="rect">
            <a:avLst/>
          </a:prstGeom>
          <a:noFill/>
        </p:spPr>
        <p:txBody>
          <a:bodyPr wrap="square" lIns="91418" tIns="45718" rIns="91418" bIns="45718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KHÁM PHÁ</a:t>
            </a:r>
            <a:endParaRPr lang="en-US" sz="4400" b="1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8B021F-60D2-363E-4650-577FF4C3A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2" y="57150"/>
            <a:ext cx="5538017" cy="4419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110" y="4400550"/>
            <a:ext cx="5353665" cy="784830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28. </a:t>
            </a: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kem</a:t>
            </a:r>
            <a:endParaRPr lang="en-US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8811E13D-F748-8C25-9042-68831374F448}"/>
              </a:ext>
            </a:extLst>
          </p:cNvPr>
          <p:cNvSpPr/>
          <p:nvPr/>
        </p:nvSpPr>
        <p:spPr>
          <a:xfrm>
            <a:off x="5867400" y="223034"/>
            <a:ext cx="3048000" cy="4101316"/>
          </a:xfrm>
          <a:custGeom>
            <a:avLst/>
            <a:gdLst>
              <a:gd name="connsiteX0" fmla="*/ 0 w 7183743"/>
              <a:gd name="connsiteY0" fmla="*/ 0 h 6622775"/>
              <a:gd name="connsiteX1" fmla="*/ 526808 w 7183743"/>
              <a:gd name="connsiteY1" fmla="*/ 0 h 6622775"/>
              <a:gd name="connsiteX2" fmla="*/ 1053616 w 7183743"/>
              <a:gd name="connsiteY2" fmla="*/ 0 h 6622775"/>
              <a:gd name="connsiteX3" fmla="*/ 1436749 w 7183743"/>
              <a:gd name="connsiteY3" fmla="*/ 0 h 6622775"/>
              <a:gd name="connsiteX4" fmla="*/ 2179069 w 7183743"/>
              <a:gd name="connsiteY4" fmla="*/ 0 h 6622775"/>
              <a:gd name="connsiteX5" fmla="*/ 2634039 w 7183743"/>
              <a:gd name="connsiteY5" fmla="*/ 0 h 6622775"/>
              <a:gd name="connsiteX6" fmla="*/ 3376359 w 7183743"/>
              <a:gd name="connsiteY6" fmla="*/ 0 h 6622775"/>
              <a:gd name="connsiteX7" fmla="*/ 3975004 w 7183743"/>
              <a:gd name="connsiteY7" fmla="*/ 0 h 6622775"/>
              <a:gd name="connsiteX8" fmla="*/ 4645487 w 7183743"/>
              <a:gd name="connsiteY8" fmla="*/ 0 h 6622775"/>
              <a:gd name="connsiteX9" fmla="*/ 5172295 w 7183743"/>
              <a:gd name="connsiteY9" fmla="*/ 0 h 6622775"/>
              <a:gd name="connsiteX10" fmla="*/ 5627265 w 7183743"/>
              <a:gd name="connsiteY10" fmla="*/ 0 h 6622775"/>
              <a:gd name="connsiteX11" fmla="*/ 6369585 w 7183743"/>
              <a:gd name="connsiteY11" fmla="*/ 0 h 6622775"/>
              <a:gd name="connsiteX12" fmla="*/ 7183743 w 7183743"/>
              <a:gd name="connsiteY12" fmla="*/ 0 h 6622775"/>
              <a:gd name="connsiteX13" fmla="*/ 7183743 w 7183743"/>
              <a:gd name="connsiteY13" fmla="*/ 485670 h 6622775"/>
              <a:gd name="connsiteX14" fmla="*/ 7183743 w 7183743"/>
              <a:gd name="connsiteY14" fmla="*/ 1037568 h 6622775"/>
              <a:gd name="connsiteX15" fmla="*/ 7183743 w 7183743"/>
              <a:gd name="connsiteY15" fmla="*/ 1721922 h 6622775"/>
              <a:gd name="connsiteX16" fmla="*/ 7183743 w 7183743"/>
              <a:gd name="connsiteY16" fmla="*/ 2075136 h 6622775"/>
              <a:gd name="connsiteX17" fmla="*/ 7183743 w 7183743"/>
              <a:gd name="connsiteY17" fmla="*/ 2627034 h 6622775"/>
              <a:gd name="connsiteX18" fmla="*/ 7183743 w 7183743"/>
              <a:gd name="connsiteY18" fmla="*/ 3046476 h 6622775"/>
              <a:gd name="connsiteX19" fmla="*/ 7183743 w 7183743"/>
              <a:gd name="connsiteY19" fmla="*/ 3399691 h 6622775"/>
              <a:gd name="connsiteX20" fmla="*/ 7183743 w 7183743"/>
              <a:gd name="connsiteY20" fmla="*/ 3951589 h 6622775"/>
              <a:gd name="connsiteX21" fmla="*/ 7183743 w 7183743"/>
              <a:gd name="connsiteY21" fmla="*/ 4304804 h 6622775"/>
              <a:gd name="connsiteX22" fmla="*/ 7183743 w 7183743"/>
              <a:gd name="connsiteY22" fmla="*/ 4658018 h 6622775"/>
              <a:gd name="connsiteX23" fmla="*/ 7183743 w 7183743"/>
              <a:gd name="connsiteY23" fmla="*/ 5011233 h 6622775"/>
              <a:gd name="connsiteX24" fmla="*/ 7183743 w 7183743"/>
              <a:gd name="connsiteY24" fmla="*/ 5563131 h 6622775"/>
              <a:gd name="connsiteX25" fmla="*/ 7183743 w 7183743"/>
              <a:gd name="connsiteY25" fmla="*/ 6622775 h 6622775"/>
              <a:gd name="connsiteX26" fmla="*/ 6800610 w 7183743"/>
              <a:gd name="connsiteY26" fmla="*/ 6622775 h 6622775"/>
              <a:gd name="connsiteX27" fmla="*/ 6417477 w 7183743"/>
              <a:gd name="connsiteY27" fmla="*/ 6622775 h 6622775"/>
              <a:gd name="connsiteX28" fmla="*/ 5890669 w 7183743"/>
              <a:gd name="connsiteY28" fmla="*/ 6622775 h 6622775"/>
              <a:gd name="connsiteX29" fmla="*/ 5507536 w 7183743"/>
              <a:gd name="connsiteY29" fmla="*/ 6622775 h 6622775"/>
              <a:gd name="connsiteX30" fmla="*/ 4837054 w 7183743"/>
              <a:gd name="connsiteY30" fmla="*/ 6622775 h 6622775"/>
              <a:gd name="connsiteX31" fmla="*/ 4310246 w 7183743"/>
              <a:gd name="connsiteY31" fmla="*/ 6622775 h 6622775"/>
              <a:gd name="connsiteX32" fmla="*/ 3639763 w 7183743"/>
              <a:gd name="connsiteY32" fmla="*/ 6622775 h 6622775"/>
              <a:gd name="connsiteX33" fmla="*/ 3041118 w 7183743"/>
              <a:gd name="connsiteY33" fmla="*/ 6622775 h 6622775"/>
              <a:gd name="connsiteX34" fmla="*/ 2657985 w 7183743"/>
              <a:gd name="connsiteY34" fmla="*/ 6622775 h 6622775"/>
              <a:gd name="connsiteX35" fmla="*/ 1915665 w 7183743"/>
              <a:gd name="connsiteY35" fmla="*/ 6622775 h 6622775"/>
              <a:gd name="connsiteX36" fmla="*/ 1388857 w 7183743"/>
              <a:gd name="connsiteY36" fmla="*/ 6622775 h 6622775"/>
              <a:gd name="connsiteX37" fmla="*/ 862049 w 7183743"/>
              <a:gd name="connsiteY37" fmla="*/ 6622775 h 6622775"/>
              <a:gd name="connsiteX38" fmla="*/ 0 w 7183743"/>
              <a:gd name="connsiteY38" fmla="*/ 6622775 h 6622775"/>
              <a:gd name="connsiteX39" fmla="*/ 0 w 7183743"/>
              <a:gd name="connsiteY39" fmla="*/ 6203333 h 6622775"/>
              <a:gd name="connsiteX40" fmla="*/ 0 w 7183743"/>
              <a:gd name="connsiteY40" fmla="*/ 5585207 h 6622775"/>
              <a:gd name="connsiteX41" fmla="*/ 0 w 7183743"/>
              <a:gd name="connsiteY41" fmla="*/ 5099537 h 6622775"/>
              <a:gd name="connsiteX42" fmla="*/ 0 w 7183743"/>
              <a:gd name="connsiteY42" fmla="*/ 4613867 h 6622775"/>
              <a:gd name="connsiteX43" fmla="*/ 0 w 7183743"/>
              <a:gd name="connsiteY43" fmla="*/ 4061969 h 6622775"/>
              <a:gd name="connsiteX44" fmla="*/ 0 w 7183743"/>
              <a:gd name="connsiteY44" fmla="*/ 3510071 h 6622775"/>
              <a:gd name="connsiteX45" fmla="*/ 0 w 7183743"/>
              <a:gd name="connsiteY45" fmla="*/ 2825717 h 6622775"/>
              <a:gd name="connsiteX46" fmla="*/ 0 w 7183743"/>
              <a:gd name="connsiteY46" fmla="*/ 2141364 h 6622775"/>
              <a:gd name="connsiteX47" fmla="*/ 0 w 7183743"/>
              <a:gd name="connsiteY47" fmla="*/ 1788149 h 6622775"/>
              <a:gd name="connsiteX48" fmla="*/ 0 w 7183743"/>
              <a:gd name="connsiteY48" fmla="*/ 1302479 h 6622775"/>
              <a:gd name="connsiteX49" fmla="*/ 0 w 7183743"/>
              <a:gd name="connsiteY49" fmla="*/ 883037 h 6622775"/>
              <a:gd name="connsiteX50" fmla="*/ 0 w 7183743"/>
              <a:gd name="connsiteY50" fmla="*/ 0 h 66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183743" h="6622775" fill="none" extrusionOk="0">
                <a:moveTo>
                  <a:pt x="0" y="0"/>
                </a:moveTo>
                <a:cubicBezTo>
                  <a:pt x="108297" y="-22292"/>
                  <a:pt x="284475" y="554"/>
                  <a:pt x="526808" y="0"/>
                </a:cubicBezTo>
                <a:cubicBezTo>
                  <a:pt x="769141" y="-554"/>
                  <a:pt x="917814" y="48811"/>
                  <a:pt x="1053616" y="0"/>
                </a:cubicBezTo>
                <a:cubicBezTo>
                  <a:pt x="1189418" y="-48811"/>
                  <a:pt x="1277171" y="36097"/>
                  <a:pt x="1436749" y="0"/>
                </a:cubicBezTo>
                <a:cubicBezTo>
                  <a:pt x="1596327" y="-36097"/>
                  <a:pt x="1935200" y="39047"/>
                  <a:pt x="2179069" y="0"/>
                </a:cubicBezTo>
                <a:cubicBezTo>
                  <a:pt x="2422938" y="-39047"/>
                  <a:pt x="2413211" y="4902"/>
                  <a:pt x="2634039" y="0"/>
                </a:cubicBezTo>
                <a:cubicBezTo>
                  <a:pt x="2854867" y="-4902"/>
                  <a:pt x="3226620" y="7392"/>
                  <a:pt x="3376359" y="0"/>
                </a:cubicBezTo>
                <a:cubicBezTo>
                  <a:pt x="3526098" y="-7392"/>
                  <a:pt x="3687129" y="56764"/>
                  <a:pt x="3975004" y="0"/>
                </a:cubicBezTo>
                <a:cubicBezTo>
                  <a:pt x="4262880" y="-56764"/>
                  <a:pt x="4444071" y="55539"/>
                  <a:pt x="4645487" y="0"/>
                </a:cubicBezTo>
                <a:cubicBezTo>
                  <a:pt x="4846903" y="-55539"/>
                  <a:pt x="5008261" y="54052"/>
                  <a:pt x="5172295" y="0"/>
                </a:cubicBezTo>
                <a:cubicBezTo>
                  <a:pt x="5336329" y="-54052"/>
                  <a:pt x="5440480" y="17020"/>
                  <a:pt x="5627265" y="0"/>
                </a:cubicBezTo>
                <a:cubicBezTo>
                  <a:pt x="5814050" y="-17020"/>
                  <a:pt x="6019807" y="53816"/>
                  <a:pt x="6369585" y="0"/>
                </a:cubicBezTo>
                <a:cubicBezTo>
                  <a:pt x="6719363" y="-53816"/>
                  <a:pt x="6859075" y="1606"/>
                  <a:pt x="7183743" y="0"/>
                </a:cubicBezTo>
                <a:cubicBezTo>
                  <a:pt x="7216060" y="206760"/>
                  <a:pt x="7158301" y="316615"/>
                  <a:pt x="7183743" y="485670"/>
                </a:cubicBezTo>
                <a:cubicBezTo>
                  <a:pt x="7209185" y="654725"/>
                  <a:pt x="7127445" y="811756"/>
                  <a:pt x="7183743" y="1037568"/>
                </a:cubicBezTo>
                <a:cubicBezTo>
                  <a:pt x="7240041" y="1263380"/>
                  <a:pt x="7118229" y="1559136"/>
                  <a:pt x="7183743" y="1721922"/>
                </a:cubicBezTo>
                <a:cubicBezTo>
                  <a:pt x="7249257" y="1884708"/>
                  <a:pt x="7153195" y="1927061"/>
                  <a:pt x="7183743" y="2075136"/>
                </a:cubicBezTo>
                <a:cubicBezTo>
                  <a:pt x="7214291" y="2223211"/>
                  <a:pt x="7179275" y="2394459"/>
                  <a:pt x="7183743" y="2627034"/>
                </a:cubicBezTo>
                <a:cubicBezTo>
                  <a:pt x="7188211" y="2859609"/>
                  <a:pt x="7157358" y="2905558"/>
                  <a:pt x="7183743" y="3046476"/>
                </a:cubicBezTo>
                <a:cubicBezTo>
                  <a:pt x="7210128" y="3187394"/>
                  <a:pt x="7169566" y="3320347"/>
                  <a:pt x="7183743" y="3399691"/>
                </a:cubicBezTo>
                <a:cubicBezTo>
                  <a:pt x="7197920" y="3479036"/>
                  <a:pt x="7134539" y="3725793"/>
                  <a:pt x="7183743" y="3951589"/>
                </a:cubicBezTo>
                <a:cubicBezTo>
                  <a:pt x="7232947" y="4177385"/>
                  <a:pt x="7148117" y="4178268"/>
                  <a:pt x="7183743" y="4304804"/>
                </a:cubicBezTo>
                <a:cubicBezTo>
                  <a:pt x="7219369" y="4431341"/>
                  <a:pt x="7171293" y="4485625"/>
                  <a:pt x="7183743" y="4658018"/>
                </a:cubicBezTo>
                <a:cubicBezTo>
                  <a:pt x="7196193" y="4830411"/>
                  <a:pt x="7147661" y="4863989"/>
                  <a:pt x="7183743" y="5011233"/>
                </a:cubicBezTo>
                <a:cubicBezTo>
                  <a:pt x="7219825" y="5158478"/>
                  <a:pt x="7150948" y="5362679"/>
                  <a:pt x="7183743" y="5563131"/>
                </a:cubicBezTo>
                <a:cubicBezTo>
                  <a:pt x="7216538" y="5763583"/>
                  <a:pt x="7137687" y="6146645"/>
                  <a:pt x="7183743" y="6622775"/>
                </a:cubicBezTo>
                <a:cubicBezTo>
                  <a:pt x="7057899" y="6629105"/>
                  <a:pt x="6938855" y="6586922"/>
                  <a:pt x="6800610" y="6622775"/>
                </a:cubicBezTo>
                <a:cubicBezTo>
                  <a:pt x="6662365" y="6658628"/>
                  <a:pt x="6536845" y="6620404"/>
                  <a:pt x="6417477" y="6622775"/>
                </a:cubicBezTo>
                <a:cubicBezTo>
                  <a:pt x="6298109" y="6625146"/>
                  <a:pt x="6010677" y="6560849"/>
                  <a:pt x="5890669" y="6622775"/>
                </a:cubicBezTo>
                <a:cubicBezTo>
                  <a:pt x="5770661" y="6684701"/>
                  <a:pt x="5669406" y="6601269"/>
                  <a:pt x="5507536" y="6622775"/>
                </a:cubicBezTo>
                <a:cubicBezTo>
                  <a:pt x="5345666" y="6644281"/>
                  <a:pt x="5027170" y="6604515"/>
                  <a:pt x="4837054" y="6622775"/>
                </a:cubicBezTo>
                <a:cubicBezTo>
                  <a:pt x="4646938" y="6641035"/>
                  <a:pt x="4570929" y="6595835"/>
                  <a:pt x="4310246" y="6622775"/>
                </a:cubicBezTo>
                <a:cubicBezTo>
                  <a:pt x="4049563" y="6649715"/>
                  <a:pt x="3966742" y="6555907"/>
                  <a:pt x="3639763" y="6622775"/>
                </a:cubicBezTo>
                <a:cubicBezTo>
                  <a:pt x="3312784" y="6689643"/>
                  <a:pt x="3215410" y="6599378"/>
                  <a:pt x="3041118" y="6622775"/>
                </a:cubicBezTo>
                <a:cubicBezTo>
                  <a:pt x="2866826" y="6646172"/>
                  <a:pt x="2750200" y="6577628"/>
                  <a:pt x="2657985" y="6622775"/>
                </a:cubicBezTo>
                <a:cubicBezTo>
                  <a:pt x="2565770" y="6667922"/>
                  <a:pt x="2106692" y="6565987"/>
                  <a:pt x="1915665" y="6622775"/>
                </a:cubicBezTo>
                <a:cubicBezTo>
                  <a:pt x="1724638" y="6679563"/>
                  <a:pt x="1516904" y="6579501"/>
                  <a:pt x="1388857" y="6622775"/>
                </a:cubicBezTo>
                <a:cubicBezTo>
                  <a:pt x="1260810" y="6666049"/>
                  <a:pt x="1068516" y="6578650"/>
                  <a:pt x="862049" y="6622775"/>
                </a:cubicBezTo>
                <a:cubicBezTo>
                  <a:pt x="655582" y="6666900"/>
                  <a:pt x="349111" y="6538271"/>
                  <a:pt x="0" y="6622775"/>
                </a:cubicBezTo>
                <a:cubicBezTo>
                  <a:pt x="-42801" y="6429296"/>
                  <a:pt x="35870" y="6317071"/>
                  <a:pt x="0" y="6203333"/>
                </a:cubicBezTo>
                <a:cubicBezTo>
                  <a:pt x="-35870" y="6089595"/>
                  <a:pt x="16496" y="5725068"/>
                  <a:pt x="0" y="5585207"/>
                </a:cubicBezTo>
                <a:cubicBezTo>
                  <a:pt x="-16496" y="5445346"/>
                  <a:pt x="50455" y="5233359"/>
                  <a:pt x="0" y="5099537"/>
                </a:cubicBezTo>
                <a:cubicBezTo>
                  <a:pt x="-50455" y="4965715"/>
                  <a:pt x="38992" y="4829966"/>
                  <a:pt x="0" y="4613867"/>
                </a:cubicBezTo>
                <a:cubicBezTo>
                  <a:pt x="-38992" y="4397768"/>
                  <a:pt x="8071" y="4274026"/>
                  <a:pt x="0" y="4061969"/>
                </a:cubicBezTo>
                <a:cubicBezTo>
                  <a:pt x="-8071" y="3849912"/>
                  <a:pt x="43750" y="3682333"/>
                  <a:pt x="0" y="3510071"/>
                </a:cubicBezTo>
                <a:cubicBezTo>
                  <a:pt x="-43750" y="3337809"/>
                  <a:pt x="81915" y="2966267"/>
                  <a:pt x="0" y="2825717"/>
                </a:cubicBezTo>
                <a:cubicBezTo>
                  <a:pt x="-81915" y="2685167"/>
                  <a:pt x="64446" y="2412596"/>
                  <a:pt x="0" y="2141364"/>
                </a:cubicBezTo>
                <a:cubicBezTo>
                  <a:pt x="-64446" y="1870132"/>
                  <a:pt x="32923" y="1951674"/>
                  <a:pt x="0" y="1788149"/>
                </a:cubicBezTo>
                <a:cubicBezTo>
                  <a:pt x="-32923" y="1624624"/>
                  <a:pt x="36944" y="1411404"/>
                  <a:pt x="0" y="1302479"/>
                </a:cubicBezTo>
                <a:cubicBezTo>
                  <a:pt x="-36944" y="1193554"/>
                  <a:pt x="23867" y="976759"/>
                  <a:pt x="0" y="883037"/>
                </a:cubicBezTo>
                <a:cubicBezTo>
                  <a:pt x="-23867" y="789315"/>
                  <a:pt x="27666" y="328336"/>
                  <a:pt x="0" y="0"/>
                </a:cubicBezTo>
                <a:close/>
              </a:path>
              <a:path w="7183743" h="6622775" stroke="0" extrusionOk="0">
                <a:moveTo>
                  <a:pt x="0" y="0"/>
                </a:moveTo>
                <a:cubicBezTo>
                  <a:pt x="130902" y="-12744"/>
                  <a:pt x="273634" y="56065"/>
                  <a:pt x="526808" y="0"/>
                </a:cubicBezTo>
                <a:cubicBezTo>
                  <a:pt x="779982" y="-56065"/>
                  <a:pt x="762549" y="39042"/>
                  <a:pt x="909941" y="0"/>
                </a:cubicBezTo>
                <a:cubicBezTo>
                  <a:pt x="1057333" y="-39042"/>
                  <a:pt x="1488765" y="1344"/>
                  <a:pt x="1652261" y="0"/>
                </a:cubicBezTo>
                <a:cubicBezTo>
                  <a:pt x="1815757" y="-1344"/>
                  <a:pt x="2107575" y="5686"/>
                  <a:pt x="2250906" y="0"/>
                </a:cubicBezTo>
                <a:cubicBezTo>
                  <a:pt x="2394237" y="-5686"/>
                  <a:pt x="2703676" y="70389"/>
                  <a:pt x="2849551" y="0"/>
                </a:cubicBezTo>
                <a:cubicBezTo>
                  <a:pt x="2995427" y="-70389"/>
                  <a:pt x="3170038" y="21840"/>
                  <a:pt x="3376359" y="0"/>
                </a:cubicBezTo>
                <a:cubicBezTo>
                  <a:pt x="3582680" y="-21840"/>
                  <a:pt x="3793502" y="41179"/>
                  <a:pt x="3903167" y="0"/>
                </a:cubicBezTo>
                <a:cubicBezTo>
                  <a:pt x="4012832" y="-41179"/>
                  <a:pt x="4349709" y="84174"/>
                  <a:pt x="4645487" y="0"/>
                </a:cubicBezTo>
                <a:cubicBezTo>
                  <a:pt x="4941265" y="-84174"/>
                  <a:pt x="5001974" y="4343"/>
                  <a:pt x="5100458" y="0"/>
                </a:cubicBezTo>
                <a:cubicBezTo>
                  <a:pt x="5198942" y="-4343"/>
                  <a:pt x="5503346" y="42544"/>
                  <a:pt x="5842778" y="0"/>
                </a:cubicBezTo>
                <a:cubicBezTo>
                  <a:pt x="6182210" y="-42544"/>
                  <a:pt x="6388854" y="77280"/>
                  <a:pt x="6585098" y="0"/>
                </a:cubicBezTo>
                <a:cubicBezTo>
                  <a:pt x="6781342" y="-77280"/>
                  <a:pt x="7054833" y="64429"/>
                  <a:pt x="7183743" y="0"/>
                </a:cubicBezTo>
                <a:cubicBezTo>
                  <a:pt x="7191052" y="259544"/>
                  <a:pt x="7123208" y="419118"/>
                  <a:pt x="7183743" y="551898"/>
                </a:cubicBezTo>
                <a:cubicBezTo>
                  <a:pt x="7244278" y="684678"/>
                  <a:pt x="7128772" y="834082"/>
                  <a:pt x="7183743" y="1103796"/>
                </a:cubicBezTo>
                <a:cubicBezTo>
                  <a:pt x="7238714" y="1373510"/>
                  <a:pt x="7139146" y="1507861"/>
                  <a:pt x="7183743" y="1721922"/>
                </a:cubicBezTo>
                <a:cubicBezTo>
                  <a:pt x="7228340" y="1935983"/>
                  <a:pt x="7155246" y="2073585"/>
                  <a:pt x="7183743" y="2406275"/>
                </a:cubicBezTo>
                <a:cubicBezTo>
                  <a:pt x="7212240" y="2738965"/>
                  <a:pt x="7181582" y="2779447"/>
                  <a:pt x="7183743" y="2958173"/>
                </a:cubicBezTo>
                <a:cubicBezTo>
                  <a:pt x="7185904" y="3136899"/>
                  <a:pt x="7150047" y="3196927"/>
                  <a:pt x="7183743" y="3377615"/>
                </a:cubicBezTo>
                <a:cubicBezTo>
                  <a:pt x="7217439" y="3558303"/>
                  <a:pt x="7161445" y="3619584"/>
                  <a:pt x="7183743" y="3730830"/>
                </a:cubicBezTo>
                <a:cubicBezTo>
                  <a:pt x="7206041" y="3842077"/>
                  <a:pt x="7125938" y="4053613"/>
                  <a:pt x="7183743" y="4348956"/>
                </a:cubicBezTo>
                <a:cubicBezTo>
                  <a:pt x="7241548" y="4644299"/>
                  <a:pt x="7129989" y="4595085"/>
                  <a:pt x="7183743" y="4834626"/>
                </a:cubicBezTo>
                <a:cubicBezTo>
                  <a:pt x="7237497" y="5074167"/>
                  <a:pt x="7159552" y="5103703"/>
                  <a:pt x="7183743" y="5320296"/>
                </a:cubicBezTo>
                <a:cubicBezTo>
                  <a:pt x="7207934" y="5536889"/>
                  <a:pt x="7120860" y="5754680"/>
                  <a:pt x="7183743" y="6004649"/>
                </a:cubicBezTo>
                <a:cubicBezTo>
                  <a:pt x="7246626" y="6254618"/>
                  <a:pt x="7156535" y="6419905"/>
                  <a:pt x="7183743" y="6622775"/>
                </a:cubicBezTo>
                <a:cubicBezTo>
                  <a:pt x="7004864" y="6636647"/>
                  <a:pt x="6802384" y="6603621"/>
                  <a:pt x="6656935" y="6622775"/>
                </a:cubicBezTo>
                <a:cubicBezTo>
                  <a:pt x="6511486" y="6641929"/>
                  <a:pt x="6315987" y="6597651"/>
                  <a:pt x="6130127" y="6622775"/>
                </a:cubicBezTo>
                <a:cubicBezTo>
                  <a:pt x="5944267" y="6647899"/>
                  <a:pt x="5752789" y="6542183"/>
                  <a:pt x="5387807" y="6622775"/>
                </a:cubicBezTo>
                <a:cubicBezTo>
                  <a:pt x="5022825" y="6703367"/>
                  <a:pt x="5157528" y="6606879"/>
                  <a:pt x="4932837" y="6622775"/>
                </a:cubicBezTo>
                <a:cubicBezTo>
                  <a:pt x="4708146" y="6638671"/>
                  <a:pt x="4479382" y="6563862"/>
                  <a:pt x="4334192" y="6622775"/>
                </a:cubicBezTo>
                <a:cubicBezTo>
                  <a:pt x="4189003" y="6681688"/>
                  <a:pt x="3757812" y="6576614"/>
                  <a:pt x="3591872" y="6622775"/>
                </a:cubicBezTo>
                <a:cubicBezTo>
                  <a:pt x="3425932" y="6668936"/>
                  <a:pt x="3115644" y="6594699"/>
                  <a:pt x="2993226" y="6622775"/>
                </a:cubicBezTo>
                <a:cubicBezTo>
                  <a:pt x="2870808" y="6650851"/>
                  <a:pt x="2520639" y="6620303"/>
                  <a:pt x="2250906" y="6622775"/>
                </a:cubicBezTo>
                <a:cubicBezTo>
                  <a:pt x="1981173" y="6625247"/>
                  <a:pt x="1985764" y="6613103"/>
                  <a:pt x="1724098" y="6622775"/>
                </a:cubicBezTo>
                <a:cubicBezTo>
                  <a:pt x="1462432" y="6632447"/>
                  <a:pt x="1277821" y="6563898"/>
                  <a:pt x="1053616" y="6622775"/>
                </a:cubicBezTo>
                <a:cubicBezTo>
                  <a:pt x="829411" y="6681652"/>
                  <a:pt x="802879" y="6608697"/>
                  <a:pt x="670483" y="6622775"/>
                </a:cubicBezTo>
                <a:cubicBezTo>
                  <a:pt x="538087" y="6636853"/>
                  <a:pt x="297789" y="6556184"/>
                  <a:pt x="0" y="6622775"/>
                </a:cubicBezTo>
                <a:cubicBezTo>
                  <a:pt x="-14655" y="6474106"/>
                  <a:pt x="60882" y="6344724"/>
                  <a:pt x="0" y="6070877"/>
                </a:cubicBezTo>
                <a:cubicBezTo>
                  <a:pt x="-60882" y="5797030"/>
                  <a:pt x="38302" y="5815350"/>
                  <a:pt x="0" y="5717662"/>
                </a:cubicBezTo>
                <a:cubicBezTo>
                  <a:pt x="-38302" y="5619974"/>
                  <a:pt x="54242" y="5279210"/>
                  <a:pt x="0" y="5099537"/>
                </a:cubicBezTo>
                <a:cubicBezTo>
                  <a:pt x="-54242" y="4919865"/>
                  <a:pt x="37654" y="4719448"/>
                  <a:pt x="0" y="4547639"/>
                </a:cubicBezTo>
                <a:cubicBezTo>
                  <a:pt x="-37654" y="4375830"/>
                  <a:pt x="25394" y="4326642"/>
                  <a:pt x="0" y="4128196"/>
                </a:cubicBezTo>
                <a:cubicBezTo>
                  <a:pt x="-25394" y="3929750"/>
                  <a:pt x="65161" y="3771090"/>
                  <a:pt x="0" y="3510071"/>
                </a:cubicBezTo>
                <a:cubicBezTo>
                  <a:pt x="-65161" y="3249053"/>
                  <a:pt x="30402" y="3270619"/>
                  <a:pt x="0" y="3090628"/>
                </a:cubicBezTo>
                <a:cubicBezTo>
                  <a:pt x="-30402" y="2910637"/>
                  <a:pt x="7048" y="2599148"/>
                  <a:pt x="0" y="2472503"/>
                </a:cubicBezTo>
                <a:cubicBezTo>
                  <a:pt x="-7048" y="2345858"/>
                  <a:pt x="2663" y="2100029"/>
                  <a:pt x="0" y="1788149"/>
                </a:cubicBezTo>
                <a:cubicBezTo>
                  <a:pt x="-2663" y="1476269"/>
                  <a:pt x="13126" y="1495664"/>
                  <a:pt x="0" y="1302479"/>
                </a:cubicBezTo>
                <a:cubicBezTo>
                  <a:pt x="-13126" y="1109294"/>
                  <a:pt x="31890" y="981426"/>
                  <a:pt x="0" y="883037"/>
                </a:cubicBezTo>
                <a:cubicBezTo>
                  <a:pt x="-31890" y="784648"/>
                  <a:pt x="82944" y="284736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2117807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45720" tIns="22860" rIns="45720" bIns="2286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vi-V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28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góp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vi-V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về </a:t>
            </a:r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 thức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của văn bản này bằng cách chỉ ra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2010"/>
              </a:lnSpc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H</a:t>
            </a:r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 điều tích cực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lnSpc>
                <a:spcPct val="122010"/>
              </a:lnSpc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M</a:t>
            </a:r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ột điều em mong muốn thay đổi.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761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2;p21"/>
          <p:cNvSpPr txBox="1"/>
          <p:nvPr/>
        </p:nvSpPr>
        <p:spPr>
          <a:xfrm>
            <a:off x="266561" y="1520397"/>
            <a:ext cx="1543050" cy="180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lnSpc>
                <a:spcPct val="171222"/>
              </a:lnSpc>
            </a:pPr>
            <a:endParaRPr sz="2400">
              <a:solidFill>
                <a:schemeClr val="dk1"/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Google Shape;338;p21">
            <a:extLst>
              <a:ext uri="{FF2B5EF4-FFF2-40B4-BE49-F238E27FC236}">
                <a16:creationId xmlns=""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381000" y="2482380"/>
            <a:ext cx="41361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/>
            <a:r>
              <a:rPr lang="vi-VN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 29.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Góp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ý</a:t>
            </a:r>
            <a:r>
              <a:rPr lang="vi-VN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 An</a:t>
            </a:r>
            <a:endParaRPr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338;p21">
            <a:extLst>
              <a:ext uri="{FF2B5EF4-FFF2-40B4-BE49-F238E27FC236}">
                <a16:creationId xmlns="" xmlns:a16="http://schemas.microsoft.com/office/drawing/2014/main" id="{B24F1799-F16E-4718-BADB-7C9D0EE2C94D}"/>
              </a:ext>
            </a:extLst>
          </p:cNvPr>
          <p:cNvSpPr txBox="1"/>
          <p:nvPr/>
        </p:nvSpPr>
        <p:spPr>
          <a:xfrm>
            <a:off x="4648200" y="2430395"/>
            <a:ext cx="419100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34000"/>
              </a:lnSpc>
            </a:pPr>
            <a:r>
              <a:rPr lang="vi-VN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 30.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Góp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ý</a:t>
            </a:r>
            <a:r>
              <a:rPr lang="vi-VN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 Minh</a:t>
            </a:r>
            <a:endParaRPr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B65755-E929-4306-85E7-1746DEF96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8" y="648919"/>
            <a:ext cx="8719735" cy="1880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6EAD08F-12F2-451B-B3CC-2E4B6BA2BE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200" y="41657"/>
            <a:ext cx="420306" cy="396493"/>
          </a:xfrm>
          <a:prstGeom prst="rect">
            <a:avLst/>
          </a:prstGeom>
        </p:spPr>
      </p:pic>
      <p:sp>
        <p:nvSpPr>
          <p:cNvPr id="17" name="Google Shape;338;p21"/>
          <p:cNvSpPr txBox="1"/>
          <p:nvPr/>
        </p:nvSpPr>
        <p:spPr>
          <a:xfrm>
            <a:off x="54077" y="4286"/>
            <a:ext cx="886132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óp ý của hai bạn An và Minh về cách trình bày văn bản 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Kem cầu vồng hoa quả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Google Shape;338;p21">
            <a:extLst>
              <a:ext uri="{FF2B5EF4-FFF2-40B4-BE49-F238E27FC236}">
                <a16:creationId xmlns="" xmlns:a16="http://schemas.microsoft.com/office/drawing/2014/main" id="{34D6FB3D-7A8E-434C-8548-2FEF78151231}"/>
              </a:ext>
            </a:extLst>
          </p:cNvPr>
          <p:cNvSpPr txBox="1"/>
          <p:nvPr/>
        </p:nvSpPr>
        <p:spPr>
          <a:xfrm>
            <a:off x="76200" y="3028950"/>
            <a:ext cx="8441871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/>
            <a:r>
              <a:rPr lang="en-US" sz="2400" dirty="0">
                <a:cs typeface="Mali" panose="00000500000000000000" pitchFamily="2" charset="-34"/>
              </a:rPr>
              <a:t>	</a:t>
            </a:r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 văn bản dễ đọc và dễ ghi nhớ,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có thể thực hiện thao tác định dạng kí tự cho văn bản. 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khi chèn hình ảnh minh hoạ vào văn bản</a:t>
            </a:r>
            <a:r>
              <a:rPr lang="vi-V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có thể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vi-V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hình ảnh đến vị trí hợp </a:t>
            </a:r>
            <a:r>
              <a:rPr lang="vi-V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219200" y="3119246"/>
            <a:ext cx="6705600" cy="164444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góp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nhằm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1143000" y="3011091"/>
            <a:ext cx="6858000" cy="18288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3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2" grpId="0" animBg="1"/>
      <p:bldP spid="2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-8467" y="-19050"/>
            <a:ext cx="9144000" cy="43858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2256" y="357485"/>
            <a:ext cx="2864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alt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Cloud 12"/>
          <p:cNvSpPr/>
          <p:nvPr/>
        </p:nvSpPr>
        <p:spPr>
          <a:xfrm>
            <a:off x="122255" y="1043940"/>
            <a:ext cx="8640745" cy="221361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84156" y="1047750"/>
            <a:ext cx="8678844" cy="22098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just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0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nút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Font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dải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58122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soạn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ta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thao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9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13" grpId="0" animBg="1"/>
      <p:bldP spid="16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-19050"/>
            <a:ext cx="2864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alt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825C056-184C-7552-DA1E-8853DEB3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80065"/>
            <a:ext cx="7010400" cy="36062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375D0B1-26A1-E7CF-E9A9-0E9482A64B39}"/>
              </a:ext>
            </a:extLst>
          </p:cNvPr>
          <p:cNvSpPr/>
          <p:nvPr/>
        </p:nvSpPr>
        <p:spPr>
          <a:xfrm>
            <a:off x="1714500" y="1693532"/>
            <a:ext cx="1984831" cy="497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B856793-2782-1550-7106-77AA75214867}"/>
              </a:ext>
            </a:extLst>
          </p:cNvPr>
          <p:cNvSpPr/>
          <p:nvPr/>
        </p:nvSpPr>
        <p:spPr>
          <a:xfrm>
            <a:off x="4724400" y="1724180"/>
            <a:ext cx="1984831" cy="447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D9C8C20-52CF-FBD7-6312-7223CB2847B6}"/>
              </a:ext>
            </a:extLst>
          </p:cNvPr>
          <p:cNvSpPr/>
          <p:nvPr/>
        </p:nvSpPr>
        <p:spPr>
          <a:xfrm>
            <a:off x="960456" y="4171950"/>
            <a:ext cx="3551360" cy="8247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A98B96-00D8-0949-8B44-2D2DF801CB9E}"/>
              </a:ext>
            </a:extLst>
          </p:cNvPr>
          <p:cNvSpPr/>
          <p:nvPr/>
        </p:nvSpPr>
        <p:spPr>
          <a:xfrm>
            <a:off x="5867400" y="4171950"/>
            <a:ext cx="1984831" cy="447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38082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1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nút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Font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dải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Home.</a:t>
            </a:r>
          </a:p>
        </p:txBody>
      </p:sp>
    </p:spTree>
    <p:extLst>
      <p:ext uri="{BB962C8B-B14F-4D97-AF65-F5344CB8AC3E}">
        <p14:creationId xmlns:p14="http://schemas.microsoft.com/office/powerpoint/2010/main" val="193379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691" y="3619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vồng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góp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 (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29/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30)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352550"/>
            <a:ext cx="6889750" cy="2843213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338;p21">
            <a:extLst>
              <a:ext uri="{FF2B5EF4-FFF2-40B4-BE49-F238E27FC236}">
                <a16:creationId xmlns=""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2493218" y="4324350"/>
            <a:ext cx="41361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/>
            <a:r>
              <a:rPr lang="vi-VN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 29.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Góp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ý</a:t>
            </a:r>
            <a:r>
              <a:rPr lang="vi-VN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 An</a:t>
            </a:r>
            <a:endParaRPr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-19050"/>
            <a:ext cx="7011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6195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1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Giáo án Tin học 5 Kết nối bài 6: Định dạng kí tự và bố trí hình ảnh trong  văn bản | Kenhgiaovie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81150"/>
            <a:ext cx="3810000" cy="350520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644" y="2647950"/>
            <a:ext cx="24779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42900"/>
            <a:r>
              <a:rPr lang="vi-VN" sz="2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 1:</a:t>
            </a:r>
            <a:r>
              <a:rPr lang="vi-VN" sz="2200" b="1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defTabSz="342900"/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71600" y="2952750"/>
            <a:ext cx="13716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553200" y="1592580"/>
            <a:ext cx="2057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42900"/>
            <a:r>
              <a:rPr lang="vi-VN" sz="2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 </a:t>
            </a:r>
            <a:r>
              <a:rPr lang="en-US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2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defTabSz="342900"/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nút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lệnh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3042688-8FB3-9F44-A42C-51D2AC4E3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038350"/>
            <a:ext cx="691729" cy="644597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4800600" y="1809750"/>
            <a:ext cx="175260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53200" y="3028950"/>
            <a:ext cx="2590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42900"/>
            <a:r>
              <a:rPr lang="vi-VN" sz="2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 </a:t>
            </a:r>
            <a:r>
              <a:rPr lang="en-US" sz="2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vi-VN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2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342900"/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410200" y="3305949"/>
            <a:ext cx="1143000" cy="10400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6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20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-179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phiên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Microsoft Office word 2010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52750"/>
            <a:ext cx="12830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42900"/>
            <a:r>
              <a:rPr lang="vi-VN" sz="2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 1:</a:t>
            </a:r>
            <a:r>
              <a:rPr lang="vi-VN" sz="2200" b="1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342900"/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3042688-8FB3-9F44-A42C-51D2AC4E3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99" y="2038350"/>
            <a:ext cx="691729" cy="6445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315200" y="2581692"/>
            <a:ext cx="1829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42900"/>
            <a:r>
              <a:rPr lang="vi-VN" sz="2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 </a:t>
            </a:r>
            <a:r>
              <a:rPr lang="en-US" sz="2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vi-VN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2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342900"/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28750"/>
            <a:ext cx="5981700" cy="365760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066800" y="4014579"/>
            <a:ext cx="5334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895350"/>
            <a:ext cx="510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42900"/>
            <a:r>
              <a:rPr lang="vi-VN" sz="2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 </a:t>
            </a:r>
            <a:r>
              <a:rPr lang="en-US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2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Format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00200" y="1302216"/>
            <a:ext cx="457200" cy="4313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76800" y="895350"/>
            <a:ext cx="510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42900"/>
            <a:r>
              <a:rPr lang="vi-VN" sz="2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 </a:t>
            </a:r>
            <a:r>
              <a:rPr lang="en-US" sz="2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vi-VN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2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119" y="819150"/>
            <a:ext cx="487681" cy="60960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6019800" y="1316811"/>
            <a:ext cx="0" cy="49293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324600" y="3054280"/>
            <a:ext cx="10668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28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128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vồng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góp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Minh (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30/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30).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352550"/>
            <a:ext cx="6851650" cy="281940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338;p21">
            <a:extLst>
              <a:ext uri="{FF2B5EF4-FFF2-40B4-BE49-F238E27FC236}">
                <a16:creationId xmlns="" xmlns:a16="http://schemas.microsoft.com/office/drawing/2014/main" id="{B24F1799-F16E-4718-BADB-7C9D0EE2C94D}"/>
              </a:ext>
            </a:extLst>
          </p:cNvPr>
          <p:cNvSpPr txBox="1"/>
          <p:nvPr/>
        </p:nvSpPr>
        <p:spPr>
          <a:xfrm>
            <a:off x="2286000" y="4210050"/>
            <a:ext cx="419100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 algn="ctr">
              <a:lnSpc>
                <a:spcPct val="134000"/>
              </a:lnSpc>
            </a:pPr>
            <a:r>
              <a:rPr lang="vi-VN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 30.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Góp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ý</a:t>
            </a:r>
            <a:r>
              <a:rPr lang="vi-VN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 Minh</a:t>
            </a:r>
            <a:endParaRPr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14550"/>
            <a:ext cx="4419600" cy="298769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7818" y="133350"/>
            <a:ext cx="495538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811713"/>
            <a:ext cx="4529058" cy="769437"/>
          </a:xfrm>
          <a:prstGeom prst="rect">
            <a:avLst/>
          </a:prstGeom>
          <a:noFill/>
        </p:spPr>
        <p:txBody>
          <a:bodyPr wrap="square" lIns="91418" tIns="45718" rIns="91418" bIns="45718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VẬN DỤNG</a:t>
            </a:r>
            <a:endParaRPr lang="en-US" sz="4400" b="1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0409BAC-F58A-452A-980A-62091EAE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800" y="1003510"/>
            <a:ext cx="374613" cy="3307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6" y="-3321"/>
            <a:ext cx="9160326" cy="5146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96215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KHỞI ĐỘNG</a:t>
            </a:r>
            <a:endParaRPr lang="en-US" sz="4400" b="1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6201" y="95652"/>
            <a:ext cx="4495799" cy="487056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en-US" alt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HS/ 1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Soạn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thiệp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gửi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dịp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Nam 20/11.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0550"/>
            <a:ext cx="4191000" cy="426720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1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Content Placeholder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238750"/>
          </a:xfrm>
        </p:spPr>
      </p:pic>
      <p:sp>
        <p:nvSpPr>
          <p:cNvPr id="101379" name="TextBox 1"/>
          <p:cNvSpPr txBox="1">
            <a:spLocks noChangeArrowheads="1"/>
          </p:cNvSpPr>
          <p:nvPr/>
        </p:nvSpPr>
        <p:spPr bwMode="auto">
          <a:xfrm>
            <a:off x="2800350" y="1752600"/>
            <a:ext cx="3886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>
              <a:latin typeface="Rod"/>
              <a:ea typeface="Rod"/>
              <a:cs typeface="Rod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47800" y="758997"/>
            <a:ext cx="6019800" cy="196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algn="ctr" defTabSz="685800">
              <a:spcBef>
                <a:spcPct val="10000"/>
              </a:spcBef>
              <a:defRPr/>
            </a:pPr>
            <a:endParaRPr lang="en-US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en-US" sz="2400" b="1" spc="38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</a:t>
            </a:r>
            <a:r>
              <a:rPr lang="en-US" sz="2400" b="1" spc="38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 THẦY CÔ GIÁO</a:t>
            </a:r>
            <a:endParaRPr lang="en-US" sz="2400" b="1" spc="38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en-US" sz="2400" b="1" spc="38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 KHỎE, HẠNH PHÚC! </a:t>
            </a:r>
          </a:p>
          <a:p>
            <a:pPr algn="ctr" defTabSz="685800">
              <a:spcBef>
                <a:spcPct val="10000"/>
              </a:spcBef>
              <a:defRPr/>
            </a:pPr>
            <a:endParaRPr lang="en-US" sz="2200" b="1" dirty="0">
              <a:solidFill>
                <a:srgbClr val="C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defTabSz="685800">
              <a:spcBef>
                <a:spcPct val="10000"/>
              </a:spcBef>
              <a:defRPr/>
            </a:pPr>
            <a:r>
              <a:rPr lang="en-US" sz="2200" b="1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013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78025"/>
            <a:ext cx="2286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9000" r="-1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0" y="635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TRÒ CHƠI “KHÁM PHÁ NHÂN VẬT HOẠT HÌNH”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doremon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971550"/>
            <a:ext cx="1981200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nobita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0753" y="977900"/>
            <a:ext cx="2007447" cy="1670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xuka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" y="3105150"/>
            <a:ext cx="1989667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haien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7000" y="3105150"/>
            <a:ext cx="1981200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49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23000" r="-1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78522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78" y="2136576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98" y="2756028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63188" y="-19050"/>
            <a:ext cx="7352212" cy="1203448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chiếu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, ta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nút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lệnh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lệnh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ủa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dải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lệnh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 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212" y="1384037"/>
            <a:ext cx="4458788" cy="7816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vi-VN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Font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dải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Home.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3212" y="2311662"/>
            <a:ext cx="4458787" cy="7172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Home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dải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Font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24400" y="1482090"/>
            <a:ext cx="663853" cy="48006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46" y="2422352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rId16" action="ppaction://hlinksldjump"/>
          </p:cNvPr>
          <p:cNvSpPr/>
          <p:nvPr/>
        </p:nvSpPr>
        <p:spPr>
          <a:xfrm>
            <a:off x="533400" y="4095750"/>
            <a:ext cx="3733800" cy="977705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 defTabSz="713232">
              <a:defRPr/>
            </a:pP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QUAY VỀ</a:t>
            </a:r>
            <a:endParaRPr lang="vi-VN" sz="2400" b="1" dirty="0">
              <a:solidFill>
                <a:srgbClr val="FF0000"/>
              </a:solidFill>
              <a:latin typeface="Arial 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211" y="3180958"/>
            <a:ext cx="4458789" cy="7623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Font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dải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Design.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47" y="3260552"/>
            <a:ext cx="603557" cy="530398"/>
          </a:xfrm>
          <a:prstGeom prst="rect">
            <a:avLst/>
          </a:prstGeom>
        </p:spPr>
      </p:pic>
      <p:pic>
        <p:nvPicPr>
          <p:cNvPr id="15" name="Picture 14" descr="doremon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11" y="134583"/>
            <a:ext cx="1258389" cy="896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284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F444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D11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D11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42" grpId="0" animBg="1"/>
      <p:bldP spid="5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23000" r="-1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31" y="1215384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72" y="2117650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58" y="2931740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447800" y="209550"/>
            <a:ext cx="7572466" cy="838200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just" defTabSz="713232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kiểu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, ta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nút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lệnh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Arial 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161" y="2254734"/>
            <a:ext cx="4663438" cy="7742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just" defTabSz="713232">
              <a:defRPr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B.  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7160" y="1352550"/>
            <a:ext cx="4663439" cy="79449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876800" y="2266950"/>
            <a:ext cx="762000" cy="6526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28750"/>
            <a:ext cx="762000" cy="617348"/>
          </a:xfrm>
          <a:prstGeom prst="rect">
            <a:avLst/>
          </a:prstGeom>
        </p:spPr>
      </p:pic>
      <p:sp>
        <p:nvSpPr>
          <p:cNvPr id="17" name="Cloud 16">
            <a:hlinkClick r:id="rId16" action="ppaction://hlinksldjump"/>
          </p:cNvPr>
          <p:cNvSpPr/>
          <p:nvPr/>
        </p:nvSpPr>
        <p:spPr>
          <a:xfrm>
            <a:off x="695113" y="4196523"/>
            <a:ext cx="3505200" cy="926079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 defTabSz="713232">
              <a:defRPr/>
            </a:pP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QUAY VỀ</a:t>
            </a:r>
            <a:endParaRPr lang="vi-VN" sz="2400" b="1" dirty="0">
              <a:solidFill>
                <a:srgbClr val="FF0000"/>
              </a:solidFill>
              <a:latin typeface="Arial 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" y="3136637"/>
            <a:ext cx="4663440" cy="8067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99342"/>
            <a:ext cx="762000" cy="619147"/>
          </a:xfrm>
          <a:prstGeom prst="rect">
            <a:avLst/>
          </a:prstGeom>
        </p:spPr>
      </p:pic>
      <p:pic>
        <p:nvPicPr>
          <p:cNvPr id="18" name="Picture 17" descr="nobita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160" y="57150"/>
            <a:ext cx="1082040" cy="10435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0"/>
            <a:ext cx="2667000" cy="617347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43150"/>
            <a:ext cx="2133600" cy="58859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81350"/>
            <a:ext cx="838200" cy="635132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83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F444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D11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D11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42" grpId="0" animBg="1"/>
      <p:bldP spid="17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3000" r="-1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20" y="1232095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81" y="2038350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67" y="2876550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600200" y="106769"/>
            <a:ext cx="5486400" cy="1017181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CHÚC MỪNG BẠN ĐÃ QUA VÒNG TRẢ LỜI CÂU HỎI</a:t>
            </a:r>
          </a:p>
        </p:txBody>
      </p:sp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1219200" y="3714750"/>
            <a:ext cx="3276600" cy="1097915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 defTabSz="713232">
              <a:defRPr/>
            </a:pP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QUAY VỀ</a:t>
            </a:r>
            <a:endParaRPr lang="vi-VN" sz="2400" b="1" dirty="0">
              <a:solidFill>
                <a:srgbClr val="FF0000"/>
              </a:solidFill>
              <a:latin typeface="Arial "/>
              <a:cs typeface="Times New Roman" pitchFamily="18" charset="0"/>
            </a:endParaRPr>
          </a:p>
        </p:txBody>
      </p:sp>
      <p:pic>
        <p:nvPicPr>
          <p:cNvPr id="17" name="Picture 4" descr="hat_rabbi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57350"/>
            <a:ext cx="4152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xuka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" y="80433"/>
            <a:ext cx="1295400" cy="1009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9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23000" r="-1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38" y="13192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479" y="2170480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41" y="2932901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371600" y="209550"/>
            <a:ext cx="7368712" cy="83820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just" defTabSz="713232"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 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phông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, ta </a:t>
            </a:r>
            <a:r>
              <a:rPr lang="en-US" sz="2400" b="1" dirty="0" err="1">
                <a:solidFill>
                  <a:srgbClr val="FF0000"/>
                </a:solidFill>
                <a:latin typeface="Arial 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Arial 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1352550"/>
            <a:ext cx="4343400" cy="8067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vi-VN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4800" y="3181350"/>
            <a:ext cx="4343400" cy="7930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473462"/>
            <a:ext cx="762000" cy="69476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39231"/>
            <a:ext cx="838200" cy="675158"/>
          </a:xfrm>
          <a:prstGeom prst="rect">
            <a:avLst/>
          </a:prstGeom>
        </p:spPr>
      </p:pic>
      <p:sp>
        <p:nvSpPr>
          <p:cNvPr id="18" name="Cloud 17">
            <a:hlinkClick r:id="rId16" action="ppaction://hlinksldjump"/>
          </p:cNvPr>
          <p:cNvSpPr/>
          <p:nvPr/>
        </p:nvSpPr>
        <p:spPr>
          <a:xfrm>
            <a:off x="1138421" y="4040527"/>
            <a:ext cx="3204979" cy="1045823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 defTabSz="713232">
              <a:defRPr/>
            </a:pP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QUAY VỀ</a:t>
            </a:r>
            <a:endParaRPr lang="vi-VN" sz="2400" b="1" dirty="0">
              <a:solidFill>
                <a:srgbClr val="FF0000"/>
              </a:solidFill>
              <a:latin typeface="Arial 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2266950"/>
            <a:ext cx="4343400" cy="8224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just" defTabSz="713232">
              <a:defRPr/>
            </a:pP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B. 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47" y="2328348"/>
            <a:ext cx="714352" cy="707886"/>
          </a:xfrm>
          <a:prstGeom prst="rect">
            <a:avLst/>
          </a:prstGeom>
        </p:spPr>
      </p:pic>
      <p:pic>
        <p:nvPicPr>
          <p:cNvPr id="17" name="Picture 16" descr="chaien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0" y="57150"/>
            <a:ext cx="1082040" cy="1066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57550"/>
            <a:ext cx="2667000" cy="617347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43150"/>
            <a:ext cx="2133600" cy="58859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28750"/>
            <a:ext cx="838200" cy="635132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0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D11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F444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D11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1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"/>
            <a:ext cx="9156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94" y="10"/>
            <a:ext cx="9545858" cy="539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9"/>
          <p:cNvSpPr/>
          <p:nvPr/>
        </p:nvSpPr>
        <p:spPr>
          <a:xfrm rot="20718769">
            <a:off x="3590926" y="1508708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pic>
        <p:nvPicPr>
          <p:cNvPr id="4101" name="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8" y="2699028"/>
            <a:ext cx="1851025" cy="169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4298950"/>
            <a:ext cx="91567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9"/>
          <p:cNvSpPr/>
          <p:nvPr/>
        </p:nvSpPr>
        <p:spPr>
          <a:xfrm rot="20718769">
            <a:off x="3867151" y="2286580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sp>
        <p:nvSpPr>
          <p:cNvPr id="19" name="19"/>
          <p:cNvSpPr/>
          <p:nvPr/>
        </p:nvSpPr>
        <p:spPr>
          <a:xfrm rot="20718769">
            <a:off x="3646489" y="3100970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85078" y="1214182"/>
            <a:ext cx="8095785" cy="51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/>
          <a:p>
            <a:pPr algn="ctr" defTabSz="914175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altLang="vi-VN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altLang="vi-V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vi-V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vi-V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altLang="vi-V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altLang="vi-V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(Tin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vi-V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vi-VN" alt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85078" y="702093"/>
            <a:ext cx="8095785" cy="5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/>
          <a:p>
            <a:pPr algn="ctr" defTabSz="91417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15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11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2025</a:t>
            </a:r>
            <a:endParaRPr lang="en-US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081" y="2266950"/>
            <a:ext cx="8095785" cy="1508083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28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ài</a:t>
            </a:r>
            <a:r>
              <a:rPr lang="en-US" sz="28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</a:t>
            </a:r>
            <a:r>
              <a:rPr lang="en-US" sz="28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914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bản</a:t>
            </a:r>
            <a:endParaRPr lang="en-US" altLang="vi-VN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914175">
              <a:defRPr/>
            </a:pPr>
            <a:endParaRPr lang="en-US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815" y="1743752"/>
            <a:ext cx="8095785" cy="523198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5: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altLang="vi-VN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39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"/>
            <a:ext cx="9156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94" y="-6887"/>
            <a:ext cx="9545858" cy="539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9"/>
          <p:cNvSpPr/>
          <p:nvPr/>
        </p:nvSpPr>
        <p:spPr>
          <a:xfrm rot="20718769">
            <a:off x="3590926" y="1508717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pic>
        <p:nvPicPr>
          <p:cNvPr id="4101" name="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941525"/>
            <a:ext cx="1851025" cy="227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4298958"/>
            <a:ext cx="91567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0" y="666750"/>
            <a:ext cx="5224463" cy="561975"/>
          </a:xfrm>
          <a:prstGeom prst="rect">
            <a:avLst/>
          </a:prstGeom>
          <a:noFill/>
        </p:spPr>
        <p:txBody>
          <a:bodyPr lIns="68564" tIns="34289" rIns="68564" bIns="34289">
            <a:spAutoFit/>
          </a:bodyPr>
          <a:lstStyle/>
          <a:p>
            <a:pPr algn="ctr" defTabSz="914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MỤC TIÊU</a:t>
            </a:r>
            <a:endParaRPr lang="en-US" sz="32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9"/>
          <p:cNvSpPr/>
          <p:nvPr/>
        </p:nvSpPr>
        <p:spPr>
          <a:xfrm rot="20718769">
            <a:off x="3867151" y="2286589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grpSp>
        <p:nvGrpSpPr>
          <p:cNvPr id="13" name="36"/>
          <p:cNvGrpSpPr>
            <a:grpSpLocks/>
          </p:cNvGrpSpPr>
          <p:nvPr/>
        </p:nvGrpSpPr>
        <p:grpSpPr bwMode="auto">
          <a:xfrm>
            <a:off x="2133600" y="1645233"/>
            <a:ext cx="914400" cy="570120"/>
            <a:chOff x="3620985" y="1717006"/>
            <a:chExt cx="1010329" cy="990354"/>
          </a:xfrm>
        </p:grpSpPr>
        <p:pic>
          <p:nvPicPr>
            <p:cNvPr id="4110" name="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35"/>
            <p:cNvSpPr txBox="1">
              <a:spLocks noChangeArrowheads="1"/>
            </p:cNvSpPr>
            <p:nvPr/>
          </p:nvSpPr>
          <p:spPr bwMode="auto">
            <a:xfrm>
              <a:off x="3873567" y="1905403"/>
              <a:ext cx="501661" cy="801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chemeClr val="bg1"/>
                  </a:solidFill>
                  <a:ea typeface="方正少儿简体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ea typeface="方正少儿简体"/>
              </a:endParaRP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0" y="1569034"/>
            <a:ext cx="5562600" cy="12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17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prstClr val="white"/>
                </a:solidFill>
              </a:rPr>
              <a:t>Định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dạng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được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kí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tự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để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trình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bày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văn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bản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đẹp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hơn</a:t>
            </a:r>
            <a:r>
              <a:rPr lang="en-US" altLang="en-US" sz="2400" dirty="0" smtClean="0">
                <a:solidFill>
                  <a:prstClr val="white"/>
                </a:solidFill>
              </a:rPr>
              <a:t>: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Chọn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phông</a:t>
            </a:r>
            <a:r>
              <a:rPr lang="en-US" altLang="en-US" sz="2400" dirty="0" smtClean="0">
                <a:solidFill>
                  <a:prstClr val="white"/>
                </a:solidFill>
              </a:rPr>
              <a:t>,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kiểu</a:t>
            </a:r>
            <a:r>
              <a:rPr lang="en-US" altLang="en-US" sz="2400" dirty="0" smtClean="0">
                <a:solidFill>
                  <a:prstClr val="white"/>
                </a:solidFill>
              </a:rPr>
              <a:t>,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kích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thước</a:t>
            </a:r>
            <a:r>
              <a:rPr lang="en-US" altLang="en-US" sz="2400" dirty="0" smtClean="0">
                <a:solidFill>
                  <a:prstClr val="white"/>
                </a:solidFill>
              </a:rPr>
              <a:t>,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màu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sắc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cho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chữ</a:t>
            </a:r>
            <a:r>
              <a:rPr lang="en-US" altLang="en-US" sz="2400" dirty="0" smtClean="0">
                <a:solidFill>
                  <a:prstClr val="white"/>
                </a:solidFill>
              </a:rPr>
              <a:t>.</a:t>
            </a:r>
            <a:endParaRPr lang="en-US" altLang="en-US" sz="2400" dirty="0">
              <a:solidFill>
                <a:prstClr val="white"/>
              </a:solidFill>
            </a:endParaRPr>
          </a:p>
        </p:txBody>
      </p:sp>
      <p:sp>
        <p:nvSpPr>
          <p:cNvPr id="19" name="19"/>
          <p:cNvSpPr/>
          <p:nvPr/>
        </p:nvSpPr>
        <p:spPr>
          <a:xfrm rot="20718769">
            <a:off x="3646489" y="3100979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sp>
        <p:nvSpPr>
          <p:cNvPr id="17" name="35"/>
          <p:cNvSpPr txBox="1">
            <a:spLocks noChangeArrowheads="1"/>
          </p:cNvSpPr>
          <p:nvPr/>
        </p:nvSpPr>
        <p:spPr bwMode="auto">
          <a:xfrm>
            <a:off x="2558657" y="2301064"/>
            <a:ext cx="454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175"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rgbClr val="FF0000"/>
              </a:solidFill>
              <a:ea typeface="方正少儿简体"/>
            </a:endParaRPr>
          </a:p>
        </p:txBody>
      </p:sp>
      <p:grpSp>
        <p:nvGrpSpPr>
          <p:cNvPr id="15" name="36"/>
          <p:cNvGrpSpPr>
            <a:grpSpLocks/>
          </p:cNvGrpSpPr>
          <p:nvPr/>
        </p:nvGrpSpPr>
        <p:grpSpPr bwMode="auto">
          <a:xfrm>
            <a:off x="2133600" y="2819243"/>
            <a:ext cx="914400" cy="570120"/>
            <a:chOff x="3620985" y="1717006"/>
            <a:chExt cx="1010329" cy="990354"/>
          </a:xfrm>
        </p:grpSpPr>
        <p:pic>
          <p:nvPicPr>
            <p:cNvPr id="16" name="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35"/>
            <p:cNvSpPr txBox="1">
              <a:spLocks noChangeArrowheads="1"/>
            </p:cNvSpPr>
            <p:nvPr/>
          </p:nvSpPr>
          <p:spPr bwMode="auto">
            <a:xfrm>
              <a:off x="3873567" y="1905403"/>
              <a:ext cx="501661" cy="801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1"/>
                  </a:solidFill>
                  <a:ea typeface="方正少儿简体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ea typeface="方正少儿简体"/>
              </a:endParaRP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48000" y="2743044"/>
            <a:ext cx="5562600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17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prstClr val="white"/>
                </a:solidFill>
              </a:rPr>
              <a:t>Thay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đổi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được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cách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bố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trí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hình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ảnh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trong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văn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bản</a:t>
            </a:r>
            <a:r>
              <a:rPr lang="en-US" altLang="en-US" sz="2400" dirty="0" smtClean="0">
                <a:solidFill>
                  <a:prstClr val="white"/>
                </a:solidFill>
              </a:rPr>
              <a:t>.</a:t>
            </a:r>
            <a:endParaRPr lang="en-US" alt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90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2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5777</TotalTime>
  <Words>858</Words>
  <Application>Microsoft Office PowerPoint</Application>
  <PresentationFormat>On-screen Show (16:9)</PresentationFormat>
  <Paragraphs>96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主题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2807</cp:revision>
  <dcterms:created xsi:type="dcterms:W3CDTF">2023-10-27T14:24:02Z</dcterms:created>
  <dcterms:modified xsi:type="dcterms:W3CDTF">2024-11-15T03:48:38Z</dcterms:modified>
</cp:coreProperties>
</file>