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5" r:id="rId4"/>
    <p:sldId id="258" r:id="rId5"/>
    <p:sldId id="259" r:id="rId6"/>
    <p:sldId id="283" r:id="rId7"/>
    <p:sldId id="260" r:id="rId8"/>
    <p:sldId id="270" r:id="rId9"/>
    <p:sldId id="261" r:id="rId10"/>
    <p:sldId id="282" r:id="rId11"/>
    <p:sldId id="281" r:id="rId12"/>
    <p:sldId id="284" r:id="rId13"/>
  </p:sldIdLst>
  <p:sldSz cx="18288000" cy="10287000"/>
  <p:notesSz cx="6858000" cy="9144000"/>
  <p:embeddedFontLst>
    <p:embeddedFont>
      <p:font typeface="Payton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773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029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3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5: </a:t>
            </a:r>
            <a:r>
              <a:rPr lang="vi-VN" sz="7200" dirty="0" err="1">
                <a:latin typeface="Paytone One"/>
                <a:sym typeface="Paytone One"/>
              </a:rPr>
              <a:t>Bản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quyền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nội</a:t>
            </a:r>
            <a:r>
              <a:rPr lang="vi-VN" sz="7200" dirty="0">
                <a:latin typeface="Paytone One"/>
                <a:sym typeface="Paytone One"/>
              </a:rPr>
              <a:t> dung thông tin</a:t>
            </a:r>
            <a:endParaRPr sz="7200" dirty="0"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EFA1C699-12C6-47EE-A74E-265F6B3BB37F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54D58851-4C2E-4627-9CFF-FB85388517B7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4. ĐẠO ĐỨC, PHÁP LUẬT VÀ VĂN HÓA TRONG MÔI TRƯỜNG SỐ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435402" y="1310673"/>
            <a:ext cx="14803864" cy="752228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1517770" y="1386091"/>
            <a:ext cx="14611195" cy="7332204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646831" y="7423133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588" y="310784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4915479" y="7982400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409087" y="200248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B16249-3DDC-42B6-8F7A-731F70264CF4}"/>
              </a:ext>
            </a:extLst>
          </p:cNvPr>
          <p:cNvSpPr txBox="1"/>
          <p:nvPr/>
        </p:nvSpPr>
        <p:spPr>
          <a:xfrm>
            <a:off x="4688106" y="2060903"/>
            <a:ext cx="851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D23979-E77C-4EB1-8DD1-0E81069F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500" y="3446232"/>
            <a:ext cx="10092499" cy="361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BE8684-539F-4BE2-9D75-6D7ABBACEA22}"/>
              </a:ext>
            </a:extLst>
          </p:cNvPr>
          <p:cNvSpPr txBox="1"/>
          <p:nvPr/>
        </p:nvSpPr>
        <p:spPr>
          <a:xfrm>
            <a:off x="4163052" y="7459180"/>
            <a:ext cx="851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/>
              <a:t>Đáp</a:t>
            </a:r>
            <a:r>
              <a:rPr lang="vi-VN" sz="2800" dirty="0"/>
              <a:t> </a:t>
            </a:r>
            <a:r>
              <a:rPr lang="vi-VN" sz="2800" dirty="0" err="1"/>
              <a:t>án</a:t>
            </a:r>
            <a:r>
              <a:rPr lang="vi-VN" sz="2800" dirty="0"/>
              <a:t> : 1 </a:t>
            </a:r>
            <a:r>
              <a:rPr lang="vi-VN" sz="2800" dirty="0" err="1"/>
              <a:t>và</a:t>
            </a:r>
            <a:r>
              <a:rPr lang="vi-VN" sz="2800" dirty="0"/>
              <a:t> 3 – a ; 2 – 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363343" y="185014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8195" y="6294129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80294" y="5690892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xmlns="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765839" y="-439602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3EBA18-70E6-48ED-87E1-F90B1E606554}"/>
              </a:ext>
            </a:extLst>
          </p:cNvPr>
          <p:cNvSpPr txBox="1"/>
          <p:nvPr/>
        </p:nvSpPr>
        <p:spPr>
          <a:xfrm>
            <a:off x="5775262" y="2091269"/>
            <a:ext cx="481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5E78A90-2BD5-4511-B0DF-D8DC861B510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567687" y="634657"/>
            <a:ext cx="1522413" cy="1123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B7446B4-C1D1-4B6A-A9BB-8F27A0B48B9D}"/>
              </a:ext>
            </a:extLst>
          </p:cNvPr>
          <p:cNvSpPr txBox="1"/>
          <p:nvPr/>
        </p:nvSpPr>
        <p:spPr>
          <a:xfrm>
            <a:off x="7192124" y="103689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7B5AA74-AD52-4307-B80A-96444C4A1610}"/>
              </a:ext>
            </a:extLst>
          </p:cNvPr>
          <p:cNvSpPr txBox="1"/>
          <p:nvPr/>
        </p:nvSpPr>
        <p:spPr>
          <a:xfrm>
            <a:off x="5817205" y="6073081"/>
            <a:ext cx="1039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riêng tư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xin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131C2E-E30E-4704-8C1A-B23253F38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6345" y="1487161"/>
            <a:ext cx="5517881" cy="37848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88071F1-F230-4A67-ACCA-FEE7C17D8ACF}"/>
              </a:ext>
            </a:extLst>
          </p:cNvPr>
          <p:cNvSpPr txBox="1"/>
          <p:nvPr/>
        </p:nvSpPr>
        <p:spPr>
          <a:xfrm>
            <a:off x="11526622" y="5333686"/>
            <a:ext cx="37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473156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thieunien.vn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271190" cy="36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endParaRPr lang="vi-VN"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98360" y="390697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098" y="6604950"/>
            <a:ext cx="3786188" cy="3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738552" y="1870408"/>
            <a:ext cx="62812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6342EC-F956-4ABA-BD1C-B98D04503CC5}"/>
              </a:ext>
            </a:extLst>
          </p:cNvPr>
          <p:cNvGrpSpPr/>
          <p:nvPr/>
        </p:nvGrpSpPr>
        <p:grpSpPr>
          <a:xfrm>
            <a:off x="738552" y="725189"/>
            <a:ext cx="2042476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xmlns="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310CE-FD6F-461B-A724-C3846834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916" y="1484622"/>
            <a:ext cx="4589554" cy="63453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B58CE-ED94-4583-9EC8-74C5833EFBB3}"/>
              </a:ext>
            </a:extLst>
          </p:cNvPr>
          <p:cNvSpPr txBox="1"/>
          <p:nvPr/>
        </p:nvSpPr>
        <p:spPr>
          <a:xfrm>
            <a:off x="770306" y="90485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8CAEDFF-55AE-4075-A70A-89D13A7B3AB4}"/>
              </a:ext>
            </a:extLst>
          </p:cNvPr>
          <p:cNvSpPr txBox="1"/>
          <p:nvPr/>
        </p:nvSpPr>
        <p:spPr>
          <a:xfrm>
            <a:off x="2768010" y="906737"/>
            <a:ext cx="2275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996A2CE-7381-4583-B00F-E26B3126F5F9}"/>
              </a:ext>
            </a:extLst>
          </p:cNvPr>
          <p:cNvSpPr txBox="1"/>
          <p:nvPr/>
        </p:nvSpPr>
        <p:spPr>
          <a:xfrm>
            <a:off x="2315014" y="927901"/>
            <a:ext cx="457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D7AA32-7CEF-48B4-B016-4A52F04C5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128" y="1484622"/>
            <a:ext cx="4491332" cy="634537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3FBD47-4B87-4B04-938C-5F53A10A9635}"/>
              </a:ext>
            </a:extLst>
          </p:cNvPr>
          <p:cNvSpPr txBox="1"/>
          <p:nvPr/>
        </p:nvSpPr>
        <p:spPr>
          <a:xfrm>
            <a:off x="9442836" y="8196620"/>
            <a:ext cx="159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123F4D5-4856-41D6-906A-50D0478C1235}"/>
              </a:ext>
            </a:extLst>
          </p:cNvPr>
          <p:cNvSpPr txBox="1"/>
          <p:nvPr/>
        </p:nvSpPr>
        <p:spPr>
          <a:xfrm>
            <a:off x="15033922" y="8086722"/>
            <a:ext cx="159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1440444" y="5253940"/>
            <a:ext cx="7230493" cy="2753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363A87-36BC-462A-8619-9A938F6607D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5463" y="5253940"/>
            <a:ext cx="840612" cy="7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3221868" y="327080"/>
            <a:ext cx="14630598" cy="9524406"/>
            <a:chOff x="-426267" y="-28575"/>
            <a:chExt cx="2145006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-426267" y="0"/>
              <a:ext cx="2145006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1654" y="6827663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218325" y="1137570"/>
            <a:ext cx="4025483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309407" y="1225038"/>
            <a:ext cx="3897045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>
            <a:cxnSpLocks/>
          </p:cNvCxnSpPr>
          <p:nvPr/>
        </p:nvCxnSpPr>
        <p:spPr>
          <a:xfrm flipV="1">
            <a:off x="9129713" y="374013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3D2205B-DF47-489F-9E5C-3F66450E16C2}"/>
              </a:ext>
            </a:extLst>
          </p:cNvPr>
          <p:cNvGrpSpPr/>
          <p:nvPr/>
        </p:nvGrpSpPr>
        <p:grpSpPr>
          <a:xfrm>
            <a:off x="5767961" y="679234"/>
            <a:ext cx="9129685" cy="3020290"/>
            <a:chOff x="487611" y="132261"/>
            <a:chExt cx="5267072" cy="1005338"/>
          </a:xfrm>
        </p:grpSpPr>
        <p:sp>
          <p:nvSpPr>
            <p:cNvPr id="26" name="Shape 97894">
              <a:extLst>
                <a:ext uri="{FF2B5EF4-FFF2-40B4-BE49-F238E27FC236}">
                  <a16:creationId xmlns:a16="http://schemas.microsoft.com/office/drawing/2014/main" xmlns="" id="{19561705-F54C-490B-9007-A1E43BCA0AB6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0">
              <a:extLst>
                <a:ext uri="{FF2B5EF4-FFF2-40B4-BE49-F238E27FC236}">
                  <a16:creationId xmlns:a16="http://schemas.microsoft.com/office/drawing/2014/main" xmlns="" id="{9AB56C89-703E-463E-B592-8E44E30FB830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1">
              <a:extLst>
                <a:ext uri="{FF2B5EF4-FFF2-40B4-BE49-F238E27FC236}">
                  <a16:creationId xmlns:a16="http://schemas.microsoft.com/office/drawing/2014/main" xmlns="" id="{DFEFB9E0-5177-49C4-B28E-3BD74731FF4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2">
              <a:extLst>
                <a:ext uri="{FF2B5EF4-FFF2-40B4-BE49-F238E27FC236}">
                  <a16:creationId xmlns:a16="http://schemas.microsoft.com/office/drawing/2014/main" xmlns="" id="{EA3C29A1-5969-461A-AFE7-2FAD1A571EF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3">
              <a:extLst>
                <a:ext uri="{FF2B5EF4-FFF2-40B4-BE49-F238E27FC236}">
                  <a16:creationId xmlns:a16="http://schemas.microsoft.com/office/drawing/2014/main" xmlns="" id="{87434E5E-DC7D-4BE4-A050-A671825CFD0A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4">
              <a:extLst>
                <a:ext uri="{FF2B5EF4-FFF2-40B4-BE49-F238E27FC236}">
                  <a16:creationId xmlns:a16="http://schemas.microsoft.com/office/drawing/2014/main" xmlns="" id="{9727773C-4EFF-4AA9-8BC4-47AE0A86448C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5">
              <a:extLst>
                <a:ext uri="{FF2B5EF4-FFF2-40B4-BE49-F238E27FC236}">
                  <a16:creationId xmlns:a16="http://schemas.microsoft.com/office/drawing/2014/main" xmlns="" id="{9DC4C06C-38D7-4CC6-8CD4-CDBCE18126E2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6">
              <a:extLst>
                <a:ext uri="{FF2B5EF4-FFF2-40B4-BE49-F238E27FC236}">
                  <a16:creationId xmlns:a16="http://schemas.microsoft.com/office/drawing/2014/main" xmlns="" id="{05711E8C-E6F0-4A3E-BEB6-38D51AFE930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7">
              <a:extLst>
                <a:ext uri="{FF2B5EF4-FFF2-40B4-BE49-F238E27FC236}">
                  <a16:creationId xmlns:a16="http://schemas.microsoft.com/office/drawing/2014/main" xmlns="" id="{342ADF37-398A-46CF-8163-22BE52B7C618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8">
              <a:extLst>
                <a:ext uri="{FF2B5EF4-FFF2-40B4-BE49-F238E27FC236}">
                  <a16:creationId xmlns:a16="http://schemas.microsoft.com/office/drawing/2014/main" xmlns="" id="{BE2F6D81-ECB0-435A-989E-4D24EB74D56C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9">
              <a:extLst>
                <a:ext uri="{FF2B5EF4-FFF2-40B4-BE49-F238E27FC236}">
                  <a16:creationId xmlns:a16="http://schemas.microsoft.com/office/drawing/2014/main" xmlns="" id="{0D20DA72-8739-4B8A-8321-634D05824FCE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0">
              <a:extLst>
                <a:ext uri="{FF2B5EF4-FFF2-40B4-BE49-F238E27FC236}">
                  <a16:creationId xmlns:a16="http://schemas.microsoft.com/office/drawing/2014/main" xmlns="" id="{3C4888D7-4345-4127-9BC5-CCD03AC0E21C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1">
              <a:extLst>
                <a:ext uri="{FF2B5EF4-FFF2-40B4-BE49-F238E27FC236}">
                  <a16:creationId xmlns:a16="http://schemas.microsoft.com/office/drawing/2014/main" xmlns="" id="{A531D9B1-002C-429C-A19B-B2A40423F6B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2">
              <a:extLst>
                <a:ext uri="{FF2B5EF4-FFF2-40B4-BE49-F238E27FC236}">
                  <a16:creationId xmlns:a16="http://schemas.microsoft.com/office/drawing/2014/main" xmlns="" id="{80E7EA96-1872-49EF-85AE-F0274A506964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3">
              <a:extLst>
                <a:ext uri="{FF2B5EF4-FFF2-40B4-BE49-F238E27FC236}">
                  <a16:creationId xmlns:a16="http://schemas.microsoft.com/office/drawing/2014/main" xmlns="" id="{0B6F142E-505E-4C93-81D0-5084B3DA918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4">
              <a:extLst>
                <a:ext uri="{FF2B5EF4-FFF2-40B4-BE49-F238E27FC236}">
                  <a16:creationId xmlns:a16="http://schemas.microsoft.com/office/drawing/2014/main" xmlns="" id="{C9F87F10-AB81-4910-B1A7-EE70DBF00FD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5">
              <a:extLst>
                <a:ext uri="{FF2B5EF4-FFF2-40B4-BE49-F238E27FC236}">
                  <a16:creationId xmlns:a16="http://schemas.microsoft.com/office/drawing/2014/main" xmlns="" id="{AAA00641-FAC3-4454-A9AB-169DAF2BCC0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6">
              <a:extLst>
                <a:ext uri="{FF2B5EF4-FFF2-40B4-BE49-F238E27FC236}">
                  <a16:creationId xmlns:a16="http://schemas.microsoft.com/office/drawing/2014/main" xmlns="" id="{BF3AAC47-2F69-4001-B086-C37DEBCD97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B33239-5FD0-4753-ADD3-0CCF1B3617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82127" y="1083352"/>
            <a:ext cx="1125991" cy="103314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D9B75C-ADCE-4E6F-9C3B-8D83274D60E7}"/>
              </a:ext>
            </a:extLst>
          </p:cNvPr>
          <p:cNvSpPr txBox="1"/>
          <p:nvPr/>
        </p:nvSpPr>
        <p:spPr>
          <a:xfrm>
            <a:off x="6908519" y="1076032"/>
            <a:ext cx="7536261" cy="197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oogle Shape;437;p25">
            <a:extLst>
              <a:ext uri="{FF2B5EF4-FFF2-40B4-BE49-F238E27FC236}">
                <a16:creationId xmlns:a16="http://schemas.microsoft.com/office/drawing/2014/main" xmlns="" id="{996A0FBB-501F-4817-B32A-126F9CE116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885" y="3681751"/>
            <a:ext cx="10325267" cy="598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E580D9A-814B-4B69-8F60-10E80DCFFCB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24273" y="4455849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xmlns="" id="{030C7DFD-87E6-4356-B91A-E602DEBDDCCD}"/>
              </a:ext>
            </a:extLst>
          </p:cNvPr>
          <p:cNvSpPr txBox="1"/>
          <p:nvPr/>
        </p:nvSpPr>
        <p:spPr>
          <a:xfrm>
            <a:off x="7815853" y="4600530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/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67CE274-F362-4262-9256-7C163FEC25C1}"/>
              </a:ext>
            </a:extLst>
          </p:cNvPr>
          <p:cNvSpPr txBox="1"/>
          <p:nvPr/>
        </p:nvSpPr>
        <p:spPr>
          <a:xfrm>
            <a:off x="6399837" y="5290557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E88AD72-BE4F-4D49-83B8-EFC930C77AF5}"/>
              </a:ext>
            </a:extLst>
          </p:cNvPr>
          <p:cNvSpPr txBox="1"/>
          <p:nvPr/>
        </p:nvSpPr>
        <p:spPr>
          <a:xfrm>
            <a:off x="6438171" y="6112401"/>
            <a:ext cx="8497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A4D25B1-B2A5-4F28-8570-F40291EC5CFA}"/>
              </a:ext>
            </a:extLst>
          </p:cNvPr>
          <p:cNvSpPr txBox="1"/>
          <p:nvPr/>
        </p:nvSpPr>
        <p:spPr>
          <a:xfrm>
            <a:off x="6438171" y="6949594"/>
            <a:ext cx="8258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 hay đa phương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r>
              <a:rPr lang="en-US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35A7B3E-5A8B-40FF-8962-4B49F35B6794}"/>
              </a:ext>
            </a:extLst>
          </p:cNvPr>
          <p:cNvSpPr txBox="1"/>
          <p:nvPr/>
        </p:nvSpPr>
        <p:spPr>
          <a:xfrm>
            <a:off x="6463690" y="7812299"/>
            <a:ext cx="817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âm thanh.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F626B94-0BAE-4CF8-9ACB-D51AF37CB9B1}"/>
              </a:ext>
            </a:extLst>
          </p:cNvPr>
          <p:cNvSpPr/>
          <p:nvPr/>
        </p:nvSpPr>
        <p:spPr>
          <a:xfrm>
            <a:off x="6471367" y="7807682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0" grpId="0"/>
      <p:bldP spid="51" grpId="0"/>
      <p:bldP spid="52" grpId="0"/>
      <p:bldP spid="5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7938" y="2027580"/>
            <a:ext cx="45841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1032" y="59072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6732620" y="-419864"/>
            <a:ext cx="2937228" cy="225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485336-2020-462B-B5E7-393DC12A84B2}"/>
              </a:ext>
            </a:extLst>
          </p:cNvPr>
          <p:cNvGrpSpPr/>
          <p:nvPr/>
        </p:nvGrpSpPr>
        <p:grpSpPr>
          <a:xfrm>
            <a:off x="5955722" y="938922"/>
            <a:ext cx="10721286" cy="3396198"/>
            <a:chOff x="487611" y="132261"/>
            <a:chExt cx="5267072" cy="1005338"/>
          </a:xfrm>
        </p:grpSpPr>
        <p:sp>
          <p:nvSpPr>
            <p:cNvPr id="25" name="Shape 97894">
              <a:extLst>
                <a:ext uri="{FF2B5EF4-FFF2-40B4-BE49-F238E27FC236}">
                  <a16:creationId xmlns:a16="http://schemas.microsoft.com/office/drawing/2014/main" xmlns="" id="{9D3416FF-0E5A-45F7-AE89-B84947A0C02B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0">
              <a:extLst>
                <a:ext uri="{FF2B5EF4-FFF2-40B4-BE49-F238E27FC236}">
                  <a16:creationId xmlns:a16="http://schemas.microsoft.com/office/drawing/2014/main" xmlns="" id="{EE12ECB5-8154-40CE-BAA2-5E23D9B0E53D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1">
              <a:extLst>
                <a:ext uri="{FF2B5EF4-FFF2-40B4-BE49-F238E27FC236}">
                  <a16:creationId xmlns:a16="http://schemas.microsoft.com/office/drawing/2014/main" xmlns="" id="{AECE0587-FC75-4D82-B901-C9823753062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2">
              <a:extLst>
                <a:ext uri="{FF2B5EF4-FFF2-40B4-BE49-F238E27FC236}">
                  <a16:creationId xmlns:a16="http://schemas.microsoft.com/office/drawing/2014/main" xmlns="" id="{38D49FB8-CF69-4F07-AAC5-82E321B9E2EE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3">
              <a:extLst>
                <a:ext uri="{FF2B5EF4-FFF2-40B4-BE49-F238E27FC236}">
                  <a16:creationId xmlns:a16="http://schemas.microsoft.com/office/drawing/2014/main" xmlns="" id="{A4822337-71DD-40F2-BC03-C49B78500D4C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4">
              <a:extLst>
                <a:ext uri="{FF2B5EF4-FFF2-40B4-BE49-F238E27FC236}">
                  <a16:creationId xmlns:a16="http://schemas.microsoft.com/office/drawing/2014/main" xmlns="" id="{81950A8F-4699-450E-A0CF-555CF7916C14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5">
              <a:extLst>
                <a:ext uri="{FF2B5EF4-FFF2-40B4-BE49-F238E27FC236}">
                  <a16:creationId xmlns:a16="http://schemas.microsoft.com/office/drawing/2014/main" xmlns="" id="{718C8700-7FA8-440A-BE07-6D60D1CC637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36">
              <a:extLst>
                <a:ext uri="{FF2B5EF4-FFF2-40B4-BE49-F238E27FC236}">
                  <a16:creationId xmlns:a16="http://schemas.microsoft.com/office/drawing/2014/main" xmlns="" id="{E614BA51-EEC8-4E38-824F-7EA565C4380F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37">
              <a:extLst>
                <a:ext uri="{FF2B5EF4-FFF2-40B4-BE49-F238E27FC236}">
                  <a16:creationId xmlns:a16="http://schemas.microsoft.com/office/drawing/2014/main" xmlns="" id="{497A3090-3354-46CE-93B4-26A38D7B1A5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38">
              <a:extLst>
                <a:ext uri="{FF2B5EF4-FFF2-40B4-BE49-F238E27FC236}">
                  <a16:creationId xmlns:a16="http://schemas.microsoft.com/office/drawing/2014/main" xmlns="" id="{18E41C35-351B-4CD2-861F-0C6C362D5F1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39">
              <a:extLst>
                <a:ext uri="{FF2B5EF4-FFF2-40B4-BE49-F238E27FC236}">
                  <a16:creationId xmlns:a16="http://schemas.microsoft.com/office/drawing/2014/main" xmlns="" id="{3D858E01-AE8D-46EE-8085-2A5BD0FF005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0">
              <a:extLst>
                <a:ext uri="{FF2B5EF4-FFF2-40B4-BE49-F238E27FC236}">
                  <a16:creationId xmlns:a16="http://schemas.microsoft.com/office/drawing/2014/main" xmlns="" id="{D0BF9B81-4238-4002-9BF8-4BF1446D01E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1">
              <a:extLst>
                <a:ext uri="{FF2B5EF4-FFF2-40B4-BE49-F238E27FC236}">
                  <a16:creationId xmlns:a16="http://schemas.microsoft.com/office/drawing/2014/main" xmlns="" id="{5A807816-8AFF-4367-876A-C4C961E9BF21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2">
              <a:extLst>
                <a:ext uri="{FF2B5EF4-FFF2-40B4-BE49-F238E27FC236}">
                  <a16:creationId xmlns:a16="http://schemas.microsoft.com/office/drawing/2014/main" xmlns="" id="{8CDCB948-386E-44A5-AC5B-97C77F38270B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043">
              <a:extLst>
                <a:ext uri="{FF2B5EF4-FFF2-40B4-BE49-F238E27FC236}">
                  <a16:creationId xmlns:a16="http://schemas.microsoft.com/office/drawing/2014/main" xmlns="" id="{F67E62CA-655A-4BE5-8AB9-2805C6724652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44">
              <a:extLst>
                <a:ext uri="{FF2B5EF4-FFF2-40B4-BE49-F238E27FC236}">
                  <a16:creationId xmlns:a16="http://schemas.microsoft.com/office/drawing/2014/main" xmlns="" id="{73117D7B-445D-4147-BFA1-BB3077D020FE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045">
              <a:extLst>
                <a:ext uri="{FF2B5EF4-FFF2-40B4-BE49-F238E27FC236}">
                  <a16:creationId xmlns:a16="http://schemas.microsoft.com/office/drawing/2014/main" xmlns="" id="{EC1F6EF0-F325-4EF7-8E2F-C7928F5FD07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46">
              <a:extLst>
                <a:ext uri="{FF2B5EF4-FFF2-40B4-BE49-F238E27FC236}">
                  <a16:creationId xmlns:a16="http://schemas.microsoft.com/office/drawing/2014/main" xmlns="" id="{D744D725-2C5B-4761-A673-8E6017A7B596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C71D27D-7C60-4881-9540-06A3B0D9916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982845" y="1012194"/>
            <a:ext cx="1125991" cy="10331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12EC2F-CFB2-4108-BC28-8DE3FF0ADD21}"/>
              </a:ext>
            </a:extLst>
          </p:cNvPr>
          <p:cNvSpPr txBox="1"/>
          <p:nvPr/>
        </p:nvSpPr>
        <p:spPr>
          <a:xfrm>
            <a:off x="7124323" y="1134951"/>
            <a:ext cx="89989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tên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thông tin.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AE09262-E3D4-49B4-8F54-4167147BCC1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20802" y="4552267"/>
            <a:ext cx="707060" cy="786271"/>
          </a:xfrm>
          <a:prstGeom prst="rect">
            <a:avLst/>
          </a:prstGeom>
        </p:spPr>
      </p:pic>
      <p:sp>
        <p:nvSpPr>
          <p:cNvPr id="49" name="Google Shape;124;p14">
            <a:extLst>
              <a:ext uri="{FF2B5EF4-FFF2-40B4-BE49-F238E27FC236}">
                <a16:creationId xmlns:a16="http://schemas.microsoft.com/office/drawing/2014/main" xmlns="" id="{7D7F1BDA-108B-44A0-A328-21D0D54D9AE3}"/>
              </a:ext>
            </a:extLst>
          </p:cNvPr>
          <p:cNvSpPr txBox="1"/>
          <p:nvPr/>
        </p:nvSpPr>
        <p:spPr>
          <a:xfrm>
            <a:off x="7108836" y="4552267"/>
            <a:ext cx="8621702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1C023A-042C-47E3-A17D-63A1D76480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332" y="5656719"/>
            <a:ext cx="9163547" cy="2577690"/>
          </a:xfrm>
          <a:prstGeom prst="rect">
            <a:avLst/>
          </a:prstGeom>
        </p:spPr>
      </p:pic>
      <p:sp>
        <p:nvSpPr>
          <p:cNvPr id="51" name="Google Shape;124;p14">
            <a:extLst>
              <a:ext uri="{FF2B5EF4-FFF2-40B4-BE49-F238E27FC236}">
                <a16:creationId xmlns:a16="http://schemas.microsoft.com/office/drawing/2014/main" xmlns="" id="{27C84465-75EC-4F16-8DFE-AA3E1CE407D9}"/>
              </a:ext>
            </a:extLst>
          </p:cNvPr>
          <p:cNvSpPr txBox="1"/>
          <p:nvPr/>
        </p:nvSpPr>
        <p:spPr>
          <a:xfrm>
            <a:off x="7556702" y="8557399"/>
            <a:ext cx="5283898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 : 1 - b, </a:t>
            </a:r>
            <a:r>
              <a:rPr lang="vi-VN" sz="2400" dirty="0"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2 – c,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+mj-lt"/>
                <a:ea typeface="Lato"/>
                <a:cs typeface="Times New Roman" panose="02020603050405020304" pitchFamily="18" charset="0"/>
                <a:sym typeface="Lato"/>
              </a:rPr>
              <a:t>3 -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3471906" y="1468734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Tôn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r>
              <a:rPr lang="vi-VN" sz="5400" b="1" dirty="0">
                <a:latin typeface="Paytone One"/>
                <a:sym typeface="Paytone One"/>
              </a:rPr>
              <a:t> riêng tư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quyền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nội</a:t>
            </a:r>
            <a:r>
              <a:rPr lang="vi-VN" sz="5400" b="1" dirty="0">
                <a:latin typeface="Paytone One"/>
                <a:sym typeface="Paytone One"/>
              </a:rPr>
              <a:t> dung thông tin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1729667" y="6545005"/>
            <a:ext cx="124320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 vô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phong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7041923-E565-4463-A80A-866D606C7CA5}"/>
              </a:ext>
            </a:extLst>
          </p:cNvPr>
          <p:cNvGrpSpPr/>
          <p:nvPr/>
        </p:nvGrpSpPr>
        <p:grpSpPr>
          <a:xfrm>
            <a:off x="1680334" y="5596058"/>
            <a:ext cx="2103217" cy="759433"/>
            <a:chOff x="10697" y="0"/>
            <a:chExt cx="1437577" cy="502095"/>
          </a:xfrm>
        </p:grpSpPr>
        <p:sp>
          <p:nvSpPr>
            <p:cNvPr id="34" name="Shape 652">
              <a:extLst>
                <a:ext uri="{FF2B5EF4-FFF2-40B4-BE49-F238E27FC236}">
                  <a16:creationId xmlns:a16="http://schemas.microsoft.com/office/drawing/2014/main" xmlns="" id="{770A61EE-FFC7-445E-A4E3-BC4E48388131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654">
              <a:extLst>
                <a:ext uri="{FF2B5EF4-FFF2-40B4-BE49-F238E27FC236}">
                  <a16:creationId xmlns:a16="http://schemas.microsoft.com/office/drawing/2014/main" xmlns="" id="{3E0C527D-1C0E-4D56-871B-8FFF22EE821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5">
              <a:extLst>
                <a:ext uri="{FF2B5EF4-FFF2-40B4-BE49-F238E27FC236}">
                  <a16:creationId xmlns:a16="http://schemas.microsoft.com/office/drawing/2014/main" xmlns="" id="{27C0FD8E-F45C-418E-A46A-B96C76DF78E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7">
              <a:extLst>
                <a:ext uri="{FF2B5EF4-FFF2-40B4-BE49-F238E27FC236}">
                  <a16:creationId xmlns:a16="http://schemas.microsoft.com/office/drawing/2014/main" xmlns="" id="{95070338-0655-4073-93DC-B0DB0598FE46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C65837-C0AC-4999-9D3E-94680D34F635}"/>
              </a:ext>
            </a:extLst>
          </p:cNvPr>
          <p:cNvSpPr txBox="1"/>
          <p:nvPr/>
        </p:nvSpPr>
        <p:spPr>
          <a:xfrm>
            <a:off x="1729667" y="5775719"/>
            <a:ext cx="1494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E5867BE-A10C-4AC3-84B9-E11F5C96A396}"/>
              </a:ext>
            </a:extLst>
          </p:cNvPr>
          <p:cNvSpPr txBox="1"/>
          <p:nvPr/>
        </p:nvSpPr>
        <p:spPr>
          <a:xfrm>
            <a:off x="3702861" y="5777606"/>
            <a:ext cx="7555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576033-FC5E-45BE-B2C8-94B026D27CE1}"/>
              </a:ext>
            </a:extLst>
          </p:cNvPr>
          <p:cNvSpPr txBox="1"/>
          <p:nvPr/>
        </p:nvSpPr>
        <p:spPr>
          <a:xfrm>
            <a:off x="3303933" y="5798770"/>
            <a:ext cx="471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1987029" y="1164013"/>
            <a:ext cx="14663612" cy="8422439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069397" y="1239431"/>
            <a:ext cx="14472768" cy="8209608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-1118518" y="7327814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2" y="9679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5574670" y="776245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9B332C-D129-4A7D-9A19-DD95C112546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02537" y="1818744"/>
            <a:ext cx="840612" cy="792986"/>
          </a:xfrm>
          <a:prstGeom prst="rect">
            <a:avLst/>
          </a:prstGeom>
        </p:spPr>
      </p:pic>
      <p:sp>
        <p:nvSpPr>
          <p:cNvPr id="22" name="Google Shape;202;p17">
            <a:extLst>
              <a:ext uri="{FF2B5EF4-FFF2-40B4-BE49-F238E27FC236}">
                <a16:creationId xmlns:a16="http://schemas.microsoft.com/office/drawing/2014/main" xmlns="" id="{4E5257E9-7F65-4F6F-8707-ECD998B3C510}"/>
              </a:ext>
            </a:extLst>
          </p:cNvPr>
          <p:cNvSpPr txBox="1"/>
          <p:nvPr/>
        </p:nvSpPr>
        <p:spPr>
          <a:xfrm>
            <a:off x="3765218" y="1935272"/>
            <a:ext cx="10822320" cy="126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sinh,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nhân, mang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không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02;p17">
            <a:extLst>
              <a:ext uri="{FF2B5EF4-FFF2-40B4-BE49-F238E27FC236}">
                <a16:creationId xmlns:a16="http://schemas.microsoft.com/office/drawing/2014/main" xmlns="" id="{F7D24991-79EB-440E-8B24-37E32525131E}"/>
              </a:ext>
            </a:extLst>
          </p:cNvPr>
          <p:cNvSpPr txBox="1"/>
          <p:nvPr/>
        </p:nvSpPr>
        <p:spPr>
          <a:xfrm>
            <a:off x="2802537" y="3700567"/>
            <a:ext cx="12006658" cy="215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xâm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 tư, như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tôn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ý,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sai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ngăn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chặn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92;p17">
            <a:extLst>
              <a:ext uri="{FF2B5EF4-FFF2-40B4-BE49-F238E27FC236}">
                <a16:creationId xmlns:a16="http://schemas.microsoft.com/office/drawing/2014/main" xmlns="" id="{F7B994D2-862A-4C7A-8BDC-0041171B312B}"/>
              </a:ext>
            </a:extLst>
          </p:cNvPr>
          <p:cNvSpPr/>
          <p:nvPr/>
        </p:nvSpPr>
        <p:spPr>
          <a:xfrm>
            <a:off x="3222843" y="5994812"/>
            <a:ext cx="12220405" cy="3249187"/>
          </a:xfrm>
          <a:custGeom>
            <a:avLst/>
            <a:gdLst/>
            <a:ahLst/>
            <a:cxnLst/>
            <a:rect l="l" t="t" r="r" b="b"/>
            <a:pathLst>
              <a:path w="3218543" h="2479894" extrusionOk="0">
                <a:moveTo>
                  <a:pt x="0" y="0"/>
                </a:moveTo>
                <a:lnTo>
                  <a:pt x="3218543" y="0"/>
                </a:lnTo>
                <a:lnTo>
                  <a:pt x="3218543" y="2479894"/>
                </a:lnTo>
                <a:lnTo>
                  <a:pt x="0" y="2479894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3BED170-7192-41B7-97F5-E90C21919C54}"/>
              </a:ext>
            </a:extLst>
          </p:cNvPr>
          <p:cNvGrpSpPr/>
          <p:nvPr/>
        </p:nvGrpSpPr>
        <p:grpSpPr>
          <a:xfrm>
            <a:off x="6272993" y="6114947"/>
            <a:ext cx="6091684" cy="2947249"/>
            <a:chOff x="0" y="0"/>
            <a:chExt cx="5941675" cy="2100710"/>
          </a:xfrm>
        </p:grpSpPr>
        <p:sp>
          <p:nvSpPr>
            <p:cNvPr id="60" name="Shape 2470">
              <a:extLst>
                <a:ext uri="{FF2B5EF4-FFF2-40B4-BE49-F238E27FC236}">
                  <a16:creationId xmlns:a16="http://schemas.microsoft.com/office/drawing/2014/main" xmlns="" id="{434DB4D3-E0FF-47DB-84A5-0E1A958DEE0D}"/>
                </a:ext>
              </a:extLst>
            </p:cNvPr>
            <p:cNvSpPr/>
            <p:nvPr/>
          </p:nvSpPr>
          <p:spPr>
            <a:xfrm>
              <a:off x="0" y="0"/>
              <a:ext cx="1431823" cy="562877"/>
            </a:xfrm>
            <a:custGeom>
              <a:avLst/>
              <a:gdLst/>
              <a:ahLst/>
              <a:cxnLst/>
              <a:rect l="0" t="0" r="0" b="0"/>
              <a:pathLst>
                <a:path w="1431823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3" y="562877"/>
                    <a:pt x="1431823" y="418795"/>
                  </a:cubicBezTo>
                  <a:lnTo>
                    <a:pt x="1431823" y="144069"/>
                  </a:lnTo>
                  <a:cubicBezTo>
                    <a:pt x="1431823" y="144069"/>
                    <a:pt x="1431823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2471">
              <a:extLst>
                <a:ext uri="{FF2B5EF4-FFF2-40B4-BE49-F238E27FC236}">
                  <a16:creationId xmlns:a16="http://schemas.microsoft.com/office/drawing/2014/main" xmlns="" id="{661D9D47-6990-428A-8540-2F10406599F1}"/>
                </a:ext>
              </a:extLst>
            </p:cNvPr>
            <p:cNvSpPr/>
            <p:nvPr/>
          </p:nvSpPr>
          <p:spPr>
            <a:xfrm>
              <a:off x="4140260" y="14102"/>
              <a:ext cx="1421956" cy="579476"/>
            </a:xfrm>
            <a:custGeom>
              <a:avLst/>
              <a:gdLst/>
              <a:ahLst/>
              <a:cxnLst/>
              <a:rect l="0" t="0" r="0" b="0"/>
              <a:pathLst>
                <a:path w="1421956" h="579476">
                  <a:moveTo>
                    <a:pt x="0" y="0"/>
                  </a:moveTo>
                  <a:lnTo>
                    <a:pt x="0" y="435420"/>
                  </a:lnTo>
                  <a:cubicBezTo>
                    <a:pt x="0" y="435420"/>
                    <a:pt x="0" y="579476"/>
                    <a:pt x="144082" y="579476"/>
                  </a:cubicBezTo>
                  <a:lnTo>
                    <a:pt x="1277887" y="579476"/>
                  </a:lnTo>
                  <a:cubicBezTo>
                    <a:pt x="1277887" y="579476"/>
                    <a:pt x="1421956" y="579476"/>
                    <a:pt x="1421956" y="435420"/>
                  </a:cubicBezTo>
                  <a:lnTo>
                    <a:pt x="1421956" y="144082"/>
                  </a:lnTo>
                  <a:cubicBezTo>
                    <a:pt x="1421956" y="144082"/>
                    <a:pt x="1421956" y="0"/>
                    <a:pt x="1277887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2472">
              <a:extLst>
                <a:ext uri="{FF2B5EF4-FFF2-40B4-BE49-F238E27FC236}">
                  <a16:creationId xmlns:a16="http://schemas.microsoft.com/office/drawing/2014/main" xmlns="" id="{791CC6EE-01A5-4B2A-A035-FEAF7E48F518}"/>
                </a:ext>
              </a:extLst>
            </p:cNvPr>
            <p:cNvSpPr/>
            <p:nvPr/>
          </p:nvSpPr>
          <p:spPr>
            <a:xfrm>
              <a:off x="2058581" y="1110732"/>
              <a:ext cx="1584274" cy="989978"/>
            </a:xfrm>
            <a:custGeom>
              <a:avLst/>
              <a:gdLst/>
              <a:ahLst/>
              <a:cxnLst/>
              <a:rect l="0" t="0" r="0" b="0"/>
              <a:pathLst>
                <a:path w="1584274" h="989978">
                  <a:moveTo>
                    <a:pt x="792137" y="989978"/>
                  </a:moveTo>
                  <a:cubicBezTo>
                    <a:pt x="1229627" y="989978"/>
                    <a:pt x="1584274" y="768388"/>
                    <a:pt x="1584274" y="494982"/>
                  </a:cubicBezTo>
                  <a:cubicBezTo>
                    <a:pt x="1584274" y="221615"/>
                    <a:pt x="1229627" y="0"/>
                    <a:pt x="792137" y="0"/>
                  </a:cubicBezTo>
                  <a:cubicBezTo>
                    <a:pt x="354648" y="0"/>
                    <a:pt x="0" y="221615"/>
                    <a:pt x="0" y="494982"/>
                  </a:cubicBezTo>
                  <a:cubicBezTo>
                    <a:pt x="0" y="768388"/>
                    <a:pt x="354648" y="989978"/>
                    <a:pt x="792137" y="989978"/>
                  </a:cubicBezTo>
                  <a:close/>
                </a:path>
              </a:pathLst>
            </a:custGeom>
            <a:ln w="38113" cap="flat">
              <a:miter lim="100000"/>
            </a:ln>
          </p:spPr>
          <p:style>
            <a:lnRef idx="1">
              <a:srgbClr val="C48EB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83A3DFEA-BF87-40A7-AAE3-0D155EC5A2A2}"/>
                </a:ext>
              </a:extLst>
            </p:cNvPr>
            <p:cNvSpPr/>
            <p:nvPr/>
          </p:nvSpPr>
          <p:spPr>
            <a:xfrm>
              <a:off x="2515387" y="1239907"/>
              <a:ext cx="1002602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Tôn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trọng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72D64571-0C49-4A98-901D-2998A7A9348B}"/>
                </a:ext>
              </a:extLst>
            </p:cNvPr>
            <p:cNvSpPr/>
            <p:nvPr/>
          </p:nvSpPr>
          <p:spPr>
            <a:xfrm>
              <a:off x="2489772" y="1422877"/>
              <a:ext cx="1070537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bản quyền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A419D4C4-89E0-4366-BD12-2FAA6CC0BBC9}"/>
                </a:ext>
              </a:extLst>
            </p:cNvPr>
            <p:cNvSpPr/>
            <p:nvPr/>
          </p:nvSpPr>
          <p:spPr>
            <a:xfrm>
              <a:off x="2223245" y="1605847"/>
              <a:ext cx="1779477" cy="1906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nội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dung </a:t>
              </a:r>
              <a:r>
                <a:rPr lang="en-US" sz="1200" b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</a:t>
              </a:r>
              <a:r>
                <a:rPr lang="en-US" sz="1200" b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tin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" name="Shape 2476">
              <a:extLst>
                <a:ext uri="{FF2B5EF4-FFF2-40B4-BE49-F238E27FC236}">
                  <a16:creationId xmlns:a16="http://schemas.microsoft.com/office/drawing/2014/main" xmlns="" id="{90F9C58C-6B3F-4646-97D2-86FC5AF40EC6}"/>
                </a:ext>
              </a:extLst>
            </p:cNvPr>
            <p:cNvSpPr/>
            <p:nvPr/>
          </p:nvSpPr>
          <p:spPr>
            <a:xfrm>
              <a:off x="2462220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A9A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2477">
              <a:extLst>
                <a:ext uri="{FF2B5EF4-FFF2-40B4-BE49-F238E27FC236}">
                  <a16:creationId xmlns:a16="http://schemas.microsoft.com/office/drawing/2014/main" xmlns="" id="{0A07CC6C-E99A-49D3-9EE7-FC2A64384939}"/>
                </a:ext>
              </a:extLst>
            </p:cNvPr>
            <p:cNvSpPr/>
            <p:nvPr/>
          </p:nvSpPr>
          <p:spPr>
            <a:xfrm>
              <a:off x="2609786" y="1828787"/>
              <a:ext cx="114783" cy="114770"/>
            </a:xfrm>
            <a:custGeom>
              <a:avLst/>
              <a:gdLst/>
              <a:ahLst/>
              <a:cxnLst/>
              <a:rect l="0" t="0" r="0" b="0"/>
              <a:pathLst>
                <a:path w="114783" h="114770">
                  <a:moveTo>
                    <a:pt x="57391" y="0"/>
                  </a:moveTo>
                  <a:cubicBezTo>
                    <a:pt x="89078" y="0"/>
                    <a:pt x="114783" y="25692"/>
                    <a:pt x="114783" y="57379"/>
                  </a:cubicBezTo>
                  <a:cubicBezTo>
                    <a:pt x="114783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A6A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2478">
              <a:extLst>
                <a:ext uri="{FF2B5EF4-FFF2-40B4-BE49-F238E27FC236}">
                  <a16:creationId xmlns:a16="http://schemas.microsoft.com/office/drawing/2014/main" xmlns="" id="{842007C5-F9A5-4235-8819-1AF386F54088}"/>
                </a:ext>
              </a:extLst>
            </p:cNvPr>
            <p:cNvSpPr/>
            <p:nvPr/>
          </p:nvSpPr>
          <p:spPr>
            <a:xfrm>
              <a:off x="2748345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873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2479">
              <a:extLst>
                <a:ext uri="{FF2B5EF4-FFF2-40B4-BE49-F238E27FC236}">
                  <a16:creationId xmlns:a16="http://schemas.microsoft.com/office/drawing/2014/main" xmlns="" id="{4437ACB2-86C8-4133-BBFD-D2B67E9E7983}"/>
                </a:ext>
              </a:extLst>
            </p:cNvPr>
            <p:cNvSpPr/>
            <p:nvPr/>
          </p:nvSpPr>
          <p:spPr>
            <a:xfrm>
              <a:off x="2904914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404" y="0"/>
                  </a:moveTo>
                  <a:cubicBezTo>
                    <a:pt x="89090" y="0"/>
                    <a:pt x="114795" y="25692"/>
                    <a:pt x="114795" y="57379"/>
                  </a:cubicBezTo>
                  <a:cubicBezTo>
                    <a:pt x="114795" y="89091"/>
                    <a:pt x="89090" y="114770"/>
                    <a:pt x="57404" y="114770"/>
                  </a:cubicBezTo>
                  <a:cubicBezTo>
                    <a:pt x="25717" y="114770"/>
                    <a:pt x="0" y="89091"/>
                    <a:pt x="0" y="57379"/>
                  </a:cubicBezTo>
                  <a:cubicBezTo>
                    <a:pt x="0" y="25692"/>
                    <a:pt x="25717" y="0"/>
                    <a:pt x="5740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B6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2480">
              <a:extLst>
                <a:ext uri="{FF2B5EF4-FFF2-40B4-BE49-F238E27FC236}">
                  <a16:creationId xmlns:a16="http://schemas.microsoft.com/office/drawing/2014/main" xmlns="" id="{B276E329-7425-4967-A5C1-7AADCED144A8}"/>
                </a:ext>
              </a:extLst>
            </p:cNvPr>
            <p:cNvSpPr/>
            <p:nvPr/>
          </p:nvSpPr>
          <p:spPr>
            <a:xfrm>
              <a:off x="3052488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18" y="114770"/>
                    <a:pt x="0" y="89091"/>
                    <a:pt x="0" y="57379"/>
                  </a:cubicBezTo>
                  <a:cubicBezTo>
                    <a:pt x="0" y="25692"/>
                    <a:pt x="25718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DAA3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2481">
              <a:extLst>
                <a:ext uri="{FF2B5EF4-FFF2-40B4-BE49-F238E27FC236}">
                  <a16:creationId xmlns:a16="http://schemas.microsoft.com/office/drawing/2014/main" xmlns="" id="{44ACB817-88BC-4C20-B952-75EB67D15FCD}"/>
                </a:ext>
              </a:extLst>
            </p:cNvPr>
            <p:cNvSpPr/>
            <p:nvPr/>
          </p:nvSpPr>
          <p:spPr>
            <a:xfrm>
              <a:off x="3191052" y="1828787"/>
              <a:ext cx="114795" cy="114770"/>
            </a:xfrm>
            <a:custGeom>
              <a:avLst/>
              <a:gdLst/>
              <a:ahLst/>
              <a:cxnLst/>
              <a:rect l="0" t="0" r="0" b="0"/>
              <a:pathLst>
                <a:path w="114795" h="114770">
                  <a:moveTo>
                    <a:pt x="57391" y="0"/>
                  </a:moveTo>
                  <a:cubicBezTo>
                    <a:pt x="89078" y="0"/>
                    <a:pt x="114795" y="25692"/>
                    <a:pt x="114795" y="57379"/>
                  </a:cubicBezTo>
                  <a:cubicBezTo>
                    <a:pt x="114795" y="89091"/>
                    <a:pt x="89078" y="114770"/>
                    <a:pt x="57391" y="114770"/>
                  </a:cubicBezTo>
                  <a:cubicBezTo>
                    <a:pt x="25705" y="114770"/>
                    <a:pt x="0" y="89091"/>
                    <a:pt x="0" y="57379"/>
                  </a:cubicBezTo>
                  <a:cubicBezTo>
                    <a:pt x="0" y="25692"/>
                    <a:pt x="25705" y="0"/>
                    <a:pt x="573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495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2482">
              <a:extLst>
                <a:ext uri="{FF2B5EF4-FFF2-40B4-BE49-F238E27FC236}">
                  <a16:creationId xmlns:a16="http://schemas.microsoft.com/office/drawing/2014/main" xmlns="" id="{5BA2B289-329E-4095-A177-17456B128B50}"/>
                </a:ext>
              </a:extLst>
            </p:cNvPr>
            <p:cNvSpPr/>
            <p:nvPr/>
          </p:nvSpPr>
          <p:spPr>
            <a:xfrm>
              <a:off x="520508" y="568874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0" y="0"/>
                  </a:moveTo>
                  <a:lnTo>
                    <a:pt x="279844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68"/>
                    <a:pt x="279844" y="324968"/>
                    <a:pt x="279844" y="324968"/>
                  </a:cubicBezTo>
                  <a:lnTo>
                    <a:pt x="139763" y="324968"/>
                  </a:lnTo>
                  <a:cubicBezTo>
                    <a:pt x="0" y="324968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AD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2483">
              <a:extLst>
                <a:ext uri="{FF2B5EF4-FFF2-40B4-BE49-F238E27FC236}">
                  <a16:creationId xmlns:a16="http://schemas.microsoft.com/office/drawing/2014/main" xmlns="" id="{0BAFBBD8-BFCE-4B05-BCD8-287F47512ECD}"/>
                </a:ext>
              </a:extLst>
            </p:cNvPr>
            <p:cNvSpPr/>
            <p:nvPr/>
          </p:nvSpPr>
          <p:spPr>
            <a:xfrm>
              <a:off x="4631938" y="589796"/>
              <a:ext cx="419608" cy="324968"/>
            </a:xfrm>
            <a:custGeom>
              <a:avLst/>
              <a:gdLst/>
              <a:ahLst/>
              <a:cxnLst/>
              <a:rect l="0" t="0" r="0" b="0"/>
              <a:pathLst>
                <a:path w="419608" h="324968">
                  <a:moveTo>
                    <a:pt x="139764" y="0"/>
                  </a:moveTo>
                  <a:lnTo>
                    <a:pt x="419608" y="0"/>
                  </a:lnTo>
                  <a:lnTo>
                    <a:pt x="419608" y="185191"/>
                  </a:lnTo>
                  <a:cubicBezTo>
                    <a:pt x="419608" y="185191"/>
                    <a:pt x="419608" y="324968"/>
                    <a:pt x="279845" y="324968"/>
                  </a:cubicBezTo>
                  <a:lnTo>
                    <a:pt x="139764" y="324968"/>
                  </a:lnTo>
                  <a:cubicBezTo>
                    <a:pt x="139764" y="324968"/>
                    <a:pt x="0" y="324968"/>
                    <a:pt x="0" y="185191"/>
                  </a:cubicBezTo>
                  <a:lnTo>
                    <a:pt x="0" y="139764"/>
                  </a:lnTo>
                  <a:cubicBezTo>
                    <a:pt x="0" y="139764"/>
                    <a:pt x="0" y="0"/>
                    <a:pt x="13976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82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2484">
              <a:extLst>
                <a:ext uri="{FF2B5EF4-FFF2-40B4-BE49-F238E27FC236}">
                  <a16:creationId xmlns:a16="http://schemas.microsoft.com/office/drawing/2014/main" xmlns="" id="{630D9897-141E-4A93-BE9B-66F3F0185D66}"/>
                </a:ext>
              </a:extLst>
            </p:cNvPr>
            <p:cNvSpPr/>
            <p:nvPr/>
          </p:nvSpPr>
          <p:spPr>
            <a:xfrm>
              <a:off x="711826" y="707861"/>
              <a:ext cx="12700" cy="793839"/>
            </a:xfrm>
            <a:custGeom>
              <a:avLst/>
              <a:gdLst/>
              <a:ahLst/>
              <a:cxnLst/>
              <a:rect l="0" t="0" r="0" b="0"/>
              <a:pathLst>
                <a:path w="12700" h="793839">
                  <a:moveTo>
                    <a:pt x="12700" y="0"/>
                  </a:moveTo>
                  <a:lnTo>
                    <a:pt x="0" y="793839"/>
                  </a:lnTo>
                </a:path>
              </a:pathLst>
            </a:custGeom>
            <a:ln w="25413" cap="rnd">
              <a:custDash>
                <a:ds d="1" sp="3798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2485">
              <a:extLst>
                <a:ext uri="{FF2B5EF4-FFF2-40B4-BE49-F238E27FC236}">
                  <a16:creationId xmlns:a16="http://schemas.microsoft.com/office/drawing/2014/main" xmlns="" id="{F70DF16E-F54B-4503-A1C8-43565A93DFC4}"/>
                </a:ext>
              </a:extLst>
            </p:cNvPr>
            <p:cNvSpPr/>
            <p:nvPr/>
          </p:nvSpPr>
          <p:spPr>
            <a:xfrm>
              <a:off x="715425" y="1535110"/>
              <a:ext cx="1332840" cy="0"/>
            </a:xfrm>
            <a:custGeom>
              <a:avLst/>
              <a:gdLst/>
              <a:ahLst/>
              <a:cxnLst/>
              <a:rect l="0" t="0" r="0" b="0"/>
              <a:pathLst>
                <a:path w="1332840">
                  <a:moveTo>
                    <a:pt x="0" y="0"/>
                  </a:moveTo>
                  <a:lnTo>
                    <a:pt x="1332840" y="0"/>
                  </a:lnTo>
                </a:path>
              </a:pathLst>
            </a:custGeom>
            <a:ln w="25413" cap="rnd">
              <a:custDash>
                <a:ds d="1" sp="407700"/>
              </a:custDash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2486">
              <a:extLst>
                <a:ext uri="{FF2B5EF4-FFF2-40B4-BE49-F238E27FC236}">
                  <a16:creationId xmlns:a16="http://schemas.microsoft.com/office/drawing/2014/main" xmlns="" id="{F12B4A65-AE19-41D6-B02D-079B0FBB6597}"/>
                </a:ext>
              </a:extLst>
            </p:cNvPr>
            <p:cNvSpPr/>
            <p:nvPr/>
          </p:nvSpPr>
          <p:spPr>
            <a:xfrm>
              <a:off x="724526" y="65962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487">
              <a:extLst>
                <a:ext uri="{FF2B5EF4-FFF2-40B4-BE49-F238E27FC236}">
                  <a16:creationId xmlns:a16="http://schemas.microsoft.com/office/drawing/2014/main" xmlns="" id="{61709495-4FD4-41E2-9EF1-C2B03B0231AF}"/>
                </a:ext>
              </a:extLst>
            </p:cNvPr>
            <p:cNvSpPr/>
            <p:nvPr/>
          </p:nvSpPr>
          <p:spPr>
            <a:xfrm>
              <a:off x="1841504" y="15258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488">
              <a:extLst>
                <a:ext uri="{FF2B5EF4-FFF2-40B4-BE49-F238E27FC236}">
                  <a16:creationId xmlns:a16="http://schemas.microsoft.com/office/drawing/2014/main" xmlns="" id="{70AAC576-B286-40A2-8241-8BA1888F6276}"/>
                </a:ext>
              </a:extLst>
            </p:cNvPr>
            <p:cNvSpPr/>
            <p:nvPr/>
          </p:nvSpPr>
          <p:spPr>
            <a:xfrm>
              <a:off x="4899368" y="886648"/>
              <a:ext cx="0" cy="636245"/>
            </a:xfrm>
            <a:custGeom>
              <a:avLst/>
              <a:gdLst/>
              <a:ahLst/>
              <a:cxnLst/>
              <a:rect l="0" t="0" r="0" b="0"/>
              <a:pathLst>
                <a:path h="636245">
                  <a:moveTo>
                    <a:pt x="0" y="0"/>
                  </a:moveTo>
                  <a:lnTo>
                    <a:pt x="0" y="636245"/>
                  </a:lnTo>
                </a:path>
              </a:pathLst>
            </a:custGeom>
            <a:ln w="25413" cap="rnd">
              <a:custDash>
                <a:ds d="1" sp="4240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2489">
              <a:extLst>
                <a:ext uri="{FF2B5EF4-FFF2-40B4-BE49-F238E27FC236}">
                  <a16:creationId xmlns:a16="http://schemas.microsoft.com/office/drawing/2014/main" xmlns="" id="{37A153AA-AF52-4CDB-A5A5-0C9555E507AC}"/>
                </a:ext>
              </a:extLst>
            </p:cNvPr>
            <p:cNvSpPr/>
            <p:nvPr/>
          </p:nvSpPr>
          <p:spPr>
            <a:xfrm>
              <a:off x="3648825" y="1549826"/>
              <a:ext cx="1202411" cy="0"/>
            </a:xfrm>
            <a:custGeom>
              <a:avLst/>
              <a:gdLst/>
              <a:ahLst/>
              <a:cxnLst/>
              <a:rect l="0" t="0" r="0" b="0"/>
              <a:pathLst>
                <a:path w="1202411">
                  <a:moveTo>
                    <a:pt x="1202411" y="0"/>
                  </a:moveTo>
                  <a:lnTo>
                    <a:pt x="0" y="0"/>
                  </a:lnTo>
                </a:path>
              </a:pathLst>
            </a:custGeom>
            <a:ln w="25413" cap="rnd">
              <a:custDash>
                <a:ds d="1" sp="392200"/>
              </a:custDash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2490">
              <a:extLst>
                <a:ext uri="{FF2B5EF4-FFF2-40B4-BE49-F238E27FC236}">
                  <a16:creationId xmlns:a16="http://schemas.microsoft.com/office/drawing/2014/main" xmlns="" id="{DD158513-A4C7-4217-ABFF-BE8D2FE49614}"/>
                </a:ext>
              </a:extLst>
            </p:cNvPr>
            <p:cNvSpPr/>
            <p:nvPr/>
          </p:nvSpPr>
          <p:spPr>
            <a:xfrm>
              <a:off x="4899368" y="83280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2491">
              <a:extLst>
                <a:ext uri="{FF2B5EF4-FFF2-40B4-BE49-F238E27FC236}">
                  <a16:creationId xmlns:a16="http://schemas.microsoft.com/office/drawing/2014/main" xmlns="" id="{3804EBDB-079B-4656-A7B2-04CF8CE64564}"/>
                </a:ext>
              </a:extLst>
            </p:cNvPr>
            <p:cNvSpPr/>
            <p:nvPr/>
          </p:nvSpPr>
          <p:spPr>
            <a:xfrm>
              <a:off x="4899368" y="154983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F5821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2493">
              <a:extLst>
                <a:ext uri="{FF2B5EF4-FFF2-40B4-BE49-F238E27FC236}">
                  <a16:creationId xmlns:a16="http://schemas.microsoft.com/office/drawing/2014/main" xmlns="" id="{F06590E4-B4D5-4EE3-9584-E531B064EE2B}"/>
                </a:ext>
              </a:extLst>
            </p:cNvPr>
            <p:cNvSpPr/>
            <p:nvPr/>
          </p:nvSpPr>
          <p:spPr>
            <a:xfrm>
              <a:off x="2133257" y="36685"/>
              <a:ext cx="1431824" cy="562877"/>
            </a:xfrm>
            <a:custGeom>
              <a:avLst/>
              <a:gdLst/>
              <a:ahLst/>
              <a:cxnLst/>
              <a:rect l="0" t="0" r="0" b="0"/>
              <a:pathLst>
                <a:path w="1431824" h="562877">
                  <a:moveTo>
                    <a:pt x="0" y="0"/>
                  </a:moveTo>
                  <a:lnTo>
                    <a:pt x="0" y="418795"/>
                  </a:lnTo>
                  <a:cubicBezTo>
                    <a:pt x="0" y="418795"/>
                    <a:pt x="0" y="562877"/>
                    <a:pt x="144082" y="562877"/>
                  </a:cubicBezTo>
                  <a:lnTo>
                    <a:pt x="1287742" y="562877"/>
                  </a:lnTo>
                  <a:cubicBezTo>
                    <a:pt x="1287742" y="562877"/>
                    <a:pt x="1431824" y="562877"/>
                    <a:pt x="1431824" y="418795"/>
                  </a:cubicBezTo>
                  <a:lnTo>
                    <a:pt x="1431824" y="144069"/>
                  </a:lnTo>
                  <a:cubicBezTo>
                    <a:pt x="1431824" y="144069"/>
                    <a:pt x="1431824" y="0"/>
                    <a:pt x="1287742" y="0"/>
                  </a:cubicBezTo>
                  <a:lnTo>
                    <a:pt x="0" y="0"/>
                  </a:lnTo>
                  <a:close/>
                </a:path>
              </a:pathLst>
            </a:custGeom>
            <a:ln w="25413" cap="flat">
              <a:miter lim="100000"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2494">
              <a:extLst>
                <a:ext uri="{FF2B5EF4-FFF2-40B4-BE49-F238E27FC236}">
                  <a16:creationId xmlns:a16="http://schemas.microsoft.com/office/drawing/2014/main" xmlns="" id="{1A87B14A-6F88-4A54-98C9-9B2319F48816}"/>
                </a:ext>
              </a:extLst>
            </p:cNvPr>
            <p:cNvSpPr/>
            <p:nvPr/>
          </p:nvSpPr>
          <p:spPr>
            <a:xfrm>
              <a:off x="2653765" y="605560"/>
              <a:ext cx="419608" cy="324955"/>
            </a:xfrm>
            <a:custGeom>
              <a:avLst/>
              <a:gdLst/>
              <a:ahLst/>
              <a:cxnLst/>
              <a:rect l="0" t="0" r="0" b="0"/>
              <a:pathLst>
                <a:path w="419608" h="324955">
                  <a:moveTo>
                    <a:pt x="0" y="0"/>
                  </a:moveTo>
                  <a:lnTo>
                    <a:pt x="279845" y="0"/>
                  </a:lnTo>
                  <a:cubicBezTo>
                    <a:pt x="419608" y="0"/>
                    <a:pt x="419608" y="139764"/>
                    <a:pt x="419608" y="139764"/>
                  </a:cubicBezTo>
                  <a:lnTo>
                    <a:pt x="419608" y="185191"/>
                  </a:lnTo>
                  <a:cubicBezTo>
                    <a:pt x="419608" y="324955"/>
                    <a:pt x="279845" y="324955"/>
                    <a:pt x="279845" y="324955"/>
                  </a:cubicBezTo>
                  <a:lnTo>
                    <a:pt x="139764" y="324955"/>
                  </a:lnTo>
                  <a:cubicBezTo>
                    <a:pt x="0" y="324955"/>
                    <a:pt x="0" y="185191"/>
                    <a:pt x="0" y="185191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BABE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2495">
              <a:extLst>
                <a:ext uri="{FF2B5EF4-FFF2-40B4-BE49-F238E27FC236}">
                  <a16:creationId xmlns:a16="http://schemas.microsoft.com/office/drawing/2014/main" xmlns="" id="{C2FCC7FE-9CFF-4D12-ADD4-54962B0A797B}"/>
                </a:ext>
              </a:extLst>
            </p:cNvPr>
            <p:cNvSpPr/>
            <p:nvPr/>
          </p:nvSpPr>
          <p:spPr>
            <a:xfrm>
              <a:off x="2848342" y="936703"/>
              <a:ext cx="6185" cy="176149"/>
            </a:xfrm>
            <a:custGeom>
              <a:avLst/>
              <a:gdLst/>
              <a:ahLst/>
              <a:cxnLst/>
              <a:rect l="0" t="0" r="0" b="0"/>
              <a:pathLst>
                <a:path w="6185" h="176149">
                  <a:moveTo>
                    <a:pt x="6185" y="0"/>
                  </a:moveTo>
                  <a:lnTo>
                    <a:pt x="0" y="176149"/>
                  </a:lnTo>
                </a:path>
              </a:pathLst>
            </a:custGeom>
            <a:ln w="25413" cap="rnd">
              <a:custDash>
                <a:ds d="1" sp="390500"/>
              </a:custDash>
              <a:round/>
            </a:ln>
          </p:spPr>
          <p:style>
            <a:lnRef idx="1">
              <a:srgbClr val="2BABE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2496">
              <a:extLst>
                <a:ext uri="{FF2B5EF4-FFF2-40B4-BE49-F238E27FC236}">
                  <a16:creationId xmlns:a16="http://schemas.microsoft.com/office/drawing/2014/main" xmlns="" id="{AA44A3D3-FC55-4F55-92AC-23BC0C4BD5C5}"/>
                </a:ext>
              </a:extLst>
            </p:cNvPr>
            <p:cNvSpPr/>
            <p:nvPr/>
          </p:nvSpPr>
          <p:spPr>
            <a:xfrm>
              <a:off x="2857777" y="69630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13" cap="rnd">
              <a:round/>
            </a:ln>
          </p:spPr>
          <p:style>
            <a:lnRef idx="1">
              <a:srgbClr val="00AD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5582D830-ACF9-4104-8C1D-9D68CCFA20B8}"/>
                </a:ext>
              </a:extLst>
            </p:cNvPr>
            <p:cNvSpPr/>
            <p:nvPr/>
          </p:nvSpPr>
          <p:spPr>
            <a:xfrm>
              <a:off x="284202" y="132992"/>
              <a:ext cx="1154290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Chỉ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1200" i="1" dirty="0" err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1200" i="1" dirty="0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C4791B23-5A1D-423A-9CFC-DE6A1F9FBD41}"/>
                </a:ext>
              </a:extLst>
            </p:cNvPr>
            <p:cNvSpPr/>
            <p:nvPr/>
          </p:nvSpPr>
          <p:spPr>
            <a:xfrm>
              <a:off x="233885" y="315961"/>
              <a:ext cx="128813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khi được phép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769D1F8D-7BB2-45D6-97C1-39D646E31003}"/>
                </a:ext>
              </a:extLst>
            </p:cNvPr>
            <p:cNvSpPr/>
            <p:nvPr/>
          </p:nvSpPr>
          <p:spPr>
            <a:xfrm>
              <a:off x="4469944" y="138481"/>
              <a:ext cx="1014364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Diễn đạt lại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5DCA1B32-6462-4BA2-8B5D-A929969C02C7}"/>
                </a:ext>
              </a:extLst>
            </p:cNvPr>
            <p:cNvSpPr/>
            <p:nvPr/>
          </p:nvSpPr>
          <p:spPr>
            <a:xfrm>
              <a:off x="4194422" y="321451"/>
              <a:ext cx="1747253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và ghi “phỏng theo”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1FB524D-5A6A-4964-8AC4-59B4409ED470}"/>
                </a:ext>
              </a:extLst>
            </p:cNvPr>
            <p:cNvSpPr/>
            <p:nvPr/>
          </p:nvSpPr>
          <p:spPr>
            <a:xfrm>
              <a:off x="2386526" y="137871"/>
              <a:ext cx="1228715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Ghi rõ nguồn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6869B121-63B7-43FE-9595-27783FAA0C88}"/>
                </a:ext>
              </a:extLst>
            </p:cNvPr>
            <p:cNvSpPr/>
            <p:nvPr/>
          </p:nvSpPr>
          <p:spPr>
            <a:xfrm>
              <a:off x="2556078" y="320841"/>
              <a:ext cx="777909" cy="1906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01010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thông tin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1126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Lato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36</cp:revision>
  <dcterms:modified xsi:type="dcterms:W3CDTF">2024-11-06T08:49:42Z</dcterms:modified>
</cp:coreProperties>
</file>