
<file path=[Content_Types].xml><?xml version="1.0" encoding="utf-8"?>
<Types xmlns="http://schemas.openxmlformats.org/package/2006/content-types">
  <Default Extension="png" ContentType="image/png"/>
  <Default Extension="bin" ContentType="application/vnd.ms-office.activeX"/>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709" r:id="rId4"/>
    <p:sldMasterId id="2147483716" r:id="rId5"/>
    <p:sldMasterId id="2147483742" r:id="rId6"/>
    <p:sldMasterId id="2147483755" r:id="rId7"/>
  </p:sldMasterIdLst>
  <p:notesMasterIdLst>
    <p:notesMasterId r:id="rId36"/>
  </p:notesMasterIdLst>
  <p:sldIdLst>
    <p:sldId id="261" r:id="rId8"/>
    <p:sldId id="395" r:id="rId9"/>
    <p:sldId id="454" r:id="rId10"/>
    <p:sldId id="455" r:id="rId11"/>
    <p:sldId id="456" r:id="rId12"/>
    <p:sldId id="457" r:id="rId13"/>
    <p:sldId id="258" r:id="rId14"/>
    <p:sldId id="387" r:id="rId15"/>
    <p:sldId id="311" r:id="rId16"/>
    <p:sldId id="396" r:id="rId17"/>
    <p:sldId id="289" r:id="rId18"/>
    <p:sldId id="307" r:id="rId19"/>
    <p:sldId id="320" r:id="rId20"/>
    <p:sldId id="376" r:id="rId21"/>
    <p:sldId id="402" r:id="rId22"/>
    <p:sldId id="392" r:id="rId23"/>
    <p:sldId id="403" r:id="rId24"/>
    <p:sldId id="397" r:id="rId25"/>
    <p:sldId id="415" r:id="rId26"/>
    <p:sldId id="422" r:id="rId27"/>
    <p:sldId id="429" r:id="rId28"/>
    <p:sldId id="423" r:id="rId29"/>
    <p:sldId id="428" r:id="rId30"/>
    <p:sldId id="424" r:id="rId31"/>
    <p:sldId id="413" r:id="rId32"/>
    <p:sldId id="398" r:id="rId33"/>
    <p:sldId id="410" r:id="rId34"/>
    <p:sldId id="400"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6" y="-31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F09D1-74B8-45C3-A919-C59B59B977B4}" type="datetimeFigureOut">
              <a:rPr lang="en-US" smtClean="0"/>
              <a:t>12/22/2025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ED60E0-DE28-417E-BAE3-498295D9DF58}" type="slidenum">
              <a:rPr lang="en-US" smtClean="0"/>
              <a:t>‹#›</a:t>
            </a:fld>
            <a:endParaRPr lang="en-US"/>
          </a:p>
        </p:txBody>
      </p:sp>
    </p:spTree>
    <p:extLst>
      <p:ext uri="{BB962C8B-B14F-4D97-AF65-F5344CB8AC3E}">
        <p14:creationId xmlns:p14="http://schemas.microsoft.com/office/powerpoint/2010/main" val="3983752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D60E0-DE28-417E-BAE3-498295D9DF58}" type="slidenum">
              <a:rPr lang="en-US" smtClean="0"/>
              <a:t>7</a:t>
            </a:fld>
            <a:endParaRPr lang="en-US"/>
          </a:p>
        </p:txBody>
      </p:sp>
    </p:spTree>
    <p:extLst>
      <p:ext uri="{BB962C8B-B14F-4D97-AF65-F5344CB8AC3E}">
        <p14:creationId xmlns:p14="http://schemas.microsoft.com/office/powerpoint/2010/main" val="57766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D60E0-DE28-417E-BAE3-498295D9DF58}" type="slidenum">
              <a:rPr lang="en-US" smtClean="0"/>
              <a:t>23</a:t>
            </a:fld>
            <a:endParaRPr lang="en-US"/>
          </a:p>
        </p:txBody>
      </p:sp>
    </p:spTree>
    <p:extLst>
      <p:ext uri="{BB962C8B-B14F-4D97-AF65-F5344CB8AC3E}">
        <p14:creationId xmlns:p14="http://schemas.microsoft.com/office/powerpoint/2010/main" val="40298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E29F-5305-4EEA-9A2C-F6DEFBB210E7}" type="slidenum">
              <a:rPr lang="en-US" smtClean="0"/>
              <a:t>‹#›</a:t>
            </a:fld>
            <a:endParaRPr lang="en-US"/>
          </a:p>
        </p:txBody>
      </p:sp>
    </p:spTree>
    <p:extLst>
      <p:ext uri="{BB962C8B-B14F-4D97-AF65-F5344CB8AC3E}">
        <p14:creationId xmlns:p14="http://schemas.microsoft.com/office/powerpoint/2010/main" val="26214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E29F-5305-4EEA-9A2C-F6DEFBB210E7}" type="slidenum">
              <a:rPr lang="en-US" smtClean="0"/>
              <a:t>‹#›</a:t>
            </a:fld>
            <a:endParaRPr lang="en-US"/>
          </a:p>
        </p:txBody>
      </p:sp>
    </p:spTree>
    <p:extLst>
      <p:ext uri="{BB962C8B-B14F-4D97-AF65-F5344CB8AC3E}">
        <p14:creationId xmlns:p14="http://schemas.microsoft.com/office/powerpoint/2010/main" val="150001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E29F-5305-4EEA-9A2C-F6DEFBB210E7}" type="slidenum">
              <a:rPr lang="en-US" smtClean="0"/>
              <a:t>‹#›</a:t>
            </a:fld>
            <a:endParaRPr lang="en-US"/>
          </a:p>
        </p:txBody>
      </p:sp>
    </p:spTree>
    <p:extLst>
      <p:ext uri="{BB962C8B-B14F-4D97-AF65-F5344CB8AC3E}">
        <p14:creationId xmlns:p14="http://schemas.microsoft.com/office/powerpoint/2010/main" val="160857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AF0FA00-E4A8-4282-8860-71FBF6DEC15B}" type="slidenum">
              <a:rPr lang="en-US" altLang="en-US"/>
              <a:pPr>
                <a:defRPr/>
              </a:pPr>
              <a:t>‹#›</a:t>
            </a:fld>
            <a:endParaRPr lang="en-US" altLang="en-US"/>
          </a:p>
        </p:txBody>
      </p:sp>
    </p:spTree>
    <p:extLst>
      <p:ext uri="{BB962C8B-B14F-4D97-AF65-F5344CB8AC3E}">
        <p14:creationId xmlns:p14="http://schemas.microsoft.com/office/powerpoint/2010/main" val="3948175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682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177285" y="171450"/>
            <a:ext cx="8789437" cy="48006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srgbClr val="FFFFFF"/>
              </a:solidFill>
            </a:endParaRPr>
          </a:p>
        </p:txBody>
      </p:sp>
      <p:pic>
        <p:nvPicPr>
          <p:cNvPr id="4" name="Picture 3">
            <a:extLst>
              <a:ext uri="{FF2B5EF4-FFF2-40B4-BE49-F238E27FC236}">
                <a16:creationId xmlns:a16="http://schemas.microsoft.com/office/drawing/2014/main" xmlns="" id="{7B6F90AF-9A90-41BB-AEC9-06DC6A344D57}"/>
              </a:ext>
            </a:extLst>
          </p:cNvPr>
          <p:cNvPicPr>
            <a:picLocks noChangeAspect="1"/>
          </p:cNvPicPr>
          <p:nvPr userDrawn="1"/>
        </p:nvPicPr>
        <p:blipFill>
          <a:blip r:embed="rId2"/>
          <a:stretch>
            <a:fillRect/>
          </a:stretch>
        </p:blipFill>
        <p:spPr>
          <a:xfrm>
            <a:off x="8486959" y="203366"/>
            <a:ext cx="442298" cy="390467"/>
          </a:xfrm>
          <a:prstGeom prst="rect">
            <a:avLst/>
          </a:prstGeom>
        </p:spPr>
      </p:pic>
    </p:spTree>
    <p:extLst>
      <p:ext uri="{BB962C8B-B14F-4D97-AF65-F5344CB8AC3E}">
        <p14:creationId xmlns:p14="http://schemas.microsoft.com/office/powerpoint/2010/main" val="511928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p:cNvSpPr>
            <a:spLocks noGrp="1"/>
          </p:cNvSpPr>
          <p:nvPr>
            <p:ph type="dt" sz="half" idx="10"/>
          </p:nvPr>
        </p:nvSpPr>
        <p:spPr>
          <a:xfrm>
            <a:off x="628650" y="4767263"/>
            <a:ext cx="2057400" cy="274637"/>
          </a:xfrm>
          <a:prstGeom prst="rect">
            <a:avLst/>
          </a:prstGeom>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3AF0FA00-E4A8-4282-8860-71FBF6DEC15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17406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98" indent="0" algn="ctr">
              <a:buNone/>
              <a:defRPr>
                <a:solidFill>
                  <a:schemeClr val="tx1">
                    <a:tint val="75000"/>
                  </a:schemeClr>
                </a:solidFill>
              </a:defRPr>
            </a:lvl2pPr>
            <a:lvl3pPr marL="914018" indent="0" algn="ctr">
              <a:buNone/>
              <a:defRPr>
                <a:solidFill>
                  <a:schemeClr val="tx1">
                    <a:tint val="75000"/>
                  </a:schemeClr>
                </a:solidFill>
              </a:defRPr>
            </a:lvl3pPr>
            <a:lvl4pPr marL="1371022" indent="0" algn="ctr">
              <a:buNone/>
              <a:defRPr>
                <a:solidFill>
                  <a:schemeClr val="tx1">
                    <a:tint val="75000"/>
                  </a:schemeClr>
                </a:solidFill>
              </a:defRPr>
            </a:lvl4pPr>
            <a:lvl5pPr marL="1828034" indent="0" algn="ctr">
              <a:buNone/>
              <a:defRPr>
                <a:solidFill>
                  <a:schemeClr val="tx1">
                    <a:tint val="75000"/>
                  </a:schemeClr>
                </a:solidFill>
              </a:defRPr>
            </a:lvl5pPr>
            <a:lvl6pPr marL="2285031" indent="0" algn="ctr">
              <a:buNone/>
              <a:defRPr>
                <a:solidFill>
                  <a:schemeClr val="tx1">
                    <a:tint val="75000"/>
                  </a:schemeClr>
                </a:solidFill>
              </a:defRPr>
            </a:lvl6pPr>
            <a:lvl7pPr marL="2742029" indent="0" algn="ctr">
              <a:buNone/>
              <a:defRPr>
                <a:solidFill>
                  <a:schemeClr val="tx1">
                    <a:tint val="75000"/>
                  </a:schemeClr>
                </a:solidFill>
              </a:defRPr>
            </a:lvl7pPr>
            <a:lvl8pPr marL="3199040" indent="0" algn="ctr">
              <a:buNone/>
              <a:defRPr>
                <a:solidFill>
                  <a:schemeClr val="tx1">
                    <a:tint val="75000"/>
                  </a:schemeClr>
                </a:solidFill>
              </a:defRPr>
            </a:lvl8pPr>
            <a:lvl9pPr marL="36560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FCF9698-8F3E-4D6C-B0F2-A99598EFCFBD}"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FA9099-F6E5-4CC5-9803-760F2EDF89E0}" type="slidenum">
              <a:rPr lang="en-US"/>
              <a:pPr>
                <a:defRPr/>
              </a:pPr>
              <a:t>‹#›</a:t>
            </a:fld>
            <a:endParaRPr lang="en-US"/>
          </a:p>
        </p:txBody>
      </p:sp>
    </p:spTree>
    <p:extLst>
      <p:ext uri="{BB962C8B-B14F-4D97-AF65-F5344CB8AC3E}">
        <p14:creationId xmlns:p14="http://schemas.microsoft.com/office/powerpoint/2010/main" val="2774338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28EB1E-B2EB-402F-A4E9-8756F7B3E2E6}"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4B3D5C-17DC-49FD-AA69-23D96FF42E60}" type="slidenum">
              <a:rPr lang="en-US"/>
              <a:pPr>
                <a:defRPr/>
              </a:pPr>
              <a:t>‹#›</a:t>
            </a:fld>
            <a:endParaRPr lang="en-US"/>
          </a:p>
        </p:txBody>
      </p:sp>
    </p:spTree>
    <p:extLst>
      <p:ext uri="{BB962C8B-B14F-4D97-AF65-F5344CB8AC3E}">
        <p14:creationId xmlns:p14="http://schemas.microsoft.com/office/powerpoint/2010/main" val="437594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98" indent="0">
              <a:buNone/>
              <a:defRPr sz="1800">
                <a:solidFill>
                  <a:schemeClr val="tx1">
                    <a:tint val="75000"/>
                  </a:schemeClr>
                </a:solidFill>
              </a:defRPr>
            </a:lvl2pPr>
            <a:lvl3pPr marL="914018" indent="0">
              <a:buNone/>
              <a:defRPr sz="1600">
                <a:solidFill>
                  <a:schemeClr val="tx1">
                    <a:tint val="75000"/>
                  </a:schemeClr>
                </a:solidFill>
              </a:defRPr>
            </a:lvl3pPr>
            <a:lvl4pPr marL="1371022" indent="0">
              <a:buNone/>
              <a:defRPr sz="1400">
                <a:solidFill>
                  <a:schemeClr val="tx1">
                    <a:tint val="75000"/>
                  </a:schemeClr>
                </a:solidFill>
              </a:defRPr>
            </a:lvl4pPr>
            <a:lvl5pPr marL="1828034" indent="0">
              <a:buNone/>
              <a:defRPr sz="1400">
                <a:solidFill>
                  <a:schemeClr val="tx1">
                    <a:tint val="75000"/>
                  </a:schemeClr>
                </a:solidFill>
              </a:defRPr>
            </a:lvl5pPr>
            <a:lvl6pPr marL="2285031" indent="0">
              <a:buNone/>
              <a:defRPr sz="1400">
                <a:solidFill>
                  <a:schemeClr val="tx1">
                    <a:tint val="75000"/>
                  </a:schemeClr>
                </a:solidFill>
              </a:defRPr>
            </a:lvl6pPr>
            <a:lvl7pPr marL="2742029" indent="0">
              <a:buNone/>
              <a:defRPr sz="1400">
                <a:solidFill>
                  <a:schemeClr val="tx1">
                    <a:tint val="75000"/>
                  </a:schemeClr>
                </a:solidFill>
              </a:defRPr>
            </a:lvl7pPr>
            <a:lvl8pPr marL="3199040" indent="0">
              <a:buNone/>
              <a:defRPr sz="1400">
                <a:solidFill>
                  <a:schemeClr val="tx1">
                    <a:tint val="75000"/>
                  </a:schemeClr>
                </a:solidFill>
              </a:defRPr>
            </a:lvl8pPr>
            <a:lvl9pPr marL="365604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11E551-2B04-472B-9EB3-B9A61E5E0833}"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28CF2F-4E56-40CD-A91F-06BB3EC730CF}" type="slidenum">
              <a:rPr lang="en-US"/>
              <a:pPr>
                <a:defRPr/>
              </a:pPr>
              <a:t>‹#›</a:t>
            </a:fld>
            <a:endParaRPr lang="en-US"/>
          </a:p>
        </p:txBody>
      </p:sp>
    </p:spTree>
    <p:extLst>
      <p:ext uri="{BB962C8B-B14F-4D97-AF65-F5344CB8AC3E}">
        <p14:creationId xmlns:p14="http://schemas.microsoft.com/office/powerpoint/2010/main" val="694986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9B4AEC-1BE8-4DE0-B547-FC4154A50FCE}" type="datetimeFigureOut">
              <a:rPr lang="en-US"/>
              <a:pPr>
                <a:defRPr/>
              </a:pPr>
              <a:t>12/22/2025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6ED28C-9558-4ADB-978A-24ABA4ADC0DD}" type="slidenum">
              <a:rPr lang="en-US"/>
              <a:pPr>
                <a:defRPr/>
              </a:pPr>
              <a:t>‹#›</a:t>
            </a:fld>
            <a:endParaRPr lang="en-US"/>
          </a:p>
        </p:txBody>
      </p:sp>
    </p:spTree>
    <p:extLst>
      <p:ext uri="{BB962C8B-B14F-4D97-AF65-F5344CB8AC3E}">
        <p14:creationId xmlns:p14="http://schemas.microsoft.com/office/powerpoint/2010/main" val="391196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E29F-5305-4EEA-9A2C-F6DEFBB210E7}" type="slidenum">
              <a:rPr lang="en-US" smtClean="0"/>
              <a:t>‹#›</a:t>
            </a:fld>
            <a:endParaRPr lang="en-US"/>
          </a:p>
        </p:txBody>
      </p:sp>
    </p:spTree>
    <p:extLst>
      <p:ext uri="{BB962C8B-B14F-4D97-AF65-F5344CB8AC3E}">
        <p14:creationId xmlns:p14="http://schemas.microsoft.com/office/powerpoint/2010/main" val="622977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98" indent="0">
              <a:buNone/>
              <a:defRPr sz="2000" b="1"/>
            </a:lvl2pPr>
            <a:lvl3pPr marL="914018" indent="0">
              <a:buNone/>
              <a:defRPr sz="1800" b="1"/>
            </a:lvl3pPr>
            <a:lvl4pPr marL="1371022" indent="0">
              <a:buNone/>
              <a:defRPr sz="1600" b="1"/>
            </a:lvl4pPr>
            <a:lvl5pPr marL="1828034" indent="0">
              <a:buNone/>
              <a:defRPr sz="1600" b="1"/>
            </a:lvl5pPr>
            <a:lvl6pPr marL="2285031" indent="0">
              <a:buNone/>
              <a:defRPr sz="1600" b="1"/>
            </a:lvl6pPr>
            <a:lvl7pPr marL="2742029" indent="0">
              <a:buNone/>
              <a:defRPr sz="1600" b="1"/>
            </a:lvl7pPr>
            <a:lvl8pPr marL="3199040" indent="0">
              <a:buNone/>
              <a:defRPr sz="1600" b="1"/>
            </a:lvl8pPr>
            <a:lvl9pPr marL="365604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3" y="1151335"/>
            <a:ext cx="4041775" cy="479822"/>
          </a:xfrm>
        </p:spPr>
        <p:txBody>
          <a:bodyPr anchor="b"/>
          <a:lstStyle>
            <a:lvl1pPr marL="0" indent="0">
              <a:buNone/>
              <a:defRPr sz="2400" b="1"/>
            </a:lvl1pPr>
            <a:lvl2pPr marL="456998" indent="0">
              <a:buNone/>
              <a:defRPr sz="2000" b="1"/>
            </a:lvl2pPr>
            <a:lvl3pPr marL="914018" indent="0">
              <a:buNone/>
              <a:defRPr sz="1800" b="1"/>
            </a:lvl3pPr>
            <a:lvl4pPr marL="1371022" indent="0">
              <a:buNone/>
              <a:defRPr sz="1600" b="1"/>
            </a:lvl4pPr>
            <a:lvl5pPr marL="1828034" indent="0">
              <a:buNone/>
              <a:defRPr sz="1600" b="1"/>
            </a:lvl5pPr>
            <a:lvl6pPr marL="2285031" indent="0">
              <a:buNone/>
              <a:defRPr sz="1600" b="1"/>
            </a:lvl6pPr>
            <a:lvl7pPr marL="2742029" indent="0">
              <a:buNone/>
              <a:defRPr sz="1600" b="1"/>
            </a:lvl7pPr>
            <a:lvl8pPr marL="3199040" indent="0">
              <a:buNone/>
              <a:defRPr sz="1600" b="1"/>
            </a:lvl8pPr>
            <a:lvl9pPr marL="365604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BD7D2C-45C4-4360-ABF0-987463649AEE}" type="datetimeFigureOut">
              <a:rPr lang="en-US"/>
              <a:pPr>
                <a:defRPr/>
              </a:pPr>
              <a:t>12/22/2025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0D00F1-08AF-49A0-9F36-D02C3E2290B1}" type="slidenum">
              <a:rPr lang="en-US"/>
              <a:pPr>
                <a:defRPr/>
              </a:pPr>
              <a:t>‹#›</a:t>
            </a:fld>
            <a:endParaRPr lang="en-US"/>
          </a:p>
        </p:txBody>
      </p:sp>
    </p:spTree>
    <p:extLst>
      <p:ext uri="{BB962C8B-B14F-4D97-AF65-F5344CB8AC3E}">
        <p14:creationId xmlns:p14="http://schemas.microsoft.com/office/powerpoint/2010/main" val="128026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F1CE0-60C1-4CC4-B090-33C7C409F2DD}" type="datetimeFigureOut">
              <a:rPr lang="en-US"/>
              <a:pPr>
                <a:defRPr/>
              </a:pPr>
              <a:t>12/22/2025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6B6EE8-809C-4B4C-BCDB-A59D9CE4AC1D}" type="slidenum">
              <a:rPr lang="en-US"/>
              <a:pPr>
                <a:defRPr/>
              </a:pPr>
              <a:t>‹#›</a:t>
            </a:fld>
            <a:endParaRPr lang="en-US"/>
          </a:p>
        </p:txBody>
      </p:sp>
    </p:spTree>
    <p:extLst>
      <p:ext uri="{BB962C8B-B14F-4D97-AF65-F5344CB8AC3E}">
        <p14:creationId xmlns:p14="http://schemas.microsoft.com/office/powerpoint/2010/main" val="4065600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45C83D-A96F-4A86-B951-F0C61869EAD8}" type="datetimeFigureOut">
              <a:rPr lang="en-US"/>
              <a:pPr>
                <a:defRPr/>
              </a:pPr>
              <a:t>12/22/2025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13E827-CD0D-47FE-A81E-9321E2792554}" type="slidenum">
              <a:rPr lang="en-US"/>
              <a:pPr>
                <a:defRPr/>
              </a:pPr>
              <a:t>‹#›</a:t>
            </a:fld>
            <a:endParaRPr lang="en-US"/>
          </a:p>
        </p:txBody>
      </p:sp>
    </p:spTree>
    <p:extLst>
      <p:ext uri="{BB962C8B-B14F-4D97-AF65-F5344CB8AC3E}">
        <p14:creationId xmlns:p14="http://schemas.microsoft.com/office/powerpoint/2010/main" val="3491850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98" indent="0">
              <a:buNone/>
              <a:defRPr sz="1200"/>
            </a:lvl2pPr>
            <a:lvl3pPr marL="914018" indent="0">
              <a:buNone/>
              <a:defRPr sz="1000"/>
            </a:lvl3pPr>
            <a:lvl4pPr marL="1371022" indent="0">
              <a:buNone/>
              <a:defRPr sz="900"/>
            </a:lvl4pPr>
            <a:lvl5pPr marL="1828034" indent="0">
              <a:buNone/>
              <a:defRPr sz="900"/>
            </a:lvl5pPr>
            <a:lvl6pPr marL="2285031" indent="0">
              <a:buNone/>
              <a:defRPr sz="900"/>
            </a:lvl6pPr>
            <a:lvl7pPr marL="2742029" indent="0">
              <a:buNone/>
              <a:defRPr sz="900"/>
            </a:lvl7pPr>
            <a:lvl8pPr marL="3199040" indent="0">
              <a:buNone/>
              <a:defRPr sz="900"/>
            </a:lvl8pPr>
            <a:lvl9pPr marL="365604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F550A7-2613-4C86-8672-145E9B489EC1}" type="datetimeFigureOut">
              <a:rPr lang="en-US"/>
              <a:pPr>
                <a:defRPr/>
              </a:pPr>
              <a:t>12/22/2025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6A390A-CD70-4564-B23E-792BA9597EA9}" type="slidenum">
              <a:rPr lang="en-US"/>
              <a:pPr>
                <a:defRPr/>
              </a:pPr>
              <a:t>‹#›</a:t>
            </a:fld>
            <a:endParaRPr lang="en-US"/>
          </a:p>
        </p:txBody>
      </p:sp>
    </p:spTree>
    <p:extLst>
      <p:ext uri="{BB962C8B-B14F-4D97-AF65-F5344CB8AC3E}">
        <p14:creationId xmlns:p14="http://schemas.microsoft.com/office/powerpoint/2010/main" val="4168270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6998" indent="0">
              <a:buNone/>
              <a:defRPr sz="2800"/>
            </a:lvl2pPr>
            <a:lvl3pPr marL="914018" indent="0">
              <a:buNone/>
              <a:defRPr sz="2400"/>
            </a:lvl3pPr>
            <a:lvl4pPr marL="1371022" indent="0">
              <a:buNone/>
              <a:defRPr sz="2000"/>
            </a:lvl4pPr>
            <a:lvl5pPr marL="1828034" indent="0">
              <a:buNone/>
              <a:defRPr sz="2000"/>
            </a:lvl5pPr>
            <a:lvl6pPr marL="2285031" indent="0">
              <a:buNone/>
              <a:defRPr sz="2000"/>
            </a:lvl6pPr>
            <a:lvl7pPr marL="2742029" indent="0">
              <a:buNone/>
              <a:defRPr sz="2000"/>
            </a:lvl7pPr>
            <a:lvl8pPr marL="3199040" indent="0">
              <a:buNone/>
              <a:defRPr sz="2000"/>
            </a:lvl8pPr>
            <a:lvl9pPr marL="3656045" indent="0">
              <a:buNone/>
              <a:defRPr sz="2000"/>
            </a:lvl9pPr>
          </a:lstStyle>
          <a:p>
            <a:pPr lvl="0"/>
            <a:endParaRPr lang="en-US" noProof="0"/>
          </a:p>
        </p:txBody>
      </p:sp>
      <p:sp>
        <p:nvSpPr>
          <p:cNvPr id="4" name="Text Placeholder 3"/>
          <p:cNvSpPr>
            <a:spLocks noGrp="1"/>
          </p:cNvSpPr>
          <p:nvPr>
            <p:ph type="body" sz="half" idx="2"/>
          </p:nvPr>
        </p:nvSpPr>
        <p:spPr>
          <a:xfrm>
            <a:off x="1792288" y="4025520"/>
            <a:ext cx="5486400" cy="603647"/>
          </a:xfrm>
        </p:spPr>
        <p:txBody>
          <a:bodyPr/>
          <a:lstStyle>
            <a:lvl1pPr marL="0" indent="0">
              <a:buNone/>
              <a:defRPr sz="1400"/>
            </a:lvl1pPr>
            <a:lvl2pPr marL="456998" indent="0">
              <a:buNone/>
              <a:defRPr sz="1200"/>
            </a:lvl2pPr>
            <a:lvl3pPr marL="914018" indent="0">
              <a:buNone/>
              <a:defRPr sz="1000"/>
            </a:lvl3pPr>
            <a:lvl4pPr marL="1371022" indent="0">
              <a:buNone/>
              <a:defRPr sz="900"/>
            </a:lvl4pPr>
            <a:lvl5pPr marL="1828034" indent="0">
              <a:buNone/>
              <a:defRPr sz="900"/>
            </a:lvl5pPr>
            <a:lvl6pPr marL="2285031" indent="0">
              <a:buNone/>
              <a:defRPr sz="900"/>
            </a:lvl6pPr>
            <a:lvl7pPr marL="2742029" indent="0">
              <a:buNone/>
              <a:defRPr sz="900"/>
            </a:lvl7pPr>
            <a:lvl8pPr marL="3199040" indent="0">
              <a:buNone/>
              <a:defRPr sz="900"/>
            </a:lvl8pPr>
            <a:lvl9pPr marL="365604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E3EB9D-89FA-412B-9D2A-0F493091D1A6}" type="datetimeFigureOut">
              <a:rPr lang="en-US"/>
              <a:pPr>
                <a:defRPr/>
              </a:pPr>
              <a:t>12/22/2025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2B9906-3993-4572-A412-3E80D289FF85}" type="slidenum">
              <a:rPr lang="en-US"/>
              <a:pPr>
                <a:defRPr/>
              </a:pPr>
              <a:t>‹#›</a:t>
            </a:fld>
            <a:endParaRPr lang="en-US"/>
          </a:p>
        </p:txBody>
      </p:sp>
    </p:spTree>
    <p:extLst>
      <p:ext uri="{BB962C8B-B14F-4D97-AF65-F5344CB8AC3E}">
        <p14:creationId xmlns:p14="http://schemas.microsoft.com/office/powerpoint/2010/main" val="2248211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9DCA1C-E9FC-4A87-9A2D-F3C33E4A7C59}"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64062D-A6B8-4E2B-9848-C8B3F64F8810}" type="slidenum">
              <a:rPr lang="en-US"/>
              <a:pPr>
                <a:defRPr/>
              </a:pPr>
              <a:t>‹#›</a:t>
            </a:fld>
            <a:endParaRPr lang="en-US"/>
          </a:p>
        </p:txBody>
      </p:sp>
    </p:spTree>
    <p:extLst>
      <p:ext uri="{BB962C8B-B14F-4D97-AF65-F5344CB8AC3E}">
        <p14:creationId xmlns:p14="http://schemas.microsoft.com/office/powerpoint/2010/main" val="2862653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E24D2C-8777-4D3B-B2EF-0A5859634B79}"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4F88DC-6BC2-49F4-BF0F-C27BBF558B1E}" type="slidenum">
              <a:rPr lang="en-US"/>
              <a:pPr>
                <a:defRPr/>
              </a:pPr>
              <a:t>‹#›</a:t>
            </a:fld>
            <a:endParaRPr lang="en-US"/>
          </a:p>
        </p:txBody>
      </p:sp>
    </p:spTree>
    <p:extLst>
      <p:ext uri="{BB962C8B-B14F-4D97-AF65-F5344CB8AC3E}">
        <p14:creationId xmlns:p14="http://schemas.microsoft.com/office/powerpoint/2010/main" val="1287664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7F4EDB-FA3B-401C-9D1C-AD033D266FE1}" type="slidenum">
              <a:rPr lang="en-US" altLang="en-US"/>
              <a:pPr>
                <a:defRPr/>
              </a:pPr>
              <a:t>‹#›</a:t>
            </a:fld>
            <a:endParaRPr lang="en-US" altLang="en-US"/>
          </a:p>
        </p:txBody>
      </p:sp>
    </p:spTree>
    <p:extLst>
      <p:ext uri="{BB962C8B-B14F-4D97-AF65-F5344CB8AC3E}">
        <p14:creationId xmlns:p14="http://schemas.microsoft.com/office/powerpoint/2010/main" val="2310762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741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177285" y="171450"/>
            <a:ext cx="8789437" cy="48006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srgbClr val="FFFFFF"/>
              </a:solidFill>
            </a:endParaRPr>
          </a:p>
        </p:txBody>
      </p:sp>
      <p:pic>
        <p:nvPicPr>
          <p:cNvPr id="4" name="Picture 3">
            <a:extLst>
              <a:ext uri="{FF2B5EF4-FFF2-40B4-BE49-F238E27FC236}">
                <a16:creationId xmlns:a16="http://schemas.microsoft.com/office/drawing/2014/main" xmlns="" id="{7B6F90AF-9A90-41BB-AEC9-06DC6A344D57}"/>
              </a:ext>
            </a:extLst>
          </p:cNvPr>
          <p:cNvPicPr>
            <a:picLocks noChangeAspect="1"/>
          </p:cNvPicPr>
          <p:nvPr userDrawn="1"/>
        </p:nvPicPr>
        <p:blipFill>
          <a:blip r:embed="rId2"/>
          <a:stretch>
            <a:fillRect/>
          </a:stretch>
        </p:blipFill>
        <p:spPr>
          <a:xfrm>
            <a:off x="8486959" y="203366"/>
            <a:ext cx="442298" cy="390467"/>
          </a:xfrm>
          <a:prstGeom prst="rect">
            <a:avLst/>
          </a:prstGeom>
        </p:spPr>
      </p:pic>
    </p:spTree>
    <p:extLst>
      <p:ext uri="{BB962C8B-B14F-4D97-AF65-F5344CB8AC3E}">
        <p14:creationId xmlns:p14="http://schemas.microsoft.com/office/powerpoint/2010/main" val="818281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4792D-A326-4CAE-AA59-19A81AB1DDF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E29F-5305-4EEA-9A2C-F6DEFBB210E7}" type="slidenum">
              <a:rPr lang="en-US" smtClean="0"/>
              <a:t>‹#›</a:t>
            </a:fld>
            <a:endParaRPr lang="en-US"/>
          </a:p>
        </p:txBody>
      </p:sp>
    </p:spTree>
    <p:extLst>
      <p:ext uri="{BB962C8B-B14F-4D97-AF65-F5344CB8AC3E}">
        <p14:creationId xmlns:p14="http://schemas.microsoft.com/office/powerpoint/2010/main" val="2596556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a:prstGeom prst="rect">
            <a:avLst/>
          </a:prstGeom>
        </p:spPr>
        <p:txBody>
          <a:bodyPr lIns="91438" tIns="45719" rIns="91438" bIns="45719"/>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lIns="91438" tIns="45719" rIns="91438" bIns="45719"/>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9"/>
            <a:ext cx="2133600" cy="273844"/>
          </a:xfrm>
          <a:prstGeom prst="rect">
            <a:avLst/>
          </a:prstGeom>
        </p:spPr>
        <p:txBody>
          <a:bodyPr lIns="91438" tIns="45719" rIns="91438" bIns="45719"/>
          <a:lstStyle/>
          <a:p>
            <a:pPr defTabSz="685800"/>
            <a:fld id="{8AADA961-9F27-400D-B399-EDFA7CB8CC05}" type="datetimeFigureOut">
              <a:rPr lang="en-US" sz="1400" smtClean="0">
                <a:solidFill>
                  <a:srgbClr val="000000"/>
                </a:solidFill>
              </a:rPr>
              <a:pPr defTabSz="685800"/>
              <a:t>12/22/2025</a:t>
            </a:fld>
            <a:endParaRPr lang="en-US" sz="1400">
              <a:solidFill>
                <a:srgbClr val="000000"/>
              </a:solidFill>
            </a:endParaRPr>
          </a:p>
        </p:txBody>
      </p:sp>
      <p:sp>
        <p:nvSpPr>
          <p:cNvPr id="5" name="Footer Placeholder 4"/>
          <p:cNvSpPr>
            <a:spLocks noGrp="1"/>
          </p:cNvSpPr>
          <p:nvPr>
            <p:ph type="ftr" sz="quarter" idx="11"/>
          </p:nvPr>
        </p:nvSpPr>
        <p:spPr>
          <a:xfrm>
            <a:off x="3124200" y="4767269"/>
            <a:ext cx="2895600" cy="273844"/>
          </a:xfrm>
          <a:prstGeom prst="rect">
            <a:avLst/>
          </a:prstGeom>
        </p:spPr>
        <p:txBody>
          <a:bodyPr lIns="91438" tIns="45719" rIns="91438" bIns="45719"/>
          <a:lstStyle/>
          <a:p>
            <a:pPr defTabSz="685800"/>
            <a:endParaRPr lang="en-US" sz="1400">
              <a:solidFill>
                <a:srgbClr val="000000"/>
              </a:solidFill>
            </a:endParaRPr>
          </a:p>
        </p:txBody>
      </p:sp>
      <p:sp>
        <p:nvSpPr>
          <p:cNvPr id="6" name="Slide Number Placeholder 5"/>
          <p:cNvSpPr>
            <a:spLocks noGrp="1"/>
          </p:cNvSpPr>
          <p:nvPr>
            <p:ph type="sldNum" sz="quarter" idx="12"/>
          </p:nvPr>
        </p:nvSpPr>
        <p:spPr>
          <a:xfrm>
            <a:off x="6553200" y="4767269"/>
            <a:ext cx="2133600" cy="273844"/>
          </a:xfrm>
          <a:prstGeom prst="rect">
            <a:avLst/>
          </a:prstGeom>
        </p:spPr>
        <p:txBody>
          <a:bodyPr lIns="91438" tIns="45719" rIns="91438" bIns="45719"/>
          <a:lstStyle/>
          <a:p>
            <a:pPr defTabSz="685800"/>
            <a:fld id="{1DE6D53B-142C-4C3B-94CA-7CB621641E95}" type="slidenum">
              <a:rPr lang="en-US" sz="1400" smtClean="0">
                <a:solidFill>
                  <a:srgbClr val="000000"/>
                </a:solidFill>
              </a:rPr>
              <a:pPr defTabSz="685800"/>
              <a:t>‹#›</a:t>
            </a:fld>
            <a:endParaRPr lang="en-US" sz="1400">
              <a:solidFill>
                <a:srgbClr val="000000"/>
              </a:solidFill>
            </a:endParaRPr>
          </a:p>
        </p:txBody>
      </p:sp>
    </p:spTree>
    <p:extLst>
      <p:ext uri="{BB962C8B-B14F-4D97-AF65-F5344CB8AC3E}">
        <p14:creationId xmlns:p14="http://schemas.microsoft.com/office/powerpoint/2010/main" val="1653424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p:cNvSpPr>
            <a:spLocks noGrp="1"/>
          </p:cNvSpPr>
          <p:nvPr>
            <p:ph type="dt" sz="half" idx="10"/>
          </p:nvPr>
        </p:nvSpPr>
        <p:spPr>
          <a:xfrm>
            <a:off x="628650" y="4767263"/>
            <a:ext cx="2057400" cy="274637"/>
          </a:xfrm>
          <a:prstGeom prst="rect">
            <a:avLst/>
          </a:prstGeom>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3AF0FA00-E4A8-4282-8860-71FBF6DEC15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6359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40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982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139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991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397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877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952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34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4792D-A326-4CAE-AA59-19A81AB1DDF7}"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0E29F-5305-4EEA-9A2C-F6DEFBB210E7}" type="slidenum">
              <a:rPr lang="en-US" smtClean="0"/>
              <a:t>‹#›</a:t>
            </a:fld>
            <a:endParaRPr lang="en-US"/>
          </a:p>
        </p:txBody>
      </p:sp>
    </p:spTree>
    <p:extLst>
      <p:ext uri="{BB962C8B-B14F-4D97-AF65-F5344CB8AC3E}">
        <p14:creationId xmlns:p14="http://schemas.microsoft.com/office/powerpoint/2010/main" val="3185207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589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771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433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AF0FA00-E4A8-4282-8860-71FBF6DEC15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74786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019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7602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852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218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840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26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4792D-A326-4CAE-AA59-19A81AB1DDF7}" type="datetimeFigureOut">
              <a:rPr lang="en-US" smtClean="0"/>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0E29F-5305-4EEA-9A2C-F6DEFBB210E7}" type="slidenum">
              <a:rPr lang="en-US" smtClean="0"/>
              <a:t>‹#›</a:t>
            </a:fld>
            <a:endParaRPr lang="en-US"/>
          </a:p>
        </p:txBody>
      </p:sp>
    </p:spTree>
    <p:extLst>
      <p:ext uri="{BB962C8B-B14F-4D97-AF65-F5344CB8AC3E}">
        <p14:creationId xmlns:p14="http://schemas.microsoft.com/office/powerpoint/2010/main" val="2850947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085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29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335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511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14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AF0FA00-E4A8-4282-8860-71FBF6DEC15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28915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010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4247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2230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90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4792D-A326-4CAE-AA59-19A81AB1DDF7}" type="datetimeFigureOut">
              <a:rPr lang="en-US" smtClean="0"/>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0E29F-5305-4EEA-9A2C-F6DEFBB210E7}" type="slidenum">
              <a:rPr lang="en-US" smtClean="0"/>
              <a:t>‹#›</a:t>
            </a:fld>
            <a:endParaRPr lang="en-US"/>
          </a:p>
        </p:txBody>
      </p:sp>
    </p:spTree>
    <p:extLst>
      <p:ext uri="{BB962C8B-B14F-4D97-AF65-F5344CB8AC3E}">
        <p14:creationId xmlns:p14="http://schemas.microsoft.com/office/powerpoint/2010/main" val="6844658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7791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4318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7020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198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46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53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7484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AF0FA00-E4A8-4282-8860-71FBF6DEC15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68728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4792D-A326-4CAE-AA59-19A81AB1DDF7}" type="datetimeFigureOut">
              <a:rPr lang="en-US" smtClean="0"/>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0E29F-5305-4EEA-9A2C-F6DEFBB210E7}" type="slidenum">
              <a:rPr lang="en-US" smtClean="0"/>
              <a:t>‹#›</a:t>
            </a:fld>
            <a:endParaRPr lang="en-US"/>
          </a:p>
        </p:txBody>
      </p:sp>
    </p:spTree>
    <p:extLst>
      <p:ext uri="{BB962C8B-B14F-4D97-AF65-F5344CB8AC3E}">
        <p14:creationId xmlns:p14="http://schemas.microsoft.com/office/powerpoint/2010/main" val="410080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4792D-A326-4CAE-AA59-19A81AB1DDF7}"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0E29F-5305-4EEA-9A2C-F6DEFBB210E7}" type="slidenum">
              <a:rPr lang="en-US" smtClean="0"/>
              <a:t>‹#›</a:t>
            </a:fld>
            <a:endParaRPr lang="en-US"/>
          </a:p>
        </p:txBody>
      </p:sp>
    </p:spTree>
    <p:extLst>
      <p:ext uri="{BB962C8B-B14F-4D97-AF65-F5344CB8AC3E}">
        <p14:creationId xmlns:p14="http://schemas.microsoft.com/office/powerpoint/2010/main" val="90362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4792D-A326-4CAE-AA59-19A81AB1DDF7}"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0E29F-5305-4EEA-9A2C-F6DEFBB210E7}" type="slidenum">
              <a:rPr lang="en-US" smtClean="0"/>
              <a:t>‹#›</a:t>
            </a:fld>
            <a:endParaRPr lang="en-US"/>
          </a:p>
        </p:txBody>
      </p:sp>
    </p:spTree>
    <p:extLst>
      <p:ext uri="{BB962C8B-B14F-4D97-AF65-F5344CB8AC3E}">
        <p14:creationId xmlns:p14="http://schemas.microsoft.com/office/powerpoint/2010/main" val="77646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3C4792D-A326-4CAE-AA59-19A81AB1DDF7}" type="datetimeFigureOut">
              <a:rPr lang="en-US" smtClean="0"/>
              <a:t>12/22/2025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00E29F-5305-4EEA-9A2C-F6DEFBB210E7}" type="slidenum">
              <a:rPr lang="en-US" smtClean="0"/>
              <a:t>‹#›</a:t>
            </a:fld>
            <a:endParaRPr lang="en-US"/>
          </a:p>
        </p:txBody>
      </p:sp>
    </p:spTree>
    <p:extLst>
      <p:ext uri="{BB962C8B-B14F-4D97-AF65-F5344CB8AC3E}">
        <p14:creationId xmlns:p14="http://schemas.microsoft.com/office/powerpoint/2010/main" val="645812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705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06" tIns="45703" rIns="91406" bIns="45703"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347226A-C166-4DCA-B7CA-95B803144728}" type="datetimeFigureOut">
              <a:rPr lang="en-US"/>
              <a:pPr>
                <a:defRPr/>
              </a:pPr>
              <a:t>12/22/2025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06" tIns="45703" rIns="91406" bIns="45703"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06" tIns="45703" rIns="91406" bIns="45703"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48B2452A-381D-4A93-8AE6-84486B580DA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30942238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6998" algn="ctr" rtl="0" fontAlgn="base">
        <a:spcBef>
          <a:spcPct val="0"/>
        </a:spcBef>
        <a:spcAft>
          <a:spcPct val="0"/>
        </a:spcAft>
        <a:defRPr sz="4400">
          <a:solidFill>
            <a:schemeClr val="tx1"/>
          </a:solidFill>
          <a:latin typeface="Calibri" panose="020F0502020204030204" pitchFamily="34" charset="0"/>
        </a:defRPr>
      </a:lvl6pPr>
      <a:lvl7pPr marL="914018" algn="ctr" rtl="0" fontAlgn="base">
        <a:spcBef>
          <a:spcPct val="0"/>
        </a:spcBef>
        <a:spcAft>
          <a:spcPct val="0"/>
        </a:spcAft>
        <a:defRPr sz="4400">
          <a:solidFill>
            <a:schemeClr val="tx1"/>
          </a:solidFill>
          <a:latin typeface="Calibri" panose="020F0502020204030204" pitchFamily="34" charset="0"/>
        </a:defRPr>
      </a:lvl7pPr>
      <a:lvl8pPr marL="1371022" algn="ctr" rtl="0" fontAlgn="base">
        <a:spcBef>
          <a:spcPct val="0"/>
        </a:spcBef>
        <a:spcAft>
          <a:spcPct val="0"/>
        </a:spcAft>
        <a:defRPr sz="4400">
          <a:solidFill>
            <a:schemeClr val="tx1"/>
          </a:solidFill>
          <a:latin typeface="Calibri" panose="020F0502020204030204" pitchFamily="34" charset="0"/>
        </a:defRPr>
      </a:lvl8pPr>
      <a:lvl9pPr marL="1828034" algn="ctr"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529" indent="-228498" algn="l" defTabSz="9140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42" indent="-228498" algn="l" defTabSz="9140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47" indent="-228498" algn="l" defTabSz="9140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51" indent="-228498" algn="l" defTabSz="9140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18" rtl="0" eaLnBrk="1" latinLnBrk="0" hangingPunct="1">
        <a:defRPr sz="1800" kern="1200">
          <a:solidFill>
            <a:schemeClr val="tx1"/>
          </a:solidFill>
          <a:latin typeface="+mn-lt"/>
          <a:ea typeface="+mn-ea"/>
          <a:cs typeface="+mn-cs"/>
        </a:defRPr>
      </a:lvl1pPr>
      <a:lvl2pPr marL="456998" algn="l" defTabSz="914018" rtl="0" eaLnBrk="1" latinLnBrk="0" hangingPunct="1">
        <a:defRPr sz="1800" kern="1200">
          <a:solidFill>
            <a:schemeClr val="tx1"/>
          </a:solidFill>
          <a:latin typeface="+mn-lt"/>
          <a:ea typeface="+mn-ea"/>
          <a:cs typeface="+mn-cs"/>
        </a:defRPr>
      </a:lvl2pPr>
      <a:lvl3pPr marL="914018" algn="l" defTabSz="914018" rtl="0" eaLnBrk="1" latinLnBrk="0" hangingPunct="1">
        <a:defRPr sz="1800" kern="1200">
          <a:solidFill>
            <a:schemeClr val="tx1"/>
          </a:solidFill>
          <a:latin typeface="+mn-lt"/>
          <a:ea typeface="+mn-ea"/>
          <a:cs typeface="+mn-cs"/>
        </a:defRPr>
      </a:lvl3pPr>
      <a:lvl4pPr marL="1371022" algn="l" defTabSz="914018" rtl="0" eaLnBrk="1" latinLnBrk="0" hangingPunct="1">
        <a:defRPr sz="1800" kern="1200">
          <a:solidFill>
            <a:schemeClr val="tx1"/>
          </a:solidFill>
          <a:latin typeface="+mn-lt"/>
          <a:ea typeface="+mn-ea"/>
          <a:cs typeface="+mn-cs"/>
        </a:defRPr>
      </a:lvl4pPr>
      <a:lvl5pPr marL="1828034" algn="l" defTabSz="914018" rtl="0" eaLnBrk="1" latinLnBrk="0" hangingPunct="1">
        <a:defRPr sz="1800" kern="1200">
          <a:solidFill>
            <a:schemeClr val="tx1"/>
          </a:solidFill>
          <a:latin typeface="+mn-lt"/>
          <a:ea typeface="+mn-ea"/>
          <a:cs typeface="+mn-cs"/>
        </a:defRPr>
      </a:lvl5pPr>
      <a:lvl6pPr marL="2285031" algn="l" defTabSz="914018" rtl="0" eaLnBrk="1" latinLnBrk="0" hangingPunct="1">
        <a:defRPr sz="1800" kern="1200">
          <a:solidFill>
            <a:schemeClr val="tx1"/>
          </a:solidFill>
          <a:latin typeface="+mn-lt"/>
          <a:ea typeface="+mn-ea"/>
          <a:cs typeface="+mn-cs"/>
        </a:defRPr>
      </a:lvl6pPr>
      <a:lvl7pPr marL="2742029" algn="l" defTabSz="914018" rtl="0" eaLnBrk="1" latinLnBrk="0" hangingPunct="1">
        <a:defRPr sz="1800" kern="1200">
          <a:solidFill>
            <a:schemeClr val="tx1"/>
          </a:solidFill>
          <a:latin typeface="+mn-lt"/>
          <a:ea typeface="+mn-ea"/>
          <a:cs typeface="+mn-cs"/>
        </a:defRPr>
      </a:lvl7pPr>
      <a:lvl8pPr marL="3199040" algn="l" defTabSz="914018" rtl="0" eaLnBrk="1" latinLnBrk="0" hangingPunct="1">
        <a:defRPr sz="1800" kern="1200">
          <a:solidFill>
            <a:schemeClr val="tx1"/>
          </a:solidFill>
          <a:latin typeface="+mn-lt"/>
          <a:ea typeface="+mn-ea"/>
          <a:cs typeface="+mn-cs"/>
        </a:defRPr>
      </a:lvl8pPr>
      <a:lvl9pPr marL="3656045" algn="l" defTabSz="91401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81308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3" r:id="rId3"/>
    <p:sldLayoutId id="214748371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1862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75186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3C4792D-A326-4CAE-AA59-19A81AB1DDF7}" type="datetimeFigureOut">
              <a:rPr lang="en-US" smtClean="0">
                <a:solidFill>
                  <a:prstClr val="black">
                    <a:tint val="75000"/>
                  </a:prstClr>
                </a:solidFill>
              </a:rPr>
              <a:pPr/>
              <a:t>12/22/2025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00E29F-5305-4EEA-9A2C-F6DEFBB210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4435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 Target="slide21.xm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slide" Target="slide22.xml"/><Relationship Id="rId4" Type="http://schemas.openxmlformats.org/officeDocument/2006/relationships/slide" Target="slide20.xm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png"/><Relationship Id="rId3" Type="http://schemas.openxmlformats.org/officeDocument/2006/relationships/slideLayout" Target="../slideLayouts/slideLayout12.xml"/><Relationship Id="rId7" Type="http://schemas.openxmlformats.org/officeDocument/2006/relationships/image" Target="../media/image21.png"/><Relationship Id="rId12" Type="http://schemas.openxmlformats.org/officeDocument/2006/relationships/slide" Target="slide1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3.wav"/><Relationship Id="rId11" Type="http://schemas.microsoft.com/office/2007/relationships/hdphoto" Target="../media/hdphoto2.wdp"/><Relationship Id="rId5" Type="http://schemas.openxmlformats.org/officeDocument/2006/relationships/audio" Target="../media/audio2.wav"/><Relationship Id="rId10" Type="http://schemas.openxmlformats.org/officeDocument/2006/relationships/image" Target="../media/image23.png"/><Relationship Id="rId4" Type="http://schemas.openxmlformats.org/officeDocument/2006/relationships/audio" Target="../media/audio1.wav"/><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67.xml"/><Relationship Id="rId7" Type="http://schemas.openxmlformats.org/officeDocument/2006/relationships/image" Target="../media/image2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19.xml"/><Relationship Id="rId5" Type="http://schemas.openxmlformats.org/officeDocument/2006/relationships/image" Target="../media/image21.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26.png"/><Relationship Id="rId3" Type="http://schemas.openxmlformats.org/officeDocument/2006/relationships/slideLayout" Target="../slideLayouts/slideLayout43.xml"/><Relationship Id="rId7" Type="http://schemas.openxmlformats.org/officeDocument/2006/relationships/image" Target="../media/image21.png"/><Relationship Id="rId12" Type="http://schemas.microsoft.com/office/2007/relationships/hdphoto" Target="../media/hdphoto2.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audio3.wav"/><Relationship Id="rId11" Type="http://schemas.openxmlformats.org/officeDocument/2006/relationships/image" Target="../media/image23.png"/><Relationship Id="rId5" Type="http://schemas.openxmlformats.org/officeDocument/2006/relationships/audio" Target="../media/audio2.wav"/><Relationship Id="rId10" Type="http://schemas.microsoft.com/office/2007/relationships/hdphoto" Target="../media/hdphoto1.wdp"/><Relationship Id="rId4" Type="http://schemas.openxmlformats.org/officeDocument/2006/relationships/audio" Target="../media/audio1.wav"/><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slideLayout" Target="../slideLayouts/slideLayout55.xml"/><Relationship Id="rId7" Type="http://schemas.openxmlformats.org/officeDocument/2006/relationships/image" Target="../media/image21.png"/><Relationship Id="rId12" Type="http://schemas.openxmlformats.org/officeDocument/2006/relationships/slide" Target="slide19.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audio3.wav"/><Relationship Id="rId11" Type="http://schemas.microsoft.com/office/2007/relationships/hdphoto" Target="../media/hdphoto2.wdp"/><Relationship Id="rId5" Type="http://schemas.openxmlformats.org/officeDocument/2006/relationships/audio" Target="../media/audio2.wav"/><Relationship Id="rId10" Type="http://schemas.openxmlformats.org/officeDocument/2006/relationships/image" Target="../media/image23.png"/><Relationship Id="rId4" Type="http://schemas.openxmlformats.org/officeDocument/2006/relationships/notesSlide" Target="../notesSlides/notesSlide2.xml"/><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28.png"/><Relationship Id="rId3" Type="http://schemas.openxmlformats.org/officeDocument/2006/relationships/slideLayout" Target="../slideLayouts/slideLayout12.xml"/><Relationship Id="rId7" Type="http://schemas.openxmlformats.org/officeDocument/2006/relationships/image" Target="../media/image21.png"/><Relationship Id="rId12" Type="http://schemas.microsoft.com/office/2007/relationships/hdphoto" Target="../media/hdphoto3.wdp"/><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audio" Target="../media/audio2.wav"/><Relationship Id="rId11" Type="http://schemas.openxmlformats.org/officeDocument/2006/relationships/image" Target="../media/image27.png"/><Relationship Id="rId5" Type="http://schemas.openxmlformats.org/officeDocument/2006/relationships/audio" Target="../media/audio3.wav"/><Relationship Id="rId15" Type="http://schemas.openxmlformats.org/officeDocument/2006/relationships/image" Target="../media/image26.png"/><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23.png"/><Relationship Id="rId14" Type="http://schemas.microsoft.com/office/2007/relationships/hdphoto" Target="../media/hdphoto4.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5800" y="-628650"/>
            <a:ext cx="10515600" cy="6705600"/>
          </a:xfrm>
        </p:spPr>
      </p:pic>
      <p:sp>
        <p:nvSpPr>
          <p:cNvPr id="59395" name="Title 1"/>
          <p:cNvSpPr txBox="1">
            <a:spLocks/>
          </p:cNvSpPr>
          <p:nvPr/>
        </p:nvSpPr>
        <p:spPr bwMode="auto">
          <a:xfrm>
            <a:off x="3048000" y="3696130"/>
            <a:ext cx="4668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5" tIns="34289" rIns="68555" bIns="34289"/>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spcBef>
                <a:spcPct val="0"/>
              </a:spcBef>
              <a:spcAft>
                <a:spcPct val="0"/>
              </a:spcAft>
            </a:pPr>
            <a:r>
              <a:rPr lang="en-US" sz="1600" b="1" dirty="0" smtClean="0">
                <a:solidFill>
                  <a:srgbClr val="002060"/>
                </a:solidFill>
                <a:latin typeface="Arial" pitchFamily="34" charset="0"/>
                <a:ea typeface="Times New Roman" pitchFamily="18" charset="0"/>
                <a:cs typeface="Arial" pitchFamily="34" charset="0"/>
              </a:rPr>
              <a:t>NĂM HỌC</a:t>
            </a:r>
            <a:r>
              <a:rPr lang="en-US" sz="1600" b="1" smtClean="0">
                <a:solidFill>
                  <a:srgbClr val="002060"/>
                </a:solidFill>
                <a:latin typeface="Arial" pitchFamily="34" charset="0"/>
                <a:ea typeface="Times New Roman" pitchFamily="18" charset="0"/>
                <a:cs typeface="Arial" pitchFamily="34" charset="0"/>
              </a:rPr>
              <a:t>: 2025 - 2026</a:t>
            </a:r>
            <a:endParaRPr lang="en-US" sz="1600" b="1" dirty="0" smtClean="0">
              <a:solidFill>
                <a:srgbClr val="002060"/>
              </a:solidFill>
              <a:latin typeface="Arial" pitchFamily="34" charset="0"/>
              <a:ea typeface="Times New Roman" pitchFamily="18" charset="0"/>
              <a:cs typeface="Arial" pitchFamily="34" charset="0"/>
            </a:endParaRPr>
          </a:p>
        </p:txBody>
      </p:sp>
      <p:sp>
        <p:nvSpPr>
          <p:cNvPr id="59396" name="Subtitle 2"/>
          <p:cNvSpPr txBox="1">
            <a:spLocks/>
          </p:cNvSpPr>
          <p:nvPr/>
        </p:nvSpPr>
        <p:spPr bwMode="auto">
          <a:xfrm>
            <a:off x="1295400" y="590550"/>
            <a:ext cx="64198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5" tIns="34289" rIns="68555" bIns="34289"/>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spcBef>
                <a:spcPct val="0"/>
              </a:spcBef>
              <a:spcAft>
                <a:spcPct val="0"/>
              </a:spcAft>
            </a:pPr>
            <a:r>
              <a:rPr lang="en-US" sz="1600" b="1" smtClean="0">
                <a:solidFill>
                  <a:srgbClr val="002060"/>
                </a:solidFill>
                <a:latin typeface="Arial" pitchFamily="34" charset="0"/>
                <a:ea typeface="Times New Roman" pitchFamily="18" charset="0"/>
                <a:cs typeface="Arial" pitchFamily="34" charset="0"/>
              </a:rPr>
              <a:t>ỦY BAN NHÂN DÂN PHƯỜNG QUY NHƠN NAM</a:t>
            </a:r>
            <a:endParaRPr lang="vi-VN" sz="1600" b="1" dirty="0" smtClean="0">
              <a:solidFill>
                <a:srgbClr val="002060"/>
              </a:solidFill>
              <a:latin typeface="Arial" pitchFamily="34" charset="0"/>
              <a:ea typeface="Times New Roman" pitchFamily="18" charset="0"/>
              <a:cs typeface="Arial" pitchFamily="34" charset="0"/>
            </a:endParaRPr>
          </a:p>
          <a:p>
            <a:pPr algn="ctr" eaLnBrk="0" fontAlgn="base" hangingPunct="0">
              <a:spcBef>
                <a:spcPct val="0"/>
              </a:spcBef>
              <a:spcAft>
                <a:spcPct val="0"/>
              </a:spcAft>
            </a:pPr>
            <a:r>
              <a:rPr lang="vi-VN" sz="1600" b="1" dirty="0" smtClean="0">
                <a:solidFill>
                  <a:srgbClr val="002060"/>
                </a:solidFill>
                <a:latin typeface="Arial" pitchFamily="34" charset="0"/>
                <a:ea typeface="Times New Roman" pitchFamily="18" charset="0"/>
                <a:cs typeface="Arial" pitchFamily="34" charset="0"/>
              </a:rPr>
              <a:t>TRƯỜNG TIỂU HỌC VÕ VĂN DŨNG</a:t>
            </a:r>
            <a:endParaRPr lang="en-US" sz="1600" b="1" dirty="0" smtClean="0">
              <a:solidFill>
                <a:srgbClr val="002060"/>
              </a:solidFill>
              <a:latin typeface="Arial" pitchFamily="34" charset="0"/>
              <a:ea typeface="Times New Roman" pitchFamily="18" charset="0"/>
              <a:cs typeface="Arial" pitchFamily="34" charset="0"/>
            </a:endParaRPr>
          </a:p>
        </p:txBody>
      </p:sp>
      <p:sp>
        <p:nvSpPr>
          <p:cNvPr id="59399" name="Rectangle 1"/>
          <p:cNvSpPr>
            <a:spLocks noChangeArrowheads="1"/>
          </p:cNvSpPr>
          <p:nvPr/>
        </p:nvSpPr>
        <p:spPr bwMode="auto">
          <a:xfrm>
            <a:off x="2895600" y="3333750"/>
            <a:ext cx="4876800" cy="3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5" tIns="34289" rIns="68555" bIns="34289">
            <a:spAutoFit/>
          </a:bodyPr>
          <a:lstStyle/>
          <a:p>
            <a:pPr algn="ctr" eaLnBrk="0" fontAlgn="base" hangingPunct="0">
              <a:lnSpc>
                <a:spcPct val="150000"/>
              </a:lnSpc>
              <a:spcBef>
                <a:spcPct val="0"/>
              </a:spcBef>
              <a:spcAft>
                <a:spcPct val="0"/>
              </a:spcAft>
            </a:pPr>
            <a:r>
              <a:rPr lang="vi-VN" sz="1600" b="1" dirty="0" smtClean="0">
                <a:solidFill>
                  <a:srgbClr val="002060"/>
                </a:solidFill>
                <a:latin typeface="Arial" pitchFamily="34" charset="0"/>
                <a:ea typeface="Tahoma" pitchFamily="34" charset="0"/>
                <a:cs typeface="Arial" pitchFamily="34" charset="0"/>
              </a:rPr>
              <a:t>GIÁO VIÊN</a:t>
            </a:r>
            <a:r>
              <a:rPr lang="en-US" sz="1600" b="1" dirty="0" smtClean="0">
                <a:solidFill>
                  <a:srgbClr val="002060"/>
                </a:solidFill>
                <a:latin typeface="Arial" pitchFamily="34" charset="0"/>
                <a:ea typeface="Tahoma" pitchFamily="34" charset="0"/>
                <a:cs typeface="Arial" pitchFamily="34" charset="0"/>
              </a:rPr>
              <a:t>: NGUYỄN PHƯƠNG AN</a:t>
            </a:r>
          </a:p>
        </p:txBody>
      </p:sp>
      <p:sp>
        <p:nvSpPr>
          <p:cNvPr id="13" name="Text Box 2"/>
          <p:cNvSpPr txBox="1">
            <a:spLocks noChangeArrowheads="1"/>
          </p:cNvSpPr>
          <p:nvPr/>
        </p:nvSpPr>
        <p:spPr bwMode="auto">
          <a:xfrm>
            <a:off x="1295400" y="2088151"/>
            <a:ext cx="6553200" cy="162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VNI-Times" pitchFamily="2" charset="0"/>
                <a:cs typeface="Arial" pitchFamily="34" charset="0"/>
              </a:defRPr>
            </a:lvl1pPr>
            <a:lvl2pPr marL="742950" indent="-285750">
              <a:defRPr sz="2800">
                <a:solidFill>
                  <a:schemeClr val="tx1"/>
                </a:solidFill>
                <a:latin typeface="VNI-Times" pitchFamily="2" charset="0"/>
                <a:cs typeface="Arial" pitchFamily="34" charset="0"/>
              </a:defRPr>
            </a:lvl2pPr>
            <a:lvl3pPr marL="1143000" indent="-228600">
              <a:defRPr sz="2800">
                <a:solidFill>
                  <a:schemeClr val="tx1"/>
                </a:solidFill>
                <a:latin typeface="VNI-Times" pitchFamily="2" charset="0"/>
                <a:cs typeface="Arial" pitchFamily="34" charset="0"/>
              </a:defRPr>
            </a:lvl3pPr>
            <a:lvl4pPr marL="1600200" indent="-228600">
              <a:defRPr sz="2800">
                <a:solidFill>
                  <a:schemeClr val="tx1"/>
                </a:solidFill>
                <a:latin typeface="VNI-Times" pitchFamily="2" charset="0"/>
                <a:cs typeface="Arial" pitchFamily="34" charset="0"/>
              </a:defRPr>
            </a:lvl4pPr>
            <a:lvl5pPr marL="2057400" indent="-228600">
              <a:defRPr sz="2800">
                <a:solidFill>
                  <a:schemeClr val="tx1"/>
                </a:solidFill>
                <a:latin typeface="VNI-Times" pitchFamily="2" charset="0"/>
                <a:cs typeface="Arial" pitchFamily="34" charset="0"/>
              </a:defRPr>
            </a:lvl5pPr>
            <a:lvl6pPr marL="2514600" indent="-228600" eaLnBrk="0" fontAlgn="base" hangingPunct="0">
              <a:spcBef>
                <a:spcPct val="0"/>
              </a:spcBef>
              <a:spcAft>
                <a:spcPct val="0"/>
              </a:spcAft>
              <a:defRPr sz="2800">
                <a:solidFill>
                  <a:schemeClr val="tx1"/>
                </a:solidFill>
                <a:latin typeface="VNI-Times" pitchFamily="2" charset="0"/>
                <a:cs typeface="Arial" pitchFamily="34" charset="0"/>
              </a:defRPr>
            </a:lvl6pPr>
            <a:lvl7pPr marL="2971800" indent="-228600" eaLnBrk="0" fontAlgn="base" hangingPunct="0">
              <a:spcBef>
                <a:spcPct val="0"/>
              </a:spcBef>
              <a:spcAft>
                <a:spcPct val="0"/>
              </a:spcAft>
              <a:defRPr sz="2800">
                <a:solidFill>
                  <a:schemeClr val="tx1"/>
                </a:solidFill>
                <a:latin typeface="VNI-Times" pitchFamily="2" charset="0"/>
                <a:cs typeface="Arial" pitchFamily="34" charset="0"/>
              </a:defRPr>
            </a:lvl7pPr>
            <a:lvl8pPr marL="3429000" indent="-228600" eaLnBrk="0" fontAlgn="base" hangingPunct="0">
              <a:spcBef>
                <a:spcPct val="0"/>
              </a:spcBef>
              <a:spcAft>
                <a:spcPct val="0"/>
              </a:spcAft>
              <a:defRPr sz="2800">
                <a:solidFill>
                  <a:schemeClr val="tx1"/>
                </a:solidFill>
                <a:latin typeface="VNI-Times" pitchFamily="2" charset="0"/>
                <a:cs typeface="Arial" pitchFamily="34" charset="0"/>
              </a:defRPr>
            </a:lvl8pPr>
            <a:lvl9pPr marL="3886200" indent="-228600" eaLnBrk="0" fontAlgn="base" hangingPunct="0">
              <a:spcBef>
                <a:spcPct val="0"/>
              </a:spcBef>
              <a:spcAft>
                <a:spcPct val="0"/>
              </a:spcAft>
              <a:defRPr sz="2800">
                <a:solidFill>
                  <a:schemeClr val="tx1"/>
                </a:solidFill>
                <a:latin typeface="VNI-Times" pitchFamily="2" charset="0"/>
                <a:cs typeface="Arial" pitchFamily="34" charset="0"/>
              </a:defRPr>
            </a:lvl9pPr>
          </a:lstStyle>
          <a:p>
            <a:pPr algn="ctr" defTabSz="685800" eaLnBrk="0" fontAlgn="base" hangingPunct="0">
              <a:spcBef>
                <a:spcPct val="10000"/>
              </a:spcBef>
              <a:spcAft>
                <a:spcPct val="0"/>
              </a:spcAft>
              <a:defRPr/>
            </a:pPr>
            <a:endParaRPr lang="en-US" sz="2200" b="1" dirty="0">
              <a:solidFill>
                <a:srgbClr val="70AD47">
                  <a:lumMod val="75000"/>
                </a:srgbClr>
              </a:solidFill>
              <a:effectLst>
                <a:outerShdw blurRad="38100" dist="38100" dir="2700000" algn="tl">
                  <a:srgbClr val="000000">
                    <a:alpha val="43137"/>
                  </a:srgbClr>
                </a:outerShdw>
              </a:effectLst>
              <a:latin typeface="Arial" pitchFamily="34" charset="0"/>
            </a:endParaRPr>
          </a:p>
          <a:p>
            <a:pPr algn="ctr" eaLnBrk="0" fontAlgn="base" hangingPunct="0">
              <a:spcBef>
                <a:spcPct val="10000"/>
              </a:spcBef>
              <a:spcAft>
                <a:spcPct val="0"/>
              </a:spcAft>
              <a:defRPr/>
            </a:pPr>
            <a:r>
              <a:rPr lang="vi-VN" sz="2400" b="1" spc="38" dirty="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rPr>
              <a:t>CHÀO MỪNG BAN GIÁM KHẢO</a:t>
            </a:r>
            <a:r>
              <a:rPr lang="en-US" sz="2400" b="1" spc="38" dirty="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rPr>
              <a:t> </a:t>
            </a:r>
          </a:p>
          <a:p>
            <a:pPr algn="ctr" eaLnBrk="0" fontAlgn="base" hangingPunct="0">
              <a:spcBef>
                <a:spcPct val="10000"/>
              </a:spcBef>
              <a:spcAft>
                <a:spcPct val="0"/>
              </a:spcAft>
              <a:defRPr/>
            </a:pPr>
            <a:r>
              <a:rPr lang="vi-VN" sz="2400" b="1" spc="38" dirty="0" smtClean="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rPr>
              <a:t>V</a:t>
            </a:r>
            <a:r>
              <a:rPr lang="en-US" sz="2400" b="1" spc="38" dirty="0" smtClean="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rPr>
              <a:t>Ề DỰ GIỜ, THĂM LỚP!</a:t>
            </a:r>
            <a:endParaRPr lang="en-US" sz="2400" b="1" spc="38" dirty="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endParaRPr>
          </a:p>
          <a:p>
            <a:pPr algn="ctr" defTabSz="685800" eaLnBrk="0" fontAlgn="base" hangingPunct="0">
              <a:spcBef>
                <a:spcPct val="10000"/>
              </a:spcBef>
              <a:spcAft>
                <a:spcPct val="0"/>
              </a:spcAft>
              <a:defRPr/>
            </a:pPr>
            <a:r>
              <a:rPr lang="en-US" sz="2400" b="1" spc="38" dirty="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rPr>
              <a:t> </a:t>
            </a:r>
          </a:p>
        </p:txBody>
      </p:sp>
      <p:sp>
        <p:nvSpPr>
          <p:cNvPr id="14" name="TextBox 13"/>
          <p:cNvSpPr txBox="1"/>
          <p:nvPr/>
        </p:nvSpPr>
        <p:spPr>
          <a:xfrm>
            <a:off x="1600200" y="1657350"/>
            <a:ext cx="5943600" cy="4639922"/>
          </a:xfrm>
          <a:prstGeom prst="rect">
            <a:avLst/>
          </a:prstGeom>
          <a:noFill/>
        </p:spPr>
        <p:txBody>
          <a:bodyPr spcFirstLastPara="1" lIns="68580" tIns="34290" rIns="68580" bIns="34290">
            <a:prstTxWarp prst="textArchUp">
              <a:avLst/>
            </a:prstTxWarp>
            <a:spAutoFit/>
          </a:bodyPr>
          <a:lstStyle/>
          <a:p>
            <a:pPr algn="ctr" eaLnBrk="0" fontAlgn="base" hangingPunct="0">
              <a:spcBef>
                <a:spcPct val="0"/>
              </a:spcBef>
              <a:spcAft>
                <a:spcPct val="0"/>
              </a:spcAft>
              <a:defRPr/>
            </a:pPr>
            <a:r>
              <a:rPr lang="vi-VN" sz="3600" b="1" spc="38" dirty="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 </a:t>
            </a:r>
            <a:endParaRPr lang="vi-VN" sz="3600" b="1" spc="38" dirty="0" smtClean="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algn="ctr" eaLnBrk="0" fontAlgn="base" hangingPunct="0">
              <a:spcBef>
                <a:spcPct val="0"/>
              </a:spcBef>
              <a:spcAft>
                <a:spcPct val="0"/>
              </a:spcAft>
              <a:defRPr/>
            </a:pPr>
            <a:r>
              <a:rPr lang="en-US" sz="3600" b="1" spc="38" dirty="0" smtClean="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 </a:t>
            </a:r>
            <a:r>
              <a:rPr lang="vi-VN" sz="2400" b="1" spc="38" dirty="0" smtClean="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HỘI THI GIÁO VIÊN DẠY GIỎI</a:t>
            </a:r>
            <a:r>
              <a:rPr lang="en-US" sz="2400" b="1" spc="38" dirty="0" smtClean="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 TIỂU HỌC</a:t>
            </a:r>
            <a:r>
              <a:rPr lang="vi-VN" sz="2400" b="1" spc="38" dirty="0" smtClean="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 </a:t>
            </a:r>
            <a:r>
              <a:rPr lang="vi-VN" sz="2400" b="1" spc="38" smtClean="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CẤP </a:t>
            </a:r>
            <a:r>
              <a:rPr lang="en-US" sz="2400" b="1" spc="38" smtClean="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PHƯỜNG</a:t>
            </a:r>
            <a:endParaRPr lang="en-US" sz="2400" b="1" spc="38" dirty="0">
              <a:ln w="11430">
                <a:solidFill>
                  <a:srgbClr val="002060"/>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algn="ctr" eaLnBrk="0" fontAlgn="base" hangingPunct="0">
              <a:spcBef>
                <a:spcPct val="0"/>
              </a:spcBef>
              <a:spcAft>
                <a:spcPct val="0"/>
              </a:spcAft>
              <a:defRPr/>
            </a:pPr>
            <a:endParaRPr lang="en-US" sz="900" b="1" spc="38" dirty="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41828"/>
            <a:ext cx="1905000" cy="75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268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nodeType="withEffect">
                                  <p:stCondLst>
                                    <p:cond delay="0"/>
                                  </p:stCondLst>
                                  <p:childTnLst>
                                    <p:animClr clrSpc="hsl" dir="ccw">
                                      <p:cBhvr override="childStyle">
                                        <p:cTn id="6" dur="5000" fill="hold"/>
                                        <p:tgtEl>
                                          <p:spTgt spid="14">
                                            <p:txEl>
                                              <p:pRg st="0" end="0"/>
                                            </p:txEl>
                                          </p:spTgt>
                                        </p:tgtEl>
                                        <p:attrNameLst>
                                          <p:attrName>style.color</p:attrName>
                                        </p:attrNameLst>
                                      </p:cBhvr>
                                      <p:to>
                                        <a:srgbClr val="FD1711"/>
                                      </p:to>
                                    </p:animClr>
                                  </p:childTnLst>
                                </p:cTn>
                              </p:par>
                              <p:par>
                                <p:cTn id="7" presetID="3" presetClass="emph" presetSubtype="10" repeatCount="indefinite" fill="hold" nodeType="withEffect">
                                  <p:stCondLst>
                                    <p:cond delay="0"/>
                                  </p:stCondLst>
                                  <p:childTnLst>
                                    <p:animClr clrSpc="hsl" dir="ccw">
                                      <p:cBhvr override="childStyle">
                                        <p:cTn id="8" dur="5000" fill="hold"/>
                                        <p:tgtEl>
                                          <p:spTgt spid="14">
                                            <p:txEl>
                                              <p:pRg st="1" end="1"/>
                                            </p:txEl>
                                          </p:spTgt>
                                        </p:tgtEl>
                                        <p:attrNameLst>
                                          <p:attrName>style.color</p:attrName>
                                        </p:attrNameLst>
                                      </p:cBhvr>
                                      <p:to>
                                        <a:srgbClr val="FD17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902619" y="133350"/>
            <a:ext cx="495538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57401" y="811713"/>
            <a:ext cx="4529058" cy="769437"/>
          </a:xfrm>
          <a:prstGeom prst="rect">
            <a:avLst/>
          </a:prstGeom>
          <a:noFill/>
        </p:spPr>
        <p:txBody>
          <a:bodyPr wrap="square" lIns="91418" tIns="45718" rIns="91418" bIns="45718">
            <a:spAutoFit/>
          </a:bodyPr>
          <a:lstStyle/>
          <a:p>
            <a:pPr algn="ctr"/>
            <a:r>
              <a:rPr lang="en-US" sz="4400" b="1" dirty="0" smtClean="0">
                <a:ln w="19050">
                  <a:solidFill>
                    <a:schemeClr val="accent3">
                      <a:lumMod val="50000"/>
                    </a:schemeClr>
                  </a:solidFill>
                </a:ln>
                <a:solidFill>
                  <a:schemeClr val="bg1">
                    <a:lumMod val="95000"/>
                  </a:schemeClr>
                </a:solidFill>
                <a:latin typeface="Arrus-Black" pitchFamily="18" charset="0"/>
                <a:ea typeface="Arrus-Black" pitchFamily="18" charset="0"/>
                <a:cs typeface="Arrus-Black" pitchFamily="18" charset="0"/>
              </a:rPr>
              <a:t>KHÁM PHÁ</a:t>
            </a:r>
            <a:endParaRPr lang="en-US" sz="4400" b="1" dirty="0">
              <a:ln w="19050">
                <a:solidFill>
                  <a:schemeClr val="accent3">
                    <a:lumMod val="50000"/>
                  </a:schemeClr>
                </a:solidFill>
              </a:ln>
              <a:solidFill>
                <a:schemeClr val="bg1">
                  <a:lumMod val="95000"/>
                </a:schemeClr>
              </a:solidFill>
              <a:latin typeface="Arrus-Black" pitchFamily="18" charset="0"/>
              <a:ea typeface="Arrus-Black" pitchFamily="18" charset="0"/>
              <a:cs typeface="Arrus-Black"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034" y="2724150"/>
            <a:ext cx="3528366" cy="2362200"/>
          </a:xfrm>
          <a:prstGeom prst="rect">
            <a:avLst/>
          </a:prstGeom>
        </p:spPr>
      </p:pic>
    </p:spTree>
    <p:extLst>
      <p:ext uri="{BB962C8B-B14F-4D97-AF65-F5344CB8AC3E}">
        <p14:creationId xmlns:p14="http://schemas.microsoft.com/office/powerpoint/2010/main" val="947204481"/>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0" y="128885"/>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2400" b="1" u="sng">
                <a:solidFill>
                  <a:srgbClr val="FF0000"/>
                </a:solidFill>
                <a:latin typeface="Arial" pitchFamily="34" charset="0"/>
                <a:cs typeface="Arial" pitchFamily="34" charset="0"/>
              </a:rPr>
              <a:t>1</a:t>
            </a:r>
            <a:r>
              <a:rPr lang="vi-VN" altLang="en-US" sz="2400" b="1" u="sng" smtClean="0">
                <a:solidFill>
                  <a:srgbClr val="FF0000"/>
                </a:solidFill>
                <a:latin typeface="Arial" pitchFamily="34" charset="0"/>
                <a:cs typeface="Arial" pitchFamily="34" charset="0"/>
              </a:rPr>
              <a:t>.</a:t>
            </a:r>
            <a:r>
              <a:rPr lang="en-US" altLang="en-US" sz="2400" b="1" u="sng" dirty="0">
                <a:solidFill>
                  <a:srgbClr val="FF0000"/>
                </a:solidFill>
                <a:latin typeface="Arial" pitchFamily="34" charset="0"/>
                <a:cs typeface="Arial" pitchFamily="34" charset="0"/>
              </a:rPr>
              <a:t> </a:t>
            </a:r>
            <a:r>
              <a:rPr lang="en-US" altLang="en-US" sz="2400" b="1" u="sng" smtClean="0">
                <a:solidFill>
                  <a:srgbClr val="FF0000"/>
                </a:solidFill>
                <a:latin typeface="Arial" pitchFamily="34" charset="0"/>
                <a:cs typeface="Arial" pitchFamily="34" charset="0"/>
              </a:rPr>
              <a:t>Tạo </a:t>
            </a:r>
            <a:r>
              <a:rPr lang="en-US" altLang="en-US" sz="2400" b="1" u="sng" dirty="0" err="1" smtClean="0">
                <a:solidFill>
                  <a:srgbClr val="FF0000"/>
                </a:solidFill>
                <a:latin typeface="Arial" pitchFamily="34" charset="0"/>
                <a:cs typeface="Arial" pitchFamily="34" charset="0"/>
              </a:rPr>
              <a:t>hiệu</a:t>
            </a:r>
            <a:r>
              <a:rPr lang="en-US" altLang="en-US" sz="2400" b="1" u="sng" dirty="0" smtClean="0">
                <a:solidFill>
                  <a:srgbClr val="FF0000"/>
                </a:solidFill>
                <a:latin typeface="Arial" pitchFamily="34" charset="0"/>
                <a:cs typeface="Arial" pitchFamily="34" charset="0"/>
              </a:rPr>
              <a:t> </a:t>
            </a:r>
            <a:r>
              <a:rPr lang="en-US" altLang="en-US" sz="2400" b="1" u="sng" dirty="0" err="1" smtClean="0">
                <a:solidFill>
                  <a:srgbClr val="FF0000"/>
                </a:solidFill>
                <a:latin typeface="Arial" pitchFamily="34" charset="0"/>
                <a:cs typeface="Arial" pitchFamily="34" charset="0"/>
              </a:rPr>
              <a:t>ứng</a:t>
            </a:r>
            <a:r>
              <a:rPr lang="en-US" altLang="en-US" sz="2400" b="1" u="sng" dirty="0" smtClean="0">
                <a:solidFill>
                  <a:srgbClr val="FF0000"/>
                </a:solidFill>
                <a:latin typeface="Arial" pitchFamily="34" charset="0"/>
                <a:cs typeface="Arial" pitchFamily="34" charset="0"/>
              </a:rPr>
              <a:t> </a:t>
            </a:r>
            <a:r>
              <a:rPr lang="en-US" altLang="en-US" sz="2400" b="1" u="sng" dirty="0" err="1" smtClean="0">
                <a:solidFill>
                  <a:srgbClr val="FF0000"/>
                </a:solidFill>
                <a:latin typeface="Arial" pitchFamily="34" charset="0"/>
                <a:cs typeface="Arial" pitchFamily="34" charset="0"/>
              </a:rPr>
              <a:t>chuyển</a:t>
            </a:r>
            <a:r>
              <a:rPr lang="en-US" altLang="en-US" sz="2400" b="1" u="sng" dirty="0" smtClean="0">
                <a:solidFill>
                  <a:srgbClr val="FF0000"/>
                </a:solidFill>
                <a:latin typeface="Arial" pitchFamily="34" charset="0"/>
                <a:cs typeface="Arial" pitchFamily="34" charset="0"/>
              </a:rPr>
              <a:t> </a:t>
            </a:r>
            <a:r>
              <a:rPr lang="en-US" altLang="en-US" sz="2400" b="1" u="sng" dirty="0" err="1" smtClean="0">
                <a:solidFill>
                  <a:srgbClr val="FF0000"/>
                </a:solidFill>
                <a:latin typeface="Arial" pitchFamily="34" charset="0"/>
                <a:cs typeface="Arial" pitchFamily="34" charset="0"/>
              </a:rPr>
              <a:t>trang</a:t>
            </a:r>
            <a:endParaRPr lang="en-US" altLang="en-US" sz="2400" b="1" u="sng" dirty="0">
              <a:solidFill>
                <a:srgbClr val="FF0000"/>
              </a:solidFill>
              <a:latin typeface="Arial" pitchFamily="34" charset="0"/>
              <a:cs typeface="Arial" pitchFamily="34" charset="0"/>
            </a:endParaRPr>
          </a:p>
        </p:txBody>
      </p:sp>
      <p:sp>
        <p:nvSpPr>
          <p:cNvPr id="8" name="TextBox 7"/>
          <p:cNvSpPr txBox="1"/>
          <p:nvPr/>
        </p:nvSpPr>
        <p:spPr>
          <a:xfrm>
            <a:off x="0" y="590550"/>
            <a:ext cx="9144000" cy="1508105"/>
          </a:xfrm>
          <a:prstGeom prst="rect">
            <a:avLst/>
          </a:prstGeom>
          <a:noFill/>
        </p:spPr>
        <p:txBody>
          <a:bodyPr wrap="square" rtlCol="0">
            <a:spAutoFit/>
          </a:bodyPr>
          <a:lstStyle/>
          <a:p>
            <a:pPr marL="342900" indent="-342900" algn="just">
              <a:buFont typeface="Wingdings" pitchFamily="2" charset="2"/>
              <a:buChar char="v"/>
            </a:pPr>
            <a:r>
              <a:rPr lang="en-US" sz="2300" b="1" dirty="0" err="1" smtClean="0">
                <a:solidFill>
                  <a:srgbClr val="002060"/>
                </a:solidFill>
                <a:latin typeface="Arial" pitchFamily="34" charset="0"/>
                <a:cs typeface="Arial" pitchFamily="34" charset="0"/>
              </a:rPr>
              <a:t>Khởi</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động</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phần</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mềm</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trình</a:t>
            </a:r>
            <a:r>
              <a:rPr lang="en-US" sz="2300" b="1" dirty="0">
                <a:solidFill>
                  <a:srgbClr val="002060"/>
                </a:solidFill>
                <a:latin typeface="Arial" pitchFamily="34" charset="0"/>
                <a:cs typeface="Arial" pitchFamily="34" charset="0"/>
              </a:rPr>
              <a:t> </a:t>
            </a:r>
            <a:r>
              <a:rPr lang="en-US" sz="2300" b="1" dirty="0" err="1">
                <a:solidFill>
                  <a:srgbClr val="002060"/>
                </a:solidFill>
                <a:latin typeface="Arial" pitchFamily="34" charset="0"/>
                <a:cs typeface="Arial" pitchFamily="34" charset="0"/>
              </a:rPr>
              <a:t>chiếu</a:t>
            </a:r>
            <a:r>
              <a:rPr lang="en-US" sz="2300" b="1" dirty="0">
                <a:solidFill>
                  <a:srgbClr val="002060"/>
                </a:solidFill>
                <a:latin typeface="Arial" pitchFamily="34" charset="0"/>
                <a:cs typeface="Arial" pitchFamily="34" charset="0"/>
              </a:rPr>
              <a:t> Microsoft PowerPoint </a:t>
            </a:r>
            <a:r>
              <a:rPr lang="en-US" sz="2300" b="1" dirty="0" smtClean="0">
                <a:solidFill>
                  <a:srgbClr val="002060"/>
                </a:solidFill>
                <a:latin typeface="Arial" pitchFamily="34" charset="0"/>
                <a:cs typeface="Arial" pitchFamily="34" charset="0"/>
              </a:rPr>
              <a:t>2010.</a:t>
            </a:r>
            <a:endParaRPr lang="en-US" sz="2300" b="1" dirty="0">
              <a:solidFill>
                <a:srgbClr val="002060"/>
              </a:solidFill>
              <a:latin typeface="Arial" pitchFamily="34" charset="0"/>
              <a:cs typeface="Arial" pitchFamily="34" charset="0"/>
            </a:endParaRPr>
          </a:p>
          <a:p>
            <a:pPr indent="347663" algn="just">
              <a:buFont typeface="Wingdings" pitchFamily="2" charset="2"/>
              <a:buChar char="v"/>
            </a:pPr>
            <a:r>
              <a:rPr lang="en-US" sz="2300" b="1" dirty="0" err="1" smtClean="0">
                <a:solidFill>
                  <a:srgbClr val="002060"/>
                </a:solidFill>
                <a:latin typeface="Arial" pitchFamily="34" charset="0"/>
                <a:cs typeface="Arial" pitchFamily="34" charset="0"/>
              </a:rPr>
              <a:t>Hoạt</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động</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nhóm</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đôi</a:t>
            </a:r>
            <a:r>
              <a:rPr lang="en-US" sz="2300" b="1" dirty="0" smtClean="0">
                <a:solidFill>
                  <a:srgbClr val="002060"/>
                </a:solidFill>
                <a:latin typeface="Arial" pitchFamily="34" charset="0"/>
                <a:cs typeface="Arial" pitchFamily="34" charset="0"/>
              </a:rPr>
              <a:t> (2 </a:t>
            </a:r>
            <a:r>
              <a:rPr lang="en-US" sz="2300" b="1" dirty="0" err="1" smtClean="0">
                <a:solidFill>
                  <a:srgbClr val="002060"/>
                </a:solidFill>
                <a:latin typeface="Arial" pitchFamily="34" charset="0"/>
                <a:cs typeface="Arial" pitchFamily="34" charset="0"/>
              </a:rPr>
              <a:t>bạn</a:t>
            </a:r>
            <a:r>
              <a:rPr lang="en-US" sz="2300" b="1" dirty="0" smtClean="0">
                <a:solidFill>
                  <a:srgbClr val="002060"/>
                </a:solidFill>
                <a:latin typeface="Arial" pitchFamily="34" charset="0"/>
                <a:cs typeface="Arial" pitchFamily="34" charset="0"/>
              </a:rPr>
              <a:t>/ 1 </a:t>
            </a:r>
            <a:r>
              <a:rPr lang="en-US" sz="2300" b="1" dirty="0" err="1" smtClean="0">
                <a:solidFill>
                  <a:srgbClr val="002060"/>
                </a:solidFill>
                <a:latin typeface="Arial" pitchFamily="34" charset="0"/>
                <a:cs typeface="Arial" pitchFamily="34" charset="0"/>
              </a:rPr>
              <a:t>máy</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là</a:t>
            </a:r>
            <a:r>
              <a:rPr lang="en-US" sz="2300" b="1" dirty="0" smtClean="0">
                <a:solidFill>
                  <a:srgbClr val="002060"/>
                </a:solidFill>
                <a:latin typeface="Arial" pitchFamily="34" charset="0"/>
                <a:cs typeface="Arial" pitchFamily="34" charset="0"/>
              </a:rPr>
              <a:t> 1 </a:t>
            </a:r>
            <a:r>
              <a:rPr lang="en-US" sz="2300" b="1" dirty="0" err="1" smtClean="0">
                <a:solidFill>
                  <a:srgbClr val="002060"/>
                </a:solidFill>
                <a:latin typeface="Arial" pitchFamily="34" charset="0"/>
                <a:cs typeface="Arial" pitchFamily="34" charset="0"/>
              </a:rPr>
              <a:t>nhóm</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trong</a:t>
            </a:r>
            <a:r>
              <a:rPr lang="en-US" sz="2300" b="1" dirty="0" smtClean="0">
                <a:solidFill>
                  <a:srgbClr val="002060"/>
                </a:solidFill>
                <a:latin typeface="Arial" pitchFamily="34" charset="0"/>
                <a:cs typeface="Arial" pitchFamily="34" charset="0"/>
              </a:rPr>
              <a:t> </a:t>
            </a:r>
            <a:r>
              <a:rPr lang="en-US" sz="2300" b="1" err="1" smtClean="0">
                <a:solidFill>
                  <a:srgbClr val="002060"/>
                </a:solidFill>
                <a:latin typeface="Arial" pitchFamily="34" charset="0"/>
                <a:cs typeface="Arial" pitchFamily="34" charset="0"/>
              </a:rPr>
              <a:t>vòng</a:t>
            </a:r>
            <a:r>
              <a:rPr lang="en-US" sz="2300" b="1" smtClean="0">
                <a:solidFill>
                  <a:srgbClr val="002060"/>
                </a:solidFill>
                <a:latin typeface="Arial" pitchFamily="34" charset="0"/>
                <a:cs typeface="Arial" pitchFamily="34" charset="0"/>
              </a:rPr>
              <a:t> 5 </a:t>
            </a:r>
            <a:r>
              <a:rPr lang="en-US" sz="2300" b="1" dirty="0" err="1" smtClean="0">
                <a:solidFill>
                  <a:srgbClr val="002060"/>
                </a:solidFill>
                <a:latin typeface="Arial" pitchFamily="34" charset="0"/>
                <a:cs typeface="Arial" pitchFamily="34" charset="0"/>
              </a:rPr>
              <a:t>phút</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Đọc</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thông</a:t>
            </a:r>
            <a:r>
              <a:rPr lang="en-US" sz="2300" b="1" dirty="0" smtClean="0">
                <a:solidFill>
                  <a:srgbClr val="002060"/>
                </a:solidFill>
                <a:latin typeface="Arial" pitchFamily="34" charset="0"/>
                <a:cs typeface="Arial" pitchFamily="34" charset="0"/>
              </a:rPr>
              <a:t> tin SGK </a:t>
            </a:r>
            <a:r>
              <a:rPr lang="en-US" sz="2300" b="1" dirty="0" err="1" smtClean="0">
                <a:solidFill>
                  <a:srgbClr val="002060"/>
                </a:solidFill>
                <a:latin typeface="Arial" pitchFamily="34" charset="0"/>
                <a:cs typeface="Arial" pitchFamily="34" charset="0"/>
              </a:rPr>
              <a:t>trang</a:t>
            </a:r>
            <a:r>
              <a:rPr lang="en-US" sz="2300" b="1" dirty="0" smtClean="0">
                <a:solidFill>
                  <a:srgbClr val="002060"/>
                </a:solidFill>
                <a:latin typeface="Arial" pitchFamily="34" charset="0"/>
                <a:cs typeface="Arial" pitchFamily="34" charset="0"/>
              </a:rPr>
              <a:t> 39</a:t>
            </a:r>
            <a:r>
              <a:rPr lang="en-US" sz="2300" b="1" smtClean="0">
                <a:solidFill>
                  <a:srgbClr val="002060"/>
                </a:solidFill>
                <a:latin typeface="Arial" pitchFamily="34" charset="0"/>
                <a:cs typeface="Arial" pitchFamily="34" charset="0"/>
              </a:rPr>
              <a:t>, 40; tìm </a:t>
            </a:r>
            <a:r>
              <a:rPr lang="en-US" sz="2300" b="1" dirty="0" err="1" smtClean="0">
                <a:solidFill>
                  <a:srgbClr val="002060"/>
                </a:solidFill>
                <a:latin typeface="Arial" pitchFamily="34" charset="0"/>
                <a:cs typeface="Arial" pitchFamily="34" charset="0"/>
              </a:rPr>
              <a:t>hiểu</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các</a:t>
            </a:r>
            <a:r>
              <a:rPr lang="en-US" sz="2300" b="1" dirty="0" smtClean="0">
                <a:solidFill>
                  <a:srgbClr val="002060"/>
                </a:solidFill>
                <a:latin typeface="Arial" pitchFamily="34" charset="0"/>
                <a:cs typeface="Arial" pitchFamily="34" charset="0"/>
              </a:rPr>
              <a:t> </a:t>
            </a:r>
            <a:r>
              <a:rPr lang="en-US" sz="2300" b="1" err="1" smtClean="0">
                <a:solidFill>
                  <a:srgbClr val="002060"/>
                </a:solidFill>
                <a:latin typeface="Arial" pitchFamily="34" charset="0"/>
                <a:cs typeface="Arial" pitchFamily="34" charset="0"/>
              </a:rPr>
              <a:t>bước</a:t>
            </a:r>
            <a:r>
              <a:rPr lang="en-US" sz="2300" b="1" smtClean="0">
                <a:solidFill>
                  <a:srgbClr val="002060"/>
                </a:solidFill>
                <a:latin typeface="Arial" pitchFamily="34" charset="0"/>
                <a:cs typeface="Arial" pitchFamily="34" charset="0"/>
              </a:rPr>
              <a:t> để tạo </a:t>
            </a:r>
            <a:r>
              <a:rPr lang="en-US" sz="2300" b="1" dirty="0" err="1" smtClean="0">
                <a:solidFill>
                  <a:srgbClr val="002060"/>
                </a:solidFill>
                <a:latin typeface="Arial" pitchFamily="34" charset="0"/>
                <a:cs typeface="Arial" pitchFamily="34" charset="0"/>
              </a:rPr>
              <a:t>hiệu</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ứng</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chuyển</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trang</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và</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thực</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hiện</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các</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bước</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trên</a:t>
            </a:r>
            <a:r>
              <a:rPr lang="en-US" sz="2300" b="1" dirty="0" smtClean="0">
                <a:solidFill>
                  <a:srgbClr val="002060"/>
                </a:solidFill>
                <a:latin typeface="Arial" pitchFamily="34" charset="0"/>
                <a:cs typeface="Arial" pitchFamily="34" charset="0"/>
              </a:rPr>
              <a:t> </a:t>
            </a:r>
            <a:r>
              <a:rPr lang="en-US" sz="2300" b="1" dirty="0" err="1" smtClean="0">
                <a:solidFill>
                  <a:srgbClr val="002060"/>
                </a:solidFill>
                <a:latin typeface="Arial" pitchFamily="34" charset="0"/>
                <a:cs typeface="Arial" pitchFamily="34" charset="0"/>
              </a:rPr>
              <a:t>máy</a:t>
            </a:r>
            <a:r>
              <a:rPr lang="en-US" sz="2300" b="1" dirty="0" smtClean="0">
                <a:solidFill>
                  <a:srgbClr val="002060"/>
                </a:solidFill>
                <a:latin typeface="Arial" pitchFamily="34" charset="0"/>
                <a:cs typeface="Arial" pitchFamily="34" charset="0"/>
              </a:rPr>
              <a:t>.</a:t>
            </a:r>
            <a:endParaRPr lang="en-US" sz="2300" b="1" dirty="0">
              <a:solidFill>
                <a:srgbClr val="002060"/>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266950"/>
            <a:ext cx="4953000" cy="2819400"/>
          </a:xfrm>
          <a:prstGeom prst="rect">
            <a:avLst/>
          </a:prstGeom>
        </p:spPr>
      </p:pic>
    </p:spTree>
    <p:extLst>
      <p:ext uri="{BB962C8B-B14F-4D97-AF65-F5344CB8AC3E}">
        <p14:creationId xmlns:p14="http://schemas.microsoft.com/office/powerpoint/2010/main" val="11263575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6221" name="ShockwaveFlash1" r:id="rId2" imgW="8839966" imgH="5143946"/>
        </mc:Choice>
        <mc:Fallback>
          <p:control name="ShockwaveFlash1" r:id="rId2" imgW="8839966" imgH="5143946">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57200" y="0"/>
                  <a:ext cx="8686800" cy="5143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331814151"/>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8BABE6A-BF3B-49A7-A052-89E353AE79D3}"/>
              </a:ext>
            </a:extLst>
          </p:cNvPr>
          <p:cNvSpPr/>
          <p:nvPr/>
        </p:nvSpPr>
        <p:spPr>
          <a:xfrm>
            <a:off x="764914" y="35767"/>
            <a:ext cx="8201453" cy="443198"/>
          </a:xfrm>
          <a:prstGeom prst="rect">
            <a:avLst/>
          </a:prstGeom>
        </p:spPr>
        <p:txBody>
          <a:bodyPr wrap="square" lIns="68580" tIns="34290" rIns="68580" bIns="34290">
            <a:spAutoFit/>
          </a:bodyPr>
          <a:lstStyle/>
          <a:p>
            <a:pPr indent="469106" algn="just" defTabSz="257175">
              <a:lnSpc>
                <a:spcPct val="135000"/>
              </a:lnSpc>
            </a:pPr>
            <a:r>
              <a:rPr lang="vi-VN" dirty="0">
                <a:latin typeface="UTM Avo" panose="02040603050506020204" pitchFamily="18" charset="0"/>
                <a:cs typeface="Times New Roman" panose="02020603050405020304" pitchFamily="18" charset="0"/>
              </a:rPr>
              <a:t> </a:t>
            </a:r>
            <a:endParaRPr lang="en-US" dirty="0">
              <a:latin typeface="UTM Avo" panose="02040603050506020204" pitchFamily="18" charset="0"/>
              <a:cs typeface="Times New Roman" panose="02020603050405020304" pitchFamily="18" charset="0"/>
            </a:endParaRPr>
          </a:p>
        </p:txBody>
      </p:sp>
      <p:sp>
        <p:nvSpPr>
          <p:cNvPr id="5" name="TextBox 4"/>
          <p:cNvSpPr txBox="1"/>
          <p:nvPr/>
        </p:nvSpPr>
        <p:spPr>
          <a:xfrm>
            <a:off x="0" y="111967"/>
            <a:ext cx="7010400" cy="461665"/>
          </a:xfrm>
          <a:prstGeom prst="rect">
            <a:avLst/>
          </a:prstGeom>
          <a:noFill/>
        </p:spPr>
        <p:txBody>
          <a:bodyPr wrap="square" rtlCol="0">
            <a:spAutoFit/>
          </a:bodyPr>
          <a:lstStyle/>
          <a:p>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Các</a:t>
            </a:r>
            <a:r>
              <a:rPr lang="en-US" sz="2400" b="1" dirty="0" smtClean="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bước</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để</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tạo</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hiệu</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ứng</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chuyển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trang</a:t>
            </a:r>
            <a:r>
              <a:rPr lang="en-US" sz="2400" b="1" dirty="0">
                <a:solidFill>
                  <a:srgbClr val="C00000"/>
                </a:solidFill>
                <a:latin typeface="Arial" pitchFamily="34" charset="0"/>
                <a:cs typeface="Arial" pitchFamily="34" charset="0"/>
              </a:rPr>
              <a:t>:</a:t>
            </a:r>
          </a:p>
        </p:txBody>
      </p:sp>
      <p:sp>
        <p:nvSpPr>
          <p:cNvPr id="6" name="TextBox 5"/>
          <p:cNvSpPr txBox="1"/>
          <p:nvPr/>
        </p:nvSpPr>
        <p:spPr>
          <a:xfrm>
            <a:off x="0" y="492967"/>
            <a:ext cx="7010400" cy="430887"/>
          </a:xfrm>
          <a:prstGeom prst="rect">
            <a:avLst/>
          </a:prstGeom>
          <a:noFill/>
        </p:spPr>
        <p:txBody>
          <a:bodyPr wrap="square" rtlCol="0">
            <a:spAutoFit/>
          </a:bodyPr>
          <a:lstStyle/>
          <a:p>
            <a:r>
              <a:rPr lang="en-US" sz="2200" b="1" u="sng" dirty="0" err="1" smtClean="0">
                <a:solidFill>
                  <a:srgbClr val="002060"/>
                </a:solidFill>
                <a:latin typeface="Arial" pitchFamily="34" charset="0"/>
                <a:cs typeface="Arial" pitchFamily="34" charset="0"/>
              </a:rPr>
              <a:t>Bước</a:t>
            </a:r>
            <a:r>
              <a:rPr lang="en-US" sz="2200" b="1" u="sng" dirty="0" smtClean="0">
                <a:solidFill>
                  <a:srgbClr val="002060"/>
                </a:solidFill>
                <a:latin typeface="Arial" pitchFamily="34" charset="0"/>
                <a:cs typeface="Arial" pitchFamily="34" charset="0"/>
              </a:rPr>
              <a:t> 1:</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Chọn</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trang</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chiếu</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muốn</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tạo</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hiệu</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ứng</a:t>
            </a:r>
            <a:r>
              <a:rPr lang="en-US" sz="2200" b="1" dirty="0" smtClean="0">
                <a:solidFill>
                  <a:srgbClr val="002060"/>
                </a:solidFill>
                <a:latin typeface="Arial" pitchFamily="34" charset="0"/>
                <a:cs typeface="Arial" pitchFamily="34" charset="0"/>
              </a:rPr>
              <a:t>.</a:t>
            </a:r>
            <a:endParaRPr lang="en-US" sz="2200" b="1" dirty="0">
              <a:solidFill>
                <a:srgbClr val="002060"/>
              </a:solidFill>
              <a:latin typeface="Arial" pitchFamily="34" charset="0"/>
              <a:cs typeface="Arial" pitchFamily="34" charset="0"/>
            </a:endParaRPr>
          </a:p>
        </p:txBody>
      </p:sp>
      <p:sp>
        <p:nvSpPr>
          <p:cNvPr id="7" name="TextBox 6"/>
          <p:cNvSpPr txBox="1"/>
          <p:nvPr/>
        </p:nvSpPr>
        <p:spPr>
          <a:xfrm>
            <a:off x="0" y="873967"/>
            <a:ext cx="7010400" cy="430887"/>
          </a:xfrm>
          <a:prstGeom prst="rect">
            <a:avLst/>
          </a:prstGeom>
          <a:noFill/>
        </p:spPr>
        <p:txBody>
          <a:bodyPr wrap="square" rtlCol="0">
            <a:spAutoFit/>
          </a:bodyPr>
          <a:lstStyle/>
          <a:p>
            <a:r>
              <a:rPr lang="en-US" sz="2200" b="1" u="sng" dirty="0" err="1" smtClean="0">
                <a:solidFill>
                  <a:srgbClr val="002060"/>
                </a:solidFill>
                <a:latin typeface="Arial" pitchFamily="34" charset="0"/>
                <a:cs typeface="Arial" pitchFamily="34" charset="0"/>
              </a:rPr>
              <a:t>Bước</a:t>
            </a:r>
            <a:r>
              <a:rPr lang="en-US" sz="2200" b="1" u="sng" dirty="0" smtClean="0">
                <a:solidFill>
                  <a:srgbClr val="002060"/>
                </a:solidFill>
                <a:latin typeface="Arial" pitchFamily="34" charset="0"/>
                <a:cs typeface="Arial" pitchFamily="34" charset="0"/>
              </a:rPr>
              <a:t> </a:t>
            </a:r>
            <a:r>
              <a:rPr lang="en-US" sz="2200" b="1" u="sng" dirty="0">
                <a:solidFill>
                  <a:srgbClr val="002060"/>
                </a:solidFill>
                <a:latin typeface="Arial" pitchFamily="34" charset="0"/>
                <a:cs typeface="Arial" pitchFamily="34" charset="0"/>
              </a:rPr>
              <a:t>2</a:t>
            </a:r>
            <a:r>
              <a:rPr lang="en-US" sz="2200" b="1" u="sng" dirty="0" smtClean="0">
                <a:solidFill>
                  <a:srgbClr val="002060"/>
                </a:solidFill>
                <a:latin typeface="Arial" pitchFamily="34" charset="0"/>
                <a:cs typeface="Arial" pitchFamily="34" charset="0"/>
              </a:rPr>
              <a:t>:</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Chọn</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hiệu</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ứng</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chuyển</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trang</a:t>
            </a:r>
            <a:r>
              <a:rPr lang="en-US" sz="2200" b="1" dirty="0" smtClean="0">
                <a:solidFill>
                  <a:srgbClr val="002060"/>
                </a:solidFill>
                <a:latin typeface="Arial" pitchFamily="34" charset="0"/>
                <a:cs typeface="Arial" pitchFamily="34" charset="0"/>
              </a:rPr>
              <a:t>.</a:t>
            </a:r>
            <a:endParaRPr lang="en-US" sz="2200" b="1" dirty="0">
              <a:solidFill>
                <a:srgbClr val="002060"/>
              </a:solidFill>
              <a:latin typeface="Arial" pitchFamily="34" charset="0"/>
              <a:cs typeface="Arial"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247" y="1507181"/>
            <a:ext cx="6400800" cy="988368"/>
          </a:xfrm>
          <a:prstGeom prst="rect">
            <a:avLst/>
          </a:prstGeom>
          <a:noFill/>
          <a:ln w="28575">
            <a:solidFill>
              <a:srgbClr val="00206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410" y="2647950"/>
            <a:ext cx="6370637" cy="1905000"/>
          </a:xfrm>
          <a:prstGeom prst="rect">
            <a:avLst/>
          </a:prstGeom>
          <a:noFill/>
          <a:ln w="28575">
            <a:solidFill>
              <a:srgbClr val="00206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096000" y="971549"/>
            <a:ext cx="3352800" cy="369332"/>
          </a:xfrm>
          <a:prstGeom prst="rect">
            <a:avLst/>
          </a:prstGeom>
          <a:noFill/>
        </p:spPr>
        <p:txBody>
          <a:bodyPr wrap="square" rtlCol="0">
            <a:spAutoFit/>
          </a:bodyPr>
          <a:lstStyle/>
          <a:p>
            <a:r>
              <a:rPr lang="en-US" b="1" dirty="0" err="1" smtClean="0">
                <a:solidFill>
                  <a:srgbClr val="00B050"/>
                </a:solidFill>
                <a:latin typeface="Arial" pitchFamily="34" charset="0"/>
                <a:cs typeface="Arial" pitchFamily="34" charset="0"/>
              </a:rPr>
              <a:t>Chọn</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dải</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lệnh</a:t>
            </a:r>
            <a:r>
              <a:rPr lang="en-US" b="1" dirty="0" smtClean="0">
                <a:solidFill>
                  <a:srgbClr val="002060"/>
                </a:solidFill>
                <a:latin typeface="Arial" pitchFamily="34" charset="0"/>
                <a:cs typeface="Arial" pitchFamily="34" charset="0"/>
              </a:rPr>
              <a:t> </a:t>
            </a:r>
            <a:r>
              <a:rPr lang="en-US" b="1" u="sng" dirty="0" smtClean="0">
                <a:solidFill>
                  <a:srgbClr val="0070C0"/>
                </a:solidFill>
                <a:latin typeface="Arial" pitchFamily="34" charset="0"/>
                <a:cs typeface="Arial" pitchFamily="34" charset="0"/>
              </a:rPr>
              <a:t>Transitions</a:t>
            </a:r>
            <a:endParaRPr lang="en-US" b="1" u="sng" dirty="0">
              <a:solidFill>
                <a:srgbClr val="0070C0"/>
              </a:solidFill>
              <a:latin typeface="Arial" pitchFamily="34" charset="0"/>
              <a:cs typeface="Arial" pitchFamily="34" charset="0"/>
            </a:endParaRPr>
          </a:p>
        </p:txBody>
      </p:sp>
      <p:sp>
        <p:nvSpPr>
          <p:cNvPr id="11" name="Rounded Rectangle 10"/>
          <p:cNvSpPr/>
          <p:nvPr/>
        </p:nvSpPr>
        <p:spPr>
          <a:xfrm>
            <a:off x="4729647" y="1507181"/>
            <a:ext cx="990600" cy="22636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915913" y="2321767"/>
            <a:ext cx="1871133"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848599" y="2114549"/>
            <a:ext cx="424347"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2"/>
            <a:endCxn id="11" idx="0"/>
          </p:cNvCxnSpPr>
          <p:nvPr/>
        </p:nvCxnSpPr>
        <p:spPr>
          <a:xfrm flipH="1">
            <a:off x="5224947" y="1340881"/>
            <a:ext cx="2547453" cy="1663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158647" y="2065897"/>
            <a:ext cx="533400" cy="20105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87247" y="1745217"/>
            <a:ext cx="753533" cy="369332"/>
          </a:xfrm>
          <a:prstGeom prst="rect">
            <a:avLst/>
          </a:prstGeom>
          <a:noFill/>
        </p:spPr>
        <p:txBody>
          <a:bodyPr wrap="square" rtlCol="0">
            <a:spAutoFit/>
          </a:bodyPr>
          <a:lstStyle/>
          <a:p>
            <a:r>
              <a:rPr lang="en-US" b="1" u="sng" dirty="0" smtClean="0">
                <a:solidFill>
                  <a:srgbClr val="0070C0"/>
                </a:solidFill>
                <a:latin typeface="Arial" pitchFamily="34" charset="0"/>
                <a:cs typeface="Arial" pitchFamily="34" charset="0"/>
              </a:rPr>
              <a:t>More</a:t>
            </a:r>
            <a:endParaRPr lang="en-US" b="1" u="sng" dirty="0">
              <a:solidFill>
                <a:srgbClr val="0070C0"/>
              </a:solidFill>
              <a:latin typeface="Arial" pitchFamily="34" charset="0"/>
              <a:cs typeface="Arial" pitchFamily="34" charset="0"/>
            </a:endParaRPr>
          </a:p>
        </p:txBody>
      </p:sp>
      <p:cxnSp>
        <p:nvCxnSpPr>
          <p:cNvPr id="19" name="Straight Arrow Connector 18"/>
          <p:cNvCxnSpPr/>
          <p:nvPr/>
        </p:nvCxnSpPr>
        <p:spPr>
          <a:xfrm>
            <a:off x="1600200" y="3181349"/>
            <a:ext cx="53864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00200" y="4400549"/>
            <a:ext cx="53864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00200" y="3181349"/>
            <a:ext cx="0" cy="1219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600200" y="3790949"/>
            <a:ext cx="53864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200" y="3486149"/>
            <a:ext cx="1676400" cy="646331"/>
          </a:xfrm>
          <a:prstGeom prst="rect">
            <a:avLst/>
          </a:prstGeom>
          <a:noFill/>
        </p:spPr>
        <p:txBody>
          <a:bodyPr wrap="square" rtlCol="0">
            <a:spAutoFit/>
          </a:bodyPr>
          <a:lstStyle/>
          <a:p>
            <a:pPr algn="ctr"/>
            <a:r>
              <a:rPr lang="en-US" b="1" dirty="0" err="1" smtClean="0">
                <a:solidFill>
                  <a:srgbClr val="00B050"/>
                </a:solidFill>
                <a:latin typeface="Arial" pitchFamily="34" charset="0"/>
                <a:cs typeface="Arial" pitchFamily="34" charset="0"/>
              </a:rPr>
              <a:t>Các</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kiểu</a:t>
            </a:r>
            <a:endParaRPr lang="en-US" b="1" dirty="0" smtClean="0">
              <a:solidFill>
                <a:srgbClr val="00B050"/>
              </a:solidFill>
              <a:latin typeface="Arial" pitchFamily="34" charset="0"/>
              <a:cs typeface="Arial" pitchFamily="34" charset="0"/>
            </a:endParaRPr>
          </a:p>
          <a:p>
            <a:pPr algn="ctr"/>
            <a:r>
              <a:rPr lang="en-US" b="1" dirty="0" err="1" smtClean="0">
                <a:solidFill>
                  <a:srgbClr val="00B050"/>
                </a:solidFill>
                <a:latin typeface="Arial" pitchFamily="34" charset="0"/>
                <a:cs typeface="Arial" pitchFamily="34" charset="0"/>
              </a:rPr>
              <a:t>Hiệu</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ứng</a:t>
            </a:r>
            <a:endParaRPr lang="en-US" b="1" dirty="0">
              <a:solidFill>
                <a:srgbClr val="7030A0"/>
              </a:solidFill>
              <a:latin typeface="Arial" pitchFamily="34" charset="0"/>
              <a:cs typeface="Arial" pitchFamily="34" charset="0"/>
            </a:endParaRPr>
          </a:p>
        </p:txBody>
      </p:sp>
      <p:sp>
        <p:nvSpPr>
          <p:cNvPr id="24" name="Rounded Rectangle 23"/>
          <p:cNvSpPr/>
          <p:nvPr/>
        </p:nvSpPr>
        <p:spPr>
          <a:xfrm>
            <a:off x="4382514" y="1788367"/>
            <a:ext cx="3237486"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6002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22" presetClass="entr" presetSubtype="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22" presetClass="entr" presetSubtype="1"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par>
                                <p:cTn id="55" presetID="16" presetClass="entr" presetSubtype="21"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22" presetClass="entr" presetSubtype="8"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par>
                                <p:cTn id="71" presetID="22" presetClass="entr" presetSubtype="8"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P spid="11" grpId="0" animBg="1"/>
      <p:bldP spid="12" grpId="0" animBg="1"/>
      <p:bldP spid="13" grpId="0" animBg="1"/>
      <p:bldP spid="16" grpId="0"/>
      <p:bldP spid="23"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8BABE6A-BF3B-49A7-A052-89E353AE79D3}"/>
              </a:ext>
            </a:extLst>
          </p:cNvPr>
          <p:cNvSpPr/>
          <p:nvPr/>
        </p:nvSpPr>
        <p:spPr>
          <a:xfrm>
            <a:off x="764914" y="188168"/>
            <a:ext cx="8201453" cy="443198"/>
          </a:xfrm>
          <a:prstGeom prst="rect">
            <a:avLst/>
          </a:prstGeom>
        </p:spPr>
        <p:txBody>
          <a:bodyPr wrap="square" lIns="68580" tIns="34290" rIns="68580" bIns="34290">
            <a:spAutoFit/>
          </a:bodyPr>
          <a:lstStyle/>
          <a:p>
            <a:pPr indent="469106" algn="just" defTabSz="257175">
              <a:lnSpc>
                <a:spcPct val="135000"/>
              </a:lnSpc>
            </a:pPr>
            <a:r>
              <a:rPr lang="vi-VN" dirty="0">
                <a:latin typeface="UTM Avo" panose="02040603050506020204" pitchFamily="18" charset="0"/>
                <a:cs typeface="Times New Roman" panose="02020603050405020304" pitchFamily="18" charset="0"/>
              </a:rPr>
              <a:t> </a:t>
            </a:r>
            <a:endParaRPr lang="en-US" dirty="0">
              <a:latin typeface="UTM Avo" panose="02040603050506020204" pitchFamily="18" charset="0"/>
              <a:cs typeface="Times New Roman" panose="02020603050405020304" pitchFamily="18"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247" y="1964382"/>
            <a:ext cx="6400800" cy="988368"/>
          </a:xfrm>
          <a:prstGeom prst="rect">
            <a:avLst/>
          </a:prstGeom>
          <a:noFill/>
          <a:ln w="28575">
            <a:solidFill>
              <a:srgbClr val="00206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334000" y="1162649"/>
            <a:ext cx="3352800" cy="369332"/>
          </a:xfrm>
          <a:prstGeom prst="rect">
            <a:avLst/>
          </a:prstGeom>
          <a:noFill/>
        </p:spPr>
        <p:txBody>
          <a:bodyPr wrap="square" rtlCol="0">
            <a:spAutoFit/>
          </a:bodyPr>
          <a:lstStyle/>
          <a:p>
            <a:r>
              <a:rPr lang="en-US" b="1" dirty="0" err="1" smtClean="0">
                <a:solidFill>
                  <a:srgbClr val="00B050"/>
                </a:solidFill>
                <a:latin typeface="Arial" pitchFamily="34" charset="0"/>
                <a:cs typeface="Arial" pitchFamily="34" charset="0"/>
              </a:rPr>
              <a:t>Chọn</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dải</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lệnh</a:t>
            </a:r>
            <a:r>
              <a:rPr lang="en-US" b="1" dirty="0" smtClean="0">
                <a:solidFill>
                  <a:srgbClr val="002060"/>
                </a:solidFill>
                <a:latin typeface="Arial" pitchFamily="34" charset="0"/>
                <a:cs typeface="Arial" pitchFamily="34" charset="0"/>
              </a:rPr>
              <a:t> </a:t>
            </a:r>
            <a:r>
              <a:rPr lang="en-US" b="1" u="sng" dirty="0" smtClean="0">
                <a:solidFill>
                  <a:srgbClr val="0070C0"/>
                </a:solidFill>
                <a:latin typeface="Arial" pitchFamily="34" charset="0"/>
                <a:cs typeface="Arial" pitchFamily="34" charset="0"/>
              </a:rPr>
              <a:t>Transitions</a:t>
            </a:r>
            <a:endParaRPr lang="en-US" b="1" u="sng" dirty="0">
              <a:solidFill>
                <a:srgbClr val="0070C0"/>
              </a:solidFill>
              <a:latin typeface="Arial" pitchFamily="34" charset="0"/>
              <a:cs typeface="Arial" pitchFamily="34" charset="0"/>
            </a:endParaRPr>
          </a:p>
        </p:txBody>
      </p:sp>
      <p:sp>
        <p:nvSpPr>
          <p:cNvPr id="11" name="Rounded Rectangle 10"/>
          <p:cNvSpPr/>
          <p:nvPr/>
        </p:nvSpPr>
        <p:spPr>
          <a:xfrm>
            <a:off x="4729647" y="1964382"/>
            <a:ext cx="990600" cy="22636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2"/>
            <a:endCxn id="11" idx="0"/>
          </p:cNvCxnSpPr>
          <p:nvPr/>
        </p:nvCxnSpPr>
        <p:spPr>
          <a:xfrm flipH="1">
            <a:off x="5224947" y="1531981"/>
            <a:ext cx="1785453" cy="43240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 y="2257236"/>
            <a:ext cx="1676400" cy="369332"/>
          </a:xfrm>
          <a:prstGeom prst="rect">
            <a:avLst/>
          </a:prstGeom>
          <a:noFill/>
        </p:spPr>
        <p:txBody>
          <a:bodyPr wrap="square" rtlCol="0">
            <a:spAutoFit/>
          </a:bodyPr>
          <a:lstStyle/>
          <a:p>
            <a:r>
              <a:rPr lang="en-US" b="1" dirty="0" err="1" smtClean="0">
                <a:solidFill>
                  <a:srgbClr val="00B050"/>
                </a:solidFill>
                <a:latin typeface="Arial" pitchFamily="34" charset="0"/>
                <a:cs typeface="Arial" pitchFamily="34" charset="0"/>
              </a:rPr>
              <a:t>Bỏ</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hiệu</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ứng</a:t>
            </a:r>
            <a:endParaRPr lang="en-US" b="1" dirty="0">
              <a:solidFill>
                <a:srgbClr val="7030A0"/>
              </a:solidFill>
              <a:latin typeface="Arial" pitchFamily="34" charset="0"/>
              <a:cs typeface="Arial" pitchFamily="34" charset="0"/>
            </a:endParaRPr>
          </a:p>
        </p:txBody>
      </p:sp>
      <p:cxnSp>
        <p:nvCxnSpPr>
          <p:cNvPr id="25" name="Straight Arrow Connector 24"/>
          <p:cNvCxnSpPr/>
          <p:nvPr/>
        </p:nvCxnSpPr>
        <p:spPr>
          <a:xfrm>
            <a:off x="1640923" y="2495550"/>
            <a:ext cx="117847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19050"/>
            <a:ext cx="7010400" cy="461665"/>
          </a:xfrm>
          <a:prstGeom prst="rect">
            <a:avLst/>
          </a:prstGeom>
          <a:noFill/>
        </p:spPr>
        <p:txBody>
          <a:bodyPr wrap="square" rtlCol="0">
            <a:spAutoFit/>
          </a:bodyPr>
          <a:lstStyle/>
          <a:p>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Các</a:t>
            </a:r>
            <a:r>
              <a:rPr lang="en-US" sz="2400" b="1" dirty="0" smtClean="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bước</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để</a:t>
            </a:r>
            <a:r>
              <a:rPr lang="en-US" sz="2400" b="1" dirty="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bỏ</a:t>
            </a:r>
            <a:r>
              <a:rPr lang="en-US" sz="2400" b="1" dirty="0" smtClean="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hiệu</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ứng</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chuyển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trang</a:t>
            </a:r>
            <a:r>
              <a:rPr lang="en-US" sz="2400" b="1" dirty="0">
                <a:solidFill>
                  <a:srgbClr val="C00000"/>
                </a:solidFill>
                <a:latin typeface="Arial" pitchFamily="34" charset="0"/>
                <a:cs typeface="Arial" pitchFamily="34" charset="0"/>
              </a:rPr>
              <a:t>:</a:t>
            </a:r>
          </a:p>
        </p:txBody>
      </p:sp>
      <p:sp>
        <p:nvSpPr>
          <p:cNvPr id="13" name="Rounded Rectangle 12"/>
          <p:cNvSpPr/>
          <p:nvPr/>
        </p:nvSpPr>
        <p:spPr>
          <a:xfrm>
            <a:off x="4891040" y="2724150"/>
            <a:ext cx="1871133"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410" y="3105150"/>
            <a:ext cx="6370637" cy="1905000"/>
          </a:xfrm>
          <a:prstGeom prst="rect">
            <a:avLst/>
          </a:prstGeom>
          <a:noFill/>
          <a:ln w="28575">
            <a:solidFill>
              <a:srgbClr val="00206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a:xfrm>
            <a:off x="7848599" y="2571749"/>
            <a:ext cx="424347"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8158647" y="2523097"/>
            <a:ext cx="533400" cy="20105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87247" y="2202417"/>
            <a:ext cx="753533" cy="369332"/>
          </a:xfrm>
          <a:prstGeom prst="rect">
            <a:avLst/>
          </a:prstGeom>
          <a:noFill/>
        </p:spPr>
        <p:txBody>
          <a:bodyPr wrap="square" rtlCol="0">
            <a:spAutoFit/>
          </a:bodyPr>
          <a:lstStyle/>
          <a:p>
            <a:r>
              <a:rPr lang="en-US" b="1" u="sng" dirty="0" smtClean="0">
                <a:solidFill>
                  <a:srgbClr val="0070C0"/>
                </a:solidFill>
                <a:latin typeface="Arial" pitchFamily="34" charset="0"/>
                <a:cs typeface="Arial" pitchFamily="34" charset="0"/>
              </a:rPr>
              <a:t>More</a:t>
            </a:r>
            <a:endParaRPr lang="en-US" b="1" u="sng" dirty="0">
              <a:solidFill>
                <a:srgbClr val="0070C0"/>
              </a:solidFill>
              <a:latin typeface="Arial" pitchFamily="34" charset="0"/>
              <a:cs typeface="Arial" pitchFamily="34" charset="0"/>
            </a:endParaRPr>
          </a:p>
        </p:txBody>
      </p:sp>
      <p:cxnSp>
        <p:nvCxnSpPr>
          <p:cNvPr id="20" name="Straight Arrow Connector 19"/>
          <p:cNvCxnSpPr/>
          <p:nvPr/>
        </p:nvCxnSpPr>
        <p:spPr>
          <a:xfrm>
            <a:off x="1600200" y="3333750"/>
            <a:ext cx="53864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 y="3116818"/>
            <a:ext cx="1676400" cy="369332"/>
          </a:xfrm>
          <a:prstGeom prst="rect">
            <a:avLst/>
          </a:prstGeom>
          <a:noFill/>
        </p:spPr>
        <p:txBody>
          <a:bodyPr wrap="square" rtlCol="0">
            <a:spAutoFit/>
          </a:bodyPr>
          <a:lstStyle/>
          <a:p>
            <a:pPr algn="ctr"/>
            <a:r>
              <a:rPr lang="en-US" b="1" smtClean="0">
                <a:solidFill>
                  <a:srgbClr val="00B050"/>
                </a:solidFill>
                <a:latin typeface="Arial" pitchFamily="34" charset="0"/>
                <a:cs typeface="Arial" pitchFamily="34" charset="0"/>
              </a:rPr>
              <a:t>Bỏ hiệu ứng</a:t>
            </a:r>
            <a:endParaRPr lang="en-US" b="1" dirty="0">
              <a:solidFill>
                <a:srgbClr val="7030A0"/>
              </a:solidFill>
              <a:latin typeface="Arial" pitchFamily="34" charset="0"/>
              <a:cs typeface="Arial" pitchFamily="34" charset="0"/>
            </a:endParaRPr>
          </a:p>
        </p:txBody>
      </p:sp>
      <p:sp>
        <p:nvSpPr>
          <p:cNvPr id="22" name="TextBox 21"/>
          <p:cNvSpPr txBox="1"/>
          <p:nvPr/>
        </p:nvSpPr>
        <p:spPr>
          <a:xfrm>
            <a:off x="0" y="361950"/>
            <a:ext cx="7010400" cy="430887"/>
          </a:xfrm>
          <a:prstGeom prst="rect">
            <a:avLst/>
          </a:prstGeom>
          <a:noFill/>
        </p:spPr>
        <p:txBody>
          <a:bodyPr wrap="square" rtlCol="0">
            <a:spAutoFit/>
          </a:bodyPr>
          <a:lstStyle/>
          <a:p>
            <a:r>
              <a:rPr lang="en-US" sz="2200" b="1" u="sng" dirty="0" err="1" smtClean="0">
                <a:solidFill>
                  <a:srgbClr val="002060"/>
                </a:solidFill>
                <a:latin typeface="Arial" pitchFamily="34" charset="0"/>
                <a:cs typeface="Arial" pitchFamily="34" charset="0"/>
              </a:rPr>
              <a:t>Bước</a:t>
            </a:r>
            <a:r>
              <a:rPr lang="en-US" sz="2200" b="1" u="sng" dirty="0" smtClean="0">
                <a:solidFill>
                  <a:srgbClr val="002060"/>
                </a:solidFill>
                <a:latin typeface="Arial" pitchFamily="34" charset="0"/>
                <a:cs typeface="Arial" pitchFamily="34" charset="0"/>
              </a:rPr>
              <a:t> 1:</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Chọn</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trang</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chiếu</a:t>
            </a:r>
            <a:r>
              <a:rPr lang="en-US" sz="2200" b="1" dirty="0" smtClean="0">
                <a:solidFill>
                  <a:srgbClr val="002060"/>
                </a:solidFill>
                <a:latin typeface="Arial" pitchFamily="34" charset="0"/>
                <a:cs typeface="Arial" pitchFamily="34" charset="0"/>
              </a:rPr>
              <a:t> </a:t>
            </a:r>
            <a:r>
              <a:rPr lang="en-US" sz="2200" b="1" err="1" smtClean="0">
                <a:solidFill>
                  <a:srgbClr val="002060"/>
                </a:solidFill>
                <a:latin typeface="Arial" pitchFamily="34" charset="0"/>
                <a:cs typeface="Arial" pitchFamily="34" charset="0"/>
              </a:rPr>
              <a:t>muốn</a:t>
            </a:r>
            <a:r>
              <a:rPr lang="en-US" sz="2200" b="1" smtClean="0">
                <a:solidFill>
                  <a:srgbClr val="002060"/>
                </a:solidFill>
                <a:latin typeface="Arial" pitchFamily="34" charset="0"/>
                <a:cs typeface="Arial" pitchFamily="34" charset="0"/>
              </a:rPr>
              <a:t> bỏ </a:t>
            </a:r>
            <a:r>
              <a:rPr lang="en-US" sz="2200" b="1" dirty="0" err="1" smtClean="0">
                <a:solidFill>
                  <a:srgbClr val="002060"/>
                </a:solidFill>
                <a:latin typeface="Arial" pitchFamily="34" charset="0"/>
                <a:cs typeface="Arial" pitchFamily="34" charset="0"/>
              </a:rPr>
              <a:t>hiệu</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ứng</a:t>
            </a:r>
            <a:r>
              <a:rPr lang="en-US" sz="2200" b="1" dirty="0" smtClean="0">
                <a:solidFill>
                  <a:srgbClr val="002060"/>
                </a:solidFill>
                <a:latin typeface="Arial" pitchFamily="34" charset="0"/>
                <a:cs typeface="Arial" pitchFamily="34" charset="0"/>
              </a:rPr>
              <a:t>.</a:t>
            </a:r>
            <a:endParaRPr lang="en-US" sz="2200" b="1" dirty="0">
              <a:solidFill>
                <a:srgbClr val="002060"/>
              </a:solidFill>
              <a:latin typeface="Arial" pitchFamily="34" charset="0"/>
              <a:cs typeface="Arial" pitchFamily="34" charset="0"/>
            </a:endParaRPr>
          </a:p>
        </p:txBody>
      </p:sp>
      <p:sp>
        <p:nvSpPr>
          <p:cNvPr id="23" name="TextBox 22"/>
          <p:cNvSpPr txBox="1"/>
          <p:nvPr/>
        </p:nvSpPr>
        <p:spPr>
          <a:xfrm>
            <a:off x="0" y="742950"/>
            <a:ext cx="7010400" cy="430887"/>
          </a:xfrm>
          <a:prstGeom prst="rect">
            <a:avLst/>
          </a:prstGeom>
          <a:noFill/>
        </p:spPr>
        <p:txBody>
          <a:bodyPr wrap="square" rtlCol="0">
            <a:spAutoFit/>
          </a:bodyPr>
          <a:lstStyle/>
          <a:p>
            <a:r>
              <a:rPr lang="en-US" sz="2200" b="1" u="sng" dirty="0" err="1" smtClean="0">
                <a:solidFill>
                  <a:srgbClr val="002060"/>
                </a:solidFill>
                <a:latin typeface="Arial" pitchFamily="34" charset="0"/>
                <a:cs typeface="Arial" pitchFamily="34" charset="0"/>
              </a:rPr>
              <a:t>Bước</a:t>
            </a:r>
            <a:r>
              <a:rPr lang="en-US" sz="2200" b="1" u="sng" dirty="0" smtClean="0">
                <a:solidFill>
                  <a:srgbClr val="002060"/>
                </a:solidFill>
                <a:latin typeface="Arial" pitchFamily="34" charset="0"/>
                <a:cs typeface="Arial" pitchFamily="34" charset="0"/>
              </a:rPr>
              <a:t> </a:t>
            </a:r>
            <a:r>
              <a:rPr lang="en-US" sz="2200" b="1" u="sng" dirty="0">
                <a:solidFill>
                  <a:srgbClr val="002060"/>
                </a:solidFill>
                <a:latin typeface="Arial" pitchFamily="34" charset="0"/>
                <a:cs typeface="Arial" pitchFamily="34" charset="0"/>
              </a:rPr>
              <a:t>2</a:t>
            </a:r>
            <a:r>
              <a:rPr lang="en-US" sz="2200" b="1" u="sng" smtClean="0">
                <a:solidFill>
                  <a:srgbClr val="002060"/>
                </a:solidFill>
                <a:latin typeface="Arial" pitchFamily="34" charset="0"/>
                <a:cs typeface="Arial" pitchFamily="34" charset="0"/>
              </a:rPr>
              <a:t>:</a:t>
            </a:r>
            <a:r>
              <a:rPr lang="en-US" sz="2200" b="1" smtClean="0">
                <a:solidFill>
                  <a:srgbClr val="002060"/>
                </a:solidFill>
                <a:latin typeface="Arial" pitchFamily="34" charset="0"/>
                <a:cs typeface="Arial" pitchFamily="34" charset="0"/>
              </a:rPr>
              <a:t> Bỏ </a:t>
            </a:r>
            <a:r>
              <a:rPr lang="en-US" sz="2200" b="1" dirty="0" err="1" smtClean="0">
                <a:solidFill>
                  <a:srgbClr val="002060"/>
                </a:solidFill>
                <a:latin typeface="Arial" pitchFamily="34" charset="0"/>
                <a:cs typeface="Arial" pitchFamily="34" charset="0"/>
              </a:rPr>
              <a:t>hiệu</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ứng</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chuyển</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trang</a:t>
            </a:r>
            <a:r>
              <a:rPr lang="en-US" sz="2200" b="1" dirty="0" smtClean="0">
                <a:solidFill>
                  <a:srgbClr val="002060"/>
                </a:solidFill>
                <a:latin typeface="Arial" pitchFamily="34" charset="0"/>
                <a:cs typeface="Arial" pitchFamily="34" charset="0"/>
              </a:rPr>
              <a:t>.</a:t>
            </a:r>
            <a:endParaRPr lang="en-US" sz="22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5745472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22" presetClass="entr" presetSubtype="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22" presetClass="entr" presetSubtype="1"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8" grpId="0"/>
      <p:bldP spid="12" grpId="0"/>
      <p:bldP spid="13" grpId="0" animBg="1"/>
      <p:bldP spid="16" grpId="0" animBg="1"/>
      <p:bldP spid="19"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66800" y="895350"/>
            <a:ext cx="7010400" cy="2057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smtClean="0">
                <a:solidFill>
                  <a:srgbClr val="002060"/>
                </a:solidFill>
                <a:latin typeface="Arial" pitchFamily="34" charset="0"/>
                <a:cs typeface="Arial" pitchFamily="34" charset="0"/>
              </a:rPr>
              <a:t>Lưu ý:</a:t>
            </a:r>
            <a:r>
              <a:rPr lang="en-US" sz="2400" b="1" smtClean="0">
                <a:solidFill>
                  <a:srgbClr val="002060"/>
                </a:solidFill>
                <a:latin typeface="Arial" pitchFamily="34" charset="0"/>
                <a:cs typeface="Arial" pitchFamily="34" charset="0"/>
              </a:rPr>
              <a:t> </a:t>
            </a:r>
          </a:p>
          <a:p>
            <a:pPr algn="just"/>
            <a:r>
              <a:rPr lang="en-US" sz="2400" b="1" smtClean="0">
                <a:solidFill>
                  <a:srgbClr val="002060"/>
                </a:solidFill>
                <a:latin typeface="Arial" pitchFamily="34" charset="0"/>
                <a:cs typeface="Arial" pitchFamily="34" charset="0"/>
              </a:rPr>
              <a:t>     Hiệu ứng chuyển trang được đặt cho từng trang chiếu, Mỗi trang chiếu chỉ sử dụng được một kiểu hiệu ứng duy nhất.</a:t>
            </a:r>
          </a:p>
        </p:txBody>
      </p:sp>
    </p:spTree>
    <p:extLst>
      <p:ext uri="{BB962C8B-B14F-4D97-AF65-F5344CB8AC3E}">
        <p14:creationId xmlns:p14="http://schemas.microsoft.com/office/powerpoint/2010/main" val="30825186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6"/>
          <p:cNvSpPr>
            <a:spLocks noChangeArrowheads="1"/>
          </p:cNvSpPr>
          <p:nvPr/>
        </p:nvSpPr>
        <p:spPr bwMode="auto">
          <a:xfrm>
            <a:off x="352425" y="5791570"/>
            <a:ext cx="7981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p>
            <a:pPr algn="just"/>
            <a:r>
              <a:rPr lang="en-US" altLang="en-US" sz="2600" dirty="0" smtClean="0">
                <a:latin typeface="Arial" pitchFamily="34" charset="0"/>
                <a:cs typeface="Arial" pitchFamily="34" charset="0"/>
              </a:rPr>
              <a:t>-</a:t>
            </a:r>
            <a:endParaRPr lang="en-US" altLang="en-US" sz="2600" dirty="0">
              <a:latin typeface="Arial" pitchFamily="34" charset="0"/>
              <a:cs typeface="Arial" pitchFamily="34" charset="0"/>
            </a:endParaRPr>
          </a:p>
        </p:txBody>
      </p:sp>
      <p:sp>
        <p:nvSpPr>
          <p:cNvPr id="3" name="Cloud 2"/>
          <p:cNvSpPr/>
          <p:nvPr/>
        </p:nvSpPr>
        <p:spPr>
          <a:xfrm>
            <a:off x="228601" y="688287"/>
            <a:ext cx="8610600" cy="1600200"/>
          </a:xfrm>
          <a:prstGeom prst="cloud">
            <a:avLst/>
          </a:prstGeom>
          <a:solidFill>
            <a:schemeClr val="bg1">
              <a:lumMod val="95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latin typeface="Arial" pitchFamily="34" charset="0"/>
                <a:cs typeface="Arial" pitchFamily="34" charset="0"/>
              </a:rPr>
              <a:t>Em</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hiểu</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như</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thế</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nào</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là</a:t>
            </a:r>
            <a:r>
              <a:rPr lang="en-US" sz="2400" b="1" dirty="0" smtClean="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h</a:t>
            </a:r>
            <a:r>
              <a:rPr lang="en-US" sz="2400" b="1" dirty="0" err="1" smtClean="0">
                <a:solidFill>
                  <a:srgbClr val="002060"/>
                </a:solidFill>
                <a:latin typeface="Arial" pitchFamily="34" charset="0"/>
                <a:cs typeface="Arial" pitchFamily="34" charset="0"/>
              </a:rPr>
              <a:t>iệu</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ứng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chuyển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trang</a:t>
            </a:r>
            <a:r>
              <a:rPr lang="en-US" sz="2400" b="1" dirty="0" smtClean="0">
                <a:solidFill>
                  <a:srgbClr val="002060"/>
                </a:solidFill>
                <a:latin typeface="Arial" pitchFamily="34" charset="0"/>
                <a:cs typeface="Arial" pitchFamily="34" charset="0"/>
              </a:rPr>
              <a:t>?</a:t>
            </a:r>
            <a:endParaRPr lang="en-US" sz="2400" b="1" dirty="0">
              <a:solidFill>
                <a:srgbClr val="002060"/>
              </a:solidFill>
              <a:latin typeface="Arial" pitchFamily="34" charset="0"/>
              <a:cs typeface="Arial" pitchFamily="34" charset="0"/>
            </a:endParaRPr>
          </a:p>
        </p:txBody>
      </p:sp>
      <p:sp>
        <p:nvSpPr>
          <p:cNvPr id="17" name="Cloud 16"/>
          <p:cNvSpPr/>
          <p:nvPr/>
        </p:nvSpPr>
        <p:spPr>
          <a:xfrm>
            <a:off x="228600" y="666750"/>
            <a:ext cx="8610600" cy="1643274"/>
          </a:xfrm>
          <a:prstGeom prst="cloud">
            <a:avLst/>
          </a:prstGeom>
          <a:solidFill>
            <a:schemeClr val="accent6">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latin typeface="Arial" pitchFamily="34" charset="0"/>
                <a:cs typeface="Arial" pitchFamily="34" charset="0"/>
              </a:rPr>
              <a:t>Hiệu</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ứng</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chuyển</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trang</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là</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cách</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thức</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trang</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chiếu</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xuất</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hiện</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khi</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trình</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chiếu</a:t>
            </a:r>
            <a:r>
              <a:rPr lang="en-US" sz="2400" b="1" dirty="0" smtClean="0">
                <a:solidFill>
                  <a:srgbClr val="C00000"/>
                </a:solidFill>
                <a:latin typeface="Arial" pitchFamily="34" charset="0"/>
                <a:cs typeface="Arial" pitchFamily="34" charset="0"/>
              </a:rPr>
              <a:t>.</a:t>
            </a:r>
            <a:endParaRPr lang="en-US" sz="2400" b="1" dirty="0">
              <a:solidFill>
                <a:srgbClr val="C00000"/>
              </a:solidFill>
              <a:latin typeface="Arial" pitchFamily="34" charset="0"/>
              <a:cs typeface="Arial" pitchFamily="34" charset="0"/>
            </a:endParaRPr>
          </a:p>
        </p:txBody>
      </p:sp>
      <p:sp>
        <p:nvSpPr>
          <p:cNvPr id="6" name="Cloud 5"/>
          <p:cNvSpPr/>
          <p:nvPr/>
        </p:nvSpPr>
        <p:spPr>
          <a:xfrm>
            <a:off x="228600" y="2626413"/>
            <a:ext cx="8610600" cy="1643274"/>
          </a:xfrm>
          <a:prstGeom prst="cloud">
            <a:avLst/>
          </a:prstGeom>
          <a:solidFill>
            <a:schemeClr val="bg1">
              <a:lumMod val="95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latin typeface="Arial" pitchFamily="34" charset="0"/>
                <a:cs typeface="Arial" pitchFamily="34" charset="0"/>
              </a:rPr>
              <a:t>Mục</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đích</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của</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việc</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tạo</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hiệu</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ứng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chuyển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trang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là</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gì</a:t>
            </a:r>
            <a:r>
              <a:rPr lang="en-US" sz="2400" b="1" dirty="0" smtClean="0">
                <a:solidFill>
                  <a:srgbClr val="002060"/>
                </a:solidFill>
                <a:latin typeface="Arial" pitchFamily="34" charset="0"/>
                <a:cs typeface="Arial" pitchFamily="34" charset="0"/>
              </a:rPr>
              <a:t>?</a:t>
            </a:r>
            <a:endParaRPr lang="en-US" sz="2400" b="1" dirty="0">
              <a:solidFill>
                <a:srgbClr val="002060"/>
              </a:solidFill>
              <a:latin typeface="Arial" pitchFamily="34" charset="0"/>
              <a:cs typeface="Arial" pitchFamily="34" charset="0"/>
            </a:endParaRPr>
          </a:p>
        </p:txBody>
      </p:sp>
      <p:sp>
        <p:nvSpPr>
          <p:cNvPr id="7" name="Cloud 6"/>
          <p:cNvSpPr/>
          <p:nvPr/>
        </p:nvSpPr>
        <p:spPr>
          <a:xfrm>
            <a:off x="228600" y="2593287"/>
            <a:ext cx="8610600" cy="1676400"/>
          </a:xfrm>
          <a:prstGeom prst="cloud">
            <a:avLst/>
          </a:prstGeom>
          <a:solidFill>
            <a:schemeClr val="accent6">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latin typeface="Arial" pitchFamily="34" charset="0"/>
                <a:cs typeface="Arial" pitchFamily="34" charset="0"/>
              </a:rPr>
              <a:t>Mục</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đích</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của</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việc</a:t>
            </a:r>
            <a:r>
              <a:rPr lang="en-US" sz="2400" b="1" dirty="0" smtClean="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t</a:t>
            </a:r>
            <a:r>
              <a:rPr lang="en-US" sz="2400" b="1" dirty="0" err="1" smtClean="0">
                <a:solidFill>
                  <a:srgbClr val="C00000"/>
                </a:solidFill>
                <a:latin typeface="Arial" pitchFamily="34" charset="0"/>
                <a:cs typeface="Arial" pitchFamily="34" charset="0"/>
              </a:rPr>
              <a:t>ạo</a:t>
            </a:r>
            <a:r>
              <a:rPr lang="en-US" sz="2400" b="1" dirty="0" smtClean="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hiệu</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ứng</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chuyển</a:t>
            </a:r>
            <a:r>
              <a:rPr lang="en-US" sz="2400" b="1" dirty="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trang</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là</a:t>
            </a:r>
            <a:r>
              <a:rPr lang="en-US" sz="2400" b="1" dirty="0" smtClean="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để</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trình</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chiếu</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ấn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tượng</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và</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hấp</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dẫn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hơn</a:t>
            </a:r>
            <a:r>
              <a:rPr lang="en-US" sz="2400" b="1" dirty="0">
                <a:solidFill>
                  <a:srgbClr val="C00000"/>
                </a:solidFill>
                <a:latin typeface="Arial" pitchFamily="34" charset="0"/>
                <a:cs typeface="Arial" pitchFamily="34" charset="0"/>
              </a:rPr>
              <a:t>.</a:t>
            </a:r>
          </a:p>
        </p:txBody>
      </p:sp>
    </p:spTree>
    <p:extLst>
      <p:ext uri="{BB962C8B-B14F-4D97-AF65-F5344CB8AC3E}">
        <p14:creationId xmlns:p14="http://schemas.microsoft.com/office/powerpoint/2010/main" val="15299222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xit" presetSubtype="21" fill="hold" grpId="1" nodeType="withEffect">
                                  <p:stCondLst>
                                    <p:cond delay="0"/>
                                  </p:stCondLst>
                                  <p:childTnLst>
                                    <p:animEffect transition="out" filter="barn(inVertic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xit" presetSubtype="21" fill="hold" grpId="1" nodeType="withEffect">
                                  <p:stCondLst>
                                    <p:cond delay="0"/>
                                  </p:stCondLst>
                                  <p:childTnLst>
                                    <p:animEffect transition="out" filter="barn(inVertical)">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7" grpId="0" animBg="1"/>
      <p:bldP spid="6" grpId="0" animBg="1"/>
      <p:bldP spid="6" grpId="1"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1276350"/>
            <a:ext cx="6705600" cy="1066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smtClean="0">
              <a:solidFill>
                <a:srgbClr val="002060"/>
              </a:solidFill>
              <a:latin typeface="Arial" pitchFamily="34" charset="0"/>
              <a:cs typeface="Arial" pitchFamily="34" charset="0"/>
            </a:endParaRPr>
          </a:p>
          <a:p>
            <a:pPr algn="just"/>
            <a:r>
              <a:rPr lang="en-US" sz="2400" b="1" smtClean="0">
                <a:solidFill>
                  <a:srgbClr val="002060"/>
                </a:solidFill>
                <a:latin typeface="Arial" pitchFamily="34" charset="0"/>
                <a:cs typeface="Arial" pitchFamily="34" charset="0"/>
              </a:rPr>
              <a:t>     Em </a:t>
            </a:r>
            <a:r>
              <a:rPr lang="en-US" sz="2400" b="1" dirty="0" err="1" smtClean="0">
                <a:solidFill>
                  <a:srgbClr val="002060"/>
                </a:solidFill>
                <a:latin typeface="Arial" pitchFamily="34" charset="0"/>
                <a:cs typeface="Arial" pitchFamily="34" charset="0"/>
              </a:rPr>
              <a:t>có</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thể</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thêm</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hiệu</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ứng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chuyển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trang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để</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bài</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trình</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chiếu</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ấn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tượng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và</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hấp</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dẫn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hơn</a:t>
            </a:r>
            <a:r>
              <a:rPr lang="en-US" sz="2400" b="1" dirty="0">
                <a:solidFill>
                  <a:srgbClr val="002060"/>
                </a:solidFill>
                <a:latin typeface="Arial" pitchFamily="34" charset="0"/>
                <a:cs typeface="Arial" pitchFamily="34" charset="0"/>
              </a:rPr>
              <a:t>.</a:t>
            </a:r>
          </a:p>
          <a:p>
            <a:pPr algn="just"/>
            <a:endParaRPr lang="en-US"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824623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2055019" y="133350"/>
            <a:ext cx="495538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09801" y="811713"/>
            <a:ext cx="4529058" cy="769437"/>
          </a:xfrm>
          <a:prstGeom prst="rect">
            <a:avLst/>
          </a:prstGeom>
          <a:noFill/>
        </p:spPr>
        <p:txBody>
          <a:bodyPr wrap="square" lIns="91418" tIns="45718" rIns="91418" bIns="45718">
            <a:spAutoFit/>
          </a:bodyPr>
          <a:lstStyle/>
          <a:p>
            <a:pPr algn="ctr"/>
            <a:r>
              <a:rPr lang="en-US" sz="4400" b="1" dirty="0" smtClean="0">
                <a:ln w="19050">
                  <a:solidFill>
                    <a:schemeClr val="accent3">
                      <a:lumMod val="50000"/>
                    </a:schemeClr>
                  </a:solidFill>
                </a:ln>
                <a:solidFill>
                  <a:schemeClr val="bg1">
                    <a:lumMod val="95000"/>
                  </a:schemeClr>
                </a:solidFill>
                <a:latin typeface="Arrus-Black" pitchFamily="18" charset="0"/>
                <a:ea typeface="Arrus-Black" pitchFamily="18" charset="0"/>
                <a:cs typeface="Arrus-Black" pitchFamily="18" charset="0"/>
              </a:rPr>
              <a:t>LUYỆN TẬP</a:t>
            </a:r>
            <a:endParaRPr lang="en-US" sz="4400" b="1" dirty="0">
              <a:ln w="19050">
                <a:solidFill>
                  <a:schemeClr val="accent3">
                    <a:lumMod val="50000"/>
                  </a:schemeClr>
                </a:solidFill>
              </a:ln>
              <a:solidFill>
                <a:schemeClr val="bg1">
                  <a:lumMod val="95000"/>
                </a:schemeClr>
              </a:solidFill>
              <a:latin typeface="Arrus-Black" pitchFamily="18" charset="0"/>
              <a:ea typeface="Arrus-Black" pitchFamily="18" charset="0"/>
              <a:cs typeface="Arrus-Black"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034" y="2724150"/>
            <a:ext cx="3528366" cy="2362200"/>
          </a:xfrm>
          <a:prstGeom prst="rect">
            <a:avLst/>
          </a:prstGeom>
        </p:spPr>
      </p:pic>
    </p:spTree>
    <p:extLst>
      <p:ext uri="{BB962C8B-B14F-4D97-AF65-F5344CB8AC3E}">
        <p14:creationId xmlns:p14="http://schemas.microsoft.com/office/powerpoint/2010/main" val="9472044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01826">
            <a:off x="1458038" y="1902352"/>
            <a:ext cx="1371600" cy="2090700"/>
          </a:xfrm>
          <a:prstGeom prst="rect">
            <a:avLst/>
          </a:prstGeom>
        </p:spPr>
      </p:pic>
      <p:pic>
        <p:nvPicPr>
          <p:cNvPr id="7" name="Picture 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99087">
            <a:off x="2117561" y="2053994"/>
            <a:ext cx="1409700" cy="1981200"/>
          </a:xfrm>
          <a:prstGeom prst="rect">
            <a:avLst/>
          </a:prstGeom>
        </p:spPr>
      </p:pic>
      <p:pic>
        <p:nvPicPr>
          <p:cNvPr id="9" name="Picture 8">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426042">
            <a:off x="6050280" y="2090967"/>
            <a:ext cx="1325880" cy="1932233"/>
          </a:xfrm>
          <a:prstGeom prst="rect">
            <a:avLst/>
          </a:prstGeom>
        </p:spPr>
      </p:pic>
      <p:pic>
        <p:nvPicPr>
          <p:cNvPr id="10" name="Picture 9">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813947">
            <a:off x="4605944" y="2101321"/>
            <a:ext cx="1390650" cy="1981200"/>
          </a:xfrm>
          <a:prstGeom prst="rect">
            <a:avLst/>
          </a:prstGeom>
        </p:spPr>
      </p:pic>
      <p:pic>
        <p:nvPicPr>
          <p:cNvPr id="11" name="Picture 10">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57800" y="2164292"/>
            <a:ext cx="1379220" cy="1981200"/>
          </a:xfrm>
          <a:prstGeom prst="rect">
            <a:avLst/>
          </a:prstGeom>
        </p:spPr>
      </p:pic>
    </p:spTree>
    <p:extLst>
      <p:ext uri="{BB962C8B-B14F-4D97-AF65-F5344CB8AC3E}">
        <p14:creationId xmlns:p14="http://schemas.microsoft.com/office/powerpoint/2010/main" val="14800808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9" presetID="3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6" presetClass="exit" presetSubtype="21" fill="hold" nodeType="clickEffect">
                                  <p:stCondLst>
                                    <p:cond delay="0"/>
                                  </p:stCondLst>
                                  <p:childTnLst>
                                    <p:animEffect transition="out" filter="barn(inVertical)">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1" restart="whenNotActive" fill="hold" evtFilter="cancelBubble" nodeType="interactiveSeq">
                <p:stCondLst>
                  <p:cond evt="onClick" delay="0">
                    <p:tgtEl>
                      <p:spTgt spid="7"/>
                    </p:tgtEl>
                  </p:cond>
                </p:stCondLst>
                <p:endSync evt="end" delay="0">
                  <p:rtn val="all"/>
                </p:endSync>
                <p:childTnLst>
                  <p:par>
                    <p:cTn id="42" fill="hold">
                      <p:stCondLst>
                        <p:cond delay="0"/>
                      </p:stCondLst>
                      <p:childTnLst>
                        <p:par>
                          <p:cTn id="43" fill="hold">
                            <p:stCondLst>
                              <p:cond delay="0"/>
                            </p:stCondLst>
                            <p:childTnLst>
                              <p:par>
                                <p:cTn id="44" presetID="16" presetClass="exit" presetSubtype="21" fill="hold" nodeType="clickEffect">
                                  <p:stCondLst>
                                    <p:cond delay="0"/>
                                  </p:stCondLst>
                                  <p:childTnLst>
                                    <p:animEffect transition="out" filter="barn(inVertical)">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10"/>
                    </p:tgtEl>
                  </p:cond>
                </p:stCondLst>
                <p:endSync evt="end" delay="0">
                  <p:rtn val="all"/>
                </p:endSync>
                <p:childTnLst>
                  <p:par>
                    <p:cTn id="48" fill="hold">
                      <p:stCondLst>
                        <p:cond delay="0"/>
                      </p:stCondLst>
                      <p:childTnLst>
                        <p:par>
                          <p:cTn id="49" fill="hold">
                            <p:stCondLst>
                              <p:cond delay="0"/>
                            </p:stCondLst>
                            <p:childTnLst>
                              <p:par>
                                <p:cTn id="50" presetID="16" presetClass="exit" presetSubtype="21" fill="hold" nodeType="clickEffect">
                                  <p:stCondLst>
                                    <p:cond delay="0"/>
                                  </p:stCondLst>
                                  <p:childTnLst>
                                    <p:animEffect transition="out" filter="barn(inVertical)">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p:stCondLst>
                        <p:cond delay="0"/>
                      </p:stCondLst>
                      <p:childTnLst>
                        <p:par>
                          <p:cTn id="55" fill="hold">
                            <p:stCondLst>
                              <p:cond delay="0"/>
                            </p:stCondLst>
                            <p:childTnLst>
                              <p:par>
                                <p:cTn id="56" presetID="16" presetClass="exit" presetSubtype="21" fill="hold" nodeType="clickEffect">
                                  <p:stCondLst>
                                    <p:cond delay="0"/>
                                  </p:stCondLst>
                                  <p:childTnLst>
                                    <p:animEffect transition="out" filter="barn(inVertical)">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9" restart="whenNotActive" fill="hold" evtFilter="cancelBubble" nodeType="interactiveSeq">
                <p:stCondLst>
                  <p:cond evt="onClick" delay="0">
                    <p:tgtEl>
                      <p:spTgt spid="9"/>
                    </p:tgtEl>
                  </p:cond>
                </p:stCondLst>
                <p:endSync evt="end" delay="0">
                  <p:rtn val="all"/>
                </p:endSync>
                <p:childTnLst>
                  <p:par>
                    <p:cTn id="60" fill="hold">
                      <p:stCondLst>
                        <p:cond delay="0"/>
                      </p:stCondLst>
                      <p:childTnLst>
                        <p:par>
                          <p:cTn id="61" fill="hold">
                            <p:stCondLst>
                              <p:cond delay="0"/>
                            </p:stCondLst>
                            <p:childTnLst>
                              <p:par>
                                <p:cTn id="62" presetID="16" presetClass="exit" presetSubtype="21" fill="hold" nodeType="clickEffect">
                                  <p:stCondLst>
                                    <p:cond delay="0"/>
                                  </p:stCondLst>
                                  <p:childTnLst>
                                    <p:animEffect transition="out" filter="barn(inVertical)">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978819" y="133350"/>
            <a:ext cx="495538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76542" y="811713"/>
            <a:ext cx="4529058" cy="769437"/>
          </a:xfrm>
          <a:prstGeom prst="rect">
            <a:avLst/>
          </a:prstGeom>
          <a:noFill/>
        </p:spPr>
        <p:txBody>
          <a:bodyPr wrap="square" lIns="91418" tIns="45718" rIns="91418" bIns="45718">
            <a:spAutoFit/>
          </a:bodyPr>
          <a:lstStyle/>
          <a:p>
            <a:pPr algn="ctr"/>
            <a:r>
              <a:rPr lang="en-US" sz="4400" b="1" dirty="0" smtClean="0">
                <a:ln w="19050">
                  <a:solidFill>
                    <a:schemeClr val="accent3">
                      <a:lumMod val="50000"/>
                    </a:schemeClr>
                  </a:solidFill>
                </a:ln>
                <a:solidFill>
                  <a:schemeClr val="bg1">
                    <a:lumMod val="95000"/>
                  </a:schemeClr>
                </a:solidFill>
                <a:latin typeface="Arrus-Black" pitchFamily="18" charset="0"/>
                <a:ea typeface="Arrus-Black" pitchFamily="18" charset="0"/>
                <a:cs typeface="Arrus-Black" pitchFamily="18" charset="0"/>
              </a:rPr>
              <a:t>KHỞI ĐỘNG</a:t>
            </a:r>
            <a:endParaRPr lang="en-US" sz="4400" b="1" dirty="0">
              <a:ln w="19050">
                <a:solidFill>
                  <a:schemeClr val="accent3">
                    <a:lumMod val="50000"/>
                  </a:schemeClr>
                </a:solidFill>
              </a:ln>
              <a:solidFill>
                <a:schemeClr val="bg1">
                  <a:lumMod val="95000"/>
                </a:schemeClr>
              </a:solidFill>
              <a:latin typeface="Arrus-Black" pitchFamily="18" charset="0"/>
              <a:ea typeface="Arrus-Black" pitchFamily="18" charset="0"/>
              <a:cs typeface="Arrus-Black"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034" y="2724150"/>
            <a:ext cx="3528366" cy="2362200"/>
          </a:xfrm>
          <a:prstGeom prst="rect">
            <a:avLst/>
          </a:prstGeom>
        </p:spPr>
      </p:pic>
    </p:spTree>
    <p:extLst>
      <p:ext uri="{BB962C8B-B14F-4D97-AF65-F5344CB8AC3E}">
        <p14:creationId xmlns:p14="http://schemas.microsoft.com/office/powerpoint/2010/main" val="15905082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Snip Diagonal Corner Rectangle 2"/>
          <p:cNvSpPr/>
          <p:nvPr/>
        </p:nvSpPr>
        <p:spPr>
          <a:xfrm>
            <a:off x="3620589" y="530102"/>
            <a:ext cx="5218611" cy="1203448"/>
          </a:xfrm>
          <a:prstGeom prst="snip2Diag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n-US" sz="2400" b="1" smtClean="0">
                <a:solidFill>
                  <a:srgbClr val="C00000"/>
                </a:solidFill>
                <a:effectLst>
                  <a:outerShdw blurRad="38100" dist="38100" dir="2700000" algn="tl">
                    <a:srgbClr val="C0C0C0"/>
                  </a:outerShdw>
                </a:effectLst>
                <a:latin typeface="Arial "/>
                <a:cs typeface="Times New Roman" pitchFamily="18" charset="0"/>
              </a:rPr>
              <a:t>     Để </a:t>
            </a:r>
            <a:r>
              <a:rPr lang="en-US" sz="2400" b="1" dirty="0" err="1">
                <a:solidFill>
                  <a:srgbClr val="C00000"/>
                </a:solidFill>
                <a:effectLst>
                  <a:outerShdw blurRad="38100" dist="38100" dir="2700000" algn="tl">
                    <a:srgbClr val="C0C0C0"/>
                  </a:outerShdw>
                </a:effectLst>
                <a:latin typeface="Arial "/>
                <a:cs typeface="Times New Roman" pitchFamily="18" charset="0"/>
              </a:rPr>
              <a:t>tạo</a:t>
            </a:r>
            <a:r>
              <a:rPr lang="en-US" sz="2400" b="1" dirty="0">
                <a:solidFill>
                  <a:srgbClr val="C00000"/>
                </a:solidFill>
                <a:effectLst>
                  <a:outerShdw blurRad="38100" dist="38100" dir="2700000" algn="tl">
                    <a:srgbClr val="C0C0C0"/>
                  </a:outerShdw>
                </a:effectLst>
                <a:latin typeface="Arial "/>
                <a:cs typeface="Times New Roman" pitchFamily="18" charset="0"/>
              </a:rPr>
              <a:t> </a:t>
            </a:r>
            <a:r>
              <a:rPr lang="en-US" sz="2400" b="1" dirty="0" err="1">
                <a:solidFill>
                  <a:srgbClr val="C00000"/>
                </a:solidFill>
                <a:effectLst>
                  <a:outerShdw blurRad="38100" dist="38100" dir="2700000" algn="tl">
                    <a:srgbClr val="C0C0C0"/>
                  </a:outerShdw>
                </a:effectLst>
                <a:latin typeface="Arial "/>
                <a:cs typeface="Times New Roman" pitchFamily="18" charset="0"/>
              </a:rPr>
              <a:t>hiệu</a:t>
            </a:r>
            <a:r>
              <a:rPr lang="en-US" sz="2400" b="1" dirty="0">
                <a:solidFill>
                  <a:srgbClr val="C00000"/>
                </a:solidFill>
                <a:effectLst>
                  <a:outerShdw blurRad="38100" dist="38100" dir="2700000" algn="tl">
                    <a:srgbClr val="C0C0C0"/>
                  </a:outerShdw>
                </a:effectLst>
                <a:latin typeface="Arial "/>
                <a:cs typeface="Times New Roman" pitchFamily="18" charset="0"/>
              </a:rPr>
              <a:t> </a:t>
            </a:r>
            <a:r>
              <a:rPr lang="en-US" sz="2400" b="1" dirty="0" err="1">
                <a:solidFill>
                  <a:srgbClr val="C00000"/>
                </a:solidFill>
                <a:effectLst>
                  <a:outerShdw blurRad="38100" dist="38100" dir="2700000" algn="tl">
                    <a:srgbClr val="C0C0C0"/>
                  </a:outerShdw>
                </a:effectLst>
                <a:latin typeface="Arial "/>
                <a:cs typeface="Times New Roman" pitchFamily="18" charset="0"/>
              </a:rPr>
              <a:t>ứng</a:t>
            </a:r>
            <a:r>
              <a:rPr lang="en-US" sz="2400" b="1" dirty="0">
                <a:solidFill>
                  <a:srgbClr val="C00000"/>
                </a:solidFill>
                <a:effectLst>
                  <a:outerShdw blurRad="38100" dist="38100" dir="2700000" algn="tl">
                    <a:srgbClr val="C0C0C0"/>
                  </a:outerShdw>
                </a:effectLst>
                <a:latin typeface="Arial "/>
                <a:cs typeface="Times New Roman" pitchFamily="18" charset="0"/>
              </a:rPr>
              <a:t> </a:t>
            </a:r>
            <a:r>
              <a:rPr lang="en-US" sz="2400" b="1" dirty="0" err="1">
                <a:solidFill>
                  <a:srgbClr val="C00000"/>
                </a:solidFill>
                <a:effectLst>
                  <a:outerShdw blurRad="38100" dist="38100" dir="2700000" algn="tl">
                    <a:srgbClr val="C0C0C0"/>
                  </a:outerShdw>
                </a:effectLst>
                <a:latin typeface="Arial "/>
                <a:cs typeface="Times New Roman" pitchFamily="18" charset="0"/>
              </a:rPr>
              <a:t>chuyển</a:t>
            </a:r>
            <a:r>
              <a:rPr lang="en-US" sz="2400" b="1" dirty="0">
                <a:solidFill>
                  <a:srgbClr val="C00000"/>
                </a:solidFill>
                <a:effectLst>
                  <a:outerShdw blurRad="38100" dist="38100" dir="2700000" algn="tl">
                    <a:srgbClr val="C0C0C0"/>
                  </a:outerShdw>
                </a:effectLst>
                <a:latin typeface="Arial "/>
                <a:cs typeface="Times New Roman" pitchFamily="18" charset="0"/>
              </a:rPr>
              <a:t> </a:t>
            </a:r>
            <a:r>
              <a:rPr lang="en-US" sz="2400" b="1" dirty="0" err="1">
                <a:solidFill>
                  <a:srgbClr val="C00000"/>
                </a:solidFill>
                <a:effectLst>
                  <a:outerShdw blurRad="38100" dist="38100" dir="2700000" algn="tl">
                    <a:srgbClr val="C0C0C0"/>
                  </a:outerShdw>
                </a:effectLst>
                <a:latin typeface="Arial "/>
                <a:cs typeface="Times New Roman" pitchFamily="18" charset="0"/>
              </a:rPr>
              <a:t>trang</a:t>
            </a:r>
            <a:r>
              <a:rPr lang="en-US" sz="2400" b="1" dirty="0">
                <a:solidFill>
                  <a:srgbClr val="C00000"/>
                </a:solidFill>
                <a:effectLst>
                  <a:outerShdw blurRad="38100" dist="38100" dir="2700000" algn="tl">
                    <a:srgbClr val="C0C0C0"/>
                  </a:outerShdw>
                </a:effectLst>
                <a:latin typeface="Arial "/>
                <a:cs typeface="Times New Roman" pitchFamily="18" charset="0"/>
              </a:rPr>
              <a:t>, ta </a:t>
            </a:r>
            <a:r>
              <a:rPr lang="en-US" sz="2400" b="1" dirty="0" err="1">
                <a:solidFill>
                  <a:srgbClr val="C00000"/>
                </a:solidFill>
                <a:effectLst>
                  <a:outerShdw blurRad="38100" dist="38100" dir="2700000" algn="tl">
                    <a:srgbClr val="C0C0C0"/>
                  </a:outerShdw>
                </a:effectLst>
                <a:latin typeface="Arial "/>
                <a:cs typeface="Times New Roman" pitchFamily="18" charset="0"/>
              </a:rPr>
              <a:t>chọn</a:t>
            </a:r>
            <a:r>
              <a:rPr lang="en-US" sz="2400" b="1" dirty="0">
                <a:solidFill>
                  <a:srgbClr val="C00000"/>
                </a:solidFill>
                <a:effectLst>
                  <a:outerShdw blurRad="38100" dist="38100" dir="2700000" algn="tl">
                    <a:srgbClr val="C0C0C0"/>
                  </a:outerShdw>
                </a:effectLst>
                <a:latin typeface="Arial "/>
                <a:cs typeface="Times New Roman" pitchFamily="18" charset="0"/>
              </a:rPr>
              <a:t> </a:t>
            </a:r>
            <a:r>
              <a:rPr lang="en-US" sz="2400" b="1" dirty="0" err="1">
                <a:solidFill>
                  <a:srgbClr val="C00000"/>
                </a:solidFill>
                <a:effectLst>
                  <a:outerShdw blurRad="38100" dist="38100" dir="2700000" algn="tl">
                    <a:srgbClr val="C0C0C0"/>
                  </a:outerShdw>
                </a:effectLst>
                <a:latin typeface="Arial "/>
                <a:cs typeface="Times New Roman" pitchFamily="18" charset="0"/>
              </a:rPr>
              <a:t>dải</a:t>
            </a:r>
            <a:r>
              <a:rPr lang="en-US" sz="2400" b="1" dirty="0">
                <a:solidFill>
                  <a:srgbClr val="C00000"/>
                </a:solidFill>
                <a:effectLst>
                  <a:outerShdw blurRad="38100" dist="38100" dir="2700000" algn="tl">
                    <a:srgbClr val="C0C0C0"/>
                  </a:outerShdw>
                </a:effectLst>
                <a:latin typeface="Arial "/>
                <a:cs typeface="Times New Roman" pitchFamily="18" charset="0"/>
              </a:rPr>
              <a:t> </a:t>
            </a:r>
            <a:r>
              <a:rPr lang="en-US" sz="2400" b="1" dirty="0" err="1">
                <a:solidFill>
                  <a:srgbClr val="C00000"/>
                </a:solidFill>
                <a:effectLst>
                  <a:outerShdw blurRad="38100" dist="38100" dir="2700000" algn="tl">
                    <a:srgbClr val="C0C0C0"/>
                  </a:outerShdw>
                </a:effectLst>
                <a:latin typeface="Arial "/>
                <a:cs typeface="Times New Roman" pitchFamily="18" charset="0"/>
              </a:rPr>
              <a:t>lệnh</a:t>
            </a:r>
            <a:r>
              <a:rPr lang="en-US" sz="2400" b="1" dirty="0">
                <a:solidFill>
                  <a:srgbClr val="C00000"/>
                </a:solidFill>
                <a:effectLst>
                  <a:outerShdw blurRad="38100" dist="38100" dir="2700000" algn="tl">
                    <a:srgbClr val="C0C0C0"/>
                  </a:outerShdw>
                </a:effectLst>
                <a:latin typeface="Arial "/>
                <a:cs typeface="Times New Roman" pitchFamily="18" charset="0"/>
              </a:rPr>
              <a:t> </a:t>
            </a:r>
            <a:r>
              <a:rPr lang="en-US" sz="2400" b="1" dirty="0" err="1">
                <a:solidFill>
                  <a:srgbClr val="C00000"/>
                </a:solidFill>
                <a:effectLst>
                  <a:outerShdw blurRad="38100" dist="38100" dir="2700000" algn="tl">
                    <a:srgbClr val="C0C0C0"/>
                  </a:outerShdw>
                </a:effectLst>
                <a:latin typeface="Arial "/>
                <a:cs typeface="Times New Roman" pitchFamily="18" charset="0"/>
              </a:rPr>
              <a:t>nào</a:t>
            </a:r>
            <a:r>
              <a:rPr lang="en-US" sz="2400" b="1" dirty="0">
                <a:solidFill>
                  <a:srgbClr val="C00000"/>
                </a:solidFill>
                <a:effectLst>
                  <a:outerShdw blurRad="38100" dist="38100" dir="2700000" algn="tl">
                    <a:srgbClr val="C0C0C0"/>
                  </a:outerShdw>
                </a:effectLst>
                <a:latin typeface="Arial "/>
                <a:cs typeface="Times New Roman" pitchFamily="18" charset="0"/>
              </a:rPr>
              <a:t> </a:t>
            </a:r>
            <a:r>
              <a:rPr lang="en-US" sz="2400" b="1" dirty="0" err="1">
                <a:solidFill>
                  <a:srgbClr val="C00000"/>
                </a:solidFill>
                <a:effectLst>
                  <a:outerShdw blurRad="38100" dist="38100" dir="2700000" algn="tl">
                    <a:srgbClr val="C0C0C0"/>
                  </a:outerShdw>
                </a:effectLst>
                <a:latin typeface="Arial "/>
                <a:cs typeface="Times New Roman" pitchFamily="18" charset="0"/>
              </a:rPr>
              <a:t>sau</a:t>
            </a:r>
            <a:r>
              <a:rPr lang="en-US" sz="2400" b="1" dirty="0">
                <a:solidFill>
                  <a:srgbClr val="C00000"/>
                </a:solidFill>
                <a:effectLst>
                  <a:outerShdw blurRad="38100" dist="38100" dir="2700000" algn="tl">
                    <a:srgbClr val="C0C0C0"/>
                  </a:outerShdw>
                </a:effectLst>
                <a:latin typeface="Arial "/>
                <a:cs typeface="Times New Roman" pitchFamily="18" charset="0"/>
              </a:rPr>
              <a:t> </a:t>
            </a:r>
            <a:r>
              <a:rPr lang="en-US" sz="2400" b="1" dirty="0" err="1">
                <a:solidFill>
                  <a:srgbClr val="C00000"/>
                </a:solidFill>
                <a:effectLst>
                  <a:outerShdw blurRad="38100" dist="38100" dir="2700000" algn="tl">
                    <a:srgbClr val="C0C0C0"/>
                  </a:outerShdw>
                </a:effectLst>
                <a:latin typeface="Arial "/>
                <a:cs typeface="Times New Roman" pitchFamily="18" charset="0"/>
              </a:rPr>
              <a:t>đây</a:t>
            </a:r>
            <a:r>
              <a:rPr lang="en-US" sz="2400" b="1" dirty="0" smtClean="0">
                <a:solidFill>
                  <a:srgbClr val="C00000"/>
                </a:solidFill>
                <a:effectLst>
                  <a:outerShdw blurRad="38100" dist="38100" dir="2700000" algn="tl">
                    <a:srgbClr val="C0C0C0"/>
                  </a:outerShdw>
                </a:effectLst>
                <a:latin typeface="Arial "/>
                <a:cs typeface="Times New Roman" pitchFamily="18" charset="0"/>
              </a:rPr>
              <a:t>?</a:t>
            </a:r>
            <a:endParaRPr lang="en-US" sz="2400" b="1" dirty="0">
              <a:solidFill>
                <a:srgbClr val="C00000"/>
              </a:solidFill>
              <a:effectLst>
                <a:outerShdw blurRad="38100" dist="38100" dir="2700000" algn="tl">
                  <a:srgbClr val="C0C0C0"/>
                </a:outerShdw>
              </a:effectLst>
              <a:latin typeface="Arial "/>
              <a:cs typeface="Times New Roman" pitchFamily="18" charset="0"/>
            </a:endParaRPr>
          </a:p>
        </p:txBody>
      </p:sp>
      <p:sp>
        <p:nvSpPr>
          <p:cNvPr id="4" name="Rectangle 3"/>
          <p:cNvSpPr/>
          <p:nvPr/>
        </p:nvSpPr>
        <p:spPr>
          <a:xfrm>
            <a:off x="4419600" y="1567694"/>
            <a:ext cx="3959507" cy="39445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defTabSz="713232">
              <a:defRPr/>
            </a:pPr>
            <a:r>
              <a:rPr lang="vi-VN" sz="2200" b="1" dirty="0">
                <a:solidFill>
                  <a:srgbClr val="000099"/>
                </a:solidFill>
                <a:latin typeface="Arial" pitchFamily="34" charset="0"/>
                <a:cs typeface="Arial" pitchFamily="34" charset="0"/>
              </a:rPr>
              <a:t>A.</a:t>
            </a:r>
            <a:r>
              <a:rPr lang="en-US" sz="2200" b="1" dirty="0">
                <a:solidFill>
                  <a:srgbClr val="000099"/>
                </a:solidFill>
                <a:latin typeface="Arial" pitchFamily="34" charset="0"/>
                <a:cs typeface="Arial" pitchFamily="34" charset="0"/>
              </a:rPr>
              <a:t> Transitions</a:t>
            </a:r>
          </a:p>
        </p:txBody>
      </p:sp>
      <p:sp>
        <p:nvSpPr>
          <p:cNvPr id="5" name="Rectangle 4"/>
          <p:cNvSpPr/>
          <p:nvPr/>
        </p:nvSpPr>
        <p:spPr>
          <a:xfrm>
            <a:off x="4419600" y="2046618"/>
            <a:ext cx="3959507" cy="3727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defTabSz="713232">
              <a:defRPr/>
            </a:pPr>
            <a:r>
              <a:rPr lang="vi-VN" sz="2200" b="1" dirty="0">
                <a:solidFill>
                  <a:srgbClr val="000099"/>
                </a:solidFill>
                <a:latin typeface="Arial" pitchFamily="34" charset="0"/>
                <a:cs typeface="Arial" pitchFamily="34" charset="0"/>
              </a:rPr>
              <a:t>B</a:t>
            </a:r>
            <a:r>
              <a:rPr lang="vi-VN" sz="2200" b="1">
                <a:solidFill>
                  <a:srgbClr val="000099"/>
                </a:solidFill>
                <a:latin typeface="Arial" pitchFamily="34" charset="0"/>
                <a:cs typeface="Arial" pitchFamily="34" charset="0"/>
              </a:rPr>
              <a:t>. </a:t>
            </a:r>
            <a:r>
              <a:rPr lang="en-US" sz="2200" b="1" smtClean="0">
                <a:solidFill>
                  <a:srgbClr val="000099"/>
                </a:solidFill>
                <a:latin typeface="Arial" pitchFamily="34" charset="0"/>
                <a:cs typeface="Arial" pitchFamily="34" charset="0"/>
              </a:rPr>
              <a:t>Transition to This Slide</a:t>
            </a:r>
            <a:endParaRPr lang="vi-VN" sz="2200" b="1" dirty="0">
              <a:solidFill>
                <a:srgbClr val="000099"/>
              </a:solidFill>
              <a:latin typeface="Arial" pitchFamily="34" charset="0"/>
              <a:cs typeface="Arial" pitchFamily="34" charset="0"/>
            </a:endParaRPr>
          </a:p>
        </p:txBody>
      </p:sp>
      <p:pic>
        <p:nvPicPr>
          <p:cNvPr id="6" name="Picture 5"/>
          <p:cNvPicPr>
            <a:picLocks noChangeAspect="1"/>
          </p:cNvPicPr>
          <p:nvPr/>
        </p:nvPicPr>
        <p:blipFill rotWithShape="1">
          <a:blip r:embed="rId8" cstate="print">
            <a:duotone>
              <a:prstClr val="black"/>
              <a:srgbClr val="00B050">
                <a:tint val="45000"/>
                <a:satMod val="400000"/>
              </a:srgbClr>
            </a:duotone>
            <a:extLst>
              <a:ext uri="{BEBA8EAE-BF5A-486C-A8C5-ECC9F3942E4B}">
                <a14:imgProps xmlns:a14="http://schemas.microsoft.com/office/drawing/2010/main">
                  <a14:imgLayer r:embed="rId9">
                    <a14:imgEffect>
                      <a14:artisticMosiaicBubbles/>
                    </a14:imgEffect>
                  </a14:imgLayer>
                </a14:imgProps>
              </a:ext>
              <a:ext uri="{28A0092B-C50C-407E-A947-70E740481C1C}">
                <a14:useLocalDpi xmlns:a14="http://schemas.microsoft.com/office/drawing/2010/main" val="0"/>
              </a:ext>
            </a:extLst>
          </a:blip>
          <a:srcRect r="-5485"/>
          <a:stretch/>
        </p:blipFill>
        <p:spPr>
          <a:xfrm>
            <a:off x="8403947" y="1618333"/>
            <a:ext cx="663853" cy="327130"/>
          </a:xfrm>
          <a:prstGeom prst="rect">
            <a:avLst/>
          </a:prstGeom>
        </p:spPr>
      </p:pic>
      <p:pic>
        <p:nvPicPr>
          <p:cNvPr id="7" name="Picture 6"/>
          <p:cNvPicPr>
            <a:picLocks noChangeAspect="1"/>
          </p:cNvPicPr>
          <p:nvPr/>
        </p:nvPicPr>
        <p:blipFill>
          <a:blip r:embed="rId10">
            <a:duotone>
              <a:prstClr val="black"/>
              <a:srgbClr val="FFFF00">
                <a:tint val="45000"/>
                <a:satMod val="400000"/>
              </a:srgbClr>
            </a:duotone>
            <a:extLst>
              <a:ext uri="{BEBA8EAE-BF5A-486C-A8C5-ECC9F3942E4B}">
                <a14:imgProps xmlns:a14="http://schemas.microsoft.com/office/drawing/2010/main">
                  <a14:imgLayer r:embed="rId11">
                    <a14:imgEffect>
                      <a14:artisticPencilSketch/>
                    </a14:imgEffect>
                  </a14:imgLayer>
                </a14:imgProps>
              </a:ext>
              <a:ext uri="{28A0092B-C50C-407E-A947-70E740481C1C}">
                <a14:useLocalDpi xmlns:a14="http://schemas.microsoft.com/office/drawing/2010/main" val="0"/>
              </a:ext>
            </a:extLst>
          </a:blip>
          <a:stretch>
            <a:fillRect/>
          </a:stretch>
        </p:blipFill>
        <p:spPr>
          <a:xfrm>
            <a:off x="8379108" y="2038350"/>
            <a:ext cx="603557" cy="361432"/>
          </a:xfrm>
          <a:prstGeom prst="rect">
            <a:avLst/>
          </a:prstGeom>
        </p:spPr>
      </p:pic>
      <p:sp>
        <p:nvSpPr>
          <p:cNvPr id="8" name="Cloud 7">
            <a:hlinkClick r:id="rId12" action="ppaction://hlinksldjump"/>
          </p:cNvPr>
          <p:cNvSpPr/>
          <p:nvPr/>
        </p:nvSpPr>
        <p:spPr>
          <a:xfrm>
            <a:off x="7293253" y="4095750"/>
            <a:ext cx="1811866" cy="1047750"/>
          </a:xfrm>
          <a:prstGeom prst="cloud">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lIns="71323" tIns="35662" rIns="71323" bIns="35662" rtlCol="0" anchor="ctr"/>
          <a:lstStyle/>
          <a:p>
            <a:pPr algn="ctr" defTabSz="713232">
              <a:defRPr/>
            </a:pPr>
            <a:r>
              <a:rPr lang="en-US" sz="2400" b="1" smtClean="0">
                <a:solidFill>
                  <a:schemeClr val="tx2">
                    <a:lumMod val="60000"/>
                    <a:lumOff val="40000"/>
                  </a:schemeClr>
                </a:solidFill>
                <a:latin typeface="Arial "/>
                <a:cs typeface="Times New Roman" pitchFamily="18" charset="0"/>
              </a:rPr>
              <a:t>Return</a:t>
            </a:r>
            <a:endParaRPr lang="vi-VN" sz="2400" b="1" dirty="0">
              <a:solidFill>
                <a:schemeClr val="tx2">
                  <a:lumMod val="60000"/>
                  <a:lumOff val="40000"/>
                </a:schemeClr>
              </a:solidFill>
              <a:latin typeface="Arial "/>
              <a:cs typeface="Times New Roman" pitchFamily="18" charset="0"/>
            </a:endParaRPr>
          </a:p>
        </p:txBody>
      </p:sp>
      <p:sp>
        <p:nvSpPr>
          <p:cNvPr id="9" name="Rectangle 8"/>
          <p:cNvSpPr/>
          <p:nvPr/>
        </p:nvSpPr>
        <p:spPr>
          <a:xfrm>
            <a:off x="4419600" y="2493505"/>
            <a:ext cx="3959507" cy="36826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defTabSz="713232">
              <a:defRPr/>
            </a:pPr>
            <a:r>
              <a:rPr lang="en-US" sz="2200" b="1" dirty="0">
                <a:solidFill>
                  <a:srgbClr val="000099"/>
                </a:solidFill>
                <a:latin typeface="Arial" pitchFamily="34" charset="0"/>
                <a:cs typeface="Arial" pitchFamily="34" charset="0"/>
              </a:rPr>
              <a:t>C</a:t>
            </a:r>
            <a:r>
              <a:rPr lang="vi-VN" sz="2200" b="1">
                <a:solidFill>
                  <a:srgbClr val="000099"/>
                </a:solidFill>
                <a:latin typeface="Arial" pitchFamily="34" charset="0"/>
                <a:cs typeface="Arial" pitchFamily="34" charset="0"/>
              </a:rPr>
              <a:t>. </a:t>
            </a:r>
            <a:r>
              <a:rPr lang="en-US" sz="2200" b="1" smtClean="0">
                <a:solidFill>
                  <a:srgbClr val="000099"/>
                </a:solidFill>
                <a:latin typeface="Arial" pitchFamily="34" charset="0"/>
                <a:cs typeface="Arial" pitchFamily="34" charset="0"/>
              </a:rPr>
              <a:t>Animations</a:t>
            </a:r>
            <a:endParaRPr lang="en-US" sz="2200" b="1" dirty="0">
              <a:solidFill>
                <a:srgbClr val="000099"/>
              </a:solidFill>
              <a:latin typeface="Arial" pitchFamily="34" charset="0"/>
              <a:cs typeface="Arial" pitchFamily="34" charset="0"/>
            </a:endParaRPr>
          </a:p>
        </p:txBody>
      </p:sp>
      <p:pic>
        <p:nvPicPr>
          <p:cNvPr id="10" name="Picture 9"/>
          <p:cNvPicPr>
            <a:picLocks noChangeAspect="1"/>
          </p:cNvPicPr>
          <p:nvPr/>
        </p:nvPicPr>
        <p:blipFill>
          <a:blip r:embed="rId10">
            <a:duotone>
              <a:prstClr val="black"/>
              <a:srgbClr val="FFFF00">
                <a:tint val="45000"/>
                <a:satMod val="400000"/>
              </a:srgbClr>
            </a:duotone>
            <a:extLst>
              <a:ext uri="{BEBA8EAE-BF5A-486C-A8C5-ECC9F3942E4B}">
                <a14:imgProps xmlns:a14="http://schemas.microsoft.com/office/drawing/2010/main">
                  <a14:imgLayer r:embed="rId11">
                    <a14:imgEffect>
                      <a14:artisticPencilSketch/>
                    </a14:imgEffect>
                  </a14:imgLayer>
                </a14:imgProps>
              </a:ext>
              <a:ext uri="{28A0092B-C50C-407E-A947-70E740481C1C}">
                <a14:useLocalDpi xmlns:a14="http://schemas.microsoft.com/office/drawing/2010/main" val="0"/>
              </a:ext>
            </a:extLst>
          </a:blip>
          <a:stretch>
            <a:fillRect/>
          </a:stretch>
        </p:blipFill>
        <p:spPr>
          <a:xfrm>
            <a:off x="8379109" y="2495550"/>
            <a:ext cx="603557" cy="361432"/>
          </a:xfrm>
          <a:prstGeom prst="rect">
            <a:avLst/>
          </a:prstGeom>
        </p:spPr>
      </p:pic>
      <p:sp>
        <p:nvSpPr>
          <p:cNvPr id="11" name="Rectangle 10"/>
          <p:cNvSpPr/>
          <p:nvPr/>
        </p:nvSpPr>
        <p:spPr>
          <a:xfrm>
            <a:off x="4419600" y="2952750"/>
            <a:ext cx="3959508" cy="36826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defTabSz="713232">
              <a:defRPr/>
            </a:pPr>
            <a:r>
              <a:rPr lang="en-US" sz="2200" b="1" dirty="0">
                <a:solidFill>
                  <a:srgbClr val="000099"/>
                </a:solidFill>
                <a:latin typeface="Arial" pitchFamily="34" charset="0"/>
                <a:cs typeface="Arial" pitchFamily="34" charset="0"/>
              </a:rPr>
              <a:t>D</a:t>
            </a:r>
            <a:r>
              <a:rPr lang="vi-VN" sz="2200" b="1" smtClean="0">
                <a:solidFill>
                  <a:srgbClr val="000099"/>
                </a:solidFill>
                <a:latin typeface="Arial" pitchFamily="34" charset="0"/>
                <a:cs typeface="Arial" pitchFamily="34" charset="0"/>
              </a:rPr>
              <a:t>. </a:t>
            </a:r>
            <a:r>
              <a:rPr lang="en-US" sz="2200" b="1" smtClean="0">
                <a:solidFill>
                  <a:srgbClr val="000099"/>
                </a:solidFill>
                <a:latin typeface="Arial" pitchFamily="34" charset="0"/>
                <a:cs typeface="Arial" pitchFamily="34" charset="0"/>
              </a:rPr>
              <a:t>Animations to This Slide</a:t>
            </a:r>
            <a:endParaRPr lang="en-US" sz="2200" b="1" dirty="0">
              <a:solidFill>
                <a:srgbClr val="000099"/>
              </a:solidFill>
              <a:latin typeface="Arial" pitchFamily="34" charset="0"/>
              <a:cs typeface="Arial" pitchFamily="34" charset="0"/>
            </a:endParaRPr>
          </a:p>
        </p:txBody>
      </p:sp>
      <p:pic>
        <p:nvPicPr>
          <p:cNvPr id="12" name="Picture 11"/>
          <p:cNvPicPr>
            <a:picLocks noChangeAspect="1"/>
          </p:cNvPicPr>
          <p:nvPr/>
        </p:nvPicPr>
        <p:blipFill>
          <a:blip r:embed="rId10">
            <a:duotone>
              <a:prstClr val="black"/>
              <a:srgbClr val="FFFF00">
                <a:tint val="45000"/>
                <a:satMod val="400000"/>
              </a:srgbClr>
            </a:duotone>
            <a:extLst>
              <a:ext uri="{BEBA8EAE-BF5A-486C-A8C5-ECC9F3942E4B}">
                <a14:imgProps xmlns:a14="http://schemas.microsoft.com/office/drawing/2010/main">
                  <a14:imgLayer r:embed="rId11">
                    <a14:imgEffect>
                      <a14:artisticPencilSketch/>
                    </a14:imgEffect>
                  </a14:imgLayer>
                </a14:imgProps>
              </a:ext>
              <a:ext uri="{28A0092B-C50C-407E-A947-70E740481C1C}">
                <a14:useLocalDpi xmlns:a14="http://schemas.microsoft.com/office/drawing/2010/main" val="0"/>
              </a:ext>
            </a:extLst>
          </a:blip>
          <a:stretch>
            <a:fillRect/>
          </a:stretch>
        </p:blipFill>
        <p:spPr>
          <a:xfrm>
            <a:off x="8382000" y="2957212"/>
            <a:ext cx="603557" cy="361432"/>
          </a:xfrm>
          <a:prstGeom prst="rect">
            <a:avLst/>
          </a:prstGeom>
        </p:spPr>
      </p:pic>
      <p:pic>
        <p:nvPicPr>
          <p:cNvPr id="13" name="câu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083843" y="-628650"/>
            <a:ext cx="487363" cy="487363"/>
          </a:xfrm>
          <a:prstGeom prst="rect">
            <a:avLst/>
          </a:prstGeom>
        </p:spPr>
      </p:pic>
    </p:spTree>
    <p:extLst>
      <p:ext uri="{BB962C8B-B14F-4D97-AF65-F5344CB8AC3E}">
        <p14:creationId xmlns:p14="http://schemas.microsoft.com/office/powerpoint/2010/main" val="6983324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003" fill="hold"/>
                                        <p:tgtEl>
                                          <p:spTgt spid="13"/>
                                        </p:tgtEl>
                                      </p:cBhvr>
                                    </p:cmd>
                                  </p:childTnLst>
                                </p:cTn>
                              </p:par>
                              <p:par>
                                <p:cTn id="7" presetID="16" presetClass="entr" presetSubtype="21"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5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4" name="chimes.wav"/>
                                        </p:tgtEl>
                                      </p:cMediaNode>
                                    </p:audio>
                                  </p:sub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4"/>
                                        </p:tgtEl>
                                        <p:attrNameLst>
                                          <p:attrName>fillcolor</p:attrName>
                                        </p:attrNameLst>
                                      </p:cBhvr>
                                      <p:to>
                                        <a:srgbClr val="1AF444"/>
                                      </p:to>
                                    </p:animClr>
                                    <p:set>
                                      <p:cBhvr>
                                        <p:cTn id="30" dur="1000" fill="hold"/>
                                        <p:tgtEl>
                                          <p:spTgt spid="4"/>
                                        </p:tgtEl>
                                        <p:attrNameLst>
                                          <p:attrName>fill.type</p:attrName>
                                        </p:attrNameLst>
                                      </p:cBhvr>
                                      <p:to>
                                        <p:strVal val="solid"/>
                                      </p:to>
                                    </p:set>
                                    <p:set>
                                      <p:cBhvr>
                                        <p:cTn id="31" dur="1000" fill="hold"/>
                                        <p:tgtEl>
                                          <p:spTgt spid="4"/>
                                        </p:tgtEl>
                                        <p:attrNameLst>
                                          <p:attrName>fill.on</p:attrName>
                                        </p:attrNameLst>
                                      </p:cBhvr>
                                      <p:to>
                                        <p:strVal val="true"/>
                                      </p:to>
                                    </p:set>
                                  </p:childTnLst>
                                </p:cTn>
                              </p:par>
                              <p:par>
                                <p:cTn id="32" presetID="23" presetClass="entr" presetSubtype="32"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4*#ppt_w"/>
                                          </p:val>
                                        </p:tav>
                                        <p:tav tm="100000">
                                          <p:val>
                                            <p:strVal val="#ppt_w"/>
                                          </p:val>
                                        </p:tav>
                                      </p:tavLst>
                                    </p:anim>
                                    <p:anim calcmode="lin" valueType="num">
                                      <p:cBhvr>
                                        <p:cTn id="35" dur="100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4"/>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1" presetClass="emph" presetSubtype="2" accel="20000" fill="hold" nodeType="clickEffect">
                                  <p:stCondLst>
                                    <p:cond delay="0"/>
                                  </p:stCondLst>
                                  <p:childTnLst>
                                    <p:animClr clrSpc="rgb" dir="cw">
                                      <p:cBhvr>
                                        <p:cTn id="40" dur="1000" fill="hold"/>
                                        <p:tgtEl>
                                          <p:spTgt spid="5"/>
                                        </p:tgtEl>
                                        <p:attrNameLst>
                                          <p:attrName>fillcolor</p:attrName>
                                        </p:attrNameLst>
                                      </p:cBhvr>
                                      <p:to>
                                        <a:srgbClr val="E7FD11"/>
                                      </p:to>
                                    </p:animClr>
                                    <p:set>
                                      <p:cBhvr>
                                        <p:cTn id="41" dur="1000" fill="hold"/>
                                        <p:tgtEl>
                                          <p:spTgt spid="5"/>
                                        </p:tgtEl>
                                        <p:attrNameLst>
                                          <p:attrName>fill.type</p:attrName>
                                        </p:attrNameLst>
                                      </p:cBhvr>
                                      <p:to>
                                        <p:strVal val="solid"/>
                                      </p:to>
                                    </p:set>
                                    <p:set>
                                      <p:cBhvr>
                                        <p:cTn id="42" dur="1000" fill="hold"/>
                                        <p:tgtEl>
                                          <p:spTgt spid="5"/>
                                        </p:tgtEl>
                                        <p:attrNameLst>
                                          <p:attrName>fill.on</p:attrName>
                                        </p:attrNameLst>
                                      </p:cBhvr>
                                      <p:to>
                                        <p:strVal val="true"/>
                                      </p:to>
                                    </p:set>
                                  </p:childTnLst>
                                </p:cTn>
                              </p:par>
                              <p:par>
                                <p:cTn id="43" presetID="23" presetClass="entr" presetSubtype="32"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strVal val="4*#ppt_w"/>
                                          </p:val>
                                        </p:tav>
                                        <p:tav tm="100000">
                                          <p:val>
                                            <p:strVal val="#ppt_w"/>
                                          </p:val>
                                        </p:tav>
                                      </p:tavLst>
                                    </p:anim>
                                    <p:anim calcmode="lin" valueType="num">
                                      <p:cBhvr>
                                        <p:cTn id="46" dur="100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5"/>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1000" fill="hold"/>
                                        <p:tgtEl>
                                          <p:spTgt spid="9"/>
                                        </p:tgtEl>
                                        <p:attrNameLst>
                                          <p:attrName>fillcolor</p:attrName>
                                        </p:attrNameLst>
                                      </p:cBhvr>
                                      <p:to>
                                        <a:srgbClr val="E7FD11"/>
                                      </p:to>
                                    </p:animClr>
                                    <p:set>
                                      <p:cBhvr>
                                        <p:cTn id="52" dur="1000" fill="hold"/>
                                        <p:tgtEl>
                                          <p:spTgt spid="9"/>
                                        </p:tgtEl>
                                        <p:attrNameLst>
                                          <p:attrName>fill.type</p:attrName>
                                        </p:attrNameLst>
                                      </p:cBhvr>
                                      <p:to>
                                        <p:strVal val="solid"/>
                                      </p:to>
                                    </p:set>
                                    <p:set>
                                      <p:cBhvr>
                                        <p:cTn id="53" dur="1000" fill="hold"/>
                                        <p:tgtEl>
                                          <p:spTgt spid="9"/>
                                        </p:tgtEl>
                                        <p:attrNameLst>
                                          <p:attrName>fill.on</p:attrName>
                                        </p:attrNameLst>
                                      </p:cBhvr>
                                      <p:to>
                                        <p:strVal val="true"/>
                                      </p:to>
                                    </p:set>
                                  </p:childTnLst>
                                </p:cTn>
                              </p:par>
                              <p:par>
                                <p:cTn id="54" presetID="23" presetClass="entr" presetSubtype="32"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strVal val="4*#ppt_w"/>
                                          </p:val>
                                        </p:tav>
                                        <p:tav tm="100000">
                                          <p:val>
                                            <p:strVal val="#ppt_w"/>
                                          </p:val>
                                        </p:tav>
                                      </p:tavLst>
                                    </p:anim>
                                    <p:anim calcmode="lin" valueType="num">
                                      <p:cBhvr>
                                        <p:cTn id="57" dur="100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1000" fill="hold"/>
                                        <p:tgtEl>
                                          <p:spTgt spid="11"/>
                                        </p:tgtEl>
                                        <p:attrNameLst>
                                          <p:attrName>fillcolor</p:attrName>
                                        </p:attrNameLst>
                                      </p:cBhvr>
                                      <p:to>
                                        <a:srgbClr val="E7FD11"/>
                                      </p:to>
                                    </p:animClr>
                                    <p:set>
                                      <p:cBhvr>
                                        <p:cTn id="63" dur="1000" fill="hold"/>
                                        <p:tgtEl>
                                          <p:spTgt spid="11"/>
                                        </p:tgtEl>
                                        <p:attrNameLst>
                                          <p:attrName>fill.type</p:attrName>
                                        </p:attrNameLst>
                                      </p:cBhvr>
                                      <p:to>
                                        <p:strVal val="solid"/>
                                      </p:to>
                                    </p:set>
                                    <p:set>
                                      <p:cBhvr>
                                        <p:cTn id="64" dur="1000" fill="hold"/>
                                        <p:tgtEl>
                                          <p:spTgt spid="11"/>
                                        </p:tgtEl>
                                        <p:attrNameLst>
                                          <p:attrName>fill.on</p:attrName>
                                        </p:attrNameLst>
                                      </p:cBhvr>
                                      <p:to>
                                        <p:strVal val="true"/>
                                      </p:to>
                                    </p:set>
                                  </p:childTnLst>
                                </p:cTn>
                              </p:par>
                              <p:par>
                                <p:cTn id="65" presetID="23" presetClass="entr" presetSubtype="32"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strVal val="4*#ppt_w"/>
                                          </p:val>
                                        </p:tav>
                                        <p:tav tm="100000">
                                          <p:val>
                                            <p:strVal val="#ppt_w"/>
                                          </p:val>
                                        </p:tav>
                                      </p:tavLst>
                                    </p:anim>
                                    <p:anim calcmode="lin" valueType="num">
                                      <p:cBhvr>
                                        <p:cTn id="68" dur="100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11"/>
                  </p:tgtEl>
                </p:cond>
              </p:nextCondLst>
            </p:seq>
            <p:audio>
              <p:cMediaNode vol="80000">
                <p:cTn id="69" fill="hold" display="0">
                  <p:stCondLst>
                    <p:cond delay="indefinite"/>
                  </p:stCondLst>
                  <p:endCondLst>
                    <p:cond evt="onStopAudio" delay="0">
                      <p:tgtEl>
                        <p:sldTgt/>
                      </p:tgtEl>
                    </p:cond>
                  </p:endCondLst>
                </p:cTn>
                <p:tgtEl>
                  <p:spTgt spid="13"/>
                </p:tgtEl>
              </p:cMediaNode>
            </p:audio>
          </p:childTnLst>
        </p:cTn>
      </p:par>
    </p:tnLst>
    <p:bldLst>
      <p:bldP spid="3" grpId="0"/>
      <p:bldP spid="4" grpId="0" animBg="1"/>
      <p:bldP spid="5" grpId="0" animBg="1"/>
      <p:bldP spid="8"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Cloud 7">
            <a:hlinkClick r:id="rId6" action="ppaction://hlinksldjump"/>
          </p:cNvPr>
          <p:cNvSpPr/>
          <p:nvPr/>
        </p:nvSpPr>
        <p:spPr>
          <a:xfrm>
            <a:off x="7293253" y="4095750"/>
            <a:ext cx="1811866" cy="1047750"/>
          </a:xfrm>
          <a:prstGeom prst="cloud">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lIns="71323" tIns="35662" rIns="71323" bIns="35662" rtlCol="0" anchor="ctr"/>
          <a:lstStyle/>
          <a:p>
            <a:pPr algn="ctr" defTabSz="713232">
              <a:defRPr/>
            </a:pPr>
            <a:r>
              <a:rPr lang="en-US" sz="2400" b="1" smtClean="0">
                <a:solidFill>
                  <a:srgbClr val="1F497D">
                    <a:lumMod val="60000"/>
                    <a:lumOff val="40000"/>
                  </a:srgbClr>
                </a:solidFill>
                <a:latin typeface="Arial "/>
                <a:cs typeface="Times New Roman" pitchFamily="18" charset="0"/>
              </a:rPr>
              <a:t>Return</a:t>
            </a:r>
            <a:endParaRPr lang="vi-VN" sz="2400" b="1" dirty="0">
              <a:solidFill>
                <a:srgbClr val="1F497D">
                  <a:lumMod val="60000"/>
                  <a:lumOff val="40000"/>
                </a:srgbClr>
              </a:solidFill>
              <a:latin typeface="Arial "/>
              <a:cs typeface="Times New Roman" pitchFamily="18" charset="0"/>
            </a:endParaRPr>
          </a:p>
        </p:txBody>
      </p:sp>
      <p:sp>
        <p:nvSpPr>
          <p:cNvPr id="11" name="Snip Diagonal Corner Rectangle 10"/>
          <p:cNvSpPr/>
          <p:nvPr/>
        </p:nvSpPr>
        <p:spPr>
          <a:xfrm>
            <a:off x="3581400" y="590550"/>
            <a:ext cx="5410200" cy="1017181"/>
          </a:xfrm>
          <a:prstGeom prst="snip2Diag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n-US" sz="2400" b="1" dirty="0" smtClean="0">
                <a:solidFill>
                  <a:srgbClr val="C00000"/>
                </a:solidFill>
                <a:latin typeface="Arial "/>
                <a:cs typeface="Times New Roman" pitchFamily="18" charset="0"/>
              </a:rPr>
              <a:t>CHÚC </a:t>
            </a:r>
            <a:r>
              <a:rPr lang="en-US" sz="2400" b="1" smtClean="0">
                <a:solidFill>
                  <a:srgbClr val="C00000"/>
                </a:solidFill>
                <a:latin typeface="Arial "/>
                <a:cs typeface="Times New Roman" pitchFamily="18" charset="0"/>
              </a:rPr>
              <a:t>MỪNG ĐÃ QUA VÒNG</a:t>
            </a:r>
          </a:p>
          <a:p>
            <a:pPr algn="ctr"/>
            <a:r>
              <a:rPr lang="en-US" sz="2400" b="1" smtClean="0">
                <a:solidFill>
                  <a:srgbClr val="C00000"/>
                </a:solidFill>
                <a:latin typeface="Arial "/>
                <a:cs typeface="Times New Roman" pitchFamily="18" charset="0"/>
              </a:rPr>
              <a:t>TRẢ </a:t>
            </a:r>
            <a:r>
              <a:rPr lang="en-US" sz="2400" b="1" dirty="0" smtClean="0">
                <a:solidFill>
                  <a:srgbClr val="C00000"/>
                </a:solidFill>
                <a:latin typeface="Arial "/>
                <a:cs typeface="Times New Roman" pitchFamily="18" charset="0"/>
              </a:rPr>
              <a:t>LỜI CÂU HỎI</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800" y="1352550"/>
            <a:ext cx="4572000" cy="2148840"/>
          </a:xfrm>
          <a:prstGeom prst="rect">
            <a:avLst/>
          </a:prstGeom>
        </p:spPr>
      </p:pic>
      <p:pic>
        <p:nvPicPr>
          <p:cNvPr id="4" name="chúc mừ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181600" y="-628650"/>
            <a:ext cx="487363" cy="487363"/>
          </a:xfrm>
          <a:prstGeom prst="rect">
            <a:avLst/>
          </a:prstGeom>
        </p:spPr>
      </p:pic>
    </p:spTree>
    <p:extLst>
      <p:ext uri="{BB962C8B-B14F-4D97-AF65-F5344CB8AC3E}">
        <p14:creationId xmlns:p14="http://schemas.microsoft.com/office/powerpoint/2010/main" val="6535744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6" fill="hold"/>
                                        <p:tgtEl>
                                          <p:spTgt spid="4"/>
                                        </p:tgtEl>
                                      </p:cBhvr>
                                    </p:cmd>
                                  </p:childTnLst>
                                </p:cTn>
                              </p:par>
                            </p:childTnLst>
                          </p:cTn>
                        </p:par>
                        <p:par>
                          <p:cTn id="7" fill="hold">
                            <p:stCondLst>
                              <p:cond delay="3006"/>
                            </p:stCondLst>
                            <p:childTnLst>
                              <p:par>
                                <p:cTn id="8" presetID="3" presetClass="emph" presetSubtype="10" repeatCount="indefinite" fill="hold" grpId="0" nodeType="afterEffect">
                                  <p:stCondLst>
                                    <p:cond delay="0"/>
                                  </p:stCondLst>
                                  <p:childTnLst>
                                    <p:animClr clrSpc="hsl" dir="ccw">
                                      <p:cBhvr override="childStyle">
                                        <p:cTn id="9" dur="2000" fill="hold"/>
                                        <p:tgtEl>
                                          <p:spTgt spid="11"/>
                                        </p:tgtEl>
                                        <p:attrNameLst>
                                          <p:attrName>style.color</p:attrName>
                                        </p:attrNameLst>
                                      </p:cBhvr>
                                      <p:to>
                                        <a:schemeClr val="accent2"/>
                                      </p:to>
                                    </p:animClr>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21"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8"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8" name="Cloud 7">
            <a:hlinkClick r:id="rId8" action="ppaction://hlinksldjump"/>
          </p:cNvPr>
          <p:cNvSpPr/>
          <p:nvPr/>
        </p:nvSpPr>
        <p:spPr>
          <a:xfrm>
            <a:off x="7293253" y="4095750"/>
            <a:ext cx="1811866" cy="1047750"/>
          </a:xfrm>
          <a:prstGeom prst="cloud">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lIns="71323" tIns="35662" rIns="71323" bIns="35662" rtlCol="0" anchor="ctr"/>
          <a:lstStyle/>
          <a:p>
            <a:pPr algn="ctr" defTabSz="713232">
              <a:defRPr/>
            </a:pPr>
            <a:r>
              <a:rPr lang="en-US" sz="2400" b="1" smtClean="0">
                <a:solidFill>
                  <a:srgbClr val="1F497D">
                    <a:lumMod val="60000"/>
                    <a:lumOff val="40000"/>
                  </a:srgbClr>
                </a:solidFill>
                <a:latin typeface="Arial "/>
                <a:cs typeface="Times New Roman" pitchFamily="18" charset="0"/>
              </a:rPr>
              <a:t>Return</a:t>
            </a:r>
            <a:endParaRPr lang="vi-VN" sz="2400" b="1" dirty="0">
              <a:solidFill>
                <a:srgbClr val="1F497D">
                  <a:lumMod val="60000"/>
                  <a:lumOff val="40000"/>
                </a:srgbClr>
              </a:solidFill>
              <a:latin typeface="Arial "/>
              <a:cs typeface="Times New Roman" pitchFamily="18" charset="0"/>
            </a:endParaRPr>
          </a:p>
        </p:txBody>
      </p:sp>
      <p:sp>
        <p:nvSpPr>
          <p:cNvPr id="11" name="Snip Diagonal Corner Rectangle 10"/>
          <p:cNvSpPr/>
          <p:nvPr/>
        </p:nvSpPr>
        <p:spPr>
          <a:xfrm>
            <a:off x="4191000" y="910220"/>
            <a:ext cx="4267200" cy="442330"/>
          </a:xfrm>
          <a:prstGeom prst="snip2Diag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defTabSz="713232">
              <a:defRPr/>
            </a:pPr>
            <a:r>
              <a:rPr lang="en-US" sz="2200" b="1" dirty="0" err="1">
                <a:solidFill>
                  <a:srgbClr val="C00000"/>
                </a:solidFill>
                <a:effectLst>
                  <a:outerShdw blurRad="38100" dist="38100" dir="2700000" algn="tl">
                    <a:srgbClr val="C0C0C0"/>
                  </a:outerShdw>
                </a:effectLst>
                <a:latin typeface="Arial "/>
                <a:cs typeface="Times New Roman" pitchFamily="18" charset="0"/>
              </a:rPr>
              <a:t>Để</a:t>
            </a:r>
            <a:r>
              <a:rPr lang="en-US" sz="2200" b="1" dirty="0">
                <a:solidFill>
                  <a:srgbClr val="C00000"/>
                </a:solidFill>
                <a:effectLst>
                  <a:outerShdw blurRad="38100" dist="38100" dir="2700000" algn="tl">
                    <a:srgbClr val="C0C0C0"/>
                  </a:outerShdw>
                </a:effectLst>
                <a:latin typeface="Arial "/>
                <a:cs typeface="Times New Roman" pitchFamily="18" charset="0"/>
              </a:rPr>
              <a:t> </a:t>
            </a:r>
            <a:r>
              <a:rPr lang="en-US" sz="2200" b="1" dirty="0" err="1">
                <a:solidFill>
                  <a:srgbClr val="C00000"/>
                </a:solidFill>
                <a:effectLst>
                  <a:outerShdw blurRad="38100" dist="38100" dir="2700000" algn="tl">
                    <a:srgbClr val="C0C0C0"/>
                  </a:outerShdw>
                </a:effectLst>
                <a:latin typeface="Arial "/>
                <a:cs typeface="Times New Roman" pitchFamily="18" charset="0"/>
              </a:rPr>
              <a:t>tạo</a:t>
            </a:r>
            <a:r>
              <a:rPr lang="en-US" sz="2200" b="1" dirty="0">
                <a:solidFill>
                  <a:srgbClr val="C00000"/>
                </a:solidFill>
                <a:effectLst>
                  <a:outerShdw blurRad="38100" dist="38100" dir="2700000" algn="tl">
                    <a:srgbClr val="C0C0C0"/>
                  </a:outerShdw>
                </a:effectLst>
                <a:latin typeface="Arial "/>
                <a:cs typeface="Times New Roman" pitchFamily="18" charset="0"/>
              </a:rPr>
              <a:t> </a:t>
            </a:r>
            <a:r>
              <a:rPr lang="en-US" sz="2200" b="1" dirty="0" err="1">
                <a:solidFill>
                  <a:srgbClr val="C00000"/>
                </a:solidFill>
                <a:effectLst>
                  <a:outerShdw blurRad="38100" dist="38100" dir="2700000" algn="tl">
                    <a:srgbClr val="C0C0C0"/>
                  </a:outerShdw>
                </a:effectLst>
                <a:latin typeface="Arial "/>
                <a:cs typeface="Times New Roman" pitchFamily="18" charset="0"/>
              </a:rPr>
              <a:t>hiệu</a:t>
            </a:r>
            <a:r>
              <a:rPr lang="en-US" sz="2200" b="1" dirty="0">
                <a:solidFill>
                  <a:srgbClr val="C00000"/>
                </a:solidFill>
                <a:effectLst>
                  <a:outerShdw blurRad="38100" dist="38100" dir="2700000" algn="tl">
                    <a:srgbClr val="C0C0C0"/>
                  </a:outerShdw>
                </a:effectLst>
                <a:latin typeface="Arial "/>
                <a:cs typeface="Times New Roman" pitchFamily="18" charset="0"/>
              </a:rPr>
              <a:t> </a:t>
            </a:r>
            <a:r>
              <a:rPr lang="en-US" sz="2200" b="1" dirty="0" err="1">
                <a:solidFill>
                  <a:srgbClr val="C00000"/>
                </a:solidFill>
                <a:effectLst>
                  <a:outerShdw blurRad="38100" dist="38100" dir="2700000" algn="tl">
                    <a:srgbClr val="C0C0C0"/>
                  </a:outerShdw>
                </a:effectLst>
                <a:latin typeface="Arial "/>
                <a:cs typeface="Times New Roman" pitchFamily="18" charset="0"/>
              </a:rPr>
              <a:t>ứng</a:t>
            </a:r>
            <a:r>
              <a:rPr lang="en-US" sz="2200" b="1" dirty="0">
                <a:solidFill>
                  <a:srgbClr val="C00000"/>
                </a:solidFill>
                <a:effectLst>
                  <a:outerShdw blurRad="38100" dist="38100" dir="2700000" algn="tl">
                    <a:srgbClr val="C0C0C0"/>
                  </a:outerShdw>
                </a:effectLst>
                <a:latin typeface="Arial "/>
                <a:cs typeface="Times New Roman" pitchFamily="18" charset="0"/>
              </a:rPr>
              <a:t> </a:t>
            </a:r>
            <a:r>
              <a:rPr lang="en-US" sz="2200" b="1" err="1">
                <a:solidFill>
                  <a:srgbClr val="C00000"/>
                </a:solidFill>
                <a:effectLst>
                  <a:outerShdw blurRad="38100" dist="38100" dir="2700000" algn="tl">
                    <a:srgbClr val="C0C0C0"/>
                  </a:outerShdw>
                </a:effectLst>
                <a:latin typeface="Arial "/>
                <a:cs typeface="Times New Roman" pitchFamily="18" charset="0"/>
              </a:rPr>
              <a:t>chuyển</a:t>
            </a:r>
            <a:r>
              <a:rPr lang="en-US" sz="2200" b="1">
                <a:solidFill>
                  <a:srgbClr val="C00000"/>
                </a:solidFill>
                <a:effectLst>
                  <a:outerShdw blurRad="38100" dist="38100" dir="2700000" algn="tl">
                    <a:srgbClr val="C0C0C0"/>
                  </a:outerShdw>
                </a:effectLst>
                <a:latin typeface="Arial "/>
                <a:cs typeface="Times New Roman" pitchFamily="18" charset="0"/>
              </a:rPr>
              <a:t> </a:t>
            </a:r>
            <a:r>
              <a:rPr lang="en-US" sz="2200" b="1" smtClean="0">
                <a:solidFill>
                  <a:srgbClr val="C00000"/>
                </a:solidFill>
                <a:effectLst>
                  <a:outerShdw blurRad="38100" dist="38100" dir="2700000" algn="tl">
                    <a:srgbClr val="C0C0C0"/>
                  </a:outerShdw>
                </a:effectLst>
                <a:latin typeface="Arial "/>
                <a:cs typeface="Times New Roman" pitchFamily="18" charset="0"/>
              </a:rPr>
              <a:t>trang,</a:t>
            </a:r>
          </a:p>
          <a:p>
            <a:pPr algn="ctr" defTabSz="713232">
              <a:defRPr/>
            </a:pPr>
            <a:r>
              <a:rPr lang="en-US" sz="2200" b="1" smtClean="0">
                <a:solidFill>
                  <a:srgbClr val="C00000"/>
                </a:solidFill>
                <a:effectLst>
                  <a:outerShdw blurRad="38100" dist="38100" dir="2700000" algn="tl">
                    <a:srgbClr val="C0C0C0"/>
                  </a:outerShdw>
                </a:effectLst>
                <a:latin typeface="Arial "/>
                <a:cs typeface="Times New Roman" pitchFamily="18" charset="0"/>
              </a:rPr>
              <a:t>ta chọn một hiệu ứng trên nhóm lệnh nào sau đây?</a:t>
            </a:r>
            <a:endParaRPr lang="vi-VN" sz="2200" b="1" dirty="0">
              <a:solidFill>
                <a:srgbClr val="C00000"/>
              </a:solidFill>
              <a:effectLst>
                <a:outerShdw blurRad="38100" dist="38100" dir="2700000" algn="tl">
                  <a:srgbClr val="C0C0C0"/>
                </a:outerShdw>
              </a:effectLst>
              <a:latin typeface="Arial "/>
              <a:cs typeface="Times New Roman" pitchFamily="18" charset="0"/>
            </a:endParaRPr>
          </a:p>
        </p:txBody>
      </p:sp>
      <p:sp>
        <p:nvSpPr>
          <p:cNvPr id="12" name="Rectangle 11"/>
          <p:cNvSpPr/>
          <p:nvPr/>
        </p:nvSpPr>
        <p:spPr>
          <a:xfrm>
            <a:off x="4343400" y="2075775"/>
            <a:ext cx="3901440" cy="39946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defTabSz="713232">
              <a:defRPr/>
            </a:pPr>
            <a:r>
              <a:rPr lang="en-US" sz="2200" b="1" dirty="0">
                <a:solidFill>
                  <a:srgbClr val="000099"/>
                </a:solidFill>
                <a:latin typeface="Arial" pitchFamily="34" charset="0"/>
                <a:cs typeface="Arial" pitchFamily="34" charset="0"/>
              </a:rPr>
              <a:t>B</a:t>
            </a:r>
            <a:r>
              <a:rPr lang="vi-VN" sz="2200" b="1" dirty="0">
                <a:solidFill>
                  <a:srgbClr val="000099"/>
                </a:solidFill>
                <a:latin typeface="Arial" pitchFamily="34" charset="0"/>
                <a:cs typeface="Arial" pitchFamily="34" charset="0"/>
              </a:rPr>
              <a:t>. </a:t>
            </a:r>
            <a:r>
              <a:rPr lang="en-US" sz="2200" b="1" dirty="0">
                <a:solidFill>
                  <a:srgbClr val="000099"/>
                </a:solidFill>
                <a:latin typeface="Arial" pitchFamily="34" charset="0"/>
                <a:cs typeface="Arial" pitchFamily="34" charset="0"/>
              </a:rPr>
              <a:t>Transition to This </a:t>
            </a:r>
            <a:r>
              <a:rPr lang="en-US" sz="2200" b="1" dirty="0" smtClean="0">
                <a:solidFill>
                  <a:srgbClr val="000099"/>
                </a:solidFill>
                <a:latin typeface="Arial" pitchFamily="34" charset="0"/>
                <a:cs typeface="Arial" pitchFamily="34" charset="0"/>
              </a:rPr>
              <a:t>Slide</a:t>
            </a:r>
            <a:endParaRPr lang="en-US" sz="2200" b="1" dirty="0">
              <a:solidFill>
                <a:srgbClr val="000099"/>
              </a:solidFill>
              <a:latin typeface="Arial" pitchFamily="34" charset="0"/>
              <a:cs typeface="Arial" pitchFamily="34" charset="0"/>
            </a:endParaRPr>
          </a:p>
        </p:txBody>
      </p:sp>
      <p:sp>
        <p:nvSpPr>
          <p:cNvPr id="13" name="Rectangle 12"/>
          <p:cNvSpPr/>
          <p:nvPr/>
        </p:nvSpPr>
        <p:spPr>
          <a:xfrm>
            <a:off x="4343400" y="1657350"/>
            <a:ext cx="3901440" cy="38099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defTabSz="713232">
              <a:defRPr/>
            </a:pPr>
            <a:r>
              <a:rPr lang="en-US" sz="2200" b="1" dirty="0">
                <a:solidFill>
                  <a:srgbClr val="000099"/>
                </a:solidFill>
                <a:latin typeface="Arial" pitchFamily="34" charset="0"/>
                <a:cs typeface="Arial" pitchFamily="34" charset="0"/>
              </a:rPr>
              <a:t>A</a:t>
            </a:r>
            <a:r>
              <a:rPr lang="vi-VN" sz="2200" b="1" dirty="0" smtClean="0">
                <a:solidFill>
                  <a:srgbClr val="000099"/>
                </a:solidFill>
                <a:latin typeface="Arial" pitchFamily="34" charset="0"/>
                <a:cs typeface="Arial" pitchFamily="34" charset="0"/>
              </a:rPr>
              <a:t>.</a:t>
            </a:r>
            <a:r>
              <a:rPr lang="en-US" sz="2200" b="1" dirty="0" smtClean="0">
                <a:solidFill>
                  <a:srgbClr val="000099"/>
                </a:solidFill>
                <a:latin typeface="Arial" pitchFamily="34" charset="0"/>
                <a:cs typeface="Arial" pitchFamily="34" charset="0"/>
              </a:rPr>
              <a:t> Transitions</a:t>
            </a:r>
            <a:endParaRPr lang="en-US" sz="2200" b="1" dirty="0">
              <a:solidFill>
                <a:srgbClr val="000099"/>
              </a:solidFill>
              <a:latin typeface="Arial" pitchFamily="34" charset="0"/>
              <a:cs typeface="Arial" pitchFamily="34" charset="0"/>
            </a:endParaRPr>
          </a:p>
        </p:txBody>
      </p:sp>
      <p:pic>
        <p:nvPicPr>
          <p:cNvPr id="14" name="Picture 13"/>
          <p:cNvPicPr>
            <a:picLocks noChangeAspect="1"/>
          </p:cNvPicPr>
          <p:nvPr/>
        </p:nvPicPr>
        <p:blipFill rotWithShape="1">
          <a:blip r:embed="rId9" cstate="print">
            <a:duotone>
              <a:prstClr val="black"/>
              <a:srgbClr val="00B050">
                <a:tint val="45000"/>
                <a:satMod val="400000"/>
              </a:srgbClr>
            </a:duotone>
            <a:extLst>
              <a:ext uri="{BEBA8EAE-BF5A-486C-A8C5-ECC9F3942E4B}">
                <a14:imgProps xmlns:a14="http://schemas.microsoft.com/office/drawing/2010/main">
                  <a14:imgLayer r:embed="rId10">
                    <a14:imgEffect>
                      <a14:artisticMosiaicBubbles/>
                    </a14:imgEffect>
                  </a14:imgLayer>
                </a14:imgProps>
              </a:ext>
              <a:ext uri="{28A0092B-C50C-407E-A947-70E740481C1C}">
                <a14:useLocalDpi xmlns:a14="http://schemas.microsoft.com/office/drawing/2010/main" val="0"/>
              </a:ext>
            </a:extLst>
          </a:blip>
          <a:srcRect r="-5485"/>
          <a:stretch/>
        </p:blipFill>
        <p:spPr>
          <a:xfrm>
            <a:off x="8229600" y="2074949"/>
            <a:ext cx="762000" cy="344401"/>
          </a:xfrm>
          <a:prstGeom prst="rect">
            <a:avLst/>
          </a:prstGeom>
        </p:spPr>
      </p:pic>
      <p:pic>
        <p:nvPicPr>
          <p:cNvPr id="15" name="Picture 14"/>
          <p:cNvPicPr>
            <a:picLocks noChangeAspect="1"/>
          </p:cNvPicPr>
          <p:nvPr/>
        </p:nvPicPr>
        <p:blipFill>
          <a:blip r:embed="rId11">
            <a:duotone>
              <a:prstClr val="black"/>
              <a:srgbClr val="FFFF00">
                <a:tint val="45000"/>
                <a:satMod val="400000"/>
              </a:srgbClr>
            </a:duotone>
            <a:extLst>
              <a:ext uri="{BEBA8EAE-BF5A-486C-A8C5-ECC9F3942E4B}">
                <a14:imgProps xmlns:a14="http://schemas.microsoft.com/office/drawing/2010/main">
                  <a14:imgLayer r:embed="rId12">
                    <a14:imgEffect>
                      <a14:artisticPencilSketch/>
                    </a14:imgEffect>
                  </a14:imgLayer>
                </a14:imgProps>
              </a:ext>
              <a:ext uri="{28A0092B-C50C-407E-A947-70E740481C1C}">
                <a14:useLocalDpi xmlns:a14="http://schemas.microsoft.com/office/drawing/2010/main" val="0"/>
              </a:ext>
            </a:extLst>
          </a:blip>
          <a:stretch>
            <a:fillRect/>
          </a:stretch>
        </p:blipFill>
        <p:spPr>
          <a:xfrm>
            <a:off x="8229600" y="1657350"/>
            <a:ext cx="762000" cy="325782"/>
          </a:xfrm>
          <a:prstGeom prst="rect">
            <a:avLst/>
          </a:prstGeom>
        </p:spPr>
      </p:pic>
      <p:sp>
        <p:nvSpPr>
          <p:cNvPr id="16" name="Rectangle 15"/>
          <p:cNvSpPr/>
          <p:nvPr/>
        </p:nvSpPr>
        <p:spPr>
          <a:xfrm>
            <a:off x="4343400" y="2504109"/>
            <a:ext cx="3901440" cy="38099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defTabSz="713232">
              <a:defRPr/>
            </a:pPr>
            <a:r>
              <a:rPr lang="en-US" sz="2200" b="1" dirty="0">
                <a:solidFill>
                  <a:srgbClr val="000099"/>
                </a:solidFill>
                <a:latin typeface="Arial" pitchFamily="34" charset="0"/>
                <a:cs typeface="Arial" pitchFamily="34" charset="0"/>
              </a:rPr>
              <a:t>C</a:t>
            </a:r>
            <a:r>
              <a:rPr lang="vi-VN" sz="2200" b="1" dirty="0">
                <a:solidFill>
                  <a:srgbClr val="000099"/>
                </a:solidFill>
                <a:latin typeface="Arial" pitchFamily="34" charset="0"/>
                <a:cs typeface="Arial" pitchFamily="34" charset="0"/>
              </a:rPr>
              <a:t>.</a:t>
            </a:r>
            <a:r>
              <a:rPr lang="en-US" sz="2200" b="1" dirty="0">
                <a:solidFill>
                  <a:srgbClr val="000099"/>
                </a:solidFill>
                <a:latin typeface="Arial" pitchFamily="34" charset="0"/>
                <a:cs typeface="Arial" pitchFamily="34" charset="0"/>
              </a:rPr>
              <a:t> </a:t>
            </a:r>
            <a:r>
              <a:rPr lang="en-US" sz="2200" b="1" dirty="0" smtClean="0">
                <a:solidFill>
                  <a:srgbClr val="000099"/>
                </a:solidFill>
                <a:latin typeface="Arial" pitchFamily="34" charset="0"/>
                <a:cs typeface="Arial" pitchFamily="34" charset="0"/>
              </a:rPr>
              <a:t>Animations</a:t>
            </a:r>
            <a:endParaRPr lang="en-US" sz="2200" b="1" dirty="0">
              <a:solidFill>
                <a:srgbClr val="000099"/>
              </a:solidFill>
              <a:latin typeface="Arial" pitchFamily="34" charset="0"/>
              <a:cs typeface="Arial" pitchFamily="34" charset="0"/>
            </a:endParaRPr>
          </a:p>
        </p:txBody>
      </p:sp>
      <p:pic>
        <p:nvPicPr>
          <p:cNvPr id="17" name="Picture 16"/>
          <p:cNvPicPr>
            <a:picLocks noChangeAspect="1"/>
          </p:cNvPicPr>
          <p:nvPr/>
        </p:nvPicPr>
        <p:blipFill>
          <a:blip r:embed="rId11">
            <a:duotone>
              <a:prstClr val="black"/>
              <a:srgbClr val="FFFF00">
                <a:tint val="45000"/>
                <a:satMod val="400000"/>
              </a:srgbClr>
            </a:duotone>
            <a:extLst>
              <a:ext uri="{BEBA8EAE-BF5A-486C-A8C5-ECC9F3942E4B}">
                <a14:imgProps xmlns:a14="http://schemas.microsoft.com/office/drawing/2010/main">
                  <a14:imgLayer r:embed="rId12">
                    <a14:imgEffect>
                      <a14:artisticPencilSketch/>
                    </a14:imgEffect>
                  </a14:imgLayer>
                </a14:imgProps>
              </a:ext>
              <a:ext uri="{28A0092B-C50C-407E-A947-70E740481C1C}">
                <a14:useLocalDpi xmlns:a14="http://schemas.microsoft.com/office/drawing/2010/main" val="0"/>
              </a:ext>
            </a:extLst>
          </a:blip>
          <a:stretch>
            <a:fillRect/>
          </a:stretch>
        </p:blipFill>
        <p:spPr>
          <a:xfrm>
            <a:off x="8229600" y="2549818"/>
            <a:ext cx="762000" cy="326732"/>
          </a:xfrm>
          <a:prstGeom prst="rect">
            <a:avLst/>
          </a:prstGeom>
        </p:spPr>
      </p:pic>
      <p:sp>
        <p:nvSpPr>
          <p:cNvPr id="20" name="Rectangle 19"/>
          <p:cNvSpPr/>
          <p:nvPr/>
        </p:nvSpPr>
        <p:spPr>
          <a:xfrm>
            <a:off x="4343400" y="2923042"/>
            <a:ext cx="3901440" cy="38099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defTabSz="713232">
              <a:defRPr/>
            </a:pPr>
            <a:r>
              <a:rPr lang="en-US" sz="2200" b="1">
                <a:solidFill>
                  <a:srgbClr val="000099"/>
                </a:solidFill>
                <a:latin typeface="Arial" pitchFamily="34" charset="0"/>
                <a:cs typeface="Arial" pitchFamily="34" charset="0"/>
              </a:rPr>
              <a:t>D</a:t>
            </a:r>
            <a:r>
              <a:rPr lang="vi-VN" sz="2200" b="1" smtClean="0">
                <a:solidFill>
                  <a:srgbClr val="000099"/>
                </a:solidFill>
                <a:latin typeface="Arial" pitchFamily="34" charset="0"/>
                <a:cs typeface="Arial" pitchFamily="34" charset="0"/>
              </a:rPr>
              <a:t>.</a:t>
            </a:r>
            <a:r>
              <a:rPr lang="en-US" sz="2200" b="1" smtClean="0">
                <a:solidFill>
                  <a:srgbClr val="000099"/>
                </a:solidFill>
                <a:latin typeface="Arial" pitchFamily="34" charset="0"/>
                <a:cs typeface="Arial" pitchFamily="34" charset="0"/>
              </a:rPr>
              <a:t> Animations to This Slide</a:t>
            </a:r>
            <a:endParaRPr lang="en-US" sz="2200" b="1" dirty="0">
              <a:solidFill>
                <a:srgbClr val="000099"/>
              </a:solidFill>
              <a:latin typeface="Arial" pitchFamily="34" charset="0"/>
              <a:cs typeface="Arial" pitchFamily="34" charset="0"/>
            </a:endParaRPr>
          </a:p>
        </p:txBody>
      </p:sp>
      <p:pic>
        <p:nvPicPr>
          <p:cNvPr id="21" name="Picture 20"/>
          <p:cNvPicPr>
            <a:picLocks noChangeAspect="1"/>
          </p:cNvPicPr>
          <p:nvPr/>
        </p:nvPicPr>
        <p:blipFill>
          <a:blip r:embed="rId11">
            <a:duotone>
              <a:prstClr val="black"/>
              <a:srgbClr val="FFFF00">
                <a:tint val="45000"/>
                <a:satMod val="400000"/>
              </a:srgbClr>
            </a:duotone>
            <a:extLst>
              <a:ext uri="{BEBA8EAE-BF5A-486C-A8C5-ECC9F3942E4B}">
                <a14:imgProps xmlns:a14="http://schemas.microsoft.com/office/drawing/2010/main">
                  <a14:imgLayer r:embed="rId12">
                    <a14:imgEffect>
                      <a14:artisticPencilSketch/>
                    </a14:imgEffect>
                  </a14:imgLayer>
                </a14:imgProps>
              </a:ext>
              <a:ext uri="{28A0092B-C50C-407E-A947-70E740481C1C}">
                <a14:useLocalDpi xmlns:a14="http://schemas.microsoft.com/office/drawing/2010/main" val="0"/>
              </a:ext>
            </a:extLst>
          </a:blip>
          <a:stretch>
            <a:fillRect/>
          </a:stretch>
        </p:blipFill>
        <p:spPr>
          <a:xfrm>
            <a:off x="8229600" y="2952750"/>
            <a:ext cx="762000" cy="326732"/>
          </a:xfrm>
          <a:prstGeom prst="rect">
            <a:avLst/>
          </a:prstGeom>
        </p:spPr>
      </p:pic>
      <p:pic>
        <p:nvPicPr>
          <p:cNvPr id="3" name="câu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724400" y="-552450"/>
            <a:ext cx="487363" cy="487363"/>
          </a:xfrm>
          <a:prstGeom prst="rect">
            <a:avLst/>
          </a:prstGeom>
        </p:spPr>
      </p:pic>
    </p:spTree>
    <p:extLst>
      <p:ext uri="{BB962C8B-B14F-4D97-AF65-F5344CB8AC3E}">
        <p14:creationId xmlns:p14="http://schemas.microsoft.com/office/powerpoint/2010/main" val="29868704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780" fill="hold"/>
                                        <p:tgtEl>
                                          <p:spTgt spid="3"/>
                                        </p:tgtEl>
                                      </p:cBhvr>
                                    </p:cmd>
                                  </p:childTnLst>
                                </p:cTn>
                              </p:par>
                              <p:par>
                                <p:cTn id="7" presetID="16" presetClass="entr" presetSubtype="21"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barn(inVertical)">
                                      <p:cBhvr>
                                        <p:cTn id="9" dur="500"/>
                                        <p:tgtEl>
                                          <p:spTgt spid="11"/>
                                        </p:tgtEl>
                                      </p:cBhvr>
                                    </p:animEffect>
                                  </p:childTnLst>
                                  <p:subTnLst>
                                    <p:audio>
                                      <p:cMediaNode>
                                        <p:cTn display="0" masterRel="sameClick">
                                          <p:stCondLst>
                                            <p:cond evt="begin" delay="0">
                                              <p:tn val="7"/>
                                            </p:cond>
                                          </p:stCondLst>
                                          <p:endCondLst>
                                            <p:cond evt="onStopAudio" delay="0">
                                              <p:tgtEl>
                                                <p:sldTgt/>
                                              </p:tgtEl>
                                            </p:cond>
                                          </p:endCondLst>
                                        </p:cTn>
                                        <p:tgtEl>
                                          <p:sndTgt r:embed="rId4" name="chimes.wav"/>
                                        </p:tgtEl>
                                      </p:cMediaNode>
                                    </p:audio>
                                  </p:sub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12"/>
                                        </p:tgtEl>
                                        <p:attrNameLst>
                                          <p:attrName>fillcolor</p:attrName>
                                        </p:attrNameLst>
                                      </p:cBhvr>
                                      <p:to>
                                        <a:srgbClr val="1AF444"/>
                                      </p:to>
                                    </p:animClr>
                                    <p:set>
                                      <p:cBhvr>
                                        <p:cTn id="30" dur="1000" fill="hold"/>
                                        <p:tgtEl>
                                          <p:spTgt spid="12"/>
                                        </p:tgtEl>
                                        <p:attrNameLst>
                                          <p:attrName>fill.type</p:attrName>
                                        </p:attrNameLst>
                                      </p:cBhvr>
                                      <p:to>
                                        <p:strVal val="solid"/>
                                      </p:to>
                                    </p:set>
                                    <p:set>
                                      <p:cBhvr>
                                        <p:cTn id="31" dur="1000" fill="hold"/>
                                        <p:tgtEl>
                                          <p:spTgt spid="12"/>
                                        </p:tgtEl>
                                        <p:attrNameLst>
                                          <p:attrName>fill.on</p:attrName>
                                        </p:attrNameLst>
                                      </p:cBhvr>
                                      <p:to>
                                        <p:strVal val="true"/>
                                      </p:to>
                                    </p:set>
                                  </p:childTnLst>
                                </p:cTn>
                              </p:par>
                              <p:par>
                                <p:cTn id="32" presetID="23" presetClass="entr" presetSubtype="32"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strVal val="4*#ppt_w"/>
                                          </p:val>
                                        </p:tav>
                                        <p:tav tm="100000">
                                          <p:val>
                                            <p:strVal val="#ppt_w"/>
                                          </p:val>
                                        </p:tav>
                                      </p:tavLst>
                                    </p:anim>
                                    <p:anim calcmode="lin" valueType="num">
                                      <p:cBhvr>
                                        <p:cTn id="35" dur="100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1000" fill="hold"/>
                                        <p:tgtEl>
                                          <p:spTgt spid="13"/>
                                        </p:tgtEl>
                                        <p:attrNameLst>
                                          <p:attrName>fillcolor</p:attrName>
                                        </p:attrNameLst>
                                      </p:cBhvr>
                                      <p:to>
                                        <a:srgbClr val="E7FD11"/>
                                      </p:to>
                                    </p:animClr>
                                    <p:set>
                                      <p:cBhvr>
                                        <p:cTn id="41" dur="1000" fill="hold"/>
                                        <p:tgtEl>
                                          <p:spTgt spid="13"/>
                                        </p:tgtEl>
                                        <p:attrNameLst>
                                          <p:attrName>fill.type</p:attrName>
                                        </p:attrNameLst>
                                      </p:cBhvr>
                                      <p:to>
                                        <p:strVal val="solid"/>
                                      </p:to>
                                    </p:set>
                                    <p:set>
                                      <p:cBhvr>
                                        <p:cTn id="42" dur="1000" fill="hold"/>
                                        <p:tgtEl>
                                          <p:spTgt spid="13"/>
                                        </p:tgtEl>
                                        <p:attrNameLst>
                                          <p:attrName>fill.on</p:attrName>
                                        </p:attrNameLst>
                                      </p:cBhvr>
                                      <p:to>
                                        <p:strVal val="true"/>
                                      </p:to>
                                    </p:set>
                                  </p:childTnLst>
                                </p:cTn>
                              </p:par>
                              <p:par>
                                <p:cTn id="43" presetID="23" presetClass="entr" presetSubtype="32" fill="hold" nodeType="withEffect">
                                  <p:stCondLst>
                                    <p:cond delay="1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900" fill="hold"/>
                                        <p:tgtEl>
                                          <p:spTgt spid="15"/>
                                        </p:tgtEl>
                                        <p:attrNameLst>
                                          <p:attrName>ppt_w</p:attrName>
                                        </p:attrNameLst>
                                      </p:cBhvr>
                                      <p:tavLst>
                                        <p:tav tm="0">
                                          <p:val>
                                            <p:strVal val="4*#ppt_w"/>
                                          </p:val>
                                        </p:tav>
                                        <p:tav tm="100000">
                                          <p:val>
                                            <p:strVal val="#ppt_w"/>
                                          </p:val>
                                        </p:tav>
                                      </p:tavLst>
                                    </p:anim>
                                    <p:anim calcmode="lin" valueType="num">
                                      <p:cBhvr>
                                        <p:cTn id="46" dur="90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1000" fill="hold"/>
                                        <p:tgtEl>
                                          <p:spTgt spid="16"/>
                                        </p:tgtEl>
                                        <p:attrNameLst>
                                          <p:attrName>fillcolor</p:attrName>
                                        </p:attrNameLst>
                                      </p:cBhvr>
                                      <p:to>
                                        <a:srgbClr val="E7FD11"/>
                                      </p:to>
                                    </p:animClr>
                                    <p:set>
                                      <p:cBhvr>
                                        <p:cTn id="52" dur="1000" fill="hold"/>
                                        <p:tgtEl>
                                          <p:spTgt spid="16"/>
                                        </p:tgtEl>
                                        <p:attrNameLst>
                                          <p:attrName>fill.type</p:attrName>
                                        </p:attrNameLst>
                                      </p:cBhvr>
                                      <p:to>
                                        <p:strVal val="solid"/>
                                      </p:to>
                                    </p:set>
                                    <p:set>
                                      <p:cBhvr>
                                        <p:cTn id="53" dur="1000" fill="hold"/>
                                        <p:tgtEl>
                                          <p:spTgt spid="16"/>
                                        </p:tgtEl>
                                        <p:attrNameLst>
                                          <p:attrName>fill.on</p:attrName>
                                        </p:attrNameLst>
                                      </p:cBhvr>
                                      <p:to>
                                        <p:strVal val="true"/>
                                      </p:to>
                                    </p:set>
                                  </p:childTnLst>
                                </p:cTn>
                              </p:par>
                              <p:par>
                                <p:cTn id="54" presetID="23" presetClass="entr" presetSubtype="32"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strVal val="4*#ppt_w"/>
                                          </p:val>
                                        </p:tav>
                                        <p:tav tm="100000">
                                          <p:val>
                                            <p:strVal val="#ppt_w"/>
                                          </p:val>
                                        </p:tav>
                                      </p:tavLst>
                                    </p:anim>
                                    <p:anim calcmode="lin" valueType="num">
                                      <p:cBhvr>
                                        <p:cTn id="57" dur="100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16"/>
                  </p:tgtEl>
                </p:cond>
              </p:nextCondLst>
            </p:seq>
            <p:seq concurrent="1" nextAc="seek">
              <p:cTn id="58" restart="whenNotActive" fill="hold" evtFilter="cancelBubble" nodeType="interactiveSeq">
                <p:stCondLst>
                  <p:cond evt="onClick" delay="0">
                    <p:tgtEl>
                      <p:spTgt spid="2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1000" fill="hold"/>
                                        <p:tgtEl>
                                          <p:spTgt spid="20"/>
                                        </p:tgtEl>
                                        <p:attrNameLst>
                                          <p:attrName>fillcolor</p:attrName>
                                        </p:attrNameLst>
                                      </p:cBhvr>
                                      <p:to>
                                        <a:srgbClr val="E7FD11"/>
                                      </p:to>
                                    </p:animClr>
                                    <p:set>
                                      <p:cBhvr>
                                        <p:cTn id="63" dur="1000" fill="hold"/>
                                        <p:tgtEl>
                                          <p:spTgt spid="20"/>
                                        </p:tgtEl>
                                        <p:attrNameLst>
                                          <p:attrName>fill.type</p:attrName>
                                        </p:attrNameLst>
                                      </p:cBhvr>
                                      <p:to>
                                        <p:strVal val="solid"/>
                                      </p:to>
                                    </p:set>
                                    <p:set>
                                      <p:cBhvr>
                                        <p:cTn id="64" dur="1000" fill="hold"/>
                                        <p:tgtEl>
                                          <p:spTgt spid="20"/>
                                        </p:tgtEl>
                                        <p:attrNameLst>
                                          <p:attrName>fill.on</p:attrName>
                                        </p:attrNameLst>
                                      </p:cBhvr>
                                      <p:to>
                                        <p:strVal val="true"/>
                                      </p:to>
                                    </p:set>
                                  </p:childTnLst>
                                </p:cTn>
                              </p:par>
                              <p:par>
                                <p:cTn id="65" presetID="23" presetClass="entr" presetSubtype="32"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000" fill="hold"/>
                                        <p:tgtEl>
                                          <p:spTgt spid="21"/>
                                        </p:tgtEl>
                                        <p:attrNameLst>
                                          <p:attrName>ppt_w</p:attrName>
                                        </p:attrNameLst>
                                      </p:cBhvr>
                                      <p:tavLst>
                                        <p:tav tm="0">
                                          <p:val>
                                            <p:strVal val="4*#ppt_w"/>
                                          </p:val>
                                        </p:tav>
                                        <p:tav tm="100000">
                                          <p:val>
                                            <p:strVal val="#ppt_w"/>
                                          </p:val>
                                        </p:tav>
                                      </p:tavLst>
                                    </p:anim>
                                    <p:anim calcmode="lin" valueType="num">
                                      <p:cBhvr>
                                        <p:cTn id="68" dur="10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20"/>
                  </p:tgtEl>
                </p:cond>
              </p:nextCondLst>
            </p:seq>
            <p:audio>
              <p:cMediaNode vol="80000">
                <p:cTn id="69" fill="hold" display="0">
                  <p:stCondLst>
                    <p:cond delay="indefinite"/>
                  </p:stCondLst>
                  <p:endCondLst>
                    <p:cond evt="onStopAudio" delay="0">
                      <p:tgtEl>
                        <p:sldTgt/>
                      </p:tgtEl>
                    </p:cond>
                  </p:endCondLst>
                </p:cTn>
                <p:tgtEl>
                  <p:spTgt spid="3"/>
                </p:tgtEl>
              </p:cMediaNode>
            </p:audio>
          </p:childTnLst>
        </p:cTn>
      </p:par>
    </p:tnLst>
    <p:bldLst>
      <p:bldP spid="8" grpId="0" animBg="1"/>
      <p:bldP spid="11" grpId="0"/>
      <p:bldP spid="12" grpId="0" animBg="1"/>
      <p:bldP spid="13" grpId="0" animBg="1"/>
      <p:bldP spid="16"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Snip Diagonal Corner Rectangle 2"/>
          <p:cNvSpPr/>
          <p:nvPr/>
        </p:nvSpPr>
        <p:spPr>
          <a:xfrm>
            <a:off x="3810000" y="438150"/>
            <a:ext cx="4990011" cy="1203448"/>
          </a:xfrm>
          <a:prstGeom prst="snip2Diag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n-US" sz="2200" b="1" smtClean="0">
                <a:solidFill>
                  <a:srgbClr val="C00000"/>
                </a:solidFill>
                <a:effectLst>
                  <a:outerShdw blurRad="38100" dist="38100" dir="2700000" algn="tl">
                    <a:srgbClr val="C0C0C0"/>
                  </a:outerShdw>
                </a:effectLst>
                <a:latin typeface="Arial "/>
                <a:cs typeface="Times New Roman" pitchFamily="18" charset="0"/>
              </a:rPr>
              <a:t>Hiệu ứng chuyển trang được</a:t>
            </a:r>
          </a:p>
          <a:p>
            <a:pPr algn="ctr"/>
            <a:r>
              <a:rPr lang="en-US" sz="2200" b="1" smtClean="0">
                <a:solidFill>
                  <a:srgbClr val="C00000"/>
                </a:solidFill>
                <a:effectLst>
                  <a:outerShdw blurRad="38100" dist="38100" dir="2700000" algn="tl">
                    <a:srgbClr val="C0C0C0"/>
                  </a:outerShdw>
                </a:effectLst>
                <a:latin typeface="Arial "/>
                <a:cs typeface="Times New Roman" pitchFamily="18" charset="0"/>
              </a:rPr>
              <a:t>áp dụng cho đối tượng nào?</a:t>
            </a:r>
            <a:endParaRPr lang="en-US" sz="2200" b="1" dirty="0">
              <a:solidFill>
                <a:srgbClr val="C00000"/>
              </a:solidFill>
              <a:effectLst>
                <a:outerShdw blurRad="38100" dist="38100" dir="2700000" algn="tl">
                  <a:srgbClr val="C0C0C0"/>
                </a:outerShdw>
              </a:effectLst>
              <a:latin typeface="Arial "/>
              <a:cs typeface="Times New Roman" pitchFamily="18" charset="0"/>
            </a:endParaRPr>
          </a:p>
        </p:txBody>
      </p:sp>
      <p:sp>
        <p:nvSpPr>
          <p:cNvPr id="4" name="Rectangle 3"/>
          <p:cNvSpPr/>
          <p:nvPr/>
        </p:nvSpPr>
        <p:spPr>
          <a:xfrm>
            <a:off x="4274792" y="1491494"/>
            <a:ext cx="3890843" cy="39445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defTabSz="713232">
              <a:defRPr/>
            </a:pPr>
            <a:r>
              <a:rPr lang="vi-VN" b="1" dirty="0">
                <a:solidFill>
                  <a:srgbClr val="000099"/>
                </a:solidFill>
                <a:cs typeface="Arial" pitchFamily="34" charset="0"/>
              </a:rPr>
              <a:t>A</a:t>
            </a:r>
            <a:r>
              <a:rPr lang="vi-VN" b="1">
                <a:solidFill>
                  <a:srgbClr val="000099"/>
                </a:solidFill>
                <a:cs typeface="Arial" pitchFamily="34" charset="0"/>
              </a:rPr>
              <a:t>.</a:t>
            </a:r>
            <a:r>
              <a:rPr lang="en-US" b="1">
                <a:solidFill>
                  <a:srgbClr val="000099"/>
                </a:solidFill>
                <a:latin typeface="Arial" pitchFamily="34" charset="0"/>
                <a:cs typeface="Arial" pitchFamily="34" charset="0"/>
              </a:rPr>
              <a:t> </a:t>
            </a:r>
            <a:r>
              <a:rPr lang="en-US" b="1" smtClean="0">
                <a:solidFill>
                  <a:srgbClr val="000099"/>
                </a:solidFill>
                <a:latin typeface="Arial" pitchFamily="34" charset="0"/>
                <a:cs typeface="Arial" pitchFamily="34" charset="0"/>
              </a:rPr>
              <a:t>Cho toàn bộ trang trình chiếu.</a:t>
            </a:r>
            <a:endParaRPr lang="en-US" b="1" dirty="0">
              <a:solidFill>
                <a:srgbClr val="000099"/>
              </a:solidFill>
              <a:latin typeface="Arial" pitchFamily="34" charset="0"/>
              <a:cs typeface="Arial" pitchFamily="34" charset="0"/>
            </a:endParaRPr>
          </a:p>
        </p:txBody>
      </p:sp>
      <p:sp>
        <p:nvSpPr>
          <p:cNvPr id="5" name="Rectangle 4"/>
          <p:cNvSpPr/>
          <p:nvPr/>
        </p:nvSpPr>
        <p:spPr>
          <a:xfrm>
            <a:off x="4275348" y="1970418"/>
            <a:ext cx="3897005" cy="3727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defTabSz="713232">
              <a:defRPr/>
            </a:pPr>
            <a:r>
              <a:rPr lang="vi-VN" b="1" dirty="0">
                <a:solidFill>
                  <a:srgbClr val="000099"/>
                </a:solidFill>
                <a:cs typeface="Arial" pitchFamily="34" charset="0"/>
              </a:rPr>
              <a:t>B</a:t>
            </a:r>
            <a:r>
              <a:rPr lang="vi-VN" b="1">
                <a:solidFill>
                  <a:srgbClr val="000099"/>
                </a:solidFill>
                <a:cs typeface="Arial" pitchFamily="34" charset="0"/>
              </a:rPr>
              <a:t>. </a:t>
            </a:r>
            <a:r>
              <a:rPr lang="en-US" b="1" smtClean="0">
                <a:solidFill>
                  <a:srgbClr val="000099"/>
                </a:solidFill>
                <a:latin typeface="Arial" pitchFamily="34" charset="0"/>
                <a:cs typeface="Arial" pitchFamily="34" charset="0"/>
              </a:rPr>
              <a:t>Chỉ cho hình </a:t>
            </a:r>
            <a:r>
              <a:rPr lang="en-US" b="1" smtClean="0">
                <a:solidFill>
                  <a:srgbClr val="000099"/>
                </a:solidFill>
                <a:latin typeface="Arial" pitchFamily="34" charset="0"/>
                <a:cs typeface="Arial" pitchFamily="34" charset="0"/>
              </a:rPr>
              <a:t>ảnh.</a:t>
            </a:r>
            <a:endParaRPr lang="vi-VN" b="1" dirty="0">
              <a:solidFill>
                <a:srgbClr val="000099"/>
              </a:solidFill>
              <a:cs typeface="Arial" pitchFamily="34" charset="0"/>
            </a:endParaRPr>
          </a:p>
        </p:txBody>
      </p:sp>
      <p:pic>
        <p:nvPicPr>
          <p:cNvPr id="6" name="Picture 5"/>
          <p:cNvPicPr>
            <a:picLocks noChangeAspect="1"/>
          </p:cNvPicPr>
          <p:nvPr/>
        </p:nvPicPr>
        <p:blipFill rotWithShape="1">
          <a:blip r:embed="rId8" cstate="print">
            <a:duotone>
              <a:prstClr val="black"/>
              <a:srgbClr val="00B050">
                <a:tint val="45000"/>
                <a:satMod val="400000"/>
              </a:srgbClr>
            </a:duotone>
            <a:extLst>
              <a:ext uri="{BEBA8EAE-BF5A-486C-A8C5-ECC9F3942E4B}">
                <a14:imgProps xmlns:a14="http://schemas.microsoft.com/office/drawing/2010/main">
                  <a14:imgLayer r:embed="rId9">
                    <a14:imgEffect>
                      <a14:artisticMosiaicBubbles/>
                    </a14:imgEffect>
                  </a14:imgLayer>
                </a14:imgProps>
              </a:ext>
              <a:ext uri="{28A0092B-C50C-407E-A947-70E740481C1C}">
                <a14:useLocalDpi xmlns:a14="http://schemas.microsoft.com/office/drawing/2010/main" val="0"/>
              </a:ext>
            </a:extLst>
          </a:blip>
          <a:srcRect r="-5485"/>
          <a:stretch/>
        </p:blipFill>
        <p:spPr>
          <a:xfrm>
            <a:off x="8251547" y="1482620"/>
            <a:ext cx="663853" cy="327130"/>
          </a:xfrm>
          <a:prstGeom prst="rect">
            <a:avLst/>
          </a:prstGeom>
        </p:spPr>
      </p:pic>
      <p:pic>
        <p:nvPicPr>
          <p:cNvPr id="7" name="Picture 6"/>
          <p:cNvPicPr>
            <a:picLocks noChangeAspect="1"/>
          </p:cNvPicPr>
          <p:nvPr/>
        </p:nvPicPr>
        <p:blipFill>
          <a:blip r:embed="rId10">
            <a:duotone>
              <a:prstClr val="black"/>
              <a:srgbClr val="FFFF00">
                <a:tint val="45000"/>
                <a:satMod val="400000"/>
              </a:srgbClr>
            </a:duotone>
            <a:extLst>
              <a:ext uri="{BEBA8EAE-BF5A-486C-A8C5-ECC9F3942E4B}">
                <a14:imgProps xmlns:a14="http://schemas.microsoft.com/office/drawing/2010/main">
                  <a14:imgLayer r:embed="rId11">
                    <a14:imgEffect>
                      <a14:artisticPencilSketch/>
                    </a14:imgEffect>
                  </a14:imgLayer>
                </a14:imgProps>
              </a:ext>
              <a:ext uri="{28A0092B-C50C-407E-A947-70E740481C1C}">
                <a14:useLocalDpi xmlns:a14="http://schemas.microsoft.com/office/drawing/2010/main" val="0"/>
              </a:ext>
            </a:extLst>
          </a:blip>
          <a:stretch>
            <a:fillRect/>
          </a:stretch>
        </p:blipFill>
        <p:spPr>
          <a:xfrm>
            <a:off x="8226708" y="1966538"/>
            <a:ext cx="603557" cy="361432"/>
          </a:xfrm>
          <a:prstGeom prst="rect">
            <a:avLst/>
          </a:prstGeom>
        </p:spPr>
      </p:pic>
      <p:sp>
        <p:nvSpPr>
          <p:cNvPr id="8" name="Cloud 7">
            <a:hlinkClick r:id="rId12" action="ppaction://hlinksldjump"/>
          </p:cNvPr>
          <p:cNvSpPr/>
          <p:nvPr/>
        </p:nvSpPr>
        <p:spPr>
          <a:xfrm>
            <a:off x="7293253" y="4095750"/>
            <a:ext cx="1811866" cy="1047750"/>
          </a:xfrm>
          <a:prstGeom prst="cloud">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lIns="71323" tIns="35662" rIns="71323" bIns="35662" rtlCol="0" anchor="ctr"/>
          <a:lstStyle/>
          <a:p>
            <a:pPr algn="ctr" defTabSz="713232">
              <a:defRPr/>
            </a:pPr>
            <a:r>
              <a:rPr lang="en-US" sz="2400" b="1" smtClean="0">
                <a:solidFill>
                  <a:srgbClr val="1F497D">
                    <a:lumMod val="60000"/>
                    <a:lumOff val="40000"/>
                  </a:srgbClr>
                </a:solidFill>
                <a:latin typeface="Arial "/>
                <a:cs typeface="Times New Roman" pitchFamily="18" charset="0"/>
              </a:rPr>
              <a:t>Return</a:t>
            </a:r>
            <a:endParaRPr lang="vi-VN" sz="2400" b="1" dirty="0">
              <a:solidFill>
                <a:srgbClr val="1F497D">
                  <a:lumMod val="60000"/>
                  <a:lumOff val="40000"/>
                </a:srgbClr>
              </a:solidFill>
              <a:latin typeface="Arial "/>
              <a:cs typeface="Times New Roman" pitchFamily="18" charset="0"/>
            </a:endParaRPr>
          </a:p>
        </p:txBody>
      </p:sp>
      <p:sp>
        <p:nvSpPr>
          <p:cNvPr id="9" name="Rectangle 8"/>
          <p:cNvSpPr/>
          <p:nvPr/>
        </p:nvSpPr>
        <p:spPr>
          <a:xfrm>
            <a:off x="4276702" y="2427624"/>
            <a:ext cx="3894202" cy="36826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defTabSz="713232">
              <a:defRPr/>
            </a:pPr>
            <a:r>
              <a:rPr lang="en-US" b="1" dirty="0">
                <a:solidFill>
                  <a:srgbClr val="000099"/>
                </a:solidFill>
                <a:latin typeface="Arial" pitchFamily="34" charset="0"/>
                <a:cs typeface="Arial" pitchFamily="34" charset="0"/>
              </a:rPr>
              <a:t>C</a:t>
            </a:r>
            <a:r>
              <a:rPr lang="vi-VN" b="1">
                <a:solidFill>
                  <a:srgbClr val="000099"/>
                </a:solidFill>
                <a:cs typeface="Arial" pitchFamily="34" charset="0"/>
              </a:rPr>
              <a:t>. </a:t>
            </a:r>
            <a:r>
              <a:rPr lang="en-US" b="1">
                <a:solidFill>
                  <a:srgbClr val="000099"/>
                </a:solidFill>
                <a:latin typeface="Arial" pitchFamily="34" charset="0"/>
                <a:cs typeface="Arial" pitchFamily="34" charset="0"/>
              </a:rPr>
              <a:t>Chỉ </a:t>
            </a:r>
            <a:r>
              <a:rPr lang="en-US" b="1">
                <a:solidFill>
                  <a:srgbClr val="000099"/>
                </a:solidFill>
                <a:latin typeface="Arial" pitchFamily="34" charset="0"/>
                <a:cs typeface="Arial" pitchFamily="34" charset="0"/>
              </a:rPr>
              <a:t>cho </a:t>
            </a:r>
            <a:r>
              <a:rPr lang="en-US" b="1" smtClean="0">
                <a:solidFill>
                  <a:srgbClr val="000099"/>
                </a:solidFill>
                <a:latin typeface="Arial" pitchFamily="34" charset="0"/>
                <a:cs typeface="Arial" pitchFamily="34" charset="0"/>
              </a:rPr>
              <a:t>văn </a:t>
            </a:r>
            <a:r>
              <a:rPr lang="en-US" b="1">
                <a:solidFill>
                  <a:srgbClr val="000099"/>
                </a:solidFill>
                <a:latin typeface="Arial" pitchFamily="34" charset="0"/>
                <a:cs typeface="Arial" pitchFamily="34" charset="0"/>
              </a:rPr>
              <a:t>bản.</a:t>
            </a:r>
            <a:endParaRPr lang="vi-VN" b="1" dirty="0">
              <a:solidFill>
                <a:srgbClr val="000099"/>
              </a:solidFill>
              <a:cs typeface="Arial" pitchFamily="34" charset="0"/>
            </a:endParaRPr>
          </a:p>
        </p:txBody>
      </p:sp>
      <p:pic>
        <p:nvPicPr>
          <p:cNvPr id="10" name="Picture 9"/>
          <p:cNvPicPr>
            <a:picLocks noChangeAspect="1"/>
          </p:cNvPicPr>
          <p:nvPr/>
        </p:nvPicPr>
        <p:blipFill>
          <a:blip r:embed="rId10">
            <a:duotone>
              <a:prstClr val="black"/>
              <a:srgbClr val="FFFF00">
                <a:tint val="45000"/>
                <a:satMod val="400000"/>
              </a:srgbClr>
            </a:duotone>
            <a:extLst>
              <a:ext uri="{BEBA8EAE-BF5A-486C-A8C5-ECC9F3942E4B}">
                <a14:imgProps xmlns:a14="http://schemas.microsoft.com/office/drawing/2010/main">
                  <a14:imgLayer r:embed="rId11">
                    <a14:imgEffect>
                      <a14:artisticPencilSketch/>
                    </a14:imgEffect>
                  </a14:imgLayer>
                </a14:imgProps>
              </a:ext>
              <a:ext uri="{28A0092B-C50C-407E-A947-70E740481C1C}">
                <a14:useLocalDpi xmlns:a14="http://schemas.microsoft.com/office/drawing/2010/main" val="0"/>
              </a:ext>
            </a:extLst>
          </a:blip>
          <a:stretch>
            <a:fillRect/>
          </a:stretch>
        </p:blipFill>
        <p:spPr>
          <a:xfrm>
            <a:off x="8226709" y="2419350"/>
            <a:ext cx="603557" cy="361432"/>
          </a:xfrm>
          <a:prstGeom prst="rect">
            <a:avLst/>
          </a:prstGeom>
        </p:spPr>
      </p:pic>
      <p:sp>
        <p:nvSpPr>
          <p:cNvPr id="11" name="Rectangle 10"/>
          <p:cNvSpPr/>
          <p:nvPr/>
        </p:nvSpPr>
        <p:spPr>
          <a:xfrm>
            <a:off x="4267200" y="2889286"/>
            <a:ext cx="3894202" cy="36826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defTabSz="713232">
              <a:defRPr/>
            </a:pPr>
            <a:r>
              <a:rPr lang="en-US" b="1" dirty="0">
                <a:solidFill>
                  <a:srgbClr val="000099"/>
                </a:solidFill>
                <a:latin typeface="Arial" pitchFamily="34" charset="0"/>
                <a:cs typeface="Arial" pitchFamily="34" charset="0"/>
              </a:rPr>
              <a:t>D</a:t>
            </a:r>
            <a:r>
              <a:rPr lang="vi-VN" b="1" smtClean="0">
                <a:solidFill>
                  <a:srgbClr val="000099"/>
                </a:solidFill>
                <a:cs typeface="Arial" pitchFamily="34" charset="0"/>
              </a:rPr>
              <a:t>. </a:t>
            </a:r>
            <a:r>
              <a:rPr lang="en-US" b="1" smtClean="0">
                <a:solidFill>
                  <a:srgbClr val="000099"/>
                </a:solidFill>
                <a:latin typeface="Arial" pitchFamily="34" charset="0"/>
                <a:cs typeface="Arial" pitchFamily="34" charset="0"/>
              </a:rPr>
              <a:t>Cho cả hình ảnh và văn bản.</a:t>
            </a:r>
            <a:endParaRPr lang="en-US" b="1" dirty="0">
              <a:solidFill>
                <a:srgbClr val="000099"/>
              </a:solidFill>
              <a:latin typeface="Arial" pitchFamily="34" charset="0"/>
              <a:cs typeface="Arial" pitchFamily="34" charset="0"/>
            </a:endParaRPr>
          </a:p>
        </p:txBody>
      </p:sp>
      <p:pic>
        <p:nvPicPr>
          <p:cNvPr id="12" name="Picture 11"/>
          <p:cNvPicPr>
            <a:picLocks noChangeAspect="1"/>
          </p:cNvPicPr>
          <p:nvPr/>
        </p:nvPicPr>
        <p:blipFill>
          <a:blip r:embed="rId10">
            <a:duotone>
              <a:prstClr val="black"/>
              <a:srgbClr val="FFFF00">
                <a:tint val="45000"/>
                <a:satMod val="400000"/>
              </a:srgbClr>
            </a:duotone>
            <a:extLst>
              <a:ext uri="{BEBA8EAE-BF5A-486C-A8C5-ECC9F3942E4B}">
                <a14:imgProps xmlns:a14="http://schemas.microsoft.com/office/drawing/2010/main">
                  <a14:imgLayer r:embed="rId11">
                    <a14:imgEffect>
                      <a14:artisticPencilSketch/>
                    </a14:imgEffect>
                  </a14:imgLayer>
                </a14:imgProps>
              </a:ext>
              <a:ext uri="{28A0092B-C50C-407E-A947-70E740481C1C}">
                <a14:useLocalDpi xmlns:a14="http://schemas.microsoft.com/office/drawing/2010/main" val="0"/>
              </a:ext>
            </a:extLst>
          </a:blip>
          <a:stretch>
            <a:fillRect/>
          </a:stretch>
        </p:blipFill>
        <p:spPr>
          <a:xfrm>
            <a:off x="8217207" y="2881012"/>
            <a:ext cx="603557" cy="361432"/>
          </a:xfrm>
          <a:prstGeom prst="rect">
            <a:avLst/>
          </a:prstGeom>
        </p:spPr>
      </p:pic>
      <p:pic>
        <p:nvPicPr>
          <p:cNvPr id="13" name="câu 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495800" y="-487363"/>
            <a:ext cx="487363" cy="487363"/>
          </a:xfrm>
          <a:prstGeom prst="rect">
            <a:avLst/>
          </a:prstGeom>
        </p:spPr>
      </p:pic>
    </p:spTree>
    <p:extLst>
      <p:ext uri="{BB962C8B-B14F-4D97-AF65-F5344CB8AC3E}">
        <p14:creationId xmlns:p14="http://schemas.microsoft.com/office/powerpoint/2010/main" val="2847466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768" fill="hold"/>
                                        <p:tgtEl>
                                          <p:spTgt spid="13"/>
                                        </p:tgtEl>
                                      </p:cBhvr>
                                    </p:cmd>
                                  </p:childTnLst>
                                </p:cTn>
                              </p:par>
                              <p:par>
                                <p:cTn id="7" presetID="16" presetClass="entr" presetSubtype="21"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500"/>
                                        <p:tgtEl>
                                          <p:spTgt spid="3"/>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1000" fill="hold"/>
                                        <p:tgtEl>
                                          <p:spTgt spid="4"/>
                                        </p:tgtEl>
                                        <p:attrNameLst>
                                          <p:attrName>fillcolor</p:attrName>
                                        </p:attrNameLst>
                                      </p:cBhvr>
                                      <p:to>
                                        <a:srgbClr val="1AF444"/>
                                      </p:to>
                                    </p:animClr>
                                    <p:set>
                                      <p:cBhvr>
                                        <p:cTn id="30" dur="1000" fill="hold"/>
                                        <p:tgtEl>
                                          <p:spTgt spid="4"/>
                                        </p:tgtEl>
                                        <p:attrNameLst>
                                          <p:attrName>fill.type</p:attrName>
                                        </p:attrNameLst>
                                      </p:cBhvr>
                                      <p:to>
                                        <p:strVal val="solid"/>
                                      </p:to>
                                    </p:set>
                                    <p:set>
                                      <p:cBhvr>
                                        <p:cTn id="31" dur="1000" fill="hold"/>
                                        <p:tgtEl>
                                          <p:spTgt spid="4"/>
                                        </p:tgtEl>
                                        <p:attrNameLst>
                                          <p:attrName>fill.on</p:attrName>
                                        </p:attrNameLst>
                                      </p:cBhvr>
                                      <p:to>
                                        <p:strVal val="true"/>
                                      </p:to>
                                    </p:set>
                                  </p:childTnLst>
                                </p:cTn>
                              </p:par>
                              <p:par>
                                <p:cTn id="32" presetID="23" presetClass="entr" presetSubtype="32"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4*#ppt_w"/>
                                          </p:val>
                                        </p:tav>
                                        <p:tav tm="100000">
                                          <p:val>
                                            <p:strVal val="#ppt_w"/>
                                          </p:val>
                                        </p:tav>
                                      </p:tavLst>
                                    </p:anim>
                                    <p:anim calcmode="lin" valueType="num">
                                      <p:cBhvr>
                                        <p:cTn id="35" dur="100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4"/>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1" presetClass="emph" presetSubtype="2" accel="20000" fill="hold" nodeType="clickEffect">
                                  <p:stCondLst>
                                    <p:cond delay="0"/>
                                  </p:stCondLst>
                                  <p:childTnLst>
                                    <p:animClr clrSpc="rgb" dir="cw">
                                      <p:cBhvr>
                                        <p:cTn id="40" dur="1000" fill="hold"/>
                                        <p:tgtEl>
                                          <p:spTgt spid="5"/>
                                        </p:tgtEl>
                                        <p:attrNameLst>
                                          <p:attrName>fillcolor</p:attrName>
                                        </p:attrNameLst>
                                      </p:cBhvr>
                                      <p:to>
                                        <a:srgbClr val="E7FD11"/>
                                      </p:to>
                                    </p:animClr>
                                    <p:set>
                                      <p:cBhvr>
                                        <p:cTn id="41" dur="1000" fill="hold"/>
                                        <p:tgtEl>
                                          <p:spTgt spid="5"/>
                                        </p:tgtEl>
                                        <p:attrNameLst>
                                          <p:attrName>fill.type</p:attrName>
                                        </p:attrNameLst>
                                      </p:cBhvr>
                                      <p:to>
                                        <p:strVal val="solid"/>
                                      </p:to>
                                    </p:set>
                                    <p:set>
                                      <p:cBhvr>
                                        <p:cTn id="42" dur="1000" fill="hold"/>
                                        <p:tgtEl>
                                          <p:spTgt spid="5"/>
                                        </p:tgtEl>
                                        <p:attrNameLst>
                                          <p:attrName>fill.on</p:attrName>
                                        </p:attrNameLst>
                                      </p:cBhvr>
                                      <p:to>
                                        <p:strVal val="true"/>
                                      </p:to>
                                    </p:set>
                                  </p:childTnLst>
                                </p:cTn>
                              </p:par>
                              <p:par>
                                <p:cTn id="43" presetID="23" presetClass="entr" presetSubtype="32"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strVal val="4*#ppt_w"/>
                                          </p:val>
                                        </p:tav>
                                        <p:tav tm="100000">
                                          <p:val>
                                            <p:strVal val="#ppt_w"/>
                                          </p:val>
                                        </p:tav>
                                      </p:tavLst>
                                    </p:anim>
                                    <p:anim calcmode="lin" valueType="num">
                                      <p:cBhvr>
                                        <p:cTn id="46" dur="100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5"/>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1000" fill="hold"/>
                                        <p:tgtEl>
                                          <p:spTgt spid="9"/>
                                        </p:tgtEl>
                                        <p:attrNameLst>
                                          <p:attrName>fillcolor</p:attrName>
                                        </p:attrNameLst>
                                      </p:cBhvr>
                                      <p:to>
                                        <a:srgbClr val="E7FD11"/>
                                      </p:to>
                                    </p:animClr>
                                    <p:set>
                                      <p:cBhvr>
                                        <p:cTn id="52" dur="1000" fill="hold"/>
                                        <p:tgtEl>
                                          <p:spTgt spid="9"/>
                                        </p:tgtEl>
                                        <p:attrNameLst>
                                          <p:attrName>fill.type</p:attrName>
                                        </p:attrNameLst>
                                      </p:cBhvr>
                                      <p:to>
                                        <p:strVal val="solid"/>
                                      </p:to>
                                    </p:set>
                                    <p:set>
                                      <p:cBhvr>
                                        <p:cTn id="53" dur="1000" fill="hold"/>
                                        <p:tgtEl>
                                          <p:spTgt spid="9"/>
                                        </p:tgtEl>
                                        <p:attrNameLst>
                                          <p:attrName>fill.on</p:attrName>
                                        </p:attrNameLst>
                                      </p:cBhvr>
                                      <p:to>
                                        <p:strVal val="true"/>
                                      </p:to>
                                    </p:set>
                                  </p:childTnLst>
                                </p:cTn>
                              </p:par>
                              <p:par>
                                <p:cTn id="54" presetID="23" presetClass="entr" presetSubtype="32"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strVal val="4*#ppt_w"/>
                                          </p:val>
                                        </p:tav>
                                        <p:tav tm="100000">
                                          <p:val>
                                            <p:strVal val="#ppt_w"/>
                                          </p:val>
                                        </p:tav>
                                      </p:tavLst>
                                    </p:anim>
                                    <p:anim calcmode="lin" valueType="num">
                                      <p:cBhvr>
                                        <p:cTn id="57" dur="100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1000" fill="hold"/>
                                        <p:tgtEl>
                                          <p:spTgt spid="11"/>
                                        </p:tgtEl>
                                        <p:attrNameLst>
                                          <p:attrName>fillcolor</p:attrName>
                                        </p:attrNameLst>
                                      </p:cBhvr>
                                      <p:to>
                                        <a:srgbClr val="E7FD11"/>
                                      </p:to>
                                    </p:animClr>
                                    <p:set>
                                      <p:cBhvr>
                                        <p:cTn id="63" dur="1000" fill="hold"/>
                                        <p:tgtEl>
                                          <p:spTgt spid="11"/>
                                        </p:tgtEl>
                                        <p:attrNameLst>
                                          <p:attrName>fill.type</p:attrName>
                                        </p:attrNameLst>
                                      </p:cBhvr>
                                      <p:to>
                                        <p:strVal val="solid"/>
                                      </p:to>
                                    </p:set>
                                    <p:set>
                                      <p:cBhvr>
                                        <p:cTn id="64" dur="1000" fill="hold"/>
                                        <p:tgtEl>
                                          <p:spTgt spid="11"/>
                                        </p:tgtEl>
                                        <p:attrNameLst>
                                          <p:attrName>fill.on</p:attrName>
                                        </p:attrNameLst>
                                      </p:cBhvr>
                                      <p:to>
                                        <p:strVal val="true"/>
                                      </p:to>
                                    </p:set>
                                  </p:childTnLst>
                                </p:cTn>
                              </p:par>
                              <p:par>
                                <p:cTn id="65" presetID="23" presetClass="entr" presetSubtype="32"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strVal val="4*#ppt_w"/>
                                          </p:val>
                                        </p:tav>
                                        <p:tav tm="100000">
                                          <p:val>
                                            <p:strVal val="#ppt_w"/>
                                          </p:val>
                                        </p:tav>
                                      </p:tavLst>
                                    </p:anim>
                                    <p:anim calcmode="lin" valueType="num">
                                      <p:cBhvr>
                                        <p:cTn id="68" dur="100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11"/>
                  </p:tgtEl>
                </p:cond>
              </p:nextCondLst>
            </p:seq>
            <p:audio>
              <p:cMediaNode vol="80000">
                <p:cTn id="69" fill="hold" display="0">
                  <p:stCondLst>
                    <p:cond delay="indefinite"/>
                  </p:stCondLst>
                  <p:endCondLst>
                    <p:cond evt="onStopAudio" delay="0">
                      <p:tgtEl>
                        <p:sldTgt/>
                      </p:tgtEl>
                    </p:cond>
                  </p:endCondLst>
                </p:cTn>
                <p:tgtEl>
                  <p:spTgt spid="13"/>
                </p:tgtEl>
              </p:cMediaNode>
            </p:audio>
          </p:childTnLst>
        </p:cTn>
      </p:par>
    </p:tnLst>
    <p:bldLst>
      <p:bldP spid="3" grpId="0"/>
      <p:bldP spid="4" grpId="0" animBg="1"/>
      <p:bldP spid="5" grpId="0" animBg="1"/>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8" name="Cloud 7">
            <a:hlinkClick r:id="rId8" action="ppaction://hlinksldjump"/>
          </p:cNvPr>
          <p:cNvSpPr/>
          <p:nvPr/>
        </p:nvSpPr>
        <p:spPr>
          <a:xfrm>
            <a:off x="7293253" y="4095750"/>
            <a:ext cx="1811866" cy="1047750"/>
          </a:xfrm>
          <a:prstGeom prst="cloud">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lIns="71323" tIns="35662" rIns="71323" bIns="35662" rtlCol="0" anchor="ctr"/>
          <a:lstStyle/>
          <a:p>
            <a:pPr algn="ctr" defTabSz="713232">
              <a:defRPr/>
            </a:pPr>
            <a:r>
              <a:rPr lang="en-US" sz="2400" b="1" smtClean="0">
                <a:solidFill>
                  <a:srgbClr val="1F497D">
                    <a:lumMod val="60000"/>
                    <a:lumOff val="40000"/>
                  </a:srgbClr>
                </a:solidFill>
                <a:latin typeface="Arial "/>
                <a:cs typeface="Times New Roman" pitchFamily="18" charset="0"/>
              </a:rPr>
              <a:t>Return</a:t>
            </a:r>
            <a:endParaRPr lang="vi-VN" sz="2400" b="1" dirty="0">
              <a:solidFill>
                <a:srgbClr val="1F497D">
                  <a:lumMod val="60000"/>
                  <a:lumOff val="40000"/>
                </a:srgbClr>
              </a:solidFill>
              <a:latin typeface="Arial "/>
              <a:cs typeface="Times New Roman" pitchFamily="18" charset="0"/>
            </a:endParaRPr>
          </a:p>
        </p:txBody>
      </p:sp>
      <p:sp>
        <p:nvSpPr>
          <p:cNvPr id="23" name="Snip Diagonal Corner Rectangle 22"/>
          <p:cNvSpPr/>
          <p:nvPr/>
        </p:nvSpPr>
        <p:spPr>
          <a:xfrm>
            <a:off x="4495800" y="552450"/>
            <a:ext cx="4076219" cy="419100"/>
          </a:xfrm>
          <a:prstGeom prst="snip2Diag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just" defTabSz="713232">
              <a:defRPr/>
            </a:pPr>
            <a:r>
              <a:rPr lang="vi-VN" sz="2000" b="1" smtClean="0">
                <a:solidFill>
                  <a:srgbClr val="FF0000"/>
                </a:solidFill>
                <a:effectLst>
                  <a:outerShdw blurRad="38100" dist="38100" dir="2700000" algn="tl">
                    <a:srgbClr val="C0C0C0"/>
                  </a:outerShdw>
                </a:effectLst>
                <a:latin typeface="Arial "/>
                <a:cs typeface="Times New Roman" pitchFamily="18" charset="0"/>
              </a:rPr>
              <a:t>Phát biểu nào sau đây là sai?</a:t>
            </a:r>
            <a:endParaRPr lang="vi-VN" sz="2000" b="1" dirty="0">
              <a:solidFill>
                <a:srgbClr val="FF0000"/>
              </a:solidFill>
              <a:effectLst>
                <a:outerShdw blurRad="38100" dist="38100" dir="2700000" algn="tl">
                  <a:srgbClr val="C0C0C0"/>
                </a:outerShdw>
              </a:effectLst>
              <a:latin typeface="Arial "/>
              <a:cs typeface="Times New Roman" pitchFamily="18" charset="0"/>
            </a:endParaRPr>
          </a:p>
        </p:txBody>
      </p:sp>
      <p:sp>
        <p:nvSpPr>
          <p:cNvPr id="24" name="Rectangle 23"/>
          <p:cNvSpPr/>
          <p:nvPr/>
        </p:nvSpPr>
        <p:spPr>
          <a:xfrm>
            <a:off x="4191000" y="971550"/>
            <a:ext cx="4364086" cy="5131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just" defTabSz="713232">
              <a:defRPr/>
            </a:pPr>
            <a:r>
              <a:rPr lang="vi-VN" sz="1700" b="1" dirty="0">
                <a:solidFill>
                  <a:srgbClr val="000099"/>
                </a:solidFill>
                <a:latin typeface="Arial" pitchFamily="34" charset="0"/>
                <a:cs typeface="Arial" pitchFamily="34" charset="0"/>
              </a:rPr>
              <a:t>A</a:t>
            </a:r>
            <a:r>
              <a:rPr lang="vi-VN" sz="1700" b="1">
                <a:solidFill>
                  <a:srgbClr val="000099"/>
                </a:solidFill>
                <a:latin typeface="Arial" pitchFamily="34" charset="0"/>
                <a:cs typeface="Arial" pitchFamily="34" charset="0"/>
              </a:rPr>
              <a:t>.</a:t>
            </a:r>
            <a:r>
              <a:rPr lang="en-US" sz="1700" b="1">
                <a:solidFill>
                  <a:srgbClr val="000099"/>
                </a:solidFill>
                <a:latin typeface="Arial" pitchFamily="34" charset="0"/>
                <a:cs typeface="Arial" pitchFamily="34" charset="0"/>
              </a:rPr>
              <a:t> </a:t>
            </a:r>
            <a:r>
              <a:rPr lang="en-US" sz="1700" b="1">
                <a:solidFill>
                  <a:srgbClr val="000099"/>
                </a:solidFill>
                <a:latin typeface="Arial" pitchFamily="34" charset="0"/>
                <a:cs typeface="Arial" pitchFamily="34" charset="0"/>
              </a:rPr>
              <a:t>Hiệu ứng chuyển trang là cách thức trang chiếu xuất hiện khi </a:t>
            </a:r>
            <a:r>
              <a:rPr lang="en-US" sz="1700" b="1">
                <a:solidFill>
                  <a:srgbClr val="000099"/>
                </a:solidFill>
                <a:latin typeface="Arial" pitchFamily="34" charset="0"/>
                <a:cs typeface="Arial" pitchFamily="34" charset="0"/>
              </a:rPr>
              <a:t>trình </a:t>
            </a:r>
            <a:r>
              <a:rPr lang="en-US" sz="1700" b="1" smtClean="0">
                <a:solidFill>
                  <a:srgbClr val="000099"/>
                </a:solidFill>
                <a:latin typeface="Arial" pitchFamily="34" charset="0"/>
                <a:cs typeface="Arial" pitchFamily="34" charset="0"/>
              </a:rPr>
              <a:t>chiếu.</a:t>
            </a:r>
            <a:endParaRPr lang="vi-VN" sz="1700"/>
          </a:p>
        </p:txBody>
      </p:sp>
      <p:sp>
        <p:nvSpPr>
          <p:cNvPr id="25" name="Rectangle 24"/>
          <p:cNvSpPr/>
          <p:nvPr/>
        </p:nvSpPr>
        <p:spPr>
          <a:xfrm>
            <a:off x="4191000" y="2190750"/>
            <a:ext cx="4364086" cy="5524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just" defTabSz="713232">
              <a:defRPr/>
            </a:pPr>
            <a:r>
              <a:rPr lang="en-US" sz="1700" b="1" dirty="0">
                <a:solidFill>
                  <a:srgbClr val="000099"/>
                </a:solidFill>
                <a:latin typeface="Arial" pitchFamily="34" charset="0"/>
                <a:cs typeface="Arial" pitchFamily="34" charset="0"/>
              </a:rPr>
              <a:t>C</a:t>
            </a:r>
            <a:r>
              <a:rPr lang="vi-VN" sz="1700" b="1" dirty="0">
                <a:solidFill>
                  <a:srgbClr val="000099"/>
                </a:solidFill>
                <a:latin typeface="Arial" pitchFamily="34" charset="0"/>
                <a:cs typeface="Arial" pitchFamily="34" charset="0"/>
              </a:rPr>
              <a:t>.</a:t>
            </a:r>
            <a:r>
              <a:rPr lang="en-US" sz="1700" b="1" dirty="0">
                <a:solidFill>
                  <a:srgbClr val="000099"/>
                </a:solidFill>
                <a:latin typeface="Arial" pitchFamily="34" charset="0"/>
                <a:cs typeface="Arial" pitchFamily="34" charset="0"/>
              </a:rPr>
              <a:t> </a:t>
            </a:r>
            <a:r>
              <a:rPr lang="vi-VN" sz="1700" b="1" dirty="0">
                <a:solidFill>
                  <a:srgbClr val="000099"/>
                </a:solidFill>
                <a:latin typeface="Arial" pitchFamily="34" charset="0"/>
                <a:cs typeface="Arial" pitchFamily="34" charset="0"/>
              </a:rPr>
              <a:t>Mỗi trang chiếu có thể có nhiều kiểu hiệu ứng chuyển trang. </a:t>
            </a:r>
            <a:endParaRPr lang="vi-VN" sz="1700" dirty="0"/>
          </a:p>
        </p:txBody>
      </p:sp>
      <p:pic>
        <p:nvPicPr>
          <p:cNvPr id="26" name="Picture 25"/>
          <p:cNvPicPr>
            <a:picLocks noChangeAspect="1"/>
          </p:cNvPicPr>
          <p:nvPr/>
        </p:nvPicPr>
        <p:blipFill>
          <a:blip r:embed="rId9">
            <a:duotone>
              <a:prstClr val="black"/>
              <a:srgbClr val="FFFF00">
                <a:tint val="45000"/>
                <a:satMod val="400000"/>
              </a:srgbClr>
            </a:duotone>
            <a:extLst>
              <a:ext uri="{BEBA8EAE-BF5A-486C-A8C5-ECC9F3942E4B}">
                <a14:imgProps xmlns:a14="http://schemas.microsoft.com/office/drawing/2010/main">
                  <a14:imgLayer r:embed="rId10">
                    <a14:imgEffect>
                      <a14:artisticPencilSketch/>
                    </a14:imgEffect>
                  </a14:imgLayer>
                </a14:imgProps>
              </a:ext>
              <a:ext uri="{28A0092B-C50C-407E-A947-70E740481C1C}">
                <a14:useLocalDpi xmlns:a14="http://schemas.microsoft.com/office/drawing/2010/main" val="0"/>
              </a:ext>
            </a:extLst>
          </a:blip>
          <a:stretch>
            <a:fillRect/>
          </a:stretch>
        </p:blipFill>
        <p:spPr>
          <a:xfrm>
            <a:off x="8419346" y="1005169"/>
            <a:ext cx="580138" cy="347381"/>
          </a:xfrm>
          <a:prstGeom prst="rect">
            <a:avLst/>
          </a:prstGeom>
        </p:spPr>
      </p:pic>
      <p:pic>
        <p:nvPicPr>
          <p:cNvPr id="27" name="Picture 26"/>
          <p:cNvPicPr>
            <a:picLocks noChangeAspect="1"/>
          </p:cNvPicPr>
          <p:nvPr/>
        </p:nvPicPr>
        <p:blipFill>
          <a:blip r:embed="rId11">
            <a:duotone>
              <a:prstClr val="black"/>
              <a:srgbClr val="00B050">
                <a:tint val="45000"/>
                <a:satMod val="400000"/>
              </a:srgbClr>
            </a:duotone>
            <a:extLst>
              <a:ext uri="{BEBA8EAE-BF5A-486C-A8C5-ECC9F3942E4B}">
                <a14:imgProps xmlns:a14="http://schemas.microsoft.com/office/drawing/2010/main">
                  <a14:imgLayer r:embed="rId12">
                    <a14:imgEffect>
                      <a14:artisticMosiaicBubbles/>
                    </a14:imgEffect>
                  </a14:imgLayer>
                </a14:imgProps>
              </a:ext>
              <a:ext uri="{28A0092B-C50C-407E-A947-70E740481C1C}">
                <a14:useLocalDpi xmlns:a14="http://schemas.microsoft.com/office/drawing/2010/main" val="0"/>
              </a:ext>
            </a:extLst>
          </a:blip>
          <a:stretch>
            <a:fillRect/>
          </a:stretch>
        </p:blipFill>
        <p:spPr>
          <a:xfrm>
            <a:off x="8402686" y="2310371"/>
            <a:ext cx="638152" cy="337579"/>
          </a:xfrm>
          <a:prstGeom prst="rect">
            <a:avLst/>
          </a:prstGeom>
        </p:spPr>
      </p:pic>
      <p:sp>
        <p:nvSpPr>
          <p:cNvPr id="28" name="Rectangle 27"/>
          <p:cNvSpPr/>
          <p:nvPr/>
        </p:nvSpPr>
        <p:spPr>
          <a:xfrm>
            <a:off x="4187129" y="1570567"/>
            <a:ext cx="4364086" cy="5393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just" defTabSz="713232">
              <a:defRPr/>
            </a:pPr>
            <a:r>
              <a:rPr lang="en-US" sz="1700" b="1" dirty="0">
                <a:solidFill>
                  <a:srgbClr val="000099"/>
                </a:solidFill>
                <a:latin typeface="Arial" pitchFamily="34" charset="0"/>
                <a:cs typeface="Arial" pitchFamily="34" charset="0"/>
              </a:rPr>
              <a:t>B</a:t>
            </a:r>
            <a:r>
              <a:rPr lang="vi-VN" sz="1700" b="1">
                <a:solidFill>
                  <a:srgbClr val="000099"/>
                </a:solidFill>
                <a:latin typeface="Arial" pitchFamily="34" charset="0"/>
                <a:cs typeface="Arial" pitchFamily="34" charset="0"/>
              </a:rPr>
              <a:t>. </a:t>
            </a:r>
            <a:r>
              <a:rPr lang="vi-VN" sz="1700" b="1">
                <a:solidFill>
                  <a:srgbClr val="000099"/>
                </a:solidFill>
                <a:latin typeface="Arial" pitchFamily="34" charset="0"/>
                <a:cs typeface="Arial" pitchFamily="34" charset="0"/>
              </a:rPr>
              <a:t>Hiệu ứng chuyển trang giúp cho bài </a:t>
            </a:r>
            <a:r>
              <a:rPr lang="en-US" sz="1700" b="1">
                <a:solidFill>
                  <a:srgbClr val="000099"/>
                </a:solidFill>
                <a:latin typeface="Arial" pitchFamily="34" charset="0"/>
                <a:cs typeface="Arial" pitchFamily="34" charset="0"/>
              </a:rPr>
              <a:t>trình chiếu </a:t>
            </a:r>
            <a:r>
              <a:rPr lang="vi-VN" sz="1700" b="1">
                <a:solidFill>
                  <a:srgbClr val="000099"/>
                </a:solidFill>
                <a:latin typeface="Arial" pitchFamily="34" charset="0"/>
                <a:cs typeface="Arial" pitchFamily="34" charset="0"/>
              </a:rPr>
              <a:t>sinh động và hấp dẫn hơn</a:t>
            </a:r>
            <a:r>
              <a:rPr lang="vi-VN" sz="1700" b="1">
                <a:solidFill>
                  <a:srgbClr val="000099"/>
                </a:solidFill>
                <a:latin typeface="Arial" pitchFamily="34" charset="0"/>
                <a:cs typeface="Arial" pitchFamily="34" charset="0"/>
              </a:rPr>
              <a:t>.</a:t>
            </a:r>
            <a:r>
              <a:rPr lang="en-US" sz="1700" b="1">
                <a:solidFill>
                  <a:srgbClr val="000099"/>
                </a:solidFill>
                <a:latin typeface="Arial" pitchFamily="34" charset="0"/>
                <a:cs typeface="Arial" pitchFamily="34" charset="0"/>
              </a:rPr>
              <a:t> </a:t>
            </a:r>
            <a:endParaRPr lang="en-US" sz="1700" b="1" dirty="0">
              <a:solidFill>
                <a:srgbClr val="000099"/>
              </a:solidFill>
              <a:latin typeface="Arial" pitchFamily="34" charset="0"/>
              <a:cs typeface="Arial" pitchFamily="34" charset="0"/>
            </a:endParaRPr>
          </a:p>
        </p:txBody>
      </p:sp>
      <p:pic>
        <p:nvPicPr>
          <p:cNvPr id="29" name="Picture 28"/>
          <p:cNvPicPr>
            <a:picLocks noChangeAspect="1"/>
          </p:cNvPicPr>
          <p:nvPr/>
        </p:nvPicPr>
        <p:blipFill>
          <a:blip r:embed="rId13" cstate="print">
            <a:duotone>
              <a:prstClr val="black"/>
              <a:srgbClr val="FFFF00">
                <a:tint val="45000"/>
                <a:satMod val="400000"/>
              </a:srgbClr>
            </a:duotone>
            <a:extLst>
              <a:ext uri="{BEBA8EAE-BF5A-486C-A8C5-ECC9F3942E4B}">
                <a14:imgProps xmlns:a14="http://schemas.microsoft.com/office/drawing/2010/main">
                  <a14:imgLayer r:embed="rId14">
                    <a14:imgEffect>
                      <a14:artisticPencilSketch/>
                    </a14:imgEffect>
                  </a14:imgLayer>
                </a14:imgProps>
              </a:ext>
              <a:ext uri="{28A0092B-C50C-407E-A947-70E740481C1C}">
                <a14:useLocalDpi xmlns:a14="http://schemas.microsoft.com/office/drawing/2010/main" val="0"/>
              </a:ext>
            </a:extLst>
          </a:blip>
          <a:stretch>
            <a:fillRect/>
          </a:stretch>
        </p:blipFill>
        <p:spPr>
          <a:xfrm>
            <a:off x="8458200" y="1657350"/>
            <a:ext cx="543862" cy="353944"/>
          </a:xfrm>
          <a:prstGeom prst="rect">
            <a:avLst/>
          </a:prstGeom>
        </p:spPr>
      </p:pic>
      <p:sp>
        <p:nvSpPr>
          <p:cNvPr id="13" name="Rectangle 12"/>
          <p:cNvSpPr/>
          <p:nvPr/>
        </p:nvSpPr>
        <p:spPr>
          <a:xfrm>
            <a:off x="4191000" y="2800350"/>
            <a:ext cx="4364086" cy="5334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just" defTabSz="713232">
              <a:defRPr/>
            </a:pPr>
            <a:r>
              <a:rPr lang="en-US" sz="1700" b="1" dirty="0">
                <a:solidFill>
                  <a:srgbClr val="000099"/>
                </a:solidFill>
                <a:latin typeface="Arial" pitchFamily="34" charset="0"/>
                <a:cs typeface="Arial" pitchFamily="34" charset="0"/>
              </a:rPr>
              <a:t>D</a:t>
            </a:r>
            <a:r>
              <a:rPr lang="vi-VN" sz="1700" b="1">
                <a:solidFill>
                  <a:srgbClr val="000099"/>
                </a:solidFill>
                <a:latin typeface="Arial" pitchFamily="34" charset="0"/>
                <a:cs typeface="Arial" pitchFamily="34" charset="0"/>
              </a:rPr>
              <a:t>. Trong một bài trình chiếu có thể có nhiều hiệu ứng chuyển trang khác nhau.</a:t>
            </a:r>
            <a:endParaRPr lang="en-US" sz="1700" b="1">
              <a:solidFill>
                <a:srgbClr val="000099"/>
              </a:solidFill>
              <a:latin typeface="Arial" pitchFamily="34" charset="0"/>
              <a:cs typeface="Arial" pitchFamily="34" charset="0"/>
            </a:endParaRPr>
          </a:p>
        </p:txBody>
      </p:sp>
      <p:pic>
        <p:nvPicPr>
          <p:cNvPr id="14" name="Picture 13"/>
          <p:cNvPicPr>
            <a:picLocks noChangeAspect="1"/>
          </p:cNvPicPr>
          <p:nvPr/>
        </p:nvPicPr>
        <p:blipFill>
          <a:blip r:embed="rId13" cstate="print">
            <a:duotone>
              <a:prstClr val="black"/>
              <a:srgbClr val="FFFF00">
                <a:tint val="45000"/>
                <a:satMod val="400000"/>
              </a:srgbClr>
            </a:duotone>
            <a:extLst>
              <a:ext uri="{BEBA8EAE-BF5A-486C-A8C5-ECC9F3942E4B}">
                <a14:imgProps xmlns:a14="http://schemas.microsoft.com/office/drawing/2010/main">
                  <a14:imgLayer r:embed="rId14">
                    <a14:imgEffect>
                      <a14:artisticPencilSketch/>
                    </a14:imgEffect>
                  </a14:imgLayer>
                </a14:imgProps>
              </a:ext>
              <a:ext uri="{28A0092B-C50C-407E-A947-70E740481C1C}">
                <a14:useLocalDpi xmlns:a14="http://schemas.microsoft.com/office/drawing/2010/main" val="0"/>
              </a:ext>
            </a:extLst>
          </a:blip>
          <a:stretch>
            <a:fillRect/>
          </a:stretch>
        </p:blipFill>
        <p:spPr>
          <a:xfrm>
            <a:off x="8534400" y="2876550"/>
            <a:ext cx="543862" cy="353944"/>
          </a:xfrm>
          <a:prstGeom prst="rect">
            <a:avLst/>
          </a:prstGeom>
        </p:spPr>
      </p:pic>
      <p:pic>
        <p:nvPicPr>
          <p:cNvPr id="3" name="Câu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344458" y="-473340"/>
            <a:ext cx="487363" cy="487363"/>
          </a:xfrm>
          <a:prstGeom prst="rect">
            <a:avLst/>
          </a:prstGeom>
        </p:spPr>
      </p:pic>
    </p:spTree>
    <p:extLst>
      <p:ext uri="{BB962C8B-B14F-4D97-AF65-F5344CB8AC3E}">
        <p14:creationId xmlns:p14="http://schemas.microsoft.com/office/powerpoint/2010/main" val="38050117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210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24"/>
                                        </p:tgtEl>
                                        <p:attrNameLst>
                                          <p:attrName>fillcolor</p:attrName>
                                        </p:attrNameLst>
                                      </p:cBhvr>
                                      <p:to>
                                        <a:srgbClr val="E7FD11"/>
                                      </p:to>
                                    </p:animClr>
                                    <p:set>
                                      <p:cBhvr>
                                        <p:cTn id="31" dur="1000" fill="hold"/>
                                        <p:tgtEl>
                                          <p:spTgt spid="24"/>
                                        </p:tgtEl>
                                        <p:attrNameLst>
                                          <p:attrName>fill.type</p:attrName>
                                        </p:attrNameLst>
                                      </p:cBhvr>
                                      <p:to>
                                        <p:strVal val="solid"/>
                                      </p:to>
                                    </p:set>
                                    <p:set>
                                      <p:cBhvr>
                                        <p:cTn id="32" dur="1000" fill="hold"/>
                                        <p:tgtEl>
                                          <p:spTgt spid="24"/>
                                        </p:tgtEl>
                                        <p:attrNameLst>
                                          <p:attrName>fill.on</p:attrName>
                                        </p:attrNameLst>
                                      </p:cBhvr>
                                      <p:to>
                                        <p:strVal val="true"/>
                                      </p:to>
                                    </p:set>
                                  </p:childTnLst>
                                </p:cTn>
                              </p:par>
                              <p:par>
                                <p:cTn id="33" presetID="23" presetClass="entr" presetSubtype="3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1000" fill="hold"/>
                                        <p:tgtEl>
                                          <p:spTgt spid="26"/>
                                        </p:tgtEl>
                                        <p:attrNameLst>
                                          <p:attrName>ppt_w</p:attrName>
                                        </p:attrNameLst>
                                      </p:cBhvr>
                                      <p:tavLst>
                                        <p:tav tm="0">
                                          <p:val>
                                            <p:strVal val="4*#ppt_w"/>
                                          </p:val>
                                        </p:tav>
                                        <p:tav tm="100000">
                                          <p:val>
                                            <p:strVal val="#ppt_w"/>
                                          </p:val>
                                        </p:tav>
                                      </p:tavLst>
                                    </p:anim>
                                    <p:anim calcmode="lin" valueType="num">
                                      <p:cBhvr>
                                        <p:cTn id="36" dur="100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4"/>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1000" fill="hold"/>
                                        <p:tgtEl>
                                          <p:spTgt spid="25"/>
                                        </p:tgtEl>
                                        <p:attrNameLst>
                                          <p:attrName>fillcolor</p:attrName>
                                        </p:attrNameLst>
                                      </p:cBhvr>
                                      <p:to>
                                        <a:srgbClr val="1AF444"/>
                                      </p:to>
                                    </p:animClr>
                                    <p:set>
                                      <p:cBhvr>
                                        <p:cTn id="42" dur="1000" fill="hold"/>
                                        <p:tgtEl>
                                          <p:spTgt spid="25"/>
                                        </p:tgtEl>
                                        <p:attrNameLst>
                                          <p:attrName>fill.type</p:attrName>
                                        </p:attrNameLst>
                                      </p:cBhvr>
                                      <p:to>
                                        <p:strVal val="solid"/>
                                      </p:to>
                                    </p:set>
                                    <p:set>
                                      <p:cBhvr>
                                        <p:cTn id="43" dur="1000" fill="hold"/>
                                        <p:tgtEl>
                                          <p:spTgt spid="25"/>
                                        </p:tgtEl>
                                        <p:attrNameLst>
                                          <p:attrName>fill.on</p:attrName>
                                        </p:attrNameLst>
                                      </p:cBhvr>
                                      <p:to>
                                        <p:strVal val="true"/>
                                      </p:to>
                                    </p:set>
                                  </p:childTnLst>
                                </p:cTn>
                              </p:par>
                              <p:par>
                                <p:cTn id="44" presetID="23" presetClass="entr" presetSubtype="32"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1000" fill="hold"/>
                                        <p:tgtEl>
                                          <p:spTgt spid="27"/>
                                        </p:tgtEl>
                                        <p:attrNameLst>
                                          <p:attrName>ppt_w</p:attrName>
                                        </p:attrNameLst>
                                      </p:cBhvr>
                                      <p:tavLst>
                                        <p:tav tm="0">
                                          <p:val>
                                            <p:strVal val="4*#ppt_w"/>
                                          </p:val>
                                        </p:tav>
                                        <p:tav tm="100000">
                                          <p:val>
                                            <p:strVal val="#ppt_w"/>
                                          </p:val>
                                        </p:tav>
                                      </p:tavLst>
                                    </p:anim>
                                    <p:anim calcmode="lin" valueType="num">
                                      <p:cBhvr>
                                        <p:cTn id="47" dur="100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5"/>
                  </p:tgtEl>
                </p:cond>
              </p:nextCondLst>
            </p:seq>
            <p:seq concurrent="1" nextAc="seek">
              <p:cTn id="48" restart="whenNotActive" fill="hold" evtFilter="cancelBubble" nodeType="interactiveSeq">
                <p:stCondLst>
                  <p:cond evt="onClick" delay="0">
                    <p:tgtEl>
                      <p:spTgt spid="28"/>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1000" fill="hold"/>
                                        <p:tgtEl>
                                          <p:spTgt spid="28"/>
                                        </p:tgtEl>
                                        <p:attrNameLst>
                                          <p:attrName>fillcolor</p:attrName>
                                        </p:attrNameLst>
                                      </p:cBhvr>
                                      <p:to>
                                        <a:srgbClr val="E7FD11"/>
                                      </p:to>
                                    </p:animClr>
                                    <p:set>
                                      <p:cBhvr>
                                        <p:cTn id="53" dur="1000" fill="hold"/>
                                        <p:tgtEl>
                                          <p:spTgt spid="28"/>
                                        </p:tgtEl>
                                        <p:attrNameLst>
                                          <p:attrName>fill.type</p:attrName>
                                        </p:attrNameLst>
                                      </p:cBhvr>
                                      <p:to>
                                        <p:strVal val="solid"/>
                                      </p:to>
                                    </p:set>
                                    <p:set>
                                      <p:cBhvr>
                                        <p:cTn id="54" dur="1000" fill="hold"/>
                                        <p:tgtEl>
                                          <p:spTgt spid="28"/>
                                        </p:tgtEl>
                                        <p:attrNameLst>
                                          <p:attrName>fill.on</p:attrName>
                                        </p:attrNameLst>
                                      </p:cBhvr>
                                      <p:to>
                                        <p:strVal val="true"/>
                                      </p:to>
                                    </p:set>
                                  </p:childTnLst>
                                </p:cTn>
                              </p:par>
                              <p:par>
                                <p:cTn id="55" presetID="23" presetClass="entr" presetSubtype="32"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1000" fill="hold"/>
                                        <p:tgtEl>
                                          <p:spTgt spid="29"/>
                                        </p:tgtEl>
                                        <p:attrNameLst>
                                          <p:attrName>ppt_w</p:attrName>
                                        </p:attrNameLst>
                                      </p:cBhvr>
                                      <p:tavLst>
                                        <p:tav tm="0">
                                          <p:val>
                                            <p:strVal val="4*#ppt_w"/>
                                          </p:val>
                                        </p:tav>
                                        <p:tav tm="100000">
                                          <p:val>
                                            <p:strVal val="#ppt_w"/>
                                          </p:val>
                                        </p:tav>
                                      </p:tavLst>
                                    </p:anim>
                                    <p:anim calcmode="lin" valueType="num">
                                      <p:cBhvr>
                                        <p:cTn id="58" dur="100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8"/>
                  </p:tgtEl>
                </p:cond>
              </p:nextCondLst>
            </p:seq>
            <p:seq concurrent="1" nextAc="seek">
              <p:cTn id="59" restart="whenNotActive" fill="hold" evtFilter="cancelBubble" nodeType="interactiveSeq">
                <p:stCondLst>
                  <p:cond evt="onClick" delay="0">
                    <p:tgtEl>
                      <p:spTgt spid="13"/>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1000" fill="hold"/>
                                        <p:tgtEl>
                                          <p:spTgt spid="13"/>
                                        </p:tgtEl>
                                        <p:attrNameLst>
                                          <p:attrName>fillcolor</p:attrName>
                                        </p:attrNameLst>
                                      </p:cBhvr>
                                      <p:to>
                                        <a:srgbClr val="E7FD11"/>
                                      </p:to>
                                    </p:animClr>
                                    <p:set>
                                      <p:cBhvr>
                                        <p:cTn id="64" dur="1000" fill="hold"/>
                                        <p:tgtEl>
                                          <p:spTgt spid="13"/>
                                        </p:tgtEl>
                                        <p:attrNameLst>
                                          <p:attrName>fill.type</p:attrName>
                                        </p:attrNameLst>
                                      </p:cBhvr>
                                      <p:to>
                                        <p:strVal val="solid"/>
                                      </p:to>
                                    </p:set>
                                    <p:set>
                                      <p:cBhvr>
                                        <p:cTn id="65" dur="1000" fill="hold"/>
                                        <p:tgtEl>
                                          <p:spTgt spid="13"/>
                                        </p:tgtEl>
                                        <p:attrNameLst>
                                          <p:attrName>fill.on</p:attrName>
                                        </p:attrNameLst>
                                      </p:cBhvr>
                                      <p:to>
                                        <p:strVal val="true"/>
                                      </p:to>
                                    </p:set>
                                  </p:childTnLst>
                                </p:cTn>
                              </p:par>
                              <p:par>
                                <p:cTn id="66" presetID="23" presetClass="entr" presetSubtype="32"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1000" fill="hold"/>
                                        <p:tgtEl>
                                          <p:spTgt spid="14"/>
                                        </p:tgtEl>
                                        <p:attrNameLst>
                                          <p:attrName>ppt_w</p:attrName>
                                        </p:attrNameLst>
                                      </p:cBhvr>
                                      <p:tavLst>
                                        <p:tav tm="0">
                                          <p:val>
                                            <p:strVal val="4*#ppt_w"/>
                                          </p:val>
                                        </p:tav>
                                        <p:tav tm="100000">
                                          <p:val>
                                            <p:strVal val="#ppt_w"/>
                                          </p:val>
                                        </p:tav>
                                      </p:tavLst>
                                    </p:anim>
                                    <p:anim calcmode="lin" valueType="num">
                                      <p:cBhvr>
                                        <p:cTn id="69" dur="100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3"/>
                  </p:tgtEl>
                </p:cond>
              </p:nextCondLst>
            </p:seq>
            <p:audio>
              <p:cMediaNode vol="80000">
                <p:cTn id="70" fill="hold" display="0">
                  <p:stCondLst>
                    <p:cond delay="indefinite"/>
                  </p:stCondLst>
                  <p:endCondLst>
                    <p:cond evt="onStopAudio" delay="0">
                      <p:tgtEl>
                        <p:sldTgt/>
                      </p:tgtEl>
                    </p:cond>
                  </p:endCondLst>
                </p:cTn>
                <p:tgtEl>
                  <p:spTgt spid="3"/>
                </p:tgtEl>
              </p:cMediaNode>
            </p:audio>
          </p:childTnLst>
        </p:cTn>
      </p:par>
    </p:tnLst>
    <p:bldLst>
      <p:bldP spid="8" grpId="0" animBg="1"/>
      <p:bldP spid="23" grpId="0"/>
      <p:bldP spid="24" grpId="0" animBg="1"/>
      <p:bldP spid="25" grpId="0" animBg="1"/>
      <p:bldP spid="28"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p:cNvSpPr/>
          <p:nvPr/>
        </p:nvSpPr>
        <p:spPr>
          <a:xfrm flipH="1">
            <a:off x="4419600" y="645764"/>
            <a:ext cx="304800" cy="2281572"/>
          </a:xfrm>
          <a:custGeom>
            <a:avLst/>
            <a:gdLst/>
            <a:ahLst/>
            <a:cxnLst/>
            <a:rect l="0" t="0" r="0" b="0"/>
            <a:pathLst>
              <a:path w="142347" h="2402235">
                <a:moveTo>
                  <a:pt x="107223" y="109565"/>
                </a:moveTo>
                <a:lnTo>
                  <a:pt x="134701" y="109565"/>
                </a:lnTo>
                <a:cubicBezTo>
                  <a:pt x="139420" y="109565"/>
                  <a:pt x="142347" y="104487"/>
                  <a:pt x="139958" y="100425"/>
                </a:cubicBezTo>
                <a:lnTo>
                  <a:pt x="76358" y="3596"/>
                </a:lnTo>
                <a:cubicBezTo>
                  <a:pt x="74005" y="11"/>
                  <a:pt x="68748" y="0"/>
                  <a:pt x="66383" y="3578"/>
                </a:cubicBezTo>
                <a:lnTo>
                  <a:pt x="2329" y="100425"/>
                </a:lnTo>
                <a:cubicBezTo>
                  <a:pt x="0" y="104487"/>
                  <a:pt x="2926" y="109565"/>
                  <a:pt x="7586" y="109565"/>
                </a:cubicBezTo>
                <a:lnTo>
                  <a:pt x="35542" y="109565"/>
                </a:lnTo>
                <a:lnTo>
                  <a:pt x="35542" y="2402235"/>
                </a:lnTo>
                <a:lnTo>
                  <a:pt x="107223" y="2402235"/>
                </a:lnTo>
                <a:lnTo>
                  <a:pt x="107223" y="109565"/>
                </a:lnTo>
              </a:path>
            </a:pathLst>
          </a:custGeom>
          <a:solidFill>
            <a:srgbClr val="E0CB15"/>
          </a:solidFill>
          <a:ln>
            <a:noFill/>
          </a:ln>
        </p:spPr>
        <p:txBody>
          <a:bodyPr rtlCol="0" anchor="ctr"/>
          <a:lstStyle/>
          <a:p>
            <a:pPr algn="ctr"/>
            <a:endParaRPr>
              <a:latin typeface="Arial" pitchFamily="34" charset="0"/>
              <a:cs typeface="Arial" pitchFamily="34" charset="0"/>
            </a:endParaRPr>
          </a:p>
        </p:txBody>
      </p:sp>
      <p:sp>
        <p:nvSpPr>
          <p:cNvPr id="6" name="Rounded Rectangle 3"/>
          <p:cNvSpPr/>
          <p:nvPr/>
        </p:nvSpPr>
        <p:spPr>
          <a:xfrm>
            <a:off x="1752600" y="645764"/>
            <a:ext cx="2697215" cy="2452829"/>
          </a:xfrm>
          <a:custGeom>
            <a:avLst/>
            <a:gdLst/>
            <a:ahLst/>
            <a:cxnLst/>
            <a:rect l="0" t="0" r="0" b="0"/>
            <a:pathLst>
              <a:path w="1468756" h="2617280">
                <a:moveTo>
                  <a:pt x="1433632" y="109565"/>
                </a:moveTo>
                <a:lnTo>
                  <a:pt x="1461110" y="109565"/>
                </a:lnTo>
                <a:cubicBezTo>
                  <a:pt x="1465829" y="109565"/>
                  <a:pt x="1468756" y="104487"/>
                  <a:pt x="1466366" y="100419"/>
                </a:cubicBezTo>
                <a:lnTo>
                  <a:pt x="1402767" y="3596"/>
                </a:lnTo>
                <a:cubicBezTo>
                  <a:pt x="1400413" y="5"/>
                  <a:pt x="1395157" y="0"/>
                  <a:pt x="1392791" y="3578"/>
                </a:cubicBezTo>
                <a:lnTo>
                  <a:pt x="1328738" y="100419"/>
                </a:lnTo>
                <a:cubicBezTo>
                  <a:pt x="1326408" y="104481"/>
                  <a:pt x="1329335" y="109559"/>
                  <a:pt x="1333994" y="109559"/>
                </a:cubicBezTo>
                <a:lnTo>
                  <a:pt x="1361950" y="109559"/>
                </a:lnTo>
                <a:lnTo>
                  <a:pt x="1361950" y="268812"/>
                </a:lnTo>
                <a:cubicBezTo>
                  <a:pt x="1361950" y="503808"/>
                  <a:pt x="1213032" y="683788"/>
                  <a:pt x="967701" y="683788"/>
                </a:cubicBezTo>
                <a:lnTo>
                  <a:pt x="215044" y="683788"/>
                </a:lnTo>
                <a:cubicBezTo>
                  <a:pt x="96280" y="683788"/>
                  <a:pt x="0" y="778151"/>
                  <a:pt x="0" y="896922"/>
                </a:cubicBezTo>
                <a:lnTo>
                  <a:pt x="0" y="2402235"/>
                </a:lnTo>
                <a:cubicBezTo>
                  <a:pt x="0" y="2521089"/>
                  <a:pt x="96280" y="2617280"/>
                  <a:pt x="215044" y="2617280"/>
                </a:cubicBezTo>
                <a:lnTo>
                  <a:pt x="1218587" y="2617280"/>
                </a:lnTo>
                <a:cubicBezTo>
                  <a:pt x="1337351" y="2617280"/>
                  <a:pt x="1433632" y="2521000"/>
                  <a:pt x="1433632" y="2402235"/>
                </a:cubicBezTo>
                <a:lnTo>
                  <a:pt x="1433632" y="109565"/>
                </a:lnTo>
              </a:path>
            </a:pathLst>
          </a:custGeom>
          <a:solidFill>
            <a:srgbClr val="3CC583"/>
          </a:solidFill>
          <a:ln>
            <a:noFill/>
          </a:ln>
        </p:spPr>
        <p:txBody>
          <a:bodyPr rtlCol="0" anchor="ctr"/>
          <a:lstStyle/>
          <a:p>
            <a:pPr algn="ctr"/>
            <a:endParaRPr>
              <a:latin typeface="Arial" pitchFamily="34" charset="0"/>
              <a:cs typeface="Arial" pitchFamily="34" charset="0"/>
            </a:endParaRPr>
          </a:p>
        </p:txBody>
      </p:sp>
      <p:sp>
        <p:nvSpPr>
          <p:cNvPr id="8" name="Rounded Rectangle 5"/>
          <p:cNvSpPr/>
          <p:nvPr/>
        </p:nvSpPr>
        <p:spPr>
          <a:xfrm>
            <a:off x="4666290" y="645764"/>
            <a:ext cx="2725110" cy="2452830"/>
          </a:xfrm>
          <a:custGeom>
            <a:avLst/>
            <a:gdLst/>
            <a:ahLst/>
            <a:cxnLst/>
            <a:rect l="0" t="0" r="0" b="0"/>
            <a:pathLst>
              <a:path w="1468756" h="2617280">
                <a:moveTo>
                  <a:pt x="1468756" y="896922"/>
                </a:moveTo>
                <a:cubicBezTo>
                  <a:pt x="1468756" y="778151"/>
                  <a:pt x="1372481" y="683788"/>
                  <a:pt x="1253717" y="683788"/>
                </a:cubicBezTo>
                <a:lnTo>
                  <a:pt x="501054" y="683788"/>
                </a:lnTo>
                <a:cubicBezTo>
                  <a:pt x="255724" y="683788"/>
                  <a:pt x="106805" y="503808"/>
                  <a:pt x="106805" y="268812"/>
                </a:cubicBezTo>
                <a:lnTo>
                  <a:pt x="106805" y="109559"/>
                </a:lnTo>
                <a:lnTo>
                  <a:pt x="134761" y="109559"/>
                </a:lnTo>
                <a:cubicBezTo>
                  <a:pt x="139420" y="109559"/>
                  <a:pt x="142347" y="104481"/>
                  <a:pt x="140018" y="100419"/>
                </a:cubicBezTo>
                <a:lnTo>
                  <a:pt x="75964" y="3578"/>
                </a:lnTo>
                <a:cubicBezTo>
                  <a:pt x="73599" y="0"/>
                  <a:pt x="68348" y="5"/>
                  <a:pt x="65994" y="3596"/>
                </a:cubicBezTo>
                <a:lnTo>
                  <a:pt x="2389" y="100419"/>
                </a:lnTo>
                <a:cubicBezTo>
                  <a:pt x="0" y="104487"/>
                  <a:pt x="2926" y="109565"/>
                  <a:pt x="7646" y="109565"/>
                </a:cubicBezTo>
                <a:lnTo>
                  <a:pt x="35123" y="109565"/>
                </a:lnTo>
                <a:lnTo>
                  <a:pt x="35123" y="2402235"/>
                </a:lnTo>
                <a:cubicBezTo>
                  <a:pt x="35123" y="2521000"/>
                  <a:pt x="131404" y="2617280"/>
                  <a:pt x="250168" y="2617280"/>
                </a:cubicBezTo>
                <a:lnTo>
                  <a:pt x="1253717" y="2617280"/>
                </a:lnTo>
                <a:cubicBezTo>
                  <a:pt x="1372481" y="2617280"/>
                  <a:pt x="1468756" y="2521089"/>
                  <a:pt x="1468756" y="2402325"/>
                </a:cubicBezTo>
                <a:lnTo>
                  <a:pt x="1468756" y="896922"/>
                </a:lnTo>
              </a:path>
            </a:pathLst>
          </a:custGeom>
          <a:solidFill>
            <a:srgbClr val="E55753"/>
          </a:solidFill>
          <a:ln>
            <a:noFill/>
          </a:ln>
        </p:spPr>
        <p:txBody>
          <a:bodyPr rtlCol="0" anchor="ctr"/>
          <a:lstStyle/>
          <a:p>
            <a:pPr algn="ctr"/>
            <a:endParaRPr>
              <a:latin typeface="Arial" pitchFamily="34" charset="0"/>
              <a:cs typeface="Arial" pitchFamily="34" charset="0"/>
            </a:endParaRPr>
          </a:p>
        </p:txBody>
      </p:sp>
      <p:sp>
        <p:nvSpPr>
          <p:cNvPr id="10" name="Rounded Rectangle 7"/>
          <p:cNvSpPr/>
          <p:nvPr/>
        </p:nvSpPr>
        <p:spPr>
          <a:xfrm>
            <a:off x="1752600" y="2828332"/>
            <a:ext cx="5638800" cy="2258018"/>
          </a:xfrm>
          <a:custGeom>
            <a:avLst/>
            <a:gdLst/>
            <a:ahLst/>
            <a:cxnLst/>
            <a:rect l="0" t="0" r="0" b="0"/>
            <a:pathLst>
              <a:path w="3159964" h="2258018">
                <a:moveTo>
                  <a:pt x="3159964" y="537612"/>
                </a:moveTo>
                <a:cubicBezTo>
                  <a:pt x="3159964" y="418847"/>
                  <a:pt x="3063683" y="324484"/>
                  <a:pt x="2944919" y="324484"/>
                </a:cubicBezTo>
                <a:lnTo>
                  <a:pt x="1941376" y="324484"/>
                </a:lnTo>
                <a:cubicBezTo>
                  <a:pt x="1762334" y="324484"/>
                  <a:pt x="1613104" y="214662"/>
                  <a:pt x="1612836" y="0"/>
                </a:cubicBezTo>
                <a:lnTo>
                  <a:pt x="1541118" y="0"/>
                </a:lnTo>
                <a:cubicBezTo>
                  <a:pt x="1538645" y="211341"/>
                  <a:pt x="1396226" y="324484"/>
                  <a:pt x="1218587" y="324484"/>
                </a:cubicBezTo>
                <a:lnTo>
                  <a:pt x="215044" y="324484"/>
                </a:lnTo>
                <a:cubicBezTo>
                  <a:pt x="98138" y="324484"/>
                  <a:pt x="3016" y="417688"/>
                  <a:pt x="71" y="533884"/>
                </a:cubicBezTo>
                <a:lnTo>
                  <a:pt x="71" y="2042680"/>
                </a:lnTo>
                <a:cubicBezTo>
                  <a:pt x="0" y="2161827"/>
                  <a:pt x="96280" y="2258018"/>
                  <a:pt x="215044" y="2258018"/>
                </a:cubicBezTo>
                <a:lnTo>
                  <a:pt x="2944919" y="2258018"/>
                </a:lnTo>
                <a:cubicBezTo>
                  <a:pt x="3063683" y="2258018"/>
                  <a:pt x="3159964" y="2161738"/>
                  <a:pt x="3159964" y="2042973"/>
                </a:cubicBezTo>
                <a:lnTo>
                  <a:pt x="3159964" y="537612"/>
                </a:lnTo>
              </a:path>
            </a:pathLst>
          </a:custGeom>
          <a:solidFill>
            <a:srgbClr val="E0CB15"/>
          </a:solidFill>
          <a:ln>
            <a:noFill/>
          </a:ln>
        </p:spPr>
        <p:txBody>
          <a:bodyPr rtlCol="0" anchor="ctr"/>
          <a:lstStyle/>
          <a:p>
            <a:pPr algn="ctr"/>
            <a:endParaRPr>
              <a:latin typeface="Arial" pitchFamily="34" charset="0"/>
              <a:cs typeface="Arial" pitchFamily="34" charset="0"/>
            </a:endParaRPr>
          </a:p>
        </p:txBody>
      </p:sp>
      <p:sp>
        <p:nvSpPr>
          <p:cNvPr id="13" name="TextBox 12"/>
          <p:cNvSpPr txBox="1"/>
          <p:nvPr/>
        </p:nvSpPr>
        <p:spPr>
          <a:xfrm>
            <a:off x="5372186" y="2146536"/>
            <a:ext cx="1332096" cy="369332"/>
          </a:xfrm>
          <a:prstGeom prst="rect">
            <a:avLst/>
          </a:prstGeom>
          <a:noFill/>
          <a:ln>
            <a:noFill/>
          </a:ln>
        </p:spPr>
        <p:txBody>
          <a:bodyPr wrap="none" lIns="0" tIns="0" rIns="0" bIns="0" anchor="t">
            <a:spAutoFit/>
          </a:bodyPr>
          <a:lstStyle/>
          <a:p>
            <a:pPr algn="ctr"/>
            <a:r>
              <a:rPr sz="2400" b="1">
                <a:solidFill>
                  <a:srgbClr val="FFFFFF"/>
                </a:solidFill>
                <a:latin typeface="Arial" pitchFamily="34" charset="0"/>
                <a:cs typeface="Arial" pitchFamily="34" charset="0"/>
              </a:rPr>
              <a:t>Mục đích</a:t>
            </a:r>
          </a:p>
        </p:txBody>
      </p:sp>
      <p:sp>
        <p:nvSpPr>
          <p:cNvPr id="14" name="TextBox 13"/>
          <p:cNvSpPr txBox="1"/>
          <p:nvPr/>
        </p:nvSpPr>
        <p:spPr>
          <a:xfrm>
            <a:off x="2303985" y="2126218"/>
            <a:ext cx="1469954" cy="369332"/>
          </a:xfrm>
          <a:prstGeom prst="rect">
            <a:avLst/>
          </a:prstGeom>
          <a:noFill/>
          <a:ln>
            <a:noFill/>
          </a:ln>
        </p:spPr>
        <p:txBody>
          <a:bodyPr wrap="none" lIns="0" tIns="0" rIns="0" bIns="0" anchor="t">
            <a:spAutoFit/>
          </a:bodyPr>
          <a:lstStyle/>
          <a:p>
            <a:pPr algn="ctr"/>
            <a:r>
              <a:rPr sz="2400" b="1">
                <a:solidFill>
                  <a:schemeClr val="bg1"/>
                </a:solidFill>
                <a:latin typeface="Arial" pitchFamily="34" charset="0"/>
                <a:cs typeface="Arial" pitchFamily="34" charset="0"/>
              </a:rPr>
              <a:t>Khái niệm</a:t>
            </a:r>
          </a:p>
        </p:txBody>
      </p:sp>
      <p:sp>
        <p:nvSpPr>
          <p:cNvPr id="15" name="TextBox 14"/>
          <p:cNvSpPr txBox="1"/>
          <p:nvPr/>
        </p:nvSpPr>
        <p:spPr>
          <a:xfrm>
            <a:off x="4989871" y="2515522"/>
            <a:ext cx="2096729" cy="492443"/>
          </a:xfrm>
          <a:prstGeom prst="rect">
            <a:avLst/>
          </a:prstGeom>
          <a:noFill/>
          <a:ln>
            <a:noFill/>
          </a:ln>
        </p:spPr>
        <p:txBody>
          <a:bodyPr wrap="none" lIns="0" tIns="0" rIns="0" bIns="0" anchor="t">
            <a:spAutoFit/>
          </a:bodyPr>
          <a:lstStyle/>
          <a:p>
            <a:pPr algn="ctr"/>
            <a:r>
              <a:rPr sz="1600" b="1">
                <a:solidFill>
                  <a:srgbClr val="FFFFFF"/>
                </a:solidFill>
                <a:latin typeface="Arial" pitchFamily="34" charset="0"/>
                <a:cs typeface="Arial" pitchFamily="34" charset="0"/>
              </a:rPr>
              <a:t>Tạo trình chiếu
ấn tượng và hấp dẫn.</a:t>
            </a:r>
          </a:p>
        </p:txBody>
      </p:sp>
      <p:sp>
        <p:nvSpPr>
          <p:cNvPr id="16" name="TextBox 15"/>
          <p:cNvSpPr txBox="1"/>
          <p:nvPr/>
        </p:nvSpPr>
        <p:spPr>
          <a:xfrm>
            <a:off x="1780675" y="2536507"/>
            <a:ext cx="2600825" cy="492443"/>
          </a:xfrm>
          <a:prstGeom prst="rect">
            <a:avLst/>
          </a:prstGeom>
          <a:noFill/>
          <a:ln>
            <a:noFill/>
          </a:ln>
        </p:spPr>
        <p:txBody>
          <a:bodyPr wrap="square" lIns="0" tIns="0" rIns="0" bIns="0" anchor="t">
            <a:spAutoFit/>
          </a:bodyPr>
          <a:lstStyle/>
          <a:p>
            <a:pPr algn="ctr"/>
            <a:r>
              <a:rPr sz="1600" b="1">
                <a:solidFill>
                  <a:srgbClr val="FFFFFF"/>
                </a:solidFill>
                <a:latin typeface="Arial" pitchFamily="34" charset="0"/>
                <a:cs typeface="Arial" pitchFamily="34" charset="0"/>
              </a:rPr>
              <a:t>Cách </a:t>
            </a:r>
            <a:r>
              <a:rPr sz="1600" b="1" smtClean="0">
                <a:solidFill>
                  <a:srgbClr val="FFFFFF"/>
                </a:solidFill>
                <a:latin typeface="Arial" pitchFamily="34" charset="0"/>
                <a:cs typeface="Arial" pitchFamily="34" charset="0"/>
              </a:rPr>
              <a:t>trang</a:t>
            </a:r>
            <a:r>
              <a:rPr lang="en-US" sz="1600" b="1" smtClean="0">
                <a:solidFill>
                  <a:srgbClr val="FFFFFF"/>
                </a:solidFill>
                <a:latin typeface="Arial" pitchFamily="34" charset="0"/>
                <a:cs typeface="Arial" pitchFamily="34" charset="0"/>
              </a:rPr>
              <a:t> </a:t>
            </a:r>
            <a:r>
              <a:rPr sz="1600" b="1" smtClean="0">
                <a:solidFill>
                  <a:srgbClr val="FFFFFF"/>
                </a:solidFill>
                <a:latin typeface="Arial" pitchFamily="34" charset="0"/>
                <a:cs typeface="Arial" pitchFamily="34" charset="0"/>
              </a:rPr>
              <a:t>chiếu</a:t>
            </a:r>
            <a:r>
              <a:rPr lang="en-US" sz="1600" b="1">
                <a:solidFill>
                  <a:srgbClr val="FFFFFF"/>
                </a:solidFill>
                <a:latin typeface="Arial" pitchFamily="34" charset="0"/>
                <a:cs typeface="Arial" pitchFamily="34" charset="0"/>
              </a:rPr>
              <a:t> </a:t>
            </a:r>
            <a:r>
              <a:rPr sz="1600" b="1" smtClean="0">
                <a:solidFill>
                  <a:srgbClr val="FFFFFF"/>
                </a:solidFill>
                <a:latin typeface="Arial" pitchFamily="34" charset="0"/>
                <a:cs typeface="Arial" pitchFamily="34" charset="0"/>
              </a:rPr>
              <a:t>xuất </a:t>
            </a:r>
            <a:r>
              <a:rPr sz="1600" b="1">
                <a:solidFill>
                  <a:srgbClr val="FFFFFF"/>
                </a:solidFill>
                <a:latin typeface="Arial" pitchFamily="34" charset="0"/>
                <a:cs typeface="Arial" pitchFamily="34" charset="0"/>
              </a:rPr>
              <a:t>hiện
khi </a:t>
            </a:r>
            <a:r>
              <a:rPr sz="1600" b="1" smtClean="0">
                <a:solidFill>
                  <a:srgbClr val="FFFFFF"/>
                </a:solidFill>
                <a:latin typeface="Arial" pitchFamily="34" charset="0"/>
                <a:cs typeface="Arial" pitchFamily="34" charset="0"/>
              </a:rPr>
              <a:t>trình</a:t>
            </a:r>
            <a:r>
              <a:rPr lang="en-US" sz="1600" b="1" smtClean="0">
                <a:solidFill>
                  <a:srgbClr val="FFFFFF"/>
                </a:solidFill>
                <a:latin typeface="Arial" pitchFamily="34" charset="0"/>
                <a:cs typeface="Arial" pitchFamily="34" charset="0"/>
              </a:rPr>
              <a:t> </a:t>
            </a:r>
            <a:r>
              <a:rPr sz="1600" b="1" smtClean="0">
                <a:solidFill>
                  <a:srgbClr val="FFFFFF"/>
                </a:solidFill>
                <a:latin typeface="Arial" pitchFamily="34" charset="0"/>
                <a:cs typeface="Arial" pitchFamily="34" charset="0"/>
              </a:rPr>
              <a:t>chiếu</a:t>
            </a:r>
            <a:r>
              <a:rPr sz="1600" b="1">
                <a:solidFill>
                  <a:srgbClr val="FFFFFF"/>
                </a:solidFill>
                <a:latin typeface="Arial" pitchFamily="34" charset="0"/>
                <a:cs typeface="Arial" pitchFamily="34" charset="0"/>
              </a:rPr>
              <a:t>.</a:t>
            </a:r>
          </a:p>
        </p:txBody>
      </p:sp>
      <p:sp>
        <p:nvSpPr>
          <p:cNvPr id="17" name="TextBox 16"/>
          <p:cNvSpPr txBox="1"/>
          <p:nvPr/>
        </p:nvSpPr>
        <p:spPr>
          <a:xfrm>
            <a:off x="3091925" y="3934033"/>
            <a:ext cx="2938305" cy="369332"/>
          </a:xfrm>
          <a:prstGeom prst="rect">
            <a:avLst/>
          </a:prstGeom>
          <a:noFill/>
          <a:ln>
            <a:noFill/>
          </a:ln>
        </p:spPr>
        <p:txBody>
          <a:bodyPr wrap="none" lIns="0" tIns="0" rIns="0" bIns="0" anchor="t">
            <a:spAutoFit/>
          </a:bodyPr>
          <a:lstStyle/>
          <a:p>
            <a:pPr algn="ctr"/>
            <a:r>
              <a:rPr sz="2400" b="1">
                <a:solidFill>
                  <a:srgbClr val="FFFFFF"/>
                </a:solidFill>
                <a:latin typeface="Arial" pitchFamily="34" charset="0"/>
                <a:cs typeface="Arial" pitchFamily="34" charset="0"/>
              </a:rPr>
              <a:t>Các bước thực hiện</a:t>
            </a:r>
          </a:p>
        </p:txBody>
      </p:sp>
      <p:sp>
        <p:nvSpPr>
          <p:cNvPr id="18" name="TextBox 17"/>
          <p:cNvSpPr txBox="1"/>
          <p:nvPr/>
        </p:nvSpPr>
        <p:spPr>
          <a:xfrm>
            <a:off x="1828800" y="4326701"/>
            <a:ext cx="5486399" cy="738664"/>
          </a:xfrm>
          <a:prstGeom prst="rect">
            <a:avLst/>
          </a:prstGeom>
          <a:noFill/>
          <a:ln>
            <a:noFill/>
          </a:ln>
        </p:spPr>
        <p:txBody>
          <a:bodyPr wrap="square" lIns="0" tIns="0" rIns="0" bIns="0" anchor="t">
            <a:spAutoFit/>
          </a:bodyPr>
          <a:lstStyle/>
          <a:p>
            <a:pPr algn="ctr"/>
            <a:r>
              <a:rPr sz="1600" b="1" u="sng">
                <a:solidFill>
                  <a:srgbClr val="FFFFFF"/>
                </a:solidFill>
                <a:latin typeface="Arial" pitchFamily="34" charset="0"/>
                <a:cs typeface="Arial" pitchFamily="34" charset="0"/>
              </a:rPr>
              <a:t>Bước 1:</a:t>
            </a:r>
            <a:r>
              <a:rPr sz="1600" b="1">
                <a:solidFill>
                  <a:srgbClr val="FFFFFF"/>
                </a:solidFill>
                <a:latin typeface="Arial" pitchFamily="34" charset="0"/>
                <a:cs typeface="Arial" pitchFamily="34" charset="0"/>
              </a:rPr>
              <a:t> Chọn trang </a:t>
            </a:r>
            <a:r>
              <a:rPr sz="1600" b="1" smtClean="0">
                <a:solidFill>
                  <a:srgbClr val="FFFFFF"/>
                </a:solidFill>
                <a:latin typeface="Arial" pitchFamily="34" charset="0"/>
                <a:cs typeface="Arial" pitchFamily="34" charset="0"/>
              </a:rPr>
              <a:t>chiếu</a:t>
            </a:r>
            <a:r>
              <a:rPr lang="en-US" sz="1600" b="1" smtClean="0">
                <a:solidFill>
                  <a:srgbClr val="FFFFFF"/>
                </a:solidFill>
                <a:latin typeface="Arial" pitchFamily="34" charset="0"/>
                <a:cs typeface="Arial" pitchFamily="34" charset="0"/>
              </a:rPr>
              <a:t>.</a:t>
            </a:r>
            <a:r>
              <a:rPr sz="1600" b="1">
                <a:solidFill>
                  <a:srgbClr val="FFFFFF"/>
                </a:solidFill>
                <a:latin typeface="Arial" pitchFamily="34" charset="0"/>
                <a:cs typeface="Arial" pitchFamily="34" charset="0"/>
              </a:rPr>
              <a:t>
</a:t>
            </a:r>
            <a:r>
              <a:rPr sz="1600" b="1" u="sng">
                <a:solidFill>
                  <a:srgbClr val="FFFFFF"/>
                </a:solidFill>
                <a:latin typeface="Arial" pitchFamily="34" charset="0"/>
                <a:cs typeface="Arial" pitchFamily="34" charset="0"/>
              </a:rPr>
              <a:t>Bước 2:</a:t>
            </a:r>
            <a:r>
              <a:rPr sz="1600" b="1">
                <a:solidFill>
                  <a:srgbClr val="FFFFFF"/>
                </a:solidFill>
                <a:latin typeface="Arial" pitchFamily="34" charset="0"/>
                <a:cs typeface="Arial" pitchFamily="34" charset="0"/>
              </a:rPr>
              <a:t> Chọn một hiệu </a:t>
            </a:r>
            <a:r>
              <a:rPr sz="1600" b="1" smtClean="0">
                <a:solidFill>
                  <a:srgbClr val="FFFFFF"/>
                </a:solidFill>
                <a:latin typeface="Arial" pitchFamily="34" charset="0"/>
                <a:cs typeface="Arial" pitchFamily="34" charset="0"/>
              </a:rPr>
              <a:t>ứng</a:t>
            </a:r>
            <a:r>
              <a:rPr lang="en-US" sz="1600" b="1" smtClean="0">
                <a:solidFill>
                  <a:srgbClr val="FFFFFF"/>
                </a:solidFill>
                <a:latin typeface="Arial" pitchFamily="34" charset="0"/>
                <a:cs typeface="Arial" pitchFamily="34" charset="0"/>
              </a:rPr>
              <a:t> </a:t>
            </a:r>
            <a:r>
              <a:rPr sz="1600" b="1" smtClean="0">
                <a:solidFill>
                  <a:srgbClr val="FFFFFF"/>
                </a:solidFill>
                <a:latin typeface="Arial" pitchFamily="34" charset="0"/>
                <a:cs typeface="Arial" pitchFamily="34" charset="0"/>
              </a:rPr>
              <a:t>chuyển </a:t>
            </a:r>
            <a:r>
              <a:rPr sz="1600" b="1">
                <a:solidFill>
                  <a:srgbClr val="FFFFFF"/>
                </a:solidFill>
                <a:latin typeface="Arial" pitchFamily="34" charset="0"/>
                <a:cs typeface="Arial" pitchFamily="34" charset="0"/>
              </a:rPr>
              <a:t>trang/
Transition to This </a:t>
            </a:r>
            <a:r>
              <a:rPr sz="1600" b="1" smtClean="0">
                <a:solidFill>
                  <a:srgbClr val="FFFFFF"/>
                </a:solidFill>
                <a:latin typeface="Arial" pitchFamily="34" charset="0"/>
                <a:cs typeface="Arial" pitchFamily="34" charset="0"/>
              </a:rPr>
              <a:t>Slide/</a:t>
            </a:r>
            <a:r>
              <a:rPr lang="en-US" sz="1600" b="1" smtClean="0">
                <a:solidFill>
                  <a:srgbClr val="FFFFFF"/>
                </a:solidFill>
                <a:latin typeface="Arial" pitchFamily="34" charset="0"/>
                <a:cs typeface="Arial" pitchFamily="34" charset="0"/>
              </a:rPr>
              <a:t> </a:t>
            </a:r>
            <a:r>
              <a:rPr sz="1600" b="1" smtClean="0">
                <a:solidFill>
                  <a:srgbClr val="FFFFFF"/>
                </a:solidFill>
                <a:latin typeface="Arial" pitchFamily="34" charset="0"/>
                <a:cs typeface="Arial" pitchFamily="34" charset="0"/>
              </a:rPr>
              <a:t>Transitions</a:t>
            </a:r>
            <a:r>
              <a:rPr lang="en-US" sz="1600" b="1" smtClean="0">
                <a:solidFill>
                  <a:srgbClr val="FFFFFF"/>
                </a:solidFill>
                <a:latin typeface="Arial" pitchFamily="34" charset="0"/>
                <a:cs typeface="Arial" pitchFamily="34" charset="0"/>
              </a:rPr>
              <a:t>.</a:t>
            </a:r>
            <a:endParaRPr sz="1600" b="1">
              <a:solidFill>
                <a:srgbClr val="FFFFFF"/>
              </a:solidFill>
              <a:latin typeface="Arial" pitchFamily="34" charset="0"/>
              <a:cs typeface="Arial" pitchFamily="34" charset="0"/>
            </a:endParaRPr>
          </a:p>
        </p:txBody>
      </p:sp>
      <p:sp>
        <p:nvSpPr>
          <p:cNvPr id="19" name="Rounded Rectangle 16"/>
          <p:cNvSpPr/>
          <p:nvPr/>
        </p:nvSpPr>
        <p:spPr>
          <a:xfrm>
            <a:off x="2812342" y="1342016"/>
            <a:ext cx="577730" cy="746006"/>
          </a:xfrm>
          <a:custGeom>
            <a:avLst/>
            <a:gdLst/>
            <a:ahLst/>
            <a:cxnLst/>
            <a:rect l="0" t="0" r="0" b="0"/>
            <a:pathLst>
              <a:path w="285730" h="410738">
                <a:moveTo>
                  <a:pt x="0" y="142865"/>
                </a:moveTo>
                <a:cubicBezTo>
                  <a:pt x="0" y="221767"/>
                  <a:pt x="63963" y="285730"/>
                  <a:pt x="142865" y="285730"/>
                </a:cubicBezTo>
                <a:cubicBezTo>
                  <a:pt x="221767" y="285730"/>
                  <a:pt x="285730" y="221767"/>
                  <a:pt x="285730" y="142865"/>
                </a:cubicBezTo>
                <a:cubicBezTo>
                  <a:pt x="285730" y="63963"/>
                  <a:pt x="221767" y="0"/>
                  <a:pt x="142865" y="0"/>
                </a:cubicBezTo>
                <a:cubicBezTo>
                  <a:pt x="63963" y="0"/>
                  <a:pt x="0" y="63963"/>
                  <a:pt x="0" y="142865"/>
                </a:cubicBezTo>
                <a:close/>
                <a:moveTo>
                  <a:pt x="98219" y="321447"/>
                </a:moveTo>
                <a:lnTo>
                  <a:pt x="187510" y="321447"/>
                </a:lnTo>
                <a:moveTo>
                  <a:pt x="98219" y="357163"/>
                </a:moveTo>
                <a:lnTo>
                  <a:pt x="187510" y="357163"/>
                </a:lnTo>
                <a:moveTo>
                  <a:pt x="98219" y="392879"/>
                </a:moveTo>
                <a:lnTo>
                  <a:pt x="187510" y="392879"/>
                </a:lnTo>
                <a:moveTo>
                  <a:pt x="142865" y="392879"/>
                </a:moveTo>
                <a:lnTo>
                  <a:pt x="142865" y="410738"/>
                </a:lnTo>
                <a:moveTo>
                  <a:pt x="196439" y="196439"/>
                </a:moveTo>
                <a:lnTo>
                  <a:pt x="175956" y="216905"/>
                </a:lnTo>
                <a:cubicBezTo>
                  <a:pt x="172469" y="220391"/>
                  <a:pt x="166817" y="220391"/>
                  <a:pt x="163330" y="216905"/>
                </a:cubicBezTo>
                <a:lnTo>
                  <a:pt x="142865" y="196439"/>
                </a:lnTo>
                <a:lnTo>
                  <a:pt x="122382" y="216905"/>
                </a:lnTo>
                <a:cubicBezTo>
                  <a:pt x="118895" y="220391"/>
                  <a:pt x="113243" y="220391"/>
                  <a:pt x="109756" y="216905"/>
                </a:cubicBezTo>
                <a:lnTo>
                  <a:pt x="89290" y="196439"/>
                </a:lnTo>
                <a:moveTo>
                  <a:pt x="142865" y="285730"/>
                </a:moveTo>
                <a:lnTo>
                  <a:pt x="142865" y="196439"/>
                </a:lnTo>
              </a:path>
            </a:pathLst>
          </a:custGeom>
          <a:noFill/>
          <a:ln w="28575">
            <a:solidFill>
              <a:srgbClr val="FFFFFF"/>
            </a:solidFill>
          </a:ln>
        </p:spPr>
        <p:txBody>
          <a:bodyPr rtlCol="0" anchor="ctr"/>
          <a:lstStyle/>
          <a:p>
            <a:pPr algn="ctr"/>
            <a:endParaRPr b="1">
              <a:latin typeface="Arial" pitchFamily="34" charset="0"/>
              <a:cs typeface="Arial" pitchFamily="34" charset="0"/>
            </a:endParaRPr>
          </a:p>
        </p:txBody>
      </p:sp>
      <p:sp>
        <p:nvSpPr>
          <p:cNvPr id="20" name="Rounded Rectangle 17"/>
          <p:cNvSpPr/>
          <p:nvPr/>
        </p:nvSpPr>
        <p:spPr>
          <a:xfrm>
            <a:off x="5677551" y="1331565"/>
            <a:ext cx="721366" cy="791484"/>
          </a:xfrm>
          <a:custGeom>
            <a:avLst/>
            <a:gdLst/>
            <a:ahLst/>
            <a:cxnLst/>
            <a:rect l="0" t="0" r="0" b="0"/>
            <a:pathLst>
              <a:path w="286245" h="288350">
                <a:moveTo>
                  <a:pt x="151006" y="135239"/>
                </a:moveTo>
                <a:cubicBezTo>
                  <a:pt x="132827" y="117050"/>
                  <a:pt x="104329" y="114242"/>
                  <a:pt x="82951" y="128534"/>
                </a:cubicBezTo>
                <a:cubicBezTo>
                  <a:pt x="61572" y="142825"/>
                  <a:pt x="53273" y="170233"/>
                  <a:pt x="63131" y="193984"/>
                </a:cubicBezTo>
                <a:cubicBezTo>
                  <a:pt x="72990" y="217734"/>
                  <a:pt x="98259" y="231208"/>
                  <a:pt x="123474" y="226159"/>
                </a:cubicBezTo>
                <a:cubicBezTo>
                  <a:pt x="148689" y="221110"/>
                  <a:pt x="166822" y="198946"/>
                  <a:pt x="166776" y="173230"/>
                </a:cubicBezTo>
                <a:cubicBezTo>
                  <a:pt x="166794" y="167082"/>
                  <a:pt x="165743" y="160978"/>
                  <a:pt x="163670" y="155190"/>
                </a:cubicBezTo>
                <a:moveTo>
                  <a:pt x="200705" y="121978"/>
                </a:moveTo>
                <a:cubicBezTo>
                  <a:pt x="228164" y="168117"/>
                  <a:pt x="215063" y="227650"/>
                  <a:pt x="170773" y="258000"/>
                </a:cubicBezTo>
                <a:cubicBezTo>
                  <a:pt x="126482" y="288350"/>
                  <a:pt x="66234" y="279079"/>
                  <a:pt x="33117" y="236817"/>
                </a:cubicBezTo>
                <a:cubicBezTo>
                  <a:pt x="0" y="194556"/>
                  <a:pt x="5403" y="133838"/>
                  <a:pt x="45463" y="98089"/>
                </a:cubicBezTo>
                <a:cubicBezTo>
                  <a:pt x="85523" y="62340"/>
                  <a:pt x="146461" y="63854"/>
                  <a:pt x="184696" y="101548"/>
                </a:cubicBezTo>
                <a:moveTo>
                  <a:pt x="11466" y="274779"/>
                </a:moveTo>
                <a:lnTo>
                  <a:pt x="41214" y="245031"/>
                </a:lnTo>
                <a:moveTo>
                  <a:pt x="184816" y="245031"/>
                </a:moveTo>
                <a:lnTo>
                  <a:pt x="214564" y="274779"/>
                </a:lnTo>
                <a:moveTo>
                  <a:pt x="201780" y="84464"/>
                </a:moveTo>
                <a:lnTo>
                  <a:pt x="197479" y="37991"/>
                </a:lnTo>
                <a:lnTo>
                  <a:pt x="235471" y="0"/>
                </a:lnTo>
                <a:lnTo>
                  <a:pt x="248254" y="37991"/>
                </a:lnTo>
                <a:lnTo>
                  <a:pt x="286245" y="50774"/>
                </a:lnTo>
                <a:lnTo>
                  <a:pt x="248254" y="88765"/>
                </a:lnTo>
                <a:close/>
                <a:moveTo>
                  <a:pt x="232484" y="53761"/>
                </a:moveTo>
                <a:lnTo>
                  <a:pt x="113015" y="173230"/>
                </a:lnTo>
              </a:path>
            </a:pathLst>
          </a:custGeom>
          <a:noFill/>
          <a:ln w="28575">
            <a:solidFill>
              <a:srgbClr val="FFFFFF"/>
            </a:solidFill>
          </a:ln>
        </p:spPr>
        <p:txBody>
          <a:bodyPr rtlCol="0" anchor="ctr"/>
          <a:lstStyle/>
          <a:p>
            <a:pPr algn="ctr"/>
            <a:endParaRPr b="1">
              <a:latin typeface="Arial" pitchFamily="34" charset="0"/>
              <a:cs typeface="Arial" pitchFamily="34" charset="0"/>
            </a:endParaRPr>
          </a:p>
        </p:txBody>
      </p:sp>
      <p:sp>
        <p:nvSpPr>
          <p:cNvPr id="21" name="Rounded Rectangle 18"/>
          <p:cNvSpPr/>
          <p:nvPr/>
        </p:nvSpPr>
        <p:spPr>
          <a:xfrm>
            <a:off x="4193380" y="3236565"/>
            <a:ext cx="735393" cy="609600"/>
          </a:xfrm>
          <a:custGeom>
            <a:avLst/>
            <a:gdLst/>
            <a:ahLst/>
            <a:cxnLst/>
            <a:rect l="0" t="0" r="0" b="0"/>
            <a:pathLst>
              <a:path w="261250" h="244888">
                <a:moveTo>
                  <a:pt x="71681" y="175028"/>
                </a:moveTo>
                <a:lnTo>
                  <a:pt x="71681" y="238431"/>
                </a:lnTo>
                <a:cubicBezTo>
                  <a:pt x="71683" y="240898"/>
                  <a:pt x="73201" y="243111"/>
                  <a:pt x="75503" y="243999"/>
                </a:cubicBezTo>
                <a:cubicBezTo>
                  <a:pt x="77804" y="244888"/>
                  <a:pt x="80415" y="244271"/>
                  <a:pt x="82075" y="242445"/>
                </a:cubicBezTo>
                <a:lnTo>
                  <a:pt x="187495" y="126452"/>
                </a:lnTo>
                <a:cubicBezTo>
                  <a:pt x="189568" y="124173"/>
                  <a:pt x="189568" y="120691"/>
                  <a:pt x="187495" y="118412"/>
                </a:cubicBezTo>
                <a:lnTo>
                  <a:pt x="82075" y="2443"/>
                </a:lnTo>
                <a:cubicBezTo>
                  <a:pt x="80415" y="617"/>
                  <a:pt x="77804" y="0"/>
                  <a:pt x="75503" y="888"/>
                </a:cubicBezTo>
                <a:cubicBezTo>
                  <a:pt x="73201" y="1777"/>
                  <a:pt x="71683" y="3990"/>
                  <a:pt x="71681" y="6457"/>
                </a:cubicBezTo>
                <a:lnTo>
                  <a:pt x="71681" y="69895"/>
                </a:lnTo>
                <a:moveTo>
                  <a:pt x="10393" y="2467"/>
                </a:moveTo>
                <a:cubicBezTo>
                  <a:pt x="8734" y="641"/>
                  <a:pt x="6123" y="23"/>
                  <a:pt x="3821" y="912"/>
                </a:cubicBezTo>
                <a:cubicBezTo>
                  <a:pt x="1519" y="1801"/>
                  <a:pt x="1" y="4014"/>
                  <a:pt x="0" y="6481"/>
                </a:cubicBezTo>
                <a:lnTo>
                  <a:pt x="0" y="238407"/>
                </a:lnTo>
                <a:cubicBezTo>
                  <a:pt x="1" y="240874"/>
                  <a:pt x="1519" y="243087"/>
                  <a:pt x="3821" y="243976"/>
                </a:cubicBezTo>
                <a:cubicBezTo>
                  <a:pt x="6123" y="244864"/>
                  <a:pt x="8734" y="244247"/>
                  <a:pt x="10393" y="242421"/>
                </a:cubicBezTo>
                <a:lnTo>
                  <a:pt x="115813" y="126452"/>
                </a:lnTo>
                <a:cubicBezTo>
                  <a:pt x="117887" y="124173"/>
                  <a:pt x="117887" y="120691"/>
                  <a:pt x="115813" y="118412"/>
                </a:cubicBezTo>
                <a:close/>
                <a:moveTo>
                  <a:pt x="143363" y="175028"/>
                </a:moveTo>
                <a:lnTo>
                  <a:pt x="143363" y="238431"/>
                </a:lnTo>
                <a:cubicBezTo>
                  <a:pt x="143364" y="240898"/>
                  <a:pt x="144882" y="243111"/>
                  <a:pt x="147184" y="243999"/>
                </a:cubicBezTo>
                <a:cubicBezTo>
                  <a:pt x="149486" y="244888"/>
                  <a:pt x="152097" y="244271"/>
                  <a:pt x="153757" y="242445"/>
                </a:cubicBezTo>
                <a:lnTo>
                  <a:pt x="259176" y="126452"/>
                </a:lnTo>
                <a:cubicBezTo>
                  <a:pt x="261250" y="124173"/>
                  <a:pt x="261250" y="120691"/>
                  <a:pt x="259176" y="118412"/>
                </a:cubicBezTo>
                <a:lnTo>
                  <a:pt x="153757" y="2443"/>
                </a:lnTo>
                <a:cubicBezTo>
                  <a:pt x="152097" y="617"/>
                  <a:pt x="149486" y="0"/>
                  <a:pt x="147184" y="888"/>
                </a:cubicBezTo>
                <a:cubicBezTo>
                  <a:pt x="144882" y="1777"/>
                  <a:pt x="143364" y="3990"/>
                  <a:pt x="143363" y="6457"/>
                </a:cubicBezTo>
                <a:lnTo>
                  <a:pt x="143363" y="69895"/>
                </a:lnTo>
              </a:path>
            </a:pathLst>
          </a:custGeom>
          <a:noFill/>
          <a:ln w="26880">
            <a:solidFill>
              <a:srgbClr val="FFFFFF"/>
            </a:solidFill>
          </a:ln>
        </p:spPr>
        <p:txBody>
          <a:bodyPr rtlCol="0" anchor="ctr"/>
          <a:lstStyle/>
          <a:p>
            <a:pPr algn="ctr"/>
            <a:endParaRPr>
              <a:latin typeface="Arial" pitchFamily="34" charset="0"/>
              <a:cs typeface="Arial" pitchFamily="34" charset="0"/>
            </a:endParaRPr>
          </a:p>
        </p:txBody>
      </p:sp>
      <p:sp>
        <p:nvSpPr>
          <p:cNvPr id="22" name="Flowchart: Terminator 21"/>
          <p:cNvSpPr/>
          <p:nvPr/>
        </p:nvSpPr>
        <p:spPr>
          <a:xfrm>
            <a:off x="1828799" y="122898"/>
            <a:ext cx="5486399" cy="467652"/>
          </a:xfrm>
          <a:prstGeom prst="flowChartTermina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Arial" pitchFamily="34" charset="0"/>
                <a:cs typeface="Arial" pitchFamily="34" charset="0"/>
              </a:rPr>
              <a:t>HIỆU ỨNG CHUYỂN </a:t>
            </a:r>
            <a:r>
              <a:rPr lang="en-US" sz="2800" b="1" smtClean="0">
                <a:solidFill>
                  <a:srgbClr val="FF0000"/>
                </a:solidFill>
                <a:latin typeface="Arial" pitchFamily="34" charset="0"/>
                <a:cs typeface="Arial" pitchFamily="34" charset="0"/>
              </a:rPr>
              <a:t>TRANG</a:t>
            </a:r>
            <a:endParaRPr lang="en-US" sz="2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1495505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1000"/>
                                        <p:tgtEl>
                                          <p:spTgt spid="1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8600" y="133350"/>
            <a:ext cx="495538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3382" y="811713"/>
            <a:ext cx="4529058" cy="769437"/>
          </a:xfrm>
          <a:prstGeom prst="rect">
            <a:avLst/>
          </a:prstGeom>
          <a:noFill/>
        </p:spPr>
        <p:txBody>
          <a:bodyPr wrap="square" lIns="91418" tIns="45718" rIns="91418" bIns="45718">
            <a:spAutoFit/>
          </a:bodyPr>
          <a:lstStyle/>
          <a:p>
            <a:pPr algn="ctr"/>
            <a:r>
              <a:rPr lang="en-US" sz="4400" b="1" dirty="0" smtClean="0">
                <a:ln w="19050">
                  <a:solidFill>
                    <a:schemeClr val="accent3">
                      <a:lumMod val="50000"/>
                    </a:schemeClr>
                  </a:solidFill>
                </a:ln>
                <a:solidFill>
                  <a:schemeClr val="bg1">
                    <a:lumMod val="95000"/>
                  </a:schemeClr>
                </a:solidFill>
                <a:latin typeface="Arrus-Black" pitchFamily="18" charset="0"/>
                <a:ea typeface="Arrus-Black" pitchFamily="18" charset="0"/>
                <a:cs typeface="Arrus-Black" pitchFamily="18" charset="0"/>
              </a:rPr>
              <a:t>VẬN DỤNG</a:t>
            </a:r>
            <a:endParaRPr lang="en-US" sz="4400" b="1" dirty="0">
              <a:ln w="19050">
                <a:solidFill>
                  <a:schemeClr val="accent3">
                    <a:lumMod val="50000"/>
                  </a:schemeClr>
                </a:solidFill>
              </a:ln>
              <a:solidFill>
                <a:schemeClr val="bg1">
                  <a:lumMod val="95000"/>
                </a:schemeClr>
              </a:solidFill>
              <a:latin typeface="Arrus-Black" pitchFamily="18" charset="0"/>
              <a:ea typeface="Arrus-Black" pitchFamily="18" charset="0"/>
              <a:cs typeface="Arrus-Black" pitchFamily="18" charset="0"/>
            </a:endParaRPr>
          </a:p>
        </p:txBody>
      </p:sp>
      <p:sp>
        <p:nvSpPr>
          <p:cNvPr id="7" name="Rounded Rectangle 6"/>
          <p:cNvSpPr/>
          <p:nvPr/>
        </p:nvSpPr>
        <p:spPr>
          <a:xfrm>
            <a:off x="1524000" y="2800350"/>
            <a:ext cx="6019800" cy="1981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smtClean="0">
                <a:solidFill>
                  <a:srgbClr val="002060"/>
                </a:solidFill>
                <a:latin typeface="Arial" pitchFamily="34" charset="0"/>
                <a:cs typeface="Arial" pitchFamily="34" charset="0"/>
              </a:rPr>
              <a:t>     Mở </a:t>
            </a:r>
            <a:r>
              <a:rPr lang="en-US" sz="2400" b="1" dirty="0" err="1">
                <a:solidFill>
                  <a:srgbClr val="002060"/>
                </a:solidFill>
                <a:latin typeface="Arial" pitchFamily="34" charset="0"/>
                <a:cs typeface="Arial" pitchFamily="34" charset="0"/>
              </a:rPr>
              <a:t>lại</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tệp</a:t>
            </a:r>
            <a:r>
              <a:rPr lang="en-US" sz="2400" b="1" dirty="0">
                <a:solidFill>
                  <a:srgbClr val="002060"/>
                </a:solidFill>
                <a:latin typeface="Arial" pitchFamily="34" charset="0"/>
                <a:cs typeface="Arial" pitchFamily="34" charset="0"/>
              </a:rPr>
              <a:t> </a:t>
            </a:r>
            <a:r>
              <a:rPr lang="en-US" sz="2400" b="1" dirty="0" smtClean="0">
                <a:solidFill>
                  <a:srgbClr val="002060"/>
                </a:solidFill>
                <a:latin typeface="Arial" pitchFamily="34" charset="0"/>
                <a:cs typeface="Arial" pitchFamily="34" charset="0"/>
              </a:rPr>
              <a:t>“</a:t>
            </a:r>
            <a:r>
              <a:rPr lang="en-US" sz="2400" b="1" dirty="0" smtClean="0">
                <a:solidFill>
                  <a:srgbClr val="C00000"/>
                </a:solidFill>
                <a:latin typeface="Arial" pitchFamily="34" charset="0"/>
                <a:cs typeface="Arial" pitchFamily="34" charset="0"/>
              </a:rPr>
              <a:t>The </a:t>
            </a:r>
            <a:r>
              <a:rPr lang="en-US" sz="2400" b="1" dirty="0" err="1" smtClean="0">
                <a:solidFill>
                  <a:srgbClr val="C00000"/>
                </a:solidFill>
                <a:latin typeface="Arial" pitchFamily="34" charset="0"/>
                <a:cs typeface="Arial" pitchFamily="34" charset="0"/>
              </a:rPr>
              <a:t>thao</a:t>
            </a:r>
            <a:r>
              <a:rPr lang="en-US" sz="2400" b="1" dirty="0" smtClean="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em</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đã</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lưu</a:t>
            </a:r>
            <a:r>
              <a:rPr lang="en-US" sz="2400" b="1" dirty="0">
                <a:solidFill>
                  <a:srgbClr val="002060"/>
                </a:solidFill>
                <a:latin typeface="Arial" pitchFamily="34" charset="0"/>
                <a:cs typeface="Arial" pitchFamily="34" charset="0"/>
              </a:rPr>
              <a:t> ở </a:t>
            </a:r>
            <a:r>
              <a:rPr lang="en-US" sz="2400" b="1" dirty="0" err="1">
                <a:solidFill>
                  <a:srgbClr val="002060"/>
                </a:solidFill>
                <a:latin typeface="Arial" pitchFamily="34" charset="0"/>
                <a:cs typeface="Arial" pitchFamily="34" charset="0"/>
              </a:rPr>
              <a:t>phần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vận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dụng</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bài</a:t>
            </a:r>
            <a:r>
              <a:rPr lang="en-US" sz="2400" b="1" dirty="0">
                <a:solidFill>
                  <a:srgbClr val="002060"/>
                </a:solidFill>
                <a:latin typeface="Arial" pitchFamily="34" charset="0"/>
                <a:cs typeface="Arial" pitchFamily="34" charset="0"/>
              </a:rPr>
              <a:t> 8 </a:t>
            </a:r>
            <a:r>
              <a:rPr lang="en-US" sz="2400" b="1" dirty="0" err="1">
                <a:solidFill>
                  <a:srgbClr val="002060"/>
                </a:solidFill>
                <a:latin typeface="Arial" pitchFamily="34" charset="0"/>
                <a:cs typeface="Arial" pitchFamily="34" charset="0"/>
              </a:rPr>
              <a:t>rồi</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chọn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hiệu</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ứng</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chuyển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trang</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theo</a:t>
            </a:r>
            <a:r>
              <a:rPr lang="en-US" sz="2400" b="1" dirty="0">
                <a:solidFill>
                  <a:srgbClr val="002060"/>
                </a:solidFill>
                <a:latin typeface="Arial" pitchFamily="34" charset="0"/>
                <a:cs typeface="Arial" pitchFamily="34" charset="0"/>
              </a:rPr>
              <a:t> </a:t>
            </a:r>
            <a:r>
              <a:rPr lang="en-US" sz="2400" b="1" dirty="0" smtClean="0">
                <a:solidFill>
                  <a:srgbClr val="002060"/>
                </a:solidFill>
                <a:latin typeface="Arial" pitchFamily="34" charset="0"/>
                <a:cs typeface="Arial" pitchFamily="34" charset="0"/>
              </a:rPr>
              <a:t>ý </a:t>
            </a:r>
            <a:r>
              <a:rPr lang="en-US" sz="2400" b="1" dirty="0" err="1">
                <a:solidFill>
                  <a:srgbClr val="002060"/>
                </a:solidFill>
                <a:latin typeface="Arial" pitchFamily="34" charset="0"/>
                <a:cs typeface="Arial" pitchFamily="34" charset="0"/>
              </a:rPr>
              <a:t>muốn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và</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lưu</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lại</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tệp</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trình</a:t>
            </a:r>
            <a:r>
              <a:rPr lang="en-US" sz="2400" b="1" dirty="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chiếu</a:t>
            </a:r>
            <a:r>
              <a:rPr lang="en-US" sz="2400" b="1" dirty="0" smtClean="0">
                <a:solidFill>
                  <a:srgbClr val="002060"/>
                </a:solidFill>
                <a:latin typeface="Arial" pitchFamily="34" charset="0"/>
                <a:cs typeface="Arial" pitchFamily="34" charset="0"/>
              </a:rPr>
              <a:t>.</a:t>
            </a:r>
            <a:endParaRPr lang="en-US" sz="2400" b="1" dirty="0">
              <a:solidFill>
                <a:srgbClr val="002060"/>
              </a:solidFill>
              <a:latin typeface="Arial" pitchFamily="34" charset="0"/>
              <a:cs typeface="Aria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417" y="309033"/>
            <a:ext cx="3528366" cy="2362200"/>
          </a:xfrm>
          <a:prstGeom prst="rect">
            <a:avLst/>
          </a:prstGeom>
        </p:spPr>
      </p:pic>
    </p:spTree>
    <p:extLst>
      <p:ext uri="{BB962C8B-B14F-4D97-AF65-F5344CB8AC3E}">
        <p14:creationId xmlns:p14="http://schemas.microsoft.com/office/powerpoint/2010/main" val="24127005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5286"/>
            <a:ext cx="8534400" cy="1200329"/>
          </a:xfrm>
          <a:prstGeom prst="rect">
            <a:avLst/>
          </a:prstGeom>
          <a:solidFill>
            <a:schemeClr val="bg1"/>
          </a:solidFill>
          <a:ln w="19050">
            <a:solidFill>
              <a:srgbClr val="002060"/>
            </a:solidFill>
          </a:ln>
        </p:spPr>
        <p:txBody>
          <a:bodyPr wrap="square" rtlCol="0">
            <a:spAutoFit/>
          </a:bodyPr>
          <a:lstStyle/>
          <a:p>
            <a:pPr algn="ctr"/>
            <a:r>
              <a:rPr lang="en-US" sz="2400" b="1" u="sng" dirty="0" smtClean="0">
                <a:solidFill>
                  <a:srgbClr val="C00000"/>
                </a:solidFill>
                <a:latin typeface="Arial" pitchFamily="34" charset="0"/>
                <a:cs typeface="Arial" pitchFamily="34" charset="0"/>
              </a:rPr>
              <a:t>HỌC SINH CẦN:</a:t>
            </a:r>
          </a:p>
          <a:p>
            <a:pPr algn="just"/>
            <a:r>
              <a:rPr lang="en-US" sz="2400" b="1" smtClean="0">
                <a:solidFill>
                  <a:srgbClr val="002060"/>
                </a:solidFill>
                <a:latin typeface="Arial" pitchFamily="34" charset="0"/>
                <a:cs typeface="Arial" pitchFamily="34" charset="0"/>
              </a:rPr>
              <a:t>     Rèn </a:t>
            </a:r>
            <a:r>
              <a:rPr lang="en-US" sz="2400" b="1" dirty="0" err="1">
                <a:solidFill>
                  <a:srgbClr val="002060"/>
                </a:solidFill>
                <a:latin typeface="Arial" pitchFamily="34" charset="0"/>
                <a:cs typeface="Arial" pitchFamily="34" charset="0"/>
              </a:rPr>
              <a:t>luyện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tính</a:t>
            </a:r>
            <a:r>
              <a:rPr lang="en-US" sz="2400" b="1" dirty="0">
                <a:solidFill>
                  <a:srgbClr val="002060"/>
                </a:solidFill>
                <a:latin typeface="Arial" pitchFamily="34" charset="0"/>
                <a:cs typeface="Arial" pitchFamily="34" charset="0"/>
              </a:rPr>
              <a:t> </a:t>
            </a:r>
            <a:r>
              <a:rPr lang="en-US" sz="2400" b="1" err="1">
                <a:solidFill>
                  <a:srgbClr val="002060"/>
                </a:solidFill>
                <a:latin typeface="Arial" pitchFamily="34" charset="0"/>
                <a:cs typeface="Arial" pitchFamily="34" charset="0"/>
              </a:rPr>
              <a:t>kiên</a:t>
            </a:r>
            <a:r>
              <a:rPr lang="en-US" sz="2400" b="1">
                <a:solidFill>
                  <a:srgbClr val="002060"/>
                </a:solidFill>
                <a:latin typeface="Arial" pitchFamily="34" charset="0"/>
                <a:cs typeface="Arial" pitchFamily="34" charset="0"/>
              </a:rPr>
              <a:t> </a:t>
            </a:r>
            <a:r>
              <a:rPr lang="en-US" sz="2400" b="1" smtClean="0">
                <a:solidFill>
                  <a:srgbClr val="002060"/>
                </a:solidFill>
                <a:latin typeface="Arial" pitchFamily="34" charset="0"/>
                <a:cs typeface="Arial" pitchFamily="34" charset="0"/>
              </a:rPr>
              <a:t>trì, tỉ mỉ, để công việc đạt kết quả thật tốt.</a:t>
            </a:r>
            <a:endParaRPr lang="en-US" sz="2400" b="1" dirty="0">
              <a:solidFill>
                <a:srgbClr val="002060"/>
              </a:solidFill>
              <a:latin typeface="Arial" pitchFamily="34" charset="0"/>
              <a:cs typeface="Arial" pitchFamily="34" charset="0"/>
            </a:endParaRPr>
          </a:p>
        </p:txBody>
      </p:sp>
      <p:sp>
        <p:nvSpPr>
          <p:cNvPr id="4" name="TextBox 3"/>
          <p:cNvSpPr txBox="1"/>
          <p:nvPr/>
        </p:nvSpPr>
        <p:spPr>
          <a:xfrm>
            <a:off x="304800" y="1939826"/>
            <a:ext cx="8534400" cy="2308324"/>
          </a:xfrm>
          <a:prstGeom prst="rect">
            <a:avLst/>
          </a:prstGeom>
          <a:solidFill>
            <a:schemeClr val="bg1"/>
          </a:solidFill>
          <a:ln w="19050">
            <a:solidFill>
              <a:srgbClr val="002060"/>
            </a:solidFill>
          </a:ln>
        </p:spPr>
        <p:txBody>
          <a:bodyPr wrap="square" rtlCol="0">
            <a:spAutoFit/>
          </a:bodyPr>
          <a:lstStyle/>
          <a:p>
            <a:pPr algn="ctr"/>
            <a:r>
              <a:rPr lang="en-US" sz="2400" b="1" u="sng" dirty="0" smtClean="0">
                <a:solidFill>
                  <a:srgbClr val="C00000"/>
                </a:solidFill>
                <a:latin typeface="Arial" pitchFamily="34" charset="0"/>
                <a:cs typeface="Arial" pitchFamily="34" charset="0"/>
              </a:rPr>
              <a:t>VỀ NHÀ:</a:t>
            </a:r>
          </a:p>
          <a:p>
            <a:pPr algn="just"/>
            <a:r>
              <a:rPr lang="en-US" sz="2400" b="1" dirty="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Xem</a:t>
            </a:r>
            <a:r>
              <a:rPr lang="en-US" sz="2400" b="1" dirty="0" smtClean="0">
                <a:solidFill>
                  <a:srgbClr val="002060"/>
                </a:solidFill>
                <a:latin typeface="Arial" pitchFamily="34" charset="0"/>
                <a:cs typeface="Arial" pitchFamily="34" charset="0"/>
              </a:rPr>
              <a:t> </a:t>
            </a:r>
            <a:r>
              <a:rPr lang="en-US" sz="2400" b="1" err="1" smtClean="0">
                <a:solidFill>
                  <a:srgbClr val="002060"/>
                </a:solidFill>
                <a:latin typeface="Arial" pitchFamily="34" charset="0"/>
                <a:cs typeface="Arial" pitchFamily="34" charset="0"/>
              </a:rPr>
              <a:t>lại</a:t>
            </a:r>
            <a:r>
              <a:rPr lang="en-US" sz="2400" b="1" smtClean="0">
                <a:solidFill>
                  <a:srgbClr val="002060"/>
                </a:solidFill>
                <a:latin typeface="Arial" pitchFamily="34" charset="0"/>
                <a:cs typeface="Arial" pitchFamily="34" charset="0"/>
              </a:rPr>
              <a:t> nội dung “1. Tạo hiệu ứng chuyển trang”.</a:t>
            </a:r>
            <a:endParaRPr lang="en-US" sz="2400" b="1" dirty="0">
              <a:solidFill>
                <a:srgbClr val="002060"/>
              </a:solidFill>
              <a:latin typeface="Arial" pitchFamily="34" charset="0"/>
              <a:cs typeface="Arial" pitchFamily="34" charset="0"/>
            </a:endParaRPr>
          </a:p>
          <a:p>
            <a:pPr algn="just"/>
            <a:r>
              <a:rPr lang="en-US" sz="2400" b="1" smtClean="0">
                <a:solidFill>
                  <a:srgbClr val="002060"/>
                </a:solidFill>
                <a:latin typeface="Arial" pitchFamily="34" charset="0"/>
                <a:cs typeface="Arial" pitchFamily="34" charset="0"/>
              </a:rPr>
              <a:t>- Xem và thực </a:t>
            </a:r>
            <a:r>
              <a:rPr lang="en-US" sz="2400" b="1" dirty="0" err="1" smtClean="0">
                <a:solidFill>
                  <a:srgbClr val="002060"/>
                </a:solidFill>
                <a:latin typeface="Arial" pitchFamily="34" charset="0"/>
                <a:cs typeface="Arial" pitchFamily="34" charset="0"/>
              </a:rPr>
              <a:t>hiện</a:t>
            </a:r>
            <a:r>
              <a:rPr lang="en-US" sz="2400" b="1" dirty="0" smtClean="0">
                <a:solidFill>
                  <a:srgbClr val="002060"/>
                </a:solidFill>
                <a:latin typeface="Arial" pitchFamily="34" charset="0"/>
                <a:cs typeface="Arial" pitchFamily="34" charset="0"/>
              </a:rPr>
              <a:t> </a:t>
            </a:r>
            <a:r>
              <a:rPr lang="en-US" sz="2400" b="1" err="1" smtClean="0">
                <a:solidFill>
                  <a:srgbClr val="002060"/>
                </a:solidFill>
                <a:latin typeface="Arial" pitchFamily="34" charset="0"/>
                <a:cs typeface="Arial" pitchFamily="34" charset="0"/>
              </a:rPr>
              <a:t>lại</a:t>
            </a:r>
            <a:r>
              <a:rPr lang="en-US" sz="2400" b="1" smtClean="0">
                <a:solidFill>
                  <a:srgbClr val="002060"/>
                </a:solidFill>
                <a:latin typeface="Arial" pitchFamily="34" charset="0"/>
                <a:cs typeface="Arial" pitchFamily="34" charset="0"/>
              </a:rPr>
              <a:t> thao tác tạo hiệu ứng chuyển trang, bài </a:t>
            </a:r>
            <a:r>
              <a:rPr lang="en-US" sz="2400" b="1" dirty="0" err="1" smtClean="0">
                <a:solidFill>
                  <a:srgbClr val="002060"/>
                </a:solidFill>
                <a:latin typeface="Arial" pitchFamily="34" charset="0"/>
                <a:cs typeface="Arial" pitchFamily="34" charset="0"/>
              </a:rPr>
              <a:t>tập</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vận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dụng</a:t>
            </a:r>
            <a:r>
              <a:rPr lang="en-US" sz="2400" b="1" dirty="0" smtClean="0">
                <a:solidFill>
                  <a:srgbClr val="002060"/>
                </a:solidFill>
                <a:latin typeface="Arial" pitchFamily="34" charset="0"/>
                <a:cs typeface="Arial" pitchFamily="34" charset="0"/>
              </a:rPr>
              <a:t>.</a:t>
            </a:r>
          </a:p>
          <a:p>
            <a:pPr algn="just"/>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Chuẩn</a:t>
            </a:r>
            <a:r>
              <a:rPr lang="en-US" sz="2400" b="1" dirty="0" smtClean="0">
                <a:solidFill>
                  <a:srgbClr val="002060"/>
                </a:solidFill>
                <a:latin typeface="Arial" pitchFamily="34" charset="0"/>
                <a:cs typeface="Arial" pitchFamily="34" charset="0"/>
              </a:rPr>
              <a:t> </a:t>
            </a:r>
            <a:r>
              <a:rPr lang="en-US" sz="2400" b="1" err="1" smtClean="0">
                <a:solidFill>
                  <a:srgbClr val="002060"/>
                </a:solidFill>
                <a:latin typeface="Arial" pitchFamily="34" charset="0"/>
                <a:cs typeface="Arial" pitchFamily="34" charset="0"/>
              </a:rPr>
              <a:t>bị</a:t>
            </a:r>
            <a:r>
              <a:rPr lang="en-US" sz="2400" b="1" smtClean="0">
                <a:solidFill>
                  <a:srgbClr val="002060"/>
                </a:solidFill>
                <a:latin typeface="Arial" pitchFamily="34" charset="0"/>
                <a:cs typeface="Arial" pitchFamily="34" charset="0"/>
              </a:rPr>
              <a:t> trước nội dung “2. Thực hành tạo hiệu ứng chuyển trang”.</a:t>
            </a:r>
            <a:endParaRPr lang="en-US" sz="2400" b="1"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7552452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Content Placeholder 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5238750"/>
          </a:xfrm>
        </p:spPr>
      </p:pic>
      <p:sp>
        <p:nvSpPr>
          <p:cNvPr id="101379" name="TextBox 1"/>
          <p:cNvSpPr txBox="1">
            <a:spLocks noChangeArrowheads="1"/>
          </p:cNvSpPr>
          <p:nvPr/>
        </p:nvSpPr>
        <p:spPr bwMode="auto">
          <a:xfrm>
            <a:off x="2800350" y="1752600"/>
            <a:ext cx="38862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Rod"/>
              <a:ea typeface="Rod"/>
              <a:cs typeface="Rod"/>
            </a:endParaRPr>
          </a:p>
        </p:txBody>
      </p:sp>
      <p:sp>
        <p:nvSpPr>
          <p:cNvPr id="5" name="TextBox 4"/>
          <p:cNvSpPr txBox="1"/>
          <p:nvPr/>
        </p:nvSpPr>
        <p:spPr>
          <a:xfrm>
            <a:off x="2202236" y="1208428"/>
            <a:ext cx="4655764" cy="4639922"/>
          </a:xfrm>
          <a:prstGeom prst="rect">
            <a:avLst/>
          </a:prstGeom>
          <a:noFill/>
        </p:spPr>
        <p:txBody>
          <a:bodyPr spcFirstLastPara="1" lIns="68580" tIns="34290" rIns="68580" bIns="34290">
            <a:prstTxWarp prst="textArchUp">
              <a:avLst/>
            </a:prstTxWarp>
            <a:spAutoFit/>
          </a:bodyPr>
          <a:lstStyle/>
          <a:p>
            <a:pPr algn="ctr">
              <a:defRPr/>
            </a:pPr>
            <a:r>
              <a:rPr lang="vi-VN" sz="3600" b="1" spc="38" dirty="0">
                <a:ln w="11430">
                  <a:solidFill>
                    <a:srgbClr val="00206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600" b="1" spc="38" dirty="0">
                <a:ln w="11430">
                  <a:solidFill>
                    <a:srgbClr val="00206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CHÚC HỘI THI THÀNH CÔNG RỰC RỠ</a:t>
            </a:r>
            <a:r>
              <a:rPr lang="vi-VN" sz="3600" b="1" spc="38" dirty="0">
                <a:ln w="11430">
                  <a:solidFill>
                    <a:srgbClr val="00206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en-US" sz="3600" b="1" spc="38" dirty="0">
              <a:ln w="11430">
                <a:solidFill>
                  <a:srgbClr val="00206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defRPr/>
            </a:pPr>
            <a:endParaRPr lang="en-US" sz="11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Text Box 2"/>
          <p:cNvSpPr txBox="1">
            <a:spLocks noChangeArrowheads="1"/>
          </p:cNvSpPr>
          <p:nvPr/>
        </p:nvSpPr>
        <p:spPr bwMode="auto">
          <a:xfrm>
            <a:off x="1524000" y="1961218"/>
            <a:ext cx="6019800" cy="182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VNI-Times" pitchFamily="2" charset="0"/>
                <a:cs typeface="Arial" pitchFamily="34" charset="0"/>
              </a:defRPr>
            </a:lvl1pPr>
            <a:lvl2pPr marL="742950" indent="-285750">
              <a:defRPr sz="2800">
                <a:solidFill>
                  <a:schemeClr val="tx1"/>
                </a:solidFill>
                <a:latin typeface="VNI-Times" pitchFamily="2" charset="0"/>
                <a:cs typeface="Arial" pitchFamily="34" charset="0"/>
              </a:defRPr>
            </a:lvl2pPr>
            <a:lvl3pPr marL="1143000" indent="-228600">
              <a:defRPr sz="2800">
                <a:solidFill>
                  <a:schemeClr val="tx1"/>
                </a:solidFill>
                <a:latin typeface="VNI-Times" pitchFamily="2" charset="0"/>
                <a:cs typeface="Arial" pitchFamily="34" charset="0"/>
              </a:defRPr>
            </a:lvl3pPr>
            <a:lvl4pPr marL="1600200" indent="-228600">
              <a:defRPr sz="2800">
                <a:solidFill>
                  <a:schemeClr val="tx1"/>
                </a:solidFill>
                <a:latin typeface="VNI-Times" pitchFamily="2" charset="0"/>
                <a:cs typeface="Arial" pitchFamily="34" charset="0"/>
              </a:defRPr>
            </a:lvl4pPr>
            <a:lvl5pPr marL="2057400" indent="-228600">
              <a:defRPr sz="2800">
                <a:solidFill>
                  <a:schemeClr val="tx1"/>
                </a:solidFill>
                <a:latin typeface="VNI-Times" pitchFamily="2" charset="0"/>
                <a:cs typeface="Arial" pitchFamily="34" charset="0"/>
              </a:defRPr>
            </a:lvl5pPr>
            <a:lvl6pPr marL="2514600" indent="-228600" eaLnBrk="0" fontAlgn="base" hangingPunct="0">
              <a:spcBef>
                <a:spcPct val="0"/>
              </a:spcBef>
              <a:spcAft>
                <a:spcPct val="0"/>
              </a:spcAft>
              <a:defRPr sz="2800">
                <a:solidFill>
                  <a:schemeClr val="tx1"/>
                </a:solidFill>
                <a:latin typeface="VNI-Times" pitchFamily="2" charset="0"/>
                <a:cs typeface="Arial" pitchFamily="34" charset="0"/>
              </a:defRPr>
            </a:lvl6pPr>
            <a:lvl7pPr marL="2971800" indent="-228600" eaLnBrk="0" fontAlgn="base" hangingPunct="0">
              <a:spcBef>
                <a:spcPct val="0"/>
              </a:spcBef>
              <a:spcAft>
                <a:spcPct val="0"/>
              </a:spcAft>
              <a:defRPr sz="2800">
                <a:solidFill>
                  <a:schemeClr val="tx1"/>
                </a:solidFill>
                <a:latin typeface="VNI-Times" pitchFamily="2" charset="0"/>
                <a:cs typeface="Arial" pitchFamily="34" charset="0"/>
              </a:defRPr>
            </a:lvl7pPr>
            <a:lvl8pPr marL="3429000" indent="-228600" eaLnBrk="0" fontAlgn="base" hangingPunct="0">
              <a:spcBef>
                <a:spcPct val="0"/>
              </a:spcBef>
              <a:spcAft>
                <a:spcPct val="0"/>
              </a:spcAft>
              <a:defRPr sz="2800">
                <a:solidFill>
                  <a:schemeClr val="tx1"/>
                </a:solidFill>
                <a:latin typeface="VNI-Times" pitchFamily="2" charset="0"/>
                <a:cs typeface="Arial" pitchFamily="34" charset="0"/>
              </a:defRPr>
            </a:lvl8pPr>
            <a:lvl9pPr marL="3886200" indent="-228600" eaLnBrk="0" fontAlgn="base" hangingPunct="0">
              <a:spcBef>
                <a:spcPct val="0"/>
              </a:spcBef>
              <a:spcAft>
                <a:spcPct val="0"/>
              </a:spcAft>
              <a:defRPr sz="2800">
                <a:solidFill>
                  <a:schemeClr val="tx1"/>
                </a:solidFill>
                <a:latin typeface="VNI-Times" pitchFamily="2" charset="0"/>
                <a:cs typeface="Arial" pitchFamily="34" charset="0"/>
              </a:defRPr>
            </a:lvl9pPr>
          </a:lstStyle>
          <a:p>
            <a:pPr algn="ctr" defTabSz="685800">
              <a:spcBef>
                <a:spcPct val="10000"/>
              </a:spcBef>
              <a:defRPr/>
            </a:pPr>
            <a:endParaRPr lang="en-US" sz="2200" b="1" dirty="0">
              <a:solidFill>
                <a:schemeClr val="accent6">
                  <a:lumMod val="75000"/>
                </a:schemeClr>
              </a:solidFill>
              <a:effectLst>
                <a:outerShdw blurRad="38100" dist="38100" dir="2700000" algn="tl">
                  <a:srgbClr val="000000">
                    <a:alpha val="43137"/>
                  </a:srgbClr>
                </a:outerShdw>
              </a:effectLst>
              <a:latin typeface="Times New Roman" pitchFamily="18" charset="0"/>
            </a:endParaRPr>
          </a:p>
          <a:p>
            <a:pPr algn="ctr">
              <a:spcBef>
                <a:spcPct val="10000"/>
              </a:spcBef>
              <a:defRPr/>
            </a:pPr>
            <a:r>
              <a:rPr lang="en-US" sz="2000" b="1" spc="38" dirty="0">
                <a:ln w="11430">
                  <a:solidFill>
                    <a:srgbClr val="00206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KÍNH CHÚC BAN GIÁM KHẢO </a:t>
            </a:r>
          </a:p>
          <a:p>
            <a:pPr algn="ctr">
              <a:spcBef>
                <a:spcPct val="10000"/>
              </a:spcBef>
              <a:defRPr/>
            </a:pPr>
            <a:r>
              <a:rPr lang="en-US" sz="2000" b="1" spc="38" dirty="0">
                <a:ln w="11430">
                  <a:solidFill>
                    <a:srgbClr val="00206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SỨC KHỎE, HẠNH PHÚC! </a:t>
            </a:r>
          </a:p>
          <a:p>
            <a:pPr algn="ctr" defTabSz="685800">
              <a:spcBef>
                <a:spcPct val="10000"/>
              </a:spcBef>
              <a:defRPr/>
            </a:pPr>
            <a:endParaRPr lang="en-US" sz="2200" b="1" dirty="0">
              <a:solidFill>
                <a:srgbClr val="C00000"/>
              </a:solidFill>
              <a:latin typeface="Arial" charset="0"/>
              <a:ea typeface="Times New Roman" pitchFamily="18" charset="0"/>
              <a:cs typeface="Arial" charset="0"/>
            </a:endParaRPr>
          </a:p>
          <a:p>
            <a:pPr algn="ctr" defTabSz="685800">
              <a:spcBef>
                <a:spcPct val="10000"/>
              </a:spcBef>
              <a:defRPr/>
            </a:pPr>
            <a:r>
              <a:rPr lang="en-US" sz="2200" b="1" dirty="0">
                <a:solidFill>
                  <a:srgbClr val="C00000"/>
                </a:solidFill>
                <a:latin typeface="Arial" charset="0"/>
                <a:ea typeface="Times New Roman" pitchFamily="18" charset="0"/>
                <a:cs typeface="Arial" charset="0"/>
              </a:rPr>
              <a:t> </a:t>
            </a:r>
          </a:p>
        </p:txBody>
      </p:sp>
      <p:pic>
        <p:nvPicPr>
          <p:cNvPr id="1013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92225"/>
            <a:ext cx="22860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714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nodeType="withEffect">
                                  <p:stCondLst>
                                    <p:cond delay="0"/>
                                  </p:stCondLst>
                                  <p:childTnLst>
                                    <p:animClr clrSpc="hsl" dir="ccw">
                                      <p:cBhvr override="childStyle">
                                        <p:cTn id="6" dur="5000" fill="hold"/>
                                        <p:tgtEl>
                                          <p:spTgt spid="5">
                                            <p:txEl>
                                              <p:pRg st="0" end="0"/>
                                            </p:txEl>
                                          </p:spTgt>
                                        </p:tgtEl>
                                        <p:attrNameLst>
                                          <p:attrName>style.color</p:attrName>
                                        </p:attrNameLst>
                                      </p:cBhvr>
                                      <p:to>
                                        <a:srgbClr val="FD17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71550"/>
            <a:ext cx="9144000" cy="2154436"/>
          </a:xfrm>
          <a:prstGeom prst="rect">
            <a:avLst/>
          </a:prstGeom>
          <a:noFill/>
        </p:spPr>
        <p:txBody>
          <a:bodyPr wrap="square" rtlCol="0">
            <a:spAutoFit/>
          </a:bodyPr>
          <a:lstStyle/>
          <a:p>
            <a:pPr algn="ctr"/>
            <a:r>
              <a:rPr lang="en-US" sz="8000" b="1" dirty="0" smtClean="0">
                <a:solidFill>
                  <a:srgbClr val="FF0000"/>
                </a:solidFill>
                <a:latin typeface="Calibri" pitchFamily="34" charset="0"/>
                <a:ea typeface="Calibri" pitchFamily="34" charset="0"/>
                <a:cs typeface="Calibri" pitchFamily="34" charset="0"/>
              </a:rPr>
              <a:t>BÓNG ĐÁ</a:t>
            </a:r>
          </a:p>
          <a:p>
            <a:pPr algn="ctr"/>
            <a:r>
              <a:rPr lang="en-US" sz="5400" b="1" dirty="0" smtClean="0">
                <a:solidFill>
                  <a:srgbClr val="002060"/>
                </a:solidFill>
                <a:latin typeface="Calibri" pitchFamily="34" charset="0"/>
                <a:ea typeface="Calibri" pitchFamily="34" charset="0"/>
                <a:cs typeface="Calibri" pitchFamily="34" charset="0"/>
              </a:rPr>
              <a:t>(</a:t>
            </a:r>
            <a:r>
              <a:rPr lang="en-US" sz="5400" b="1" dirty="0" err="1" smtClean="0">
                <a:solidFill>
                  <a:srgbClr val="002060"/>
                </a:solidFill>
                <a:latin typeface="Calibri" pitchFamily="34" charset="0"/>
                <a:ea typeface="Calibri" pitchFamily="34" charset="0"/>
                <a:cs typeface="Calibri" pitchFamily="34" charset="0"/>
              </a:rPr>
              <a:t>Môn</a:t>
            </a:r>
            <a:r>
              <a:rPr lang="en-US" sz="5400" b="1" dirty="0" smtClean="0">
                <a:solidFill>
                  <a:srgbClr val="002060"/>
                </a:solidFill>
                <a:latin typeface="Calibri" pitchFamily="34" charset="0"/>
                <a:ea typeface="Calibri" pitchFamily="34" charset="0"/>
                <a:cs typeface="Calibri" pitchFamily="34" charset="0"/>
              </a:rPr>
              <a:t> </a:t>
            </a:r>
            <a:r>
              <a:rPr lang="en-US" sz="5400" b="1" dirty="0" err="1" smtClean="0">
                <a:solidFill>
                  <a:srgbClr val="002060"/>
                </a:solidFill>
                <a:latin typeface="Calibri" pitchFamily="34" charset="0"/>
                <a:ea typeface="Calibri" pitchFamily="34" charset="0"/>
                <a:cs typeface="Calibri" pitchFamily="34" charset="0"/>
              </a:rPr>
              <a:t>thể</a:t>
            </a:r>
            <a:r>
              <a:rPr lang="en-US" sz="5400" b="1" dirty="0" smtClean="0">
                <a:solidFill>
                  <a:srgbClr val="002060"/>
                </a:solidFill>
                <a:latin typeface="Calibri" pitchFamily="34" charset="0"/>
                <a:ea typeface="Calibri" pitchFamily="34" charset="0"/>
                <a:cs typeface="Calibri" pitchFamily="34" charset="0"/>
              </a:rPr>
              <a:t> </a:t>
            </a:r>
            <a:r>
              <a:rPr lang="en-US" sz="5400" b="1" dirty="0" err="1" smtClean="0">
                <a:solidFill>
                  <a:srgbClr val="002060"/>
                </a:solidFill>
                <a:latin typeface="Calibri" pitchFamily="34" charset="0"/>
                <a:ea typeface="Calibri" pitchFamily="34" charset="0"/>
                <a:cs typeface="Calibri" pitchFamily="34" charset="0"/>
              </a:rPr>
              <a:t>thao</a:t>
            </a:r>
            <a:r>
              <a:rPr lang="en-US" sz="5400" b="1" dirty="0" smtClean="0">
                <a:solidFill>
                  <a:srgbClr val="002060"/>
                </a:solidFill>
                <a:latin typeface="Calibri" pitchFamily="34" charset="0"/>
                <a:ea typeface="Calibri" pitchFamily="34" charset="0"/>
                <a:cs typeface="Calibri" pitchFamily="34" charset="0"/>
              </a:rPr>
              <a:t> </a:t>
            </a:r>
            <a:r>
              <a:rPr lang="en-US" sz="5400" b="1" dirty="0" err="1" smtClean="0">
                <a:solidFill>
                  <a:srgbClr val="002060"/>
                </a:solidFill>
                <a:latin typeface="Calibri" pitchFamily="34" charset="0"/>
                <a:ea typeface="Calibri" pitchFamily="34" charset="0"/>
                <a:cs typeface="Calibri" pitchFamily="34" charset="0"/>
              </a:rPr>
              <a:t>tôi</a:t>
            </a:r>
            <a:r>
              <a:rPr lang="en-US" sz="5400" b="1" dirty="0" smtClean="0">
                <a:solidFill>
                  <a:srgbClr val="002060"/>
                </a:solidFill>
                <a:latin typeface="Calibri" pitchFamily="34" charset="0"/>
                <a:ea typeface="Calibri" pitchFamily="34" charset="0"/>
                <a:cs typeface="Calibri" pitchFamily="34" charset="0"/>
              </a:rPr>
              <a:t> </a:t>
            </a:r>
            <a:r>
              <a:rPr lang="en-US" sz="5400" b="1" dirty="0" err="1" smtClean="0">
                <a:solidFill>
                  <a:srgbClr val="002060"/>
                </a:solidFill>
                <a:latin typeface="Calibri" pitchFamily="34" charset="0"/>
                <a:ea typeface="Calibri" pitchFamily="34" charset="0"/>
                <a:cs typeface="Calibri" pitchFamily="34" charset="0"/>
              </a:rPr>
              <a:t>yêu</a:t>
            </a:r>
            <a:r>
              <a:rPr lang="en-US" sz="5400" b="1" dirty="0" smtClean="0">
                <a:solidFill>
                  <a:srgbClr val="002060"/>
                </a:solidFill>
                <a:latin typeface="Calibri" pitchFamily="34" charset="0"/>
                <a:ea typeface="Calibri" pitchFamily="34" charset="0"/>
                <a:cs typeface="Calibri" pitchFamily="34" charset="0"/>
              </a:rPr>
              <a:t> </a:t>
            </a:r>
            <a:r>
              <a:rPr lang="en-US" sz="5400" b="1" dirty="0" err="1" smtClean="0">
                <a:solidFill>
                  <a:srgbClr val="002060"/>
                </a:solidFill>
                <a:latin typeface="Calibri" pitchFamily="34" charset="0"/>
                <a:ea typeface="Calibri" pitchFamily="34" charset="0"/>
                <a:cs typeface="Calibri" pitchFamily="34" charset="0"/>
              </a:rPr>
              <a:t>thích</a:t>
            </a:r>
            <a:r>
              <a:rPr lang="en-US" sz="5400" b="1" dirty="0" smtClean="0">
                <a:solidFill>
                  <a:srgbClr val="002060"/>
                </a:solidFill>
                <a:latin typeface="Calibri" pitchFamily="34" charset="0"/>
                <a:ea typeface="Calibri" pitchFamily="34" charset="0"/>
                <a:cs typeface="Calibri" pitchFamily="34" charset="0"/>
              </a:rPr>
              <a:t>)</a:t>
            </a:r>
            <a:endParaRPr lang="en-US" sz="5400" b="1" dirty="0">
              <a:solidFill>
                <a:srgbClr val="00206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57788030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32796053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76350"/>
            <a:ext cx="8610600" cy="3170099"/>
          </a:xfrm>
          <a:prstGeom prst="rect">
            <a:avLst/>
          </a:prstGeom>
        </p:spPr>
        <p:txBody>
          <a:bodyPr wrap="square">
            <a:spAutoFit/>
          </a:bodyPr>
          <a:lstStyle/>
          <a:p>
            <a:pPr indent="914400" algn="just"/>
            <a:r>
              <a:rPr lang="en-US" sz="4000" b="1" dirty="0" err="1">
                <a:solidFill>
                  <a:srgbClr val="002060"/>
                </a:solidFill>
                <a:latin typeface="Calibri" pitchFamily="34" charset="0"/>
                <a:ea typeface="Calibri" pitchFamily="34" charset="0"/>
                <a:cs typeface="Calibri" pitchFamily="34" charset="0"/>
              </a:rPr>
              <a:t>Hai</a:t>
            </a:r>
            <a:r>
              <a:rPr lang="vi-VN" sz="4000" b="1" dirty="0">
                <a:solidFill>
                  <a:srgbClr val="002060"/>
                </a:solidFill>
                <a:latin typeface="Calibri" pitchFamily="34" charset="0"/>
                <a:ea typeface="Calibri" pitchFamily="34" charset="0"/>
                <a:cs typeface="Calibri" pitchFamily="34" charset="0"/>
              </a:rPr>
              <a:t> đội </a:t>
            </a:r>
            <a:r>
              <a:rPr lang="en-US" sz="4000" b="1" dirty="0" err="1">
                <a:solidFill>
                  <a:srgbClr val="002060"/>
                </a:solidFill>
                <a:latin typeface="Calibri" pitchFamily="34" charset="0"/>
                <a:ea typeface="Calibri" pitchFamily="34" charset="0"/>
                <a:cs typeface="Calibri" pitchFamily="34" charset="0"/>
              </a:rPr>
              <a:t>đá</a:t>
            </a:r>
            <a:r>
              <a:rPr lang="en-US" sz="4000" b="1" dirty="0">
                <a:solidFill>
                  <a:srgbClr val="002060"/>
                </a:solidFill>
                <a:latin typeface="Calibri" pitchFamily="34" charset="0"/>
                <a:ea typeface="Calibri" pitchFamily="34" charset="0"/>
                <a:cs typeface="Calibri" pitchFamily="34" charset="0"/>
              </a:rPr>
              <a:t> </a:t>
            </a:r>
            <a:r>
              <a:rPr lang="vi-VN" sz="4000" b="1" dirty="0">
                <a:solidFill>
                  <a:srgbClr val="002060"/>
                </a:solidFill>
                <a:latin typeface="Calibri" pitchFamily="34" charset="0"/>
                <a:ea typeface="Calibri" pitchFamily="34" charset="0"/>
                <a:cs typeface="Calibri" pitchFamily="34" charset="0"/>
              </a:rPr>
              <a:t>với nhau, mỗi đội có 11 cầu thủ trên sân. Trò chơi sử dụng một quả bóng và thường được chơi trên sân cỏ hình chữ nhật với hai khung thành ở hai đầu sân. </a:t>
            </a:r>
            <a:endParaRPr lang="en-US" sz="4000" b="1" dirty="0">
              <a:solidFill>
                <a:srgbClr val="002060"/>
              </a:solidFill>
              <a:latin typeface="Calibri" pitchFamily="34" charset="0"/>
              <a:ea typeface="Calibri" pitchFamily="34" charset="0"/>
              <a:cs typeface="Calibri" pitchFamily="34" charset="0"/>
            </a:endParaRPr>
          </a:p>
        </p:txBody>
      </p:sp>
      <p:sp>
        <p:nvSpPr>
          <p:cNvPr id="4" name="TextBox 3"/>
          <p:cNvSpPr txBox="1"/>
          <p:nvPr/>
        </p:nvSpPr>
        <p:spPr>
          <a:xfrm>
            <a:off x="0" y="260687"/>
            <a:ext cx="9144000" cy="923330"/>
          </a:xfrm>
          <a:prstGeom prst="rect">
            <a:avLst/>
          </a:prstGeom>
          <a:noFill/>
        </p:spPr>
        <p:txBody>
          <a:bodyPr wrap="square" rtlCol="0">
            <a:spAutoFit/>
          </a:bodyPr>
          <a:lstStyle/>
          <a:p>
            <a:pPr algn="ctr"/>
            <a:r>
              <a:rPr lang="en-US" sz="5400" b="1" dirty="0" smtClean="0">
                <a:solidFill>
                  <a:srgbClr val="C00000"/>
                </a:solidFill>
                <a:latin typeface="Calibri" pitchFamily="34" charset="0"/>
                <a:ea typeface="Calibri" pitchFamily="34" charset="0"/>
                <a:cs typeface="Calibri" pitchFamily="34" charset="0"/>
              </a:rPr>
              <a:t>CÁCH CHƠI</a:t>
            </a:r>
          </a:p>
        </p:txBody>
      </p:sp>
    </p:spTree>
    <p:extLst>
      <p:ext uri="{BB962C8B-B14F-4D97-AF65-F5344CB8AC3E}">
        <p14:creationId xmlns:p14="http://schemas.microsoft.com/office/powerpoint/2010/main" val="285801595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0550"/>
            <a:ext cx="9144000" cy="923330"/>
          </a:xfrm>
          <a:prstGeom prst="rect">
            <a:avLst/>
          </a:prstGeom>
          <a:noFill/>
        </p:spPr>
        <p:txBody>
          <a:bodyPr wrap="square" rtlCol="0">
            <a:spAutoFit/>
          </a:bodyPr>
          <a:lstStyle/>
          <a:p>
            <a:pPr algn="ctr"/>
            <a:r>
              <a:rPr lang="en-US" sz="5400" b="1" dirty="0">
                <a:solidFill>
                  <a:srgbClr val="C00000"/>
                </a:solidFill>
                <a:latin typeface="Calibri" pitchFamily="34" charset="0"/>
                <a:ea typeface="Calibri" pitchFamily="34" charset="0"/>
                <a:cs typeface="Calibri" pitchFamily="34" charset="0"/>
              </a:rPr>
              <a:t>LỢI ÍCH KHI CHƠI BÓNG ĐÁ</a:t>
            </a:r>
          </a:p>
        </p:txBody>
      </p:sp>
      <p:sp>
        <p:nvSpPr>
          <p:cNvPr id="6" name="TextBox 5"/>
          <p:cNvSpPr txBox="1"/>
          <p:nvPr/>
        </p:nvSpPr>
        <p:spPr>
          <a:xfrm>
            <a:off x="152400" y="1657350"/>
            <a:ext cx="8991600" cy="2616101"/>
          </a:xfrm>
          <a:prstGeom prst="rect">
            <a:avLst/>
          </a:prstGeom>
          <a:noFill/>
        </p:spPr>
        <p:txBody>
          <a:bodyPr wrap="square" rtlCol="0">
            <a:spAutoFit/>
          </a:bodyPr>
          <a:lstStyle/>
          <a:p>
            <a:pPr marL="342900" indent="-342900">
              <a:buFont typeface="Wingdings" pitchFamily="2" charset="2"/>
              <a:buChar char="v"/>
            </a:pP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Tăng</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sức</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bền</a:t>
            </a:r>
            <a:r>
              <a:rPr lang="en-US" sz="4000" b="1" dirty="0" smtClean="0">
                <a:solidFill>
                  <a:srgbClr val="002060"/>
                </a:solidFill>
                <a:latin typeface="Arial" pitchFamily="34" charset="0"/>
                <a:cs typeface="Arial" pitchFamily="34" charset="0"/>
              </a:rPr>
              <a:t>.</a:t>
            </a:r>
          </a:p>
          <a:p>
            <a:pPr marL="342900" indent="-342900">
              <a:buFont typeface="Wingdings" pitchFamily="2" charset="2"/>
              <a:buChar char="v"/>
            </a:pP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Tăng</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cường</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sức</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khỏe</a:t>
            </a:r>
            <a:r>
              <a:rPr lang="en-US" sz="4000" b="1" dirty="0" smtClean="0">
                <a:solidFill>
                  <a:srgbClr val="002060"/>
                </a:solidFill>
                <a:latin typeface="Arial" pitchFamily="34" charset="0"/>
                <a:cs typeface="Arial" pitchFamily="34" charset="0"/>
              </a:rPr>
              <a:t>.</a:t>
            </a:r>
          </a:p>
          <a:p>
            <a:pPr marL="342900" indent="-342900">
              <a:buFont typeface="Wingdings" pitchFamily="2" charset="2"/>
              <a:buChar char="v"/>
            </a:pPr>
            <a:r>
              <a:rPr lang="en-US" sz="4000" b="1" dirty="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Cải</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thiện</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chức</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năng</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não</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bộ</a:t>
            </a:r>
            <a:r>
              <a:rPr lang="en-US" sz="4000" b="1" dirty="0" smtClean="0">
                <a:solidFill>
                  <a:srgbClr val="002060"/>
                </a:solidFill>
                <a:latin typeface="Arial" pitchFamily="34" charset="0"/>
                <a:cs typeface="Arial" pitchFamily="34" charset="0"/>
              </a:rPr>
              <a:t>…</a:t>
            </a:r>
          </a:p>
          <a:p>
            <a:pPr marL="342900" indent="-342900">
              <a:buFont typeface="Wingdings" pitchFamily="2" charset="2"/>
              <a:buChar char="v"/>
            </a:pPr>
            <a:endParaRPr lang="en-US" sz="4400" b="1"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1435531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
            <a:ext cx="9156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94" y="-247650"/>
            <a:ext cx="9545858" cy="539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9"/>
          <p:cNvSpPr/>
          <p:nvPr/>
        </p:nvSpPr>
        <p:spPr>
          <a:xfrm rot="20718769">
            <a:off x="3590926" y="1508708"/>
            <a:ext cx="139700" cy="865617"/>
          </a:xfrm>
          <a:prstGeom prst="rect">
            <a:avLst/>
          </a:prstGeom>
        </p:spPr>
        <p:txBody>
          <a:bodyPr lIns="91418" tIns="45709" rIns="91418" bIns="45709">
            <a:spAutoFit/>
          </a:bodyPr>
          <a:lstStyle/>
          <a:p>
            <a:pPr defTabSz="914175" fontAlgn="base">
              <a:spcBef>
                <a:spcPct val="0"/>
              </a:spcBef>
              <a:spcAft>
                <a:spcPct val="0"/>
              </a:spcAft>
              <a:defRPr/>
            </a:pPr>
            <a:endParaRPr lang="zh-CN" altLang="en-US" sz="5000" dirty="0">
              <a:solidFill>
                <a:srgbClr val="099F00"/>
              </a:solidFill>
              <a:latin typeface="Arial" pitchFamily="34" charset="0"/>
              <a:ea typeface="方正少儿简体" panose="03000509000000000000" pitchFamily="65" charset="-122"/>
              <a:cs typeface="Arial" pitchFamily="34" charset="0"/>
            </a:endParaRPr>
          </a:p>
        </p:txBody>
      </p:sp>
      <p:pic>
        <p:nvPicPr>
          <p:cNvPr id="4103" name="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4" y="4298950"/>
            <a:ext cx="91567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9"/>
          <p:cNvSpPr/>
          <p:nvPr/>
        </p:nvSpPr>
        <p:spPr>
          <a:xfrm rot="20718769">
            <a:off x="3867151" y="2286580"/>
            <a:ext cx="139700" cy="865617"/>
          </a:xfrm>
          <a:prstGeom prst="rect">
            <a:avLst/>
          </a:prstGeom>
        </p:spPr>
        <p:txBody>
          <a:bodyPr lIns="91418" tIns="45709" rIns="91418" bIns="45709">
            <a:spAutoFit/>
          </a:bodyPr>
          <a:lstStyle/>
          <a:p>
            <a:pPr defTabSz="914175" fontAlgn="base">
              <a:spcBef>
                <a:spcPct val="0"/>
              </a:spcBef>
              <a:spcAft>
                <a:spcPct val="0"/>
              </a:spcAft>
              <a:defRPr/>
            </a:pPr>
            <a:endParaRPr lang="zh-CN" altLang="en-US" sz="5000" dirty="0">
              <a:solidFill>
                <a:srgbClr val="099F00"/>
              </a:solidFill>
              <a:latin typeface="Arial" pitchFamily="34" charset="0"/>
              <a:ea typeface="方正少儿简体" panose="03000509000000000000" pitchFamily="65" charset="-122"/>
              <a:cs typeface="Arial" pitchFamily="34" charset="0"/>
            </a:endParaRPr>
          </a:p>
        </p:txBody>
      </p:sp>
      <p:sp>
        <p:nvSpPr>
          <p:cNvPr id="19" name="19"/>
          <p:cNvSpPr/>
          <p:nvPr/>
        </p:nvSpPr>
        <p:spPr>
          <a:xfrm rot="20718769">
            <a:off x="3646489" y="3100970"/>
            <a:ext cx="139700" cy="865617"/>
          </a:xfrm>
          <a:prstGeom prst="rect">
            <a:avLst/>
          </a:prstGeom>
        </p:spPr>
        <p:txBody>
          <a:bodyPr lIns="91418" tIns="45709" rIns="91418" bIns="45709">
            <a:spAutoFit/>
          </a:bodyPr>
          <a:lstStyle/>
          <a:p>
            <a:pPr defTabSz="914175" fontAlgn="base">
              <a:spcBef>
                <a:spcPct val="0"/>
              </a:spcBef>
              <a:spcAft>
                <a:spcPct val="0"/>
              </a:spcAft>
              <a:defRPr/>
            </a:pPr>
            <a:endParaRPr lang="zh-CN" altLang="en-US" sz="5000" dirty="0">
              <a:solidFill>
                <a:srgbClr val="099F00"/>
              </a:solidFill>
              <a:latin typeface="Arial" pitchFamily="34" charset="0"/>
              <a:ea typeface="方正少儿简体" panose="03000509000000000000" pitchFamily="65" charset="-122"/>
              <a:cs typeface="Arial" pitchFamily="34" charset="0"/>
            </a:endParaRPr>
          </a:p>
        </p:txBody>
      </p:sp>
      <p:sp>
        <p:nvSpPr>
          <p:cNvPr id="22" name="Rectangle 8"/>
          <p:cNvSpPr>
            <a:spLocks noChangeArrowheads="1"/>
          </p:cNvSpPr>
          <p:nvPr/>
        </p:nvSpPr>
        <p:spPr bwMode="auto">
          <a:xfrm>
            <a:off x="485078" y="1284702"/>
            <a:ext cx="8095785" cy="51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p>
            <a:pPr algn="ctr" defTabSz="914175" fontAlgn="base">
              <a:spcBef>
                <a:spcPct val="0"/>
              </a:spcBef>
              <a:spcAft>
                <a:spcPct val="0"/>
              </a:spcAft>
            </a:pPr>
            <a:r>
              <a:rPr lang="en-US" altLang="vi-VN" sz="2800" b="1" u="sng" dirty="0" err="1">
                <a:solidFill>
                  <a:schemeClr val="bg1"/>
                </a:solidFill>
                <a:latin typeface="Arial" pitchFamily="34" charset="0"/>
                <a:cs typeface="Arial" pitchFamily="34" charset="0"/>
              </a:rPr>
              <a:t>Môn</a:t>
            </a:r>
            <a:r>
              <a:rPr lang="en-US" altLang="vi-VN" sz="2800" b="1" u="sng" dirty="0">
                <a:solidFill>
                  <a:schemeClr val="bg1"/>
                </a:solidFill>
                <a:latin typeface="Arial" pitchFamily="34" charset="0"/>
                <a:cs typeface="Arial" pitchFamily="34" charset="0"/>
              </a:rPr>
              <a:t>:</a:t>
            </a:r>
            <a:r>
              <a:rPr lang="en-US" altLang="vi-VN" sz="2800" b="1" dirty="0">
                <a:solidFill>
                  <a:schemeClr val="bg1"/>
                </a:solidFill>
                <a:latin typeface="Arial" pitchFamily="34" charset="0"/>
                <a:cs typeface="Arial" pitchFamily="34" charset="0"/>
              </a:rPr>
              <a:t> </a:t>
            </a:r>
            <a:r>
              <a:rPr lang="en-US" altLang="vi-VN" sz="2800" b="1">
                <a:solidFill>
                  <a:schemeClr val="bg1"/>
                </a:solidFill>
                <a:latin typeface="Arial" pitchFamily="34" charset="0"/>
                <a:cs typeface="Arial" pitchFamily="34" charset="0"/>
              </a:rPr>
              <a:t>Tin </a:t>
            </a:r>
            <a:r>
              <a:rPr lang="en-US" altLang="vi-VN" sz="2800" b="1" smtClean="0">
                <a:solidFill>
                  <a:schemeClr val="bg1"/>
                </a:solidFill>
                <a:latin typeface="Arial" pitchFamily="34" charset="0"/>
                <a:cs typeface="Arial" pitchFamily="34" charset="0"/>
              </a:rPr>
              <a:t>học </a:t>
            </a:r>
            <a:endParaRPr lang="vi-VN" altLang="vi-VN" sz="2800" b="1" dirty="0">
              <a:solidFill>
                <a:schemeClr val="bg1"/>
              </a:solidFill>
              <a:latin typeface="Arial" pitchFamily="34" charset="0"/>
              <a:cs typeface="Arial" pitchFamily="34" charset="0"/>
            </a:endParaRPr>
          </a:p>
        </p:txBody>
      </p:sp>
      <p:sp>
        <p:nvSpPr>
          <p:cNvPr id="23" name="Rectangle 9"/>
          <p:cNvSpPr>
            <a:spLocks noChangeArrowheads="1"/>
          </p:cNvSpPr>
          <p:nvPr/>
        </p:nvSpPr>
        <p:spPr bwMode="auto">
          <a:xfrm>
            <a:off x="485078" y="702093"/>
            <a:ext cx="8095785" cy="5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p>
            <a:pPr algn="ctr" defTabSz="914175" fontAlgn="base">
              <a:spcBef>
                <a:spcPct val="0"/>
              </a:spcBef>
              <a:spcAft>
                <a:spcPct val="0"/>
              </a:spcAft>
            </a:pPr>
            <a:r>
              <a:rPr lang="en-US" altLang="en-US" sz="2800" b="1" dirty="0" err="1" smtClean="0">
                <a:solidFill>
                  <a:schemeClr val="bg1"/>
                </a:solidFill>
                <a:latin typeface="Arial" pitchFamily="34" charset="0"/>
                <a:cs typeface="Arial" pitchFamily="34" charset="0"/>
              </a:rPr>
              <a:t>Thứ</a:t>
            </a:r>
            <a:r>
              <a:rPr lang="en-US" altLang="en-US" sz="2800" b="1" dirty="0" smtClean="0">
                <a:solidFill>
                  <a:schemeClr val="bg1"/>
                </a:solidFill>
                <a:latin typeface="Arial" pitchFamily="34" charset="0"/>
                <a:cs typeface="Arial" pitchFamily="34" charset="0"/>
              </a:rPr>
              <a:t> </a:t>
            </a:r>
            <a:r>
              <a:rPr lang="en-US" altLang="en-US" sz="2800" b="1" dirty="0" err="1" smtClean="0">
                <a:solidFill>
                  <a:schemeClr val="bg1"/>
                </a:solidFill>
                <a:latin typeface="Arial" pitchFamily="34" charset="0"/>
                <a:cs typeface="Arial" pitchFamily="34" charset="0"/>
              </a:rPr>
              <a:t>ba</a:t>
            </a:r>
            <a:r>
              <a:rPr lang="en-US" altLang="en-US" sz="2800" b="1" dirty="0" smtClean="0">
                <a:solidFill>
                  <a:schemeClr val="bg1"/>
                </a:solidFill>
                <a:latin typeface="Arial" pitchFamily="34" charset="0"/>
                <a:cs typeface="Arial" pitchFamily="34" charset="0"/>
              </a:rPr>
              <a:t>, </a:t>
            </a:r>
            <a:r>
              <a:rPr lang="en-US" altLang="en-US" sz="2800" b="1" err="1" smtClean="0">
                <a:solidFill>
                  <a:schemeClr val="bg1"/>
                </a:solidFill>
                <a:latin typeface="Arial" pitchFamily="34" charset="0"/>
                <a:cs typeface="Arial" pitchFamily="34" charset="0"/>
              </a:rPr>
              <a:t>ngày</a:t>
            </a:r>
            <a:r>
              <a:rPr lang="en-US" altLang="en-US" sz="2800" b="1">
                <a:solidFill>
                  <a:schemeClr val="bg1"/>
                </a:solidFill>
                <a:latin typeface="Arial" pitchFamily="34" charset="0"/>
                <a:cs typeface="Arial" pitchFamily="34" charset="0"/>
              </a:rPr>
              <a:t> </a:t>
            </a:r>
            <a:r>
              <a:rPr lang="en-US" altLang="en-US" sz="2800" b="1" smtClean="0">
                <a:solidFill>
                  <a:schemeClr val="bg1"/>
                </a:solidFill>
                <a:latin typeface="Arial" pitchFamily="34" charset="0"/>
                <a:cs typeface="Arial" pitchFamily="34" charset="0"/>
              </a:rPr>
              <a:t>23 </a:t>
            </a:r>
            <a:r>
              <a:rPr lang="en-US" altLang="en-US" sz="2800" b="1" dirty="0" err="1" smtClean="0">
                <a:solidFill>
                  <a:schemeClr val="bg1"/>
                </a:solidFill>
                <a:latin typeface="Arial" pitchFamily="34" charset="0"/>
                <a:cs typeface="Arial" pitchFamily="34" charset="0"/>
              </a:rPr>
              <a:t>tháng</a:t>
            </a:r>
            <a:r>
              <a:rPr lang="en-US" altLang="en-US" sz="2800" b="1" dirty="0" smtClean="0">
                <a:solidFill>
                  <a:schemeClr val="bg1"/>
                </a:solidFill>
                <a:latin typeface="Arial" pitchFamily="34" charset="0"/>
                <a:cs typeface="Arial" pitchFamily="34" charset="0"/>
              </a:rPr>
              <a:t> 12 </a:t>
            </a:r>
            <a:r>
              <a:rPr lang="en-US" altLang="en-US" sz="2800" b="1" err="1" smtClean="0">
                <a:solidFill>
                  <a:schemeClr val="bg1"/>
                </a:solidFill>
                <a:latin typeface="Arial" pitchFamily="34" charset="0"/>
                <a:cs typeface="Arial" pitchFamily="34" charset="0"/>
              </a:rPr>
              <a:t>năm</a:t>
            </a:r>
            <a:r>
              <a:rPr lang="en-US" altLang="en-US" sz="2800" b="1" smtClean="0">
                <a:solidFill>
                  <a:schemeClr val="bg1"/>
                </a:solidFill>
                <a:latin typeface="Arial" pitchFamily="34" charset="0"/>
                <a:cs typeface="Arial" pitchFamily="34" charset="0"/>
              </a:rPr>
              <a:t> 2025</a:t>
            </a:r>
            <a:endParaRPr lang="en-US" altLang="en-US" sz="2800" b="1" dirty="0">
              <a:solidFill>
                <a:schemeClr val="bg1"/>
              </a:solidFill>
              <a:latin typeface="Arial" pitchFamily="34" charset="0"/>
              <a:cs typeface="Arial" pitchFamily="34" charset="0"/>
            </a:endParaRPr>
          </a:p>
        </p:txBody>
      </p:sp>
      <p:sp>
        <p:nvSpPr>
          <p:cNvPr id="24" name="Rectangle 23"/>
          <p:cNvSpPr/>
          <p:nvPr/>
        </p:nvSpPr>
        <p:spPr>
          <a:xfrm>
            <a:off x="485081" y="1809750"/>
            <a:ext cx="8095785" cy="1077196"/>
          </a:xfrm>
          <a:prstGeom prst="rect">
            <a:avLst/>
          </a:prstGeom>
          <a:noFill/>
        </p:spPr>
        <p:txBody>
          <a:bodyPr wrap="square" lIns="91418" tIns="45709" rIns="91418" bIns="4570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175" fontAlgn="base">
              <a:spcBef>
                <a:spcPct val="0"/>
              </a:spcBef>
              <a:spcAft>
                <a:spcPct val="0"/>
              </a:spcAft>
              <a:defRPr/>
            </a:pPr>
            <a:r>
              <a:rPr lang="en-US" sz="2800" b="1" u="sng" dirty="0">
                <a:ln>
                  <a:solidFill>
                    <a:schemeClr val="bg1"/>
                  </a:solidFill>
                </a:ln>
                <a:solidFill>
                  <a:schemeClr val="bg1"/>
                </a:solidFill>
                <a:latin typeface="Arial" pitchFamily="34" charset="0"/>
                <a:cs typeface="Arial" pitchFamily="34" charset="0"/>
              </a:rPr>
              <a:t>B</a:t>
            </a:r>
            <a:r>
              <a:rPr lang="vi-VN" sz="2800" b="1" u="sng" dirty="0">
                <a:ln>
                  <a:solidFill>
                    <a:schemeClr val="bg1"/>
                  </a:solidFill>
                </a:ln>
                <a:solidFill>
                  <a:schemeClr val="bg1"/>
                </a:solidFill>
                <a:latin typeface="Arial" pitchFamily="34" charset="0"/>
                <a:cs typeface="Arial" pitchFamily="34" charset="0"/>
              </a:rPr>
              <a:t>ài</a:t>
            </a:r>
            <a:r>
              <a:rPr lang="en-US" sz="2800" b="1" u="sng" dirty="0">
                <a:ln>
                  <a:solidFill>
                    <a:schemeClr val="bg1"/>
                  </a:solidFill>
                </a:ln>
                <a:solidFill>
                  <a:schemeClr val="bg1"/>
                </a:solidFill>
                <a:latin typeface="Arial" pitchFamily="34" charset="0"/>
                <a:cs typeface="Arial" pitchFamily="34" charset="0"/>
              </a:rPr>
              <a:t> 9</a:t>
            </a:r>
            <a:r>
              <a:rPr lang="en-US" sz="2800" b="1" u="sng" dirty="0" smtClean="0">
                <a:ln>
                  <a:solidFill>
                    <a:schemeClr val="bg1"/>
                  </a:solidFill>
                </a:ln>
                <a:solidFill>
                  <a:schemeClr val="bg1"/>
                </a:solidFill>
                <a:latin typeface="Arial" pitchFamily="34" charset="0"/>
                <a:cs typeface="Arial" pitchFamily="34" charset="0"/>
              </a:rPr>
              <a:t>:</a:t>
            </a:r>
            <a:r>
              <a:rPr lang="en-US" sz="2800" b="1" dirty="0" smtClean="0">
                <a:ln>
                  <a:solidFill>
                    <a:schemeClr val="bg1"/>
                  </a:solidFill>
                </a:ln>
                <a:solidFill>
                  <a:schemeClr val="bg1"/>
                </a:solidFill>
                <a:latin typeface="Arial" pitchFamily="34" charset="0"/>
                <a:cs typeface="Arial" pitchFamily="34" charset="0"/>
              </a:rPr>
              <a:t> </a:t>
            </a:r>
            <a:r>
              <a:rPr lang="en-US" sz="2800" b="1" dirty="0" err="1" smtClean="0">
                <a:ln>
                  <a:solidFill>
                    <a:schemeClr val="bg1"/>
                  </a:solidFill>
                </a:ln>
                <a:solidFill>
                  <a:schemeClr val="bg1"/>
                </a:solidFill>
                <a:latin typeface="Arial" pitchFamily="34" charset="0"/>
                <a:cs typeface="Arial" pitchFamily="34" charset="0"/>
              </a:rPr>
              <a:t>Hiệu</a:t>
            </a:r>
            <a:r>
              <a:rPr lang="en-US" sz="2800" b="1" dirty="0" smtClean="0">
                <a:ln>
                  <a:solidFill>
                    <a:schemeClr val="bg1"/>
                  </a:solidFill>
                </a:ln>
                <a:solidFill>
                  <a:schemeClr val="bg1"/>
                </a:solidFill>
                <a:latin typeface="Arial" pitchFamily="34" charset="0"/>
                <a:cs typeface="Arial" pitchFamily="34" charset="0"/>
              </a:rPr>
              <a:t> </a:t>
            </a:r>
            <a:r>
              <a:rPr lang="en-US" sz="2800" b="1" dirty="0" err="1" smtClean="0">
                <a:ln>
                  <a:solidFill>
                    <a:schemeClr val="bg1"/>
                  </a:solidFill>
                </a:ln>
                <a:solidFill>
                  <a:schemeClr val="bg1"/>
                </a:solidFill>
                <a:latin typeface="Arial" pitchFamily="34" charset="0"/>
                <a:cs typeface="Arial" pitchFamily="34" charset="0"/>
              </a:rPr>
              <a:t>ứng</a:t>
            </a:r>
            <a:r>
              <a:rPr lang="en-US" sz="2800" b="1" dirty="0" smtClean="0">
                <a:ln>
                  <a:solidFill>
                    <a:schemeClr val="bg1"/>
                  </a:solidFill>
                </a:ln>
                <a:solidFill>
                  <a:schemeClr val="bg1"/>
                </a:solidFill>
                <a:latin typeface="Arial" pitchFamily="34" charset="0"/>
                <a:cs typeface="Arial" pitchFamily="34" charset="0"/>
              </a:rPr>
              <a:t> </a:t>
            </a:r>
            <a:r>
              <a:rPr lang="en-US" sz="2800" b="1" dirty="0" err="1" smtClean="0">
                <a:ln>
                  <a:solidFill>
                    <a:schemeClr val="bg1"/>
                  </a:solidFill>
                </a:ln>
                <a:solidFill>
                  <a:schemeClr val="bg1"/>
                </a:solidFill>
                <a:latin typeface="Arial" pitchFamily="34" charset="0"/>
                <a:cs typeface="Arial" pitchFamily="34" charset="0"/>
              </a:rPr>
              <a:t>chuyển</a:t>
            </a:r>
            <a:r>
              <a:rPr lang="en-US" sz="2800" b="1" dirty="0" smtClean="0">
                <a:ln>
                  <a:solidFill>
                    <a:schemeClr val="bg1"/>
                  </a:solidFill>
                </a:ln>
                <a:solidFill>
                  <a:schemeClr val="bg1"/>
                </a:solidFill>
                <a:latin typeface="Arial" pitchFamily="34" charset="0"/>
                <a:cs typeface="Arial" pitchFamily="34" charset="0"/>
              </a:rPr>
              <a:t> </a:t>
            </a:r>
            <a:r>
              <a:rPr lang="en-US" sz="2800" b="1" dirty="0" err="1" smtClean="0">
                <a:ln>
                  <a:solidFill>
                    <a:schemeClr val="bg1"/>
                  </a:solidFill>
                </a:ln>
                <a:solidFill>
                  <a:schemeClr val="bg1"/>
                </a:solidFill>
                <a:latin typeface="Arial" pitchFamily="34" charset="0"/>
                <a:cs typeface="Arial" pitchFamily="34" charset="0"/>
              </a:rPr>
              <a:t>trang</a:t>
            </a:r>
            <a:r>
              <a:rPr lang="en-US" sz="2800" b="1" dirty="0" smtClean="0">
                <a:ln>
                  <a:solidFill>
                    <a:schemeClr val="bg1"/>
                  </a:solidFill>
                </a:ln>
                <a:solidFill>
                  <a:schemeClr val="bg1"/>
                </a:solidFill>
                <a:latin typeface="Arial" pitchFamily="34" charset="0"/>
                <a:cs typeface="Arial" pitchFamily="34" charset="0"/>
              </a:rPr>
              <a:t> (T</a:t>
            </a:r>
            <a:r>
              <a:rPr lang="vi-VN" sz="2800" b="1" dirty="0">
                <a:ln>
                  <a:solidFill>
                    <a:schemeClr val="bg1"/>
                  </a:solidFill>
                </a:ln>
                <a:solidFill>
                  <a:schemeClr val="bg1"/>
                </a:solidFill>
                <a:latin typeface="Arial" pitchFamily="34" charset="0"/>
                <a:cs typeface="Arial" pitchFamily="34" charset="0"/>
              </a:rPr>
              <a:t>iết 1</a:t>
            </a:r>
            <a:r>
              <a:rPr lang="en-US" sz="2800" b="1" dirty="0">
                <a:ln>
                  <a:solidFill>
                    <a:schemeClr val="bg1"/>
                  </a:solidFill>
                </a:ln>
                <a:solidFill>
                  <a:schemeClr val="bg1"/>
                </a:solidFill>
                <a:latin typeface="Arial" pitchFamily="34" charset="0"/>
                <a:cs typeface="Arial" pitchFamily="34" charset="0"/>
              </a:rPr>
              <a:t>)</a:t>
            </a:r>
            <a:endParaRPr lang="en-US" altLang="vi-VN" sz="2800" b="1" dirty="0">
              <a:ln>
                <a:solidFill>
                  <a:schemeClr val="bg1"/>
                </a:solidFill>
              </a:ln>
              <a:solidFill>
                <a:schemeClr val="bg1"/>
              </a:solidFill>
              <a:latin typeface="Arial" pitchFamily="34" charset="0"/>
              <a:cs typeface="Arial" pitchFamily="34" charset="0"/>
            </a:endParaRPr>
          </a:p>
          <a:p>
            <a:pPr algn="ctr" defTabSz="914175">
              <a:defRPr/>
            </a:pPr>
            <a:endParaRPr lang="en-US" sz="3600" b="1" dirty="0">
              <a:ln w="11430">
                <a:solidFill>
                  <a:schemeClr val="bg1"/>
                </a:solidFill>
              </a:ln>
              <a:solidFill>
                <a:schemeClr val="bg1"/>
              </a:soli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27283393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9"/>
            <a:ext cx="9156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94" y="-19050"/>
            <a:ext cx="9545858" cy="539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9"/>
          <p:cNvSpPr/>
          <p:nvPr/>
        </p:nvSpPr>
        <p:spPr>
          <a:xfrm rot="20718769">
            <a:off x="2981326" y="1508717"/>
            <a:ext cx="139700" cy="865617"/>
          </a:xfrm>
          <a:prstGeom prst="rect">
            <a:avLst/>
          </a:prstGeom>
        </p:spPr>
        <p:txBody>
          <a:bodyPr lIns="91418" tIns="45709" rIns="91418" bIns="45709">
            <a:spAutoFit/>
          </a:bodyPr>
          <a:lstStyle/>
          <a:p>
            <a:pPr defTabSz="914175" fontAlgn="base">
              <a:spcBef>
                <a:spcPct val="0"/>
              </a:spcBef>
              <a:spcAft>
                <a:spcPct val="0"/>
              </a:spcAft>
              <a:defRPr/>
            </a:pPr>
            <a:endParaRPr lang="zh-CN" altLang="en-US" sz="5000" dirty="0">
              <a:solidFill>
                <a:srgbClr val="099F00"/>
              </a:solidFill>
              <a:latin typeface="Arial" pitchFamily="34" charset="0"/>
              <a:ea typeface="方正少儿简体" panose="03000509000000000000" pitchFamily="65" charset="-122"/>
              <a:cs typeface="Arial" pitchFamily="34" charset="0"/>
            </a:endParaRPr>
          </a:p>
        </p:txBody>
      </p:sp>
      <p:pic>
        <p:nvPicPr>
          <p:cNvPr id="4103" name="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4" y="4298958"/>
            <a:ext cx="91567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81000" y="590550"/>
            <a:ext cx="8229600" cy="561975"/>
          </a:xfrm>
          <a:prstGeom prst="rect">
            <a:avLst/>
          </a:prstGeom>
          <a:noFill/>
        </p:spPr>
        <p:txBody>
          <a:bodyPr wrap="square" lIns="68564" tIns="34289" rIns="68564" bIns="34289">
            <a:spAutoFit/>
          </a:bodyPr>
          <a:lstStyle/>
          <a:p>
            <a:pPr algn="ctr" defTabSz="914175" fontAlgn="base">
              <a:spcBef>
                <a:spcPct val="0"/>
              </a:spcBef>
              <a:spcAft>
                <a:spcPct val="0"/>
              </a:spcAft>
              <a:defRPr/>
            </a:pPr>
            <a:r>
              <a:rPr lang="en-US" sz="3200" b="1" kern="10" dirty="0">
                <a:ln w="0"/>
                <a:solidFill>
                  <a:prstClr val="white"/>
                </a:solidFill>
                <a:effectLst>
                  <a:outerShdw blurRad="38100" dist="25400" dir="5400000" algn="ctr" rotWithShape="0">
                    <a:srgbClr val="6E747A">
                      <a:alpha val="43000"/>
                    </a:srgbClr>
                  </a:outerShdw>
                </a:effectLst>
                <a:latin typeface="Arial" pitchFamily="34" charset="0"/>
                <a:cs typeface="Arial" pitchFamily="34" charset="0"/>
              </a:rPr>
              <a:t>MỤC TIÊU</a:t>
            </a:r>
            <a:endParaRPr lang="en-US" sz="3200" b="1" dirty="0">
              <a:ln w="0"/>
              <a:solidFill>
                <a:prstClr val="white"/>
              </a:solidFill>
              <a:effectLst>
                <a:outerShdw blurRad="38100" dist="25400" dir="5400000" algn="ctr" rotWithShape="0">
                  <a:srgbClr val="6E747A">
                    <a:alpha val="43000"/>
                  </a:srgbClr>
                </a:outerShdw>
              </a:effectLst>
              <a:latin typeface="Arial" pitchFamily="34" charset="0"/>
              <a:cs typeface="Arial" pitchFamily="34" charset="0"/>
            </a:endParaRPr>
          </a:p>
        </p:txBody>
      </p:sp>
      <p:sp>
        <p:nvSpPr>
          <p:cNvPr id="12" name="19"/>
          <p:cNvSpPr/>
          <p:nvPr/>
        </p:nvSpPr>
        <p:spPr>
          <a:xfrm rot="20718769">
            <a:off x="3257551" y="2286589"/>
            <a:ext cx="139700" cy="865617"/>
          </a:xfrm>
          <a:prstGeom prst="rect">
            <a:avLst/>
          </a:prstGeom>
        </p:spPr>
        <p:txBody>
          <a:bodyPr lIns="91418" tIns="45709" rIns="91418" bIns="45709">
            <a:spAutoFit/>
          </a:bodyPr>
          <a:lstStyle/>
          <a:p>
            <a:pPr defTabSz="914175" fontAlgn="base">
              <a:spcBef>
                <a:spcPct val="0"/>
              </a:spcBef>
              <a:spcAft>
                <a:spcPct val="0"/>
              </a:spcAft>
              <a:defRPr/>
            </a:pPr>
            <a:endParaRPr lang="zh-CN" altLang="en-US" sz="5000" dirty="0">
              <a:solidFill>
                <a:srgbClr val="099F00"/>
              </a:solidFill>
              <a:latin typeface="Arial" pitchFamily="34" charset="0"/>
              <a:ea typeface="方正少儿简体" panose="03000509000000000000" pitchFamily="65" charset="-122"/>
              <a:cs typeface="Arial" pitchFamily="34" charset="0"/>
            </a:endParaRPr>
          </a:p>
        </p:txBody>
      </p:sp>
      <p:grpSp>
        <p:nvGrpSpPr>
          <p:cNvPr id="13" name="36"/>
          <p:cNvGrpSpPr>
            <a:grpSpLocks/>
          </p:cNvGrpSpPr>
          <p:nvPr/>
        </p:nvGrpSpPr>
        <p:grpSpPr bwMode="auto">
          <a:xfrm>
            <a:off x="1447801" y="1293523"/>
            <a:ext cx="914400" cy="897227"/>
            <a:chOff x="3620985" y="1717006"/>
            <a:chExt cx="1010329" cy="989595"/>
          </a:xfrm>
        </p:grpSpPr>
        <p:pic>
          <p:nvPicPr>
            <p:cNvPr id="4110" name="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0985" y="1717006"/>
              <a:ext cx="1010329" cy="98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35"/>
            <p:cNvSpPr txBox="1">
              <a:spLocks noChangeArrowheads="1"/>
            </p:cNvSpPr>
            <p:nvPr/>
          </p:nvSpPr>
          <p:spPr bwMode="auto">
            <a:xfrm>
              <a:off x="3873566" y="1969142"/>
              <a:ext cx="501661" cy="64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175" fontAlgn="base">
                <a:spcBef>
                  <a:spcPct val="0"/>
                </a:spcBef>
                <a:spcAft>
                  <a:spcPct val="0"/>
                </a:spcAft>
              </a:pPr>
              <a:r>
                <a:rPr lang="en-US" altLang="zh-CN" sz="3200" dirty="0">
                  <a:solidFill>
                    <a:prstClr val="white"/>
                  </a:solidFill>
                </a:rPr>
                <a:t>1</a:t>
              </a:r>
              <a:endParaRPr lang="zh-CN" altLang="en-US" sz="3200" dirty="0">
                <a:solidFill>
                  <a:prstClr val="white"/>
                </a:solidFill>
              </a:endParaRPr>
            </a:p>
          </p:txBody>
        </p:sp>
      </p:grpSp>
      <p:sp>
        <p:nvSpPr>
          <p:cNvPr id="18" name="TextBox 17"/>
          <p:cNvSpPr txBox="1">
            <a:spLocks noChangeArrowheads="1"/>
          </p:cNvSpPr>
          <p:nvPr/>
        </p:nvSpPr>
        <p:spPr bwMode="auto">
          <a:xfrm>
            <a:off x="2362200" y="1192733"/>
            <a:ext cx="5224463" cy="110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defTabSz="914175" fontAlgn="base">
              <a:spcBef>
                <a:spcPct val="0"/>
              </a:spcBef>
              <a:spcAft>
                <a:spcPct val="0"/>
              </a:spcAft>
            </a:pPr>
            <a:r>
              <a:rPr lang="en-US" altLang="en-US" sz="2200" dirty="0" err="1" smtClean="0">
                <a:solidFill>
                  <a:prstClr val="white"/>
                </a:solidFill>
              </a:rPr>
              <a:t>Biết</a:t>
            </a:r>
            <a:r>
              <a:rPr lang="en-US" altLang="en-US" sz="2200" dirty="0" smtClean="0">
                <a:solidFill>
                  <a:prstClr val="white"/>
                </a:solidFill>
              </a:rPr>
              <a:t> </a:t>
            </a:r>
            <a:r>
              <a:rPr lang="en-US" altLang="en-US" sz="2200" dirty="0" err="1" smtClean="0">
                <a:solidFill>
                  <a:prstClr val="white"/>
                </a:solidFill>
              </a:rPr>
              <a:t>được</a:t>
            </a:r>
            <a:r>
              <a:rPr lang="en-US" altLang="en-US" sz="2200" dirty="0" smtClean="0">
                <a:solidFill>
                  <a:prstClr val="white"/>
                </a:solidFill>
              </a:rPr>
              <a:t> </a:t>
            </a:r>
            <a:r>
              <a:rPr lang="en-US" altLang="en-US" sz="2200" dirty="0" err="1" smtClean="0">
                <a:solidFill>
                  <a:prstClr val="white"/>
                </a:solidFill>
              </a:rPr>
              <a:t>khái</a:t>
            </a:r>
            <a:r>
              <a:rPr lang="en-US" altLang="en-US" sz="2200" dirty="0" smtClean="0">
                <a:solidFill>
                  <a:prstClr val="white"/>
                </a:solidFill>
              </a:rPr>
              <a:t> </a:t>
            </a:r>
            <a:r>
              <a:rPr lang="en-US" altLang="en-US" sz="2200" dirty="0" err="1" smtClean="0">
                <a:solidFill>
                  <a:prstClr val="white"/>
                </a:solidFill>
              </a:rPr>
              <a:t>niệm</a:t>
            </a:r>
            <a:r>
              <a:rPr lang="en-US" altLang="en-US" sz="2200" dirty="0" smtClean="0">
                <a:solidFill>
                  <a:prstClr val="white"/>
                </a:solidFill>
              </a:rPr>
              <a:t> </a:t>
            </a:r>
            <a:r>
              <a:rPr lang="en-US" altLang="en-US" sz="2200" dirty="0" err="1" smtClean="0">
                <a:solidFill>
                  <a:prstClr val="white"/>
                </a:solidFill>
              </a:rPr>
              <a:t>hiệu</a:t>
            </a:r>
            <a:r>
              <a:rPr lang="en-US" altLang="en-US" sz="2200" dirty="0" smtClean="0">
                <a:solidFill>
                  <a:prstClr val="white"/>
                </a:solidFill>
              </a:rPr>
              <a:t> </a:t>
            </a:r>
            <a:r>
              <a:rPr lang="en-US" altLang="en-US" sz="2200" dirty="0" err="1" smtClean="0">
                <a:solidFill>
                  <a:prstClr val="white"/>
                </a:solidFill>
              </a:rPr>
              <a:t>ứng</a:t>
            </a:r>
            <a:r>
              <a:rPr lang="en-US" altLang="en-US" sz="2200" dirty="0" smtClean="0">
                <a:solidFill>
                  <a:prstClr val="white"/>
                </a:solidFill>
              </a:rPr>
              <a:t> </a:t>
            </a:r>
            <a:r>
              <a:rPr lang="en-US" altLang="en-US" sz="2200" dirty="0" err="1" smtClean="0">
                <a:solidFill>
                  <a:prstClr val="white"/>
                </a:solidFill>
              </a:rPr>
              <a:t>chuyển</a:t>
            </a:r>
            <a:r>
              <a:rPr lang="en-US" altLang="en-US" sz="2200" dirty="0" smtClean="0">
                <a:solidFill>
                  <a:prstClr val="white"/>
                </a:solidFill>
              </a:rPr>
              <a:t> </a:t>
            </a:r>
            <a:r>
              <a:rPr lang="en-US" altLang="en-US" sz="2200" dirty="0" err="1" smtClean="0">
                <a:solidFill>
                  <a:prstClr val="white"/>
                </a:solidFill>
              </a:rPr>
              <a:t>trang</a:t>
            </a:r>
            <a:r>
              <a:rPr lang="en-US" altLang="en-US" sz="2200" dirty="0" smtClean="0">
                <a:solidFill>
                  <a:prstClr val="white"/>
                </a:solidFill>
              </a:rPr>
              <a:t> </a:t>
            </a:r>
            <a:r>
              <a:rPr lang="en-US" altLang="en-US" sz="2200" dirty="0" err="1" smtClean="0">
                <a:solidFill>
                  <a:prstClr val="white"/>
                </a:solidFill>
              </a:rPr>
              <a:t>và</a:t>
            </a:r>
            <a:r>
              <a:rPr lang="en-US" altLang="en-US" sz="2200" dirty="0" smtClean="0">
                <a:solidFill>
                  <a:prstClr val="white"/>
                </a:solidFill>
              </a:rPr>
              <a:t> </a:t>
            </a:r>
            <a:r>
              <a:rPr lang="en-US" altLang="en-US" sz="2200" dirty="0" err="1" smtClean="0">
                <a:solidFill>
                  <a:prstClr val="white"/>
                </a:solidFill>
              </a:rPr>
              <a:t>mục</a:t>
            </a:r>
            <a:r>
              <a:rPr lang="en-US" altLang="en-US" sz="2200" dirty="0" smtClean="0">
                <a:solidFill>
                  <a:prstClr val="white"/>
                </a:solidFill>
              </a:rPr>
              <a:t> </a:t>
            </a:r>
            <a:r>
              <a:rPr lang="en-US" altLang="en-US" sz="2200" dirty="0" err="1" smtClean="0">
                <a:solidFill>
                  <a:prstClr val="white"/>
                </a:solidFill>
              </a:rPr>
              <a:t>đích</a:t>
            </a:r>
            <a:r>
              <a:rPr lang="en-US" altLang="en-US" sz="2200" dirty="0" smtClean="0">
                <a:solidFill>
                  <a:prstClr val="white"/>
                </a:solidFill>
              </a:rPr>
              <a:t> </a:t>
            </a:r>
            <a:r>
              <a:rPr lang="en-US" altLang="en-US" sz="2200" dirty="0" err="1" smtClean="0">
                <a:solidFill>
                  <a:prstClr val="white"/>
                </a:solidFill>
              </a:rPr>
              <a:t>của</a:t>
            </a:r>
            <a:r>
              <a:rPr lang="en-US" altLang="en-US" sz="2200" dirty="0" smtClean="0">
                <a:solidFill>
                  <a:prstClr val="white"/>
                </a:solidFill>
              </a:rPr>
              <a:t> </a:t>
            </a:r>
            <a:r>
              <a:rPr lang="en-US" altLang="en-US" sz="2200" dirty="0" err="1" smtClean="0">
                <a:solidFill>
                  <a:prstClr val="white"/>
                </a:solidFill>
              </a:rPr>
              <a:t>việc</a:t>
            </a:r>
            <a:r>
              <a:rPr lang="en-US" altLang="en-US" sz="2200" dirty="0" smtClean="0">
                <a:solidFill>
                  <a:prstClr val="white"/>
                </a:solidFill>
              </a:rPr>
              <a:t> </a:t>
            </a:r>
            <a:r>
              <a:rPr lang="en-US" altLang="en-US" sz="2200" dirty="0" err="1" smtClean="0">
                <a:solidFill>
                  <a:prstClr val="white"/>
                </a:solidFill>
              </a:rPr>
              <a:t>tạo</a:t>
            </a:r>
            <a:r>
              <a:rPr lang="en-US" altLang="en-US" sz="2200" dirty="0" smtClean="0">
                <a:solidFill>
                  <a:prstClr val="white"/>
                </a:solidFill>
              </a:rPr>
              <a:t> </a:t>
            </a:r>
            <a:r>
              <a:rPr lang="en-US" altLang="en-US" sz="2200" dirty="0" err="1" smtClean="0">
                <a:solidFill>
                  <a:prstClr val="white"/>
                </a:solidFill>
              </a:rPr>
              <a:t>hiệu</a:t>
            </a:r>
            <a:r>
              <a:rPr lang="en-US" altLang="en-US" sz="2200" dirty="0" smtClean="0">
                <a:solidFill>
                  <a:prstClr val="white"/>
                </a:solidFill>
              </a:rPr>
              <a:t> </a:t>
            </a:r>
            <a:r>
              <a:rPr lang="en-US" altLang="en-US" sz="2200" dirty="0" err="1" smtClean="0">
                <a:solidFill>
                  <a:prstClr val="white"/>
                </a:solidFill>
              </a:rPr>
              <a:t>ứng</a:t>
            </a:r>
            <a:r>
              <a:rPr lang="en-US" altLang="en-US" sz="2200" dirty="0" smtClean="0">
                <a:solidFill>
                  <a:prstClr val="white"/>
                </a:solidFill>
              </a:rPr>
              <a:t> </a:t>
            </a:r>
            <a:r>
              <a:rPr lang="en-US" altLang="en-US" sz="2200" dirty="0" err="1" smtClean="0">
                <a:solidFill>
                  <a:prstClr val="white"/>
                </a:solidFill>
              </a:rPr>
              <a:t>chuyển</a:t>
            </a:r>
            <a:r>
              <a:rPr lang="en-US" altLang="en-US" sz="2200" dirty="0" smtClean="0">
                <a:solidFill>
                  <a:prstClr val="white"/>
                </a:solidFill>
              </a:rPr>
              <a:t> </a:t>
            </a:r>
            <a:r>
              <a:rPr lang="en-US" altLang="en-US" sz="2200" dirty="0" err="1" smtClean="0">
                <a:solidFill>
                  <a:prstClr val="white"/>
                </a:solidFill>
              </a:rPr>
              <a:t>trang</a:t>
            </a:r>
            <a:r>
              <a:rPr lang="en-US" altLang="en-US" sz="2200" dirty="0" smtClean="0">
                <a:solidFill>
                  <a:prstClr val="white"/>
                </a:solidFill>
              </a:rPr>
              <a:t>.</a:t>
            </a:r>
            <a:endParaRPr lang="en-US" altLang="en-US" sz="2200" dirty="0">
              <a:solidFill>
                <a:prstClr val="white"/>
              </a:solidFill>
            </a:endParaRPr>
          </a:p>
        </p:txBody>
      </p:sp>
      <p:sp>
        <p:nvSpPr>
          <p:cNvPr id="19" name="19"/>
          <p:cNvSpPr/>
          <p:nvPr/>
        </p:nvSpPr>
        <p:spPr>
          <a:xfrm rot="20718769">
            <a:off x="3036889" y="3100979"/>
            <a:ext cx="139700" cy="865617"/>
          </a:xfrm>
          <a:prstGeom prst="rect">
            <a:avLst/>
          </a:prstGeom>
        </p:spPr>
        <p:txBody>
          <a:bodyPr lIns="91418" tIns="45709" rIns="91418" bIns="45709">
            <a:spAutoFit/>
          </a:bodyPr>
          <a:lstStyle/>
          <a:p>
            <a:pPr defTabSz="914175" fontAlgn="base">
              <a:spcBef>
                <a:spcPct val="0"/>
              </a:spcBef>
              <a:spcAft>
                <a:spcPct val="0"/>
              </a:spcAft>
              <a:defRPr/>
            </a:pPr>
            <a:endParaRPr lang="zh-CN" altLang="en-US" sz="5000" dirty="0">
              <a:solidFill>
                <a:srgbClr val="099F00"/>
              </a:solidFill>
              <a:latin typeface="Arial" pitchFamily="34" charset="0"/>
              <a:ea typeface="方正少儿简体" panose="03000509000000000000" pitchFamily="65" charset="-122"/>
              <a:cs typeface="Arial" pitchFamily="34" charset="0"/>
            </a:endParaRPr>
          </a:p>
        </p:txBody>
      </p:sp>
      <p:grpSp>
        <p:nvGrpSpPr>
          <p:cNvPr id="22" name="36"/>
          <p:cNvGrpSpPr>
            <a:grpSpLocks/>
          </p:cNvGrpSpPr>
          <p:nvPr/>
        </p:nvGrpSpPr>
        <p:grpSpPr bwMode="auto">
          <a:xfrm>
            <a:off x="1481138" y="2308216"/>
            <a:ext cx="914400" cy="1330334"/>
            <a:chOff x="3620985" y="1717006"/>
            <a:chExt cx="1010329" cy="1541546"/>
          </a:xfrm>
        </p:grpSpPr>
        <p:pic>
          <p:nvPicPr>
            <p:cNvPr id="23" name="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0985" y="1717006"/>
              <a:ext cx="1010329" cy="98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35"/>
            <p:cNvSpPr txBox="1">
              <a:spLocks noChangeArrowheads="1"/>
            </p:cNvSpPr>
            <p:nvPr/>
          </p:nvSpPr>
          <p:spPr bwMode="auto">
            <a:xfrm>
              <a:off x="3924430" y="1938980"/>
              <a:ext cx="501661" cy="131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175" fontAlgn="base">
                <a:spcBef>
                  <a:spcPct val="0"/>
                </a:spcBef>
                <a:spcAft>
                  <a:spcPct val="0"/>
                </a:spcAft>
              </a:pPr>
              <a:r>
                <a:rPr lang="en-US" altLang="zh-CN" sz="3200" dirty="0" smtClean="0">
                  <a:solidFill>
                    <a:prstClr val="white"/>
                  </a:solidFill>
                </a:rPr>
                <a:t>2</a:t>
              </a:r>
              <a:endParaRPr lang="zh-CN" altLang="en-US" sz="3200" dirty="0">
                <a:solidFill>
                  <a:prstClr val="white"/>
                </a:solidFill>
              </a:endParaRPr>
            </a:p>
            <a:p>
              <a:pPr defTabSz="914175" fontAlgn="base">
                <a:spcBef>
                  <a:spcPct val="0"/>
                </a:spcBef>
                <a:spcAft>
                  <a:spcPct val="0"/>
                </a:spcAft>
              </a:pPr>
              <a:endParaRPr lang="zh-CN" altLang="en-US" sz="3600" dirty="0">
                <a:solidFill>
                  <a:srgbClr val="FF0000"/>
                </a:solidFill>
                <a:ea typeface="方正少儿简体"/>
              </a:endParaRPr>
            </a:p>
          </p:txBody>
        </p:sp>
      </p:grpSp>
      <p:sp>
        <p:nvSpPr>
          <p:cNvPr id="25" name="TextBox 24"/>
          <p:cNvSpPr txBox="1">
            <a:spLocks noChangeArrowheads="1"/>
          </p:cNvSpPr>
          <p:nvPr/>
        </p:nvSpPr>
        <p:spPr bwMode="auto">
          <a:xfrm>
            <a:off x="2395537" y="2394468"/>
            <a:ext cx="5224463" cy="76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defTabSz="914175" fontAlgn="base">
              <a:spcBef>
                <a:spcPct val="0"/>
              </a:spcBef>
              <a:spcAft>
                <a:spcPct val="0"/>
              </a:spcAft>
            </a:pPr>
            <a:r>
              <a:rPr lang="en-US" altLang="en-US" sz="2200" dirty="0" err="1" smtClean="0">
                <a:solidFill>
                  <a:prstClr val="white"/>
                </a:solidFill>
              </a:rPr>
              <a:t>Nắm</a:t>
            </a:r>
            <a:r>
              <a:rPr lang="en-US" altLang="en-US" sz="2200" dirty="0" smtClean="0">
                <a:solidFill>
                  <a:prstClr val="white"/>
                </a:solidFill>
              </a:rPr>
              <a:t> </a:t>
            </a:r>
            <a:r>
              <a:rPr lang="en-US" altLang="en-US" sz="2200" dirty="0" err="1" smtClean="0">
                <a:solidFill>
                  <a:prstClr val="white"/>
                </a:solidFill>
              </a:rPr>
              <a:t>được</a:t>
            </a:r>
            <a:r>
              <a:rPr lang="en-US" altLang="en-US" sz="2200" dirty="0" smtClean="0">
                <a:solidFill>
                  <a:prstClr val="white"/>
                </a:solidFill>
              </a:rPr>
              <a:t> </a:t>
            </a:r>
            <a:r>
              <a:rPr lang="en-US" altLang="en-US" sz="2200" dirty="0" err="1" smtClean="0">
                <a:solidFill>
                  <a:prstClr val="white"/>
                </a:solidFill>
              </a:rPr>
              <a:t>thao</a:t>
            </a:r>
            <a:r>
              <a:rPr lang="en-US" altLang="en-US" sz="2200" dirty="0" smtClean="0">
                <a:solidFill>
                  <a:prstClr val="white"/>
                </a:solidFill>
              </a:rPr>
              <a:t> </a:t>
            </a:r>
            <a:r>
              <a:rPr lang="en-US" altLang="en-US" sz="2200" dirty="0" err="1" smtClean="0">
                <a:solidFill>
                  <a:prstClr val="white"/>
                </a:solidFill>
              </a:rPr>
              <a:t>tác</a:t>
            </a:r>
            <a:r>
              <a:rPr lang="en-US" altLang="en-US" sz="2200" dirty="0" smtClean="0">
                <a:solidFill>
                  <a:prstClr val="white"/>
                </a:solidFill>
              </a:rPr>
              <a:t> </a:t>
            </a:r>
            <a:r>
              <a:rPr lang="en-US" altLang="en-US" sz="2200" dirty="0" err="1" smtClean="0">
                <a:solidFill>
                  <a:prstClr val="white"/>
                </a:solidFill>
              </a:rPr>
              <a:t>tạo</a:t>
            </a:r>
            <a:r>
              <a:rPr lang="en-US" altLang="en-US" sz="2200" dirty="0" smtClean="0">
                <a:solidFill>
                  <a:prstClr val="white"/>
                </a:solidFill>
              </a:rPr>
              <a:t> </a:t>
            </a:r>
            <a:r>
              <a:rPr lang="en-US" altLang="en-US" sz="2200" dirty="0" err="1" smtClean="0">
                <a:solidFill>
                  <a:prstClr val="white"/>
                </a:solidFill>
              </a:rPr>
              <a:t>hiệu</a:t>
            </a:r>
            <a:r>
              <a:rPr lang="en-US" altLang="en-US" sz="2200" dirty="0" smtClean="0">
                <a:solidFill>
                  <a:prstClr val="white"/>
                </a:solidFill>
              </a:rPr>
              <a:t> </a:t>
            </a:r>
            <a:r>
              <a:rPr lang="en-US" altLang="en-US" sz="2200" dirty="0" err="1" smtClean="0">
                <a:solidFill>
                  <a:prstClr val="white"/>
                </a:solidFill>
              </a:rPr>
              <a:t>ứng</a:t>
            </a:r>
            <a:r>
              <a:rPr lang="en-US" altLang="en-US" sz="2200" dirty="0" smtClean="0">
                <a:solidFill>
                  <a:prstClr val="white"/>
                </a:solidFill>
              </a:rPr>
              <a:t> </a:t>
            </a:r>
            <a:r>
              <a:rPr lang="en-US" altLang="en-US" sz="2200" dirty="0" err="1" smtClean="0">
                <a:solidFill>
                  <a:prstClr val="white"/>
                </a:solidFill>
              </a:rPr>
              <a:t>chuyển</a:t>
            </a:r>
            <a:r>
              <a:rPr lang="en-US" altLang="en-US" sz="2200" dirty="0" smtClean="0">
                <a:solidFill>
                  <a:prstClr val="white"/>
                </a:solidFill>
              </a:rPr>
              <a:t> </a:t>
            </a:r>
            <a:r>
              <a:rPr lang="en-US" altLang="en-US" sz="2200" dirty="0" err="1" smtClean="0">
                <a:solidFill>
                  <a:prstClr val="white"/>
                </a:solidFill>
              </a:rPr>
              <a:t>trang</a:t>
            </a:r>
            <a:r>
              <a:rPr lang="en-US" altLang="en-US" sz="2200" dirty="0" smtClean="0">
                <a:solidFill>
                  <a:prstClr val="white"/>
                </a:solidFill>
              </a:rPr>
              <a:t>, </a:t>
            </a:r>
            <a:r>
              <a:rPr lang="en-US" altLang="en-US" sz="2200" dirty="0" err="1" smtClean="0">
                <a:solidFill>
                  <a:prstClr val="white"/>
                </a:solidFill>
              </a:rPr>
              <a:t>bỏ</a:t>
            </a:r>
            <a:r>
              <a:rPr lang="en-US" altLang="en-US" sz="2200" dirty="0" smtClean="0">
                <a:solidFill>
                  <a:prstClr val="white"/>
                </a:solidFill>
              </a:rPr>
              <a:t> </a:t>
            </a:r>
            <a:r>
              <a:rPr lang="en-US" altLang="en-US" sz="2200" dirty="0" err="1" smtClean="0">
                <a:solidFill>
                  <a:prstClr val="white"/>
                </a:solidFill>
              </a:rPr>
              <a:t>hiệu</a:t>
            </a:r>
            <a:r>
              <a:rPr lang="en-US" altLang="en-US" sz="2200" dirty="0" smtClean="0">
                <a:solidFill>
                  <a:prstClr val="white"/>
                </a:solidFill>
              </a:rPr>
              <a:t> </a:t>
            </a:r>
            <a:r>
              <a:rPr lang="en-US" altLang="en-US" sz="2200" dirty="0" err="1" smtClean="0">
                <a:solidFill>
                  <a:prstClr val="white"/>
                </a:solidFill>
              </a:rPr>
              <a:t>ứng</a:t>
            </a:r>
            <a:r>
              <a:rPr lang="en-US" altLang="en-US" sz="2200" dirty="0" smtClean="0">
                <a:solidFill>
                  <a:prstClr val="white"/>
                </a:solidFill>
              </a:rPr>
              <a:t> </a:t>
            </a:r>
            <a:r>
              <a:rPr lang="en-US" altLang="en-US" sz="2200" dirty="0" err="1" smtClean="0">
                <a:solidFill>
                  <a:prstClr val="white"/>
                </a:solidFill>
              </a:rPr>
              <a:t>chuyển</a:t>
            </a:r>
            <a:r>
              <a:rPr lang="en-US" altLang="en-US" sz="2200" dirty="0" smtClean="0">
                <a:solidFill>
                  <a:prstClr val="white"/>
                </a:solidFill>
              </a:rPr>
              <a:t> </a:t>
            </a:r>
            <a:r>
              <a:rPr lang="en-US" altLang="en-US" sz="2200" dirty="0" err="1" smtClean="0">
                <a:solidFill>
                  <a:prstClr val="white"/>
                </a:solidFill>
              </a:rPr>
              <a:t>trang</a:t>
            </a:r>
            <a:r>
              <a:rPr lang="en-US" altLang="en-US" sz="2200" dirty="0" smtClean="0">
                <a:solidFill>
                  <a:prstClr val="white"/>
                </a:solidFill>
              </a:rPr>
              <a:t>.</a:t>
            </a:r>
            <a:endParaRPr lang="en-US" altLang="en-US" sz="2200" dirty="0">
              <a:solidFill>
                <a:prstClr val="white"/>
              </a:solidFill>
            </a:endParaRPr>
          </a:p>
        </p:txBody>
      </p:sp>
      <p:grpSp>
        <p:nvGrpSpPr>
          <p:cNvPr id="26" name="36"/>
          <p:cNvGrpSpPr>
            <a:grpSpLocks/>
          </p:cNvGrpSpPr>
          <p:nvPr/>
        </p:nvGrpSpPr>
        <p:grpSpPr bwMode="auto">
          <a:xfrm>
            <a:off x="1524000" y="3264929"/>
            <a:ext cx="914400" cy="841150"/>
            <a:chOff x="3620985" y="1717006"/>
            <a:chExt cx="1010329" cy="989595"/>
          </a:xfrm>
        </p:grpSpPr>
        <p:pic>
          <p:nvPicPr>
            <p:cNvPr id="27" name="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0985" y="1717006"/>
              <a:ext cx="1010329" cy="98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35"/>
            <p:cNvSpPr txBox="1">
              <a:spLocks noChangeArrowheads="1"/>
            </p:cNvSpPr>
            <p:nvPr/>
          </p:nvSpPr>
          <p:spPr bwMode="auto">
            <a:xfrm>
              <a:off x="3873567" y="1938980"/>
              <a:ext cx="501661" cy="6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175" fontAlgn="base">
                <a:spcBef>
                  <a:spcPct val="0"/>
                </a:spcBef>
                <a:spcAft>
                  <a:spcPct val="0"/>
                </a:spcAft>
              </a:pPr>
              <a:r>
                <a:rPr lang="en-US" altLang="zh-CN" sz="3200" dirty="0">
                  <a:solidFill>
                    <a:prstClr val="white"/>
                  </a:solidFill>
                </a:rPr>
                <a:t>3</a:t>
              </a:r>
              <a:endParaRPr lang="zh-CN" altLang="en-US" sz="3200" dirty="0">
                <a:solidFill>
                  <a:prstClr val="white"/>
                </a:solidFill>
              </a:endParaRPr>
            </a:p>
          </p:txBody>
        </p:sp>
      </p:grpSp>
      <p:sp>
        <p:nvSpPr>
          <p:cNvPr id="29" name="TextBox 28"/>
          <p:cNvSpPr txBox="1">
            <a:spLocks noChangeArrowheads="1"/>
          </p:cNvSpPr>
          <p:nvPr/>
        </p:nvSpPr>
        <p:spPr bwMode="auto">
          <a:xfrm>
            <a:off x="2438399" y="3216377"/>
            <a:ext cx="5224463" cy="110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defTabSz="914175" fontAlgn="base">
              <a:spcBef>
                <a:spcPct val="0"/>
              </a:spcBef>
              <a:spcAft>
                <a:spcPct val="0"/>
              </a:spcAft>
            </a:pPr>
            <a:r>
              <a:rPr lang="en-US" altLang="en-US" sz="2200" dirty="0" err="1" smtClean="0">
                <a:solidFill>
                  <a:prstClr val="white"/>
                </a:solidFill>
              </a:rPr>
              <a:t>Thực</a:t>
            </a:r>
            <a:r>
              <a:rPr lang="en-US" altLang="en-US" sz="2200" dirty="0" smtClean="0">
                <a:solidFill>
                  <a:prstClr val="white"/>
                </a:solidFill>
              </a:rPr>
              <a:t> </a:t>
            </a:r>
            <a:r>
              <a:rPr lang="en-US" altLang="en-US" sz="2200" dirty="0" err="1" smtClean="0">
                <a:solidFill>
                  <a:prstClr val="white"/>
                </a:solidFill>
              </a:rPr>
              <a:t>hiện</a:t>
            </a:r>
            <a:r>
              <a:rPr lang="en-US" altLang="en-US" sz="2200" dirty="0" smtClean="0">
                <a:solidFill>
                  <a:prstClr val="white"/>
                </a:solidFill>
              </a:rPr>
              <a:t> </a:t>
            </a:r>
            <a:r>
              <a:rPr lang="en-US" altLang="en-US" sz="2200" dirty="0" err="1" smtClean="0">
                <a:solidFill>
                  <a:prstClr val="white"/>
                </a:solidFill>
              </a:rPr>
              <a:t>được</a:t>
            </a:r>
            <a:r>
              <a:rPr lang="en-US" altLang="en-US" sz="2200" dirty="0" smtClean="0">
                <a:solidFill>
                  <a:prstClr val="white"/>
                </a:solidFill>
              </a:rPr>
              <a:t> </a:t>
            </a:r>
            <a:r>
              <a:rPr lang="en-US" altLang="en-US" sz="2200" dirty="0" err="1" smtClean="0">
                <a:solidFill>
                  <a:prstClr val="white"/>
                </a:solidFill>
              </a:rPr>
              <a:t>thao</a:t>
            </a:r>
            <a:r>
              <a:rPr lang="en-US" altLang="en-US" sz="2200" dirty="0" smtClean="0">
                <a:solidFill>
                  <a:prstClr val="white"/>
                </a:solidFill>
              </a:rPr>
              <a:t> </a:t>
            </a:r>
            <a:r>
              <a:rPr lang="en-US" altLang="en-US" sz="2200" dirty="0" err="1" smtClean="0">
                <a:solidFill>
                  <a:prstClr val="white"/>
                </a:solidFill>
              </a:rPr>
              <a:t>tác</a:t>
            </a:r>
            <a:r>
              <a:rPr lang="en-US" altLang="en-US" sz="2200" dirty="0" smtClean="0">
                <a:solidFill>
                  <a:prstClr val="white"/>
                </a:solidFill>
              </a:rPr>
              <a:t> </a:t>
            </a:r>
            <a:r>
              <a:rPr lang="en-US" altLang="en-US" sz="2200" dirty="0" err="1" smtClean="0">
                <a:solidFill>
                  <a:prstClr val="white"/>
                </a:solidFill>
              </a:rPr>
              <a:t>tạo</a:t>
            </a:r>
            <a:r>
              <a:rPr lang="en-US" altLang="en-US" sz="2200" dirty="0" smtClean="0">
                <a:solidFill>
                  <a:prstClr val="white"/>
                </a:solidFill>
              </a:rPr>
              <a:t> </a:t>
            </a:r>
            <a:r>
              <a:rPr lang="en-US" altLang="en-US" sz="2200" dirty="0" err="1" smtClean="0">
                <a:solidFill>
                  <a:prstClr val="white"/>
                </a:solidFill>
              </a:rPr>
              <a:t>hiệu</a:t>
            </a:r>
            <a:r>
              <a:rPr lang="en-US" altLang="en-US" sz="2200" dirty="0" smtClean="0">
                <a:solidFill>
                  <a:prstClr val="white"/>
                </a:solidFill>
              </a:rPr>
              <a:t> </a:t>
            </a:r>
            <a:r>
              <a:rPr lang="en-US" altLang="en-US" sz="2200" dirty="0" err="1" smtClean="0">
                <a:solidFill>
                  <a:prstClr val="white"/>
                </a:solidFill>
              </a:rPr>
              <a:t>ứng</a:t>
            </a:r>
            <a:r>
              <a:rPr lang="en-US" altLang="en-US" sz="2200" dirty="0" smtClean="0">
                <a:solidFill>
                  <a:prstClr val="white"/>
                </a:solidFill>
              </a:rPr>
              <a:t> </a:t>
            </a:r>
            <a:r>
              <a:rPr lang="en-US" altLang="en-US" sz="2200" dirty="0" err="1" smtClean="0">
                <a:solidFill>
                  <a:prstClr val="white"/>
                </a:solidFill>
              </a:rPr>
              <a:t>chuyển</a:t>
            </a:r>
            <a:r>
              <a:rPr lang="en-US" altLang="en-US" sz="2200" dirty="0" smtClean="0">
                <a:solidFill>
                  <a:prstClr val="white"/>
                </a:solidFill>
              </a:rPr>
              <a:t> </a:t>
            </a:r>
            <a:r>
              <a:rPr lang="en-US" altLang="en-US" sz="2200" dirty="0" err="1" smtClean="0">
                <a:solidFill>
                  <a:prstClr val="white"/>
                </a:solidFill>
              </a:rPr>
              <a:t>trang</a:t>
            </a:r>
            <a:r>
              <a:rPr lang="en-US" altLang="en-US" sz="2200" dirty="0" smtClean="0">
                <a:solidFill>
                  <a:prstClr val="white"/>
                </a:solidFill>
              </a:rPr>
              <a:t> </a:t>
            </a:r>
            <a:r>
              <a:rPr lang="en-US" altLang="en-US" sz="2200" dirty="0" err="1" smtClean="0">
                <a:solidFill>
                  <a:prstClr val="white"/>
                </a:solidFill>
              </a:rPr>
              <a:t>đơn</a:t>
            </a:r>
            <a:r>
              <a:rPr lang="en-US" altLang="en-US" sz="2200" dirty="0" smtClean="0">
                <a:solidFill>
                  <a:prstClr val="white"/>
                </a:solidFill>
              </a:rPr>
              <a:t> </a:t>
            </a:r>
            <a:r>
              <a:rPr lang="en-US" altLang="en-US" sz="2200" dirty="0" err="1" smtClean="0">
                <a:solidFill>
                  <a:prstClr val="white"/>
                </a:solidFill>
              </a:rPr>
              <a:t>giản</a:t>
            </a:r>
            <a:r>
              <a:rPr lang="en-US" altLang="en-US" sz="2200" dirty="0" smtClean="0">
                <a:solidFill>
                  <a:prstClr val="white"/>
                </a:solidFill>
              </a:rPr>
              <a:t>, </a:t>
            </a:r>
            <a:r>
              <a:rPr lang="en-US" altLang="en-US" sz="2200" dirty="0" err="1" smtClean="0">
                <a:solidFill>
                  <a:prstClr val="white"/>
                </a:solidFill>
              </a:rPr>
              <a:t>bỏ</a:t>
            </a:r>
            <a:r>
              <a:rPr lang="en-US" altLang="en-US" sz="2200" dirty="0" smtClean="0">
                <a:solidFill>
                  <a:prstClr val="white"/>
                </a:solidFill>
              </a:rPr>
              <a:t> </a:t>
            </a:r>
            <a:r>
              <a:rPr lang="en-US" altLang="en-US" sz="2200" dirty="0" err="1" smtClean="0">
                <a:solidFill>
                  <a:prstClr val="white"/>
                </a:solidFill>
              </a:rPr>
              <a:t>hiệu</a:t>
            </a:r>
            <a:r>
              <a:rPr lang="en-US" altLang="en-US" sz="2200" dirty="0" smtClean="0">
                <a:solidFill>
                  <a:prstClr val="white"/>
                </a:solidFill>
              </a:rPr>
              <a:t> </a:t>
            </a:r>
            <a:r>
              <a:rPr lang="en-US" altLang="en-US" sz="2200" dirty="0" err="1" smtClean="0">
                <a:solidFill>
                  <a:prstClr val="white"/>
                </a:solidFill>
              </a:rPr>
              <a:t>ứng</a:t>
            </a:r>
            <a:r>
              <a:rPr lang="en-US" altLang="en-US" sz="2200" dirty="0" smtClean="0">
                <a:solidFill>
                  <a:prstClr val="white"/>
                </a:solidFill>
              </a:rPr>
              <a:t> </a:t>
            </a:r>
            <a:r>
              <a:rPr lang="en-US" altLang="en-US" sz="2200" dirty="0" err="1" smtClean="0">
                <a:solidFill>
                  <a:prstClr val="white"/>
                </a:solidFill>
              </a:rPr>
              <a:t>chuyển</a:t>
            </a:r>
            <a:r>
              <a:rPr lang="en-US" altLang="en-US" sz="2200" dirty="0" smtClean="0">
                <a:solidFill>
                  <a:prstClr val="white"/>
                </a:solidFill>
              </a:rPr>
              <a:t> </a:t>
            </a:r>
            <a:r>
              <a:rPr lang="en-US" altLang="en-US" sz="2200" dirty="0" err="1" smtClean="0">
                <a:solidFill>
                  <a:prstClr val="white"/>
                </a:solidFill>
              </a:rPr>
              <a:t>trang</a:t>
            </a:r>
            <a:r>
              <a:rPr lang="en-US" altLang="en-US" sz="2200" dirty="0" smtClean="0">
                <a:solidFill>
                  <a:prstClr val="white"/>
                </a:solidFill>
              </a:rPr>
              <a:t>.</a:t>
            </a:r>
            <a:endParaRPr lang="en-US" altLang="en-US" sz="2200" dirty="0">
              <a:solidFill>
                <a:prstClr val="white"/>
              </a:solidFill>
            </a:endParaRPr>
          </a:p>
        </p:txBody>
      </p:sp>
    </p:spTree>
    <p:extLst>
      <p:ext uri="{BB962C8B-B14F-4D97-AF65-F5344CB8AC3E}">
        <p14:creationId xmlns:p14="http://schemas.microsoft.com/office/powerpoint/2010/main" val="20419109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par>
                                <p:cTn id="42" presetID="26" presetClass="entr" presetSubtype="0" fill="hold" grpId="0" nodeType="withEffect" nodePh="1">
                                  <p:stCondLst>
                                    <p:cond delay="0"/>
                                  </p:stCondLst>
                                  <p:endCondLst>
                                    <p:cond evt="begin" delay="0">
                                      <p:tn val="42"/>
                                    </p:cond>
                                  </p:end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80">
                                          <p:stCondLst>
                                            <p:cond delay="0"/>
                                          </p:stCondLst>
                                        </p:cTn>
                                        <p:tgtEl>
                                          <p:spTgt spid="12"/>
                                        </p:tgtEl>
                                      </p:cBhvr>
                                    </p:animEffect>
                                    <p:anim calcmode="lin" valueType="num">
                                      <p:cBhvr>
                                        <p:cTn id="4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0" dur="26">
                                          <p:stCondLst>
                                            <p:cond delay="650"/>
                                          </p:stCondLst>
                                        </p:cTn>
                                        <p:tgtEl>
                                          <p:spTgt spid="12"/>
                                        </p:tgtEl>
                                      </p:cBhvr>
                                      <p:to x="100000" y="60000"/>
                                    </p:animScale>
                                    <p:animScale>
                                      <p:cBhvr>
                                        <p:cTn id="51" dur="166" decel="50000">
                                          <p:stCondLst>
                                            <p:cond delay="676"/>
                                          </p:stCondLst>
                                        </p:cTn>
                                        <p:tgtEl>
                                          <p:spTgt spid="12"/>
                                        </p:tgtEl>
                                      </p:cBhvr>
                                      <p:to x="100000" y="100000"/>
                                    </p:animScale>
                                    <p:animScale>
                                      <p:cBhvr>
                                        <p:cTn id="52" dur="26">
                                          <p:stCondLst>
                                            <p:cond delay="1312"/>
                                          </p:stCondLst>
                                        </p:cTn>
                                        <p:tgtEl>
                                          <p:spTgt spid="12"/>
                                        </p:tgtEl>
                                      </p:cBhvr>
                                      <p:to x="100000" y="80000"/>
                                    </p:animScale>
                                    <p:animScale>
                                      <p:cBhvr>
                                        <p:cTn id="53" dur="166" decel="50000">
                                          <p:stCondLst>
                                            <p:cond delay="1338"/>
                                          </p:stCondLst>
                                        </p:cTn>
                                        <p:tgtEl>
                                          <p:spTgt spid="12"/>
                                        </p:tgtEl>
                                      </p:cBhvr>
                                      <p:to x="100000" y="100000"/>
                                    </p:animScale>
                                    <p:animScale>
                                      <p:cBhvr>
                                        <p:cTn id="54" dur="26">
                                          <p:stCondLst>
                                            <p:cond delay="1642"/>
                                          </p:stCondLst>
                                        </p:cTn>
                                        <p:tgtEl>
                                          <p:spTgt spid="12"/>
                                        </p:tgtEl>
                                      </p:cBhvr>
                                      <p:to x="100000" y="90000"/>
                                    </p:animScale>
                                    <p:animScale>
                                      <p:cBhvr>
                                        <p:cTn id="55" dur="166" decel="50000">
                                          <p:stCondLst>
                                            <p:cond delay="1668"/>
                                          </p:stCondLst>
                                        </p:cTn>
                                        <p:tgtEl>
                                          <p:spTgt spid="12"/>
                                        </p:tgtEl>
                                      </p:cBhvr>
                                      <p:to x="100000" y="100000"/>
                                    </p:animScale>
                                    <p:animScale>
                                      <p:cBhvr>
                                        <p:cTn id="56" dur="26">
                                          <p:stCondLst>
                                            <p:cond delay="1808"/>
                                          </p:stCondLst>
                                        </p:cTn>
                                        <p:tgtEl>
                                          <p:spTgt spid="12"/>
                                        </p:tgtEl>
                                      </p:cBhvr>
                                      <p:to x="100000" y="95000"/>
                                    </p:animScale>
                                    <p:animScale>
                                      <p:cBhvr>
                                        <p:cTn id="57" dur="166" decel="50000">
                                          <p:stCondLst>
                                            <p:cond delay="1834"/>
                                          </p:stCondLst>
                                        </p:cTn>
                                        <p:tgtEl>
                                          <p:spTgt spid="12"/>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80">
                                          <p:stCondLst>
                                            <p:cond delay="0"/>
                                          </p:stCondLst>
                                        </p:cTn>
                                        <p:tgtEl>
                                          <p:spTgt spid="18"/>
                                        </p:tgtEl>
                                      </p:cBhvr>
                                    </p:animEffect>
                                    <p:anim calcmode="lin" valueType="num">
                                      <p:cBhvr>
                                        <p:cTn id="6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6" dur="26">
                                          <p:stCondLst>
                                            <p:cond delay="650"/>
                                          </p:stCondLst>
                                        </p:cTn>
                                        <p:tgtEl>
                                          <p:spTgt spid="18"/>
                                        </p:tgtEl>
                                      </p:cBhvr>
                                      <p:to x="100000" y="60000"/>
                                    </p:animScale>
                                    <p:animScale>
                                      <p:cBhvr>
                                        <p:cTn id="67" dur="166" decel="50000">
                                          <p:stCondLst>
                                            <p:cond delay="676"/>
                                          </p:stCondLst>
                                        </p:cTn>
                                        <p:tgtEl>
                                          <p:spTgt spid="18"/>
                                        </p:tgtEl>
                                      </p:cBhvr>
                                      <p:to x="100000" y="100000"/>
                                    </p:animScale>
                                    <p:animScale>
                                      <p:cBhvr>
                                        <p:cTn id="68" dur="26">
                                          <p:stCondLst>
                                            <p:cond delay="1312"/>
                                          </p:stCondLst>
                                        </p:cTn>
                                        <p:tgtEl>
                                          <p:spTgt spid="18"/>
                                        </p:tgtEl>
                                      </p:cBhvr>
                                      <p:to x="100000" y="80000"/>
                                    </p:animScale>
                                    <p:animScale>
                                      <p:cBhvr>
                                        <p:cTn id="69" dur="166" decel="50000">
                                          <p:stCondLst>
                                            <p:cond delay="1338"/>
                                          </p:stCondLst>
                                        </p:cTn>
                                        <p:tgtEl>
                                          <p:spTgt spid="18"/>
                                        </p:tgtEl>
                                      </p:cBhvr>
                                      <p:to x="100000" y="100000"/>
                                    </p:animScale>
                                    <p:animScale>
                                      <p:cBhvr>
                                        <p:cTn id="70" dur="26">
                                          <p:stCondLst>
                                            <p:cond delay="1642"/>
                                          </p:stCondLst>
                                        </p:cTn>
                                        <p:tgtEl>
                                          <p:spTgt spid="18"/>
                                        </p:tgtEl>
                                      </p:cBhvr>
                                      <p:to x="100000" y="90000"/>
                                    </p:animScale>
                                    <p:animScale>
                                      <p:cBhvr>
                                        <p:cTn id="71" dur="166" decel="50000">
                                          <p:stCondLst>
                                            <p:cond delay="1668"/>
                                          </p:stCondLst>
                                        </p:cTn>
                                        <p:tgtEl>
                                          <p:spTgt spid="18"/>
                                        </p:tgtEl>
                                      </p:cBhvr>
                                      <p:to x="100000" y="100000"/>
                                    </p:animScale>
                                    <p:animScale>
                                      <p:cBhvr>
                                        <p:cTn id="72" dur="26">
                                          <p:stCondLst>
                                            <p:cond delay="1808"/>
                                          </p:stCondLst>
                                        </p:cTn>
                                        <p:tgtEl>
                                          <p:spTgt spid="18"/>
                                        </p:tgtEl>
                                      </p:cBhvr>
                                      <p:to x="100000" y="95000"/>
                                    </p:animScale>
                                    <p:animScale>
                                      <p:cBhvr>
                                        <p:cTn id="73" dur="166" decel="50000">
                                          <p:stCondLst>
                                            <p:cond delay="1834"/>
                                          </p:stCondLst>
                                        </p:cTn>
                                        <p:tgtEl>
                                          <p:spTgt spid="18"/>
                                        </p:tgtEl>
                                      </p:cBhvr>
                                      <p:to x="100000" y="100000"/>
                                    </p:animScale>
                                  </p:childTnLst>
                                </p:cTn>
                              </p:par>
                              <p:par>
                                <p:cTn id="74" presetID="26" presetClass="entr" presetSubtype="0" fill="hold" grpId="0" nodeType="withEffect" nodePh="1">
                                  <p:stCondLst>
                                    <p:cond delay="0"/>
                                  </p:stCondLst>
                                  <p:endCondLst>
                                    <p:cond evt="begin" delay="0">
                                      <p:tn val="74"/>
                                    </p:cond>
                                  </p:endCondLst>
                                  <p:childTnLst>
                                    <p:set>
                                      <p:cBhvr>
                                        <p:cTn id="75" dur="1" fill="hold">
                                          <p:stCondLst>
                                            <p:cond delay="0"/>
                                          </p:stCondLst>
                                        </p:cTn>
                                        <p:tgtEl>
                                          <p:spTgt spid="19"/>
                                        </p:tgtEl>
                                        <p:attrNameLst>
                                          <p:attrName>style.visibility</p:attrName>
                                        </p:attrNameLst>
                                      </p:cBhvr>
                                      <p:to>
                                        <p:strVal val="visible"/>
                                      </p:to>
                                    </p:set>
                                    <p:animEffect transition="in" filter="wipe(down)">
                                      <p:cBhvr>
                                        <p:cTn id="76" dur="580">
                                          <p:stCondLst>
                                            <p:cond delay="0"/>
                                          </p:stCondLst>
                                        </p:cTn>
                                        <p:tgtEl>
                                          <p:spTgt spid="19"/>
                                        </p:tgtEl>
                                      </p:cBhvr>
                                    </p:animEffect>
                                    <p:anim calcmode="lin" valueType="num">
                                      <p:cBhvr>
                                        <p:cTn id="7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2" dur="26">
                                          <p:stCondLst>
                                            <p:cond delay="650"/>
                                          </p:stCondLst>
                                        </p:cTn>
                                        <p:tgtEl>
                                          <p:spTgt spid="19"/>
                                        </p:tgtEl>
                                      </p:cBhvr>
                                      <p:to x="100000" y="60000"/>
                                    </p:animScale>
                                    <p:animScale>
                                      <p:cBhvr>
                                        <p:cTn id="83" dur="166" decel="50000">
                                          <p:stCondLst>
                                            <p:cond delay="676"/>
                                          </p:stCondLst>
                                        </p:cTn>
                                        <p:tgtEl>
                                          <p:spTgt spid="19"/>
                                        </p:tgtEl>
                                      </p:cBhvr>
                                      <p:to x="100000" y="100000"/>
                                    </p:animScale>
                                    <p:animScale>
                                      <p:cBhvr>
                                        <p:cTn id="84" dur="26">
                                          <p:stCondLst>
                                            <p:cond delay="1312"/>
                                          </p:stCondLst>
                                        </p:cTn>
                                        <p:tgtEl>
                                          <p:spTgt spid="19"/>
                                        </p:tgtEl>
                                      </p:cBhvr>
                                      <p:to x="100000" y="80000"/>
                                    </p:animScale>
                                    <p:animScale>
                                      <p:cBhvr>
                                        <p:cTn id="85" dur="166" decel="50000">
                                          <p:stCondLst>
                                            <p:cond delay="1338"/>
                                          </p:stCondLst>
                                        </p:cTn>
                                        <p:tgtEl>
                                          <p:spTgt spid="19"/>
                                        </p:tgtEl>
                                      </p:cBhvr>
                                      <p:to x="100000" y="100000"/>
                                    </p:animScale>
                                    <p:animScale>
                                      <p:cBhvr>
                                        <p:cTn id="86" dur="26">
                                          <p:stCondLst>
                                            <p:cond delay="1642"/>
                                          </p:stCondLst>
                                        </p:cTn>
                                        <p:tgtEl>
                                          <p:spTgt spid="19"/>
                                        </p:tgtEl>
                                      </p:cBhvr>
                                      <p:to x="100000" y="90000"/>
                                    </p:animScale>
                                    <p:animScale>
                                      <p:cBhvr>
                                        <p:cTn id="87" dur="166" decel="50000">
                                          <p:stCondLst>
                                            <p:cond delay="1668"/>
                                          </p:stCondLst>
                                        </p:cTn>
                                        <p:tgtEl>
                                          <p:spTgt spid="19"/>
                                        </p:tgtEl>
                                      </p:cBhvr>
                                      <p:to x="100000" y="100000"/>
                                    </p:animScale>
                                    <p:animScale>
                                      <p:cBhvr>
                                        <p:cTn id="88" dur="26">
                                          <p:stCondLst>
                                            <p:cond delay="1808"/>
                                          </p:stCondLst>
                                        </p:cTn>
                                        <p:tgtEl>
                                          <p:spTgt spid="19"/>
                                        </p:tgtEl>
                                      </p:cBhvr>
                                      <p:to x="100000" y="95000"/>
                                    </p:animScale>
                                    <p:animScale>
                                      <p:cBhvr>
                                        <p:cTn id="89" dur="166" decel="50000">
                                          <p:stCondLst>
                                            <p:cond delay="1834"/>
                                          </p:stCondLst>
                                        </p:cTn>
                                        <p:tgtEl>
                                          <p:spTgt spid="19"/>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down)">
                                      <p:cBhvr>
                                        <p:cTn id="92" dur="580">
                                          <p:stCondLst>
                                            <p:cond delay="0"/>
                                          </p:stCondLst>
                                        </p:cTn>
                                        <p:tgtEl>
                                          <p:spTgt spid="22"/>
                                        </p:tgtEl>
                                      </p:cBhvr>
                                    </p:animEffect>
                                    <p:anim calcmode="lin" valueType="num">
                                      <p:cBhvr>
                                        <p:cTn id="9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8" dur="26">
                                          <p:stCondLst>
                                            <p:cond delay="650"/>
                                          </p:stCondLst>
                                        </p:cTn>
                                        <p:tgtEl>
                                          <p:spTgt spid="22"/>
                                        </p:tgtEl>
                                      </p:cBhvr>
                                      <p:to x="100000" y="60000"/>
                                    </p:animScale>
                                    <p:animScale>
                                      <p:cBhvr>
                                        <p:cTn id="99" dur="166" decel="50000">
                                          <p:stCondLst>
                                            <p:cond delay="676"/>
                                          </p:stCondLst>
                                        </p:cTn>
                                        <p:tgtEl>
                                          <p:spTgt spid="22"/>
                                        </p:tgtEl>
                                      </p:cBhvr>
                                      <p:to x="100000" y="100000"/>
                                    </p:animScale>
                                    <p:animScale>
                                      <p:cBhvr>
                                        <p:cTn id="100" dur="26">
                                          <p:stCondLst>
                                            <p:cond delay="1312"/>
                                          </p:stCondLst>
                                        </p:cTn>
                                        <p:tgtEl>
                                          <p:spTgt spid="22"/>
                                        </p:tgtEl>
                                      </p:cBhvr>
                                      <p:to x="100000" y="80000"/>
                                    </p:animScale>
                                    <p:animScale>
                                      <p:cBhvr>
                                        <p:cTn id="101" dur="166" decel="50000">
                                          <p:stCondLst>
                                            <p:cond delay="1338"/>
                                          </p:stCondLst>
                                        </p:cTn>
                                        <p:tgtEl>
                                          <p:spTgt spid="22"/>
                                        </p:tgtEl>
                                      </p:cBhvr>
                                      <p:to x="100000" y="100000"/>
                                    </p:animScale>
                                    <p:animScale>
                                      <p:cBhvr>
                                        <p:cTn id="102" dur="26">
                                          <p:stCondLst>
                                            <p:cond delay="1642"/>
                                          </p:stCondLst>
                                        </p:cTn>
                                        <p:tgtEl>
                                          <p:spTgt spid="22"/>
                                        </p:tgtEl>
                                      </p:cBhvr>
                                      <p:to x="100000" y="90000"/>
                                    </p:animScale>
                                    <p:animScale>
                                      <p:cBhvr>
                                        <p:cTn id="103" dur="166" decel="50000">
                                          <p:stCondLst>
                                            <p:cond delay="1668"/>
                                          </p:stCondLst>
                                        </p:cTn>
                                        <p:tgtEl>
                                          <p:spTgt spid="22"/>
                                        </p:tgtEl>
                                      </p:cBhvr>
                                      <p:to x="100000" y="100000"/>
                                    </p:animScale>
                                    <p:animScale>
                                      <p:cBhvr>
                                        <p:cTn id="104" dur="26">
                                          <p:stCondLst>
                                            <p:cond delay="1808"/>
                                          </p:stCondLst>
                                        </p:cTn>
                                        <p:tgtEl>
                                          <p:spTgt spid="22"/>
                                        </p:tgtEl>
                                      </p:cBhvr>
                                      <p:to x="100000" y="95000"/>
                                    </p:animScale>
                                    <p:animScale>
                                      <p:cBhvr>
                                        <p:cTn id="105" dur="166" decel="50000">
                                          <p:stCondLst>
                                            <p:cond delay="1834"/>
                                          </p:stCondLst>
                                        </p:cTn>
                                        <p:tgtEl>
                                          <p:spTgt spid="22"/>
                                        </p:tgtEl>
                                      </p:cBhvr>
                                      <p:to x="100000" y="100000"/>
                                    </p:animScale>
                                  </p:childTnLst>
                                </p:cTn>
                              </p:par>
                              <p:par>
                                <p:cTn id="106" presetID="26" presetClass="entr" presetSubtype="0"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wipe(down)">
                                      <p:cBhvr>
                                        <p:cTn id="108" dur="580">
                                          <p:stCondLst>
                                            <p:cond delay="0"/>
                                          </p:stCondLst>
                                        </p:cTn>
                                        <p:tgtEl>
                                          <p:spTgt spid="25"/>
                                        </p:tgtEl>
                                      </p:cBhvr>
                                    </p:animEffect>
                                    <p:anim calcmode="lin" valueType="num">
                                      <p:cBhvr>
                                        <p:cTn id="10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14" dur="26">
                                          <p:stCondLst>
                                            <p:cond delay="650"/>
                                          </p:stCondLst>
                                        </p:cTn>
                                        <p:tgtEl>
                                          <p:spTgt spid="25"/>
                                        </p:tgtEl>
                                      </p:cBhvr>
                                      <p:to x="100000" y="60000"/>
                                    </p:animScale>
                                    <p:animScale>
                                      <p:cBhvr>
                                        <p:cTn id="115" dur="166" decel="50000">
                                          <p:stCondLst>
                                            <p:cond delay="676"/>
                                          </p:stCondLst>
                                        </p:cTn>
                                        <p:tgtEl>
                                          <p:spTgt spid="25"/>
                                        </p:tgtEl>
                                      </p:cBhvr>
                                      <p:to x="100000" y="100000"/>
                                    </p:animScale>
                                    <p:animScale>
                                      <p:cBhvr>
                                        <p:cTn id="116" dur="26">
                                          <p:stCondLst>
                                            <p:cond delay="1312"/>
                                          </p:stCondLst>
                                        </p:cTn>
                                        <p:tgtEl>
                                          <p:spTgt spid="25"/>
                                        </p:tgtEl>
                                      </p:cBhvr>
                                      <p:to x="100000" y="80000"/>
                                    </p:animScale>
                                    <p:animScale>
                                      <p:cBhvr>
                                        <p:cTn id="117" dur="166" decel="50000">
                                          <p:stCondLst>
                                            <p:cond delay="1338"/>
                                          </p:stCondLst>
                                        </p:cTn>
                                        <p:tgtEl>
                                          <p:spTgt spid="25"/>
                                        </p:tgtEl>
                                      </p:cBhvr>
                                      <p:to x="100000" y="100000"/>
                                    </p:animScale>
                                    <p:animScale>
                                      <p:cBhvr>
                                        <p:cTn id="118" dur="26">
                                          <p:stCondLst>
                                            <p:cond delay="1642"/>
                                          </p:stCondLst>
                                        </p:cTn>
                                        <p:tgtEl>
                                          <p:spTgt spid="25"/>
                                        </p:tgtEl>
                                      </p:cBhvr>
                                      <p:to x="100000" y="90000"/>
                                    </p:animScale>
                                    <p:animScale>
                                      <p:cBhvr>
                                        <p:cTn id="119" dur="166" decel="50000">
                                          <p:stCondLst>
                                            <p:cond delay="1668"/>
                                          </p:stCondLst>
                                        </p:cTn>
                                        <p:tgtEl>
                                          <p:spTgt spid="25"/>
                                        </p:tgtEl>
                                      </p:cBhvr>
                                      <p:to x="100000" y="100000"/>
                                    </p:animScale>
                                    <p:animScale>
                                      <p:cBhvr>
                                        <p:cTn id="120" dur="26">
                                          <p:stCondLst>
                                            <p:cond delay="1808"/>
                                          </p:stCondLst>
                                        </p:cTn>
                                        <p:tgtEl>
                                          <p:spTgt spid="25"/>
                                        </p:tgtEl>
                                      </p:cBhvr>
                                      <p:to x="100000" y="95000"/>
                                    </p:animScale>
                                    <p:animScale>
                                      <p:cBhvr>
                                        <p:cTn id="121" dur="166" decel="50000">
                                          <p:stCondLst>
                                            <p:cond delay="1834"/>
                                          </p:stCondLst>
                                        </p:cTn>
                                        <p:tgtEl>
                                          <p:spTgt spid="25"/>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wipe(down)">
                                      <p:cBhvr>
                                        <p:cTn id="124" dur="580">
                                          <p:stCondLst>
                                            <p:cond delay="0"/>
                                          </p:stCondLst>
                                        </p:cTn>
                                        <p:tgtEl>
                                          <p:spTgt spid="26"/>
                                        </p:tgtEl>
                                      </p:cBhvr>
                                    </p:animEffect>
                                    <p:anim calcmode="lin" valueType="num">
                                      <p:cBhvr>
                                        <p:cTn id="12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0" dur="26">
                                          <p:stCondLst>
                                            <p:cond delay="650"/>
                                          </p:stCondLst>
                                        </p:cTn>
                                        <p:tgtEl>
                                          <p:spTgt spid="26"/>
                                        </p:tgtEl>
                                      </p:cBhvr>
                                      <p:to x="100000" y="60000"/>
                                    </p:animScale>
                                    <p:animScale>
                                      <p:cBhvr>
                                        <p:cTn id="131" dur="166" decel="50000">
                                          <p:stCondLst>
                                            <p:cond delay="676"/>
                                          </p:stCondLst>
                                        </p:cTn>
                                        <p:tgtEl>
                                          <p:spTgt spid="26"/>
                                        </p:tgtEl>
                                      </p:cBhvr>
                                      <p:to x="100000" y="100000"/>
                                    </p:animScale>
                                    <p:animScale>
                                      <p:cBhvr>
                                        <p:cTn id="132" dur="26">
                                          <p:stCondLst>
                                            <p:cond delay="1312"/>
                                          </p:stCondLst>
                                        </p:cTn>
                                        <p:tgtEl>
                                          <p:spTgt spid="26"/>
                                        </p:tgtEl>
                                      </p:cBhvr>
                                      <p:to x="100000" y="80000"/>
                                    </p:animScale>
                                    <p:animScale>
                                      <p:cBhvr>
                                        <p:cTn id="133" dur="166" decel="50000">
                                          <p:stCondLst>
                                            <p:cond delay="1338"/>
                                          </p:stCondLst>
                                        </p:cTn>
                                        <p:tgtEl>
                                          <p:spTgt spid="26"/>
                                        </p:tgtEl>
                                      </p:cBhvr>
                                      <p:to x="100000" y="100000"/>
                                    </p:animScale>
                                    <p:animScale>
                                      <p:cBhvr>
                                        <p:cTn id="134" dur="26">
                                          <p:stCondLst>
                                            <p:cond delay="1642"/>
                                          </p:stCondLst>
                                        </p:cTn>
                                        <p:tgtEl>
                                          <p:spTgt spid="26"/>
                                        </p:tgtEl>
                                      </p:cBhvr>
                                      <p:to x="100000" y="90000"/>
                                    </p:animScale>
                                    <p:animScale>
                                      <p:cBhvr>
                                        <p:cTn id="135" dur="166" decel="50000">
                                          <p:stCondLst>
                                            <p:cond delay="1668"/>
                                          </p:stCondLst>
                                        </p:cTn>
                                        <p:tgtEl>
                                          <p:spTgt spid="26"/>
                                        </p:tgtEl>
                                      </p:cBhvr>
                                      <p:to x="100000" y="100000"/>
                                    </p:animScale>
                                    <p:animScale>
                                      <p:cBhvr>
                                        <p:cTn id="136" dur="26">
                                          <p:stCondLst>
                                            <p:cond delay="1808"/>
                                          </p:stCondLst>
                                        </p:cTn>
                                        <p:tgtEl>
                                          <p:spTgt spid="26"/>
                                        </p:tgtEl>
                                      </p:cBhvr>
                                      <p:to x="100000" y="95000"/>
                                    </p:animScale>
                                    <p:animScale>
                                      <p:cBhvr>
                                        <p:cTn id="137" dur="166" decel="50000">
                                          <p:stCondLst>
                                            <p:cond delay="1834"/>
                                          </p:stCondLst>
                                        </p:cTn>
                                        <p:tgtEl>
                                          <p:spTgt spid="26"/>
                                        </p:tgtEl>
                                      </p:cBhvr>
                                      <p:to x="100000" y="100000"/>
                                    </p:animScale>
                                  </p:childTnLst>
                                </p:cTn>
                              </p:par>
                              <p:par>
                                <p:cTn id="138" presetID="26" presetClass="entr" presetSubtype="0" fill="hold" grpId="0" nodeType="with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wipe(down)">
                                      <p:cBhvr>
                                        <p:cTn id="140" dur="580">
                                          <p:stCondLst>
                                            <p:cond delay="0"/>
                                          </p:stCondLst>
                                        </p:cTn>
                                        <p:tgtEl>
                                          <p:spTgt spid="29"/>
                                        </p:tgtEl>
                                      </p:cBhvr>
                                    </p:animEffect>
                                    <p:anim calcmode="lin" valueType="num">
                                      <p:cBhvr>
                                        <p:cTn id="14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46" dur="26">
                                          <p:stCondLst>
                                            <p:cond delay="650"/>
                                          </p:stCondLst>
                                        </p:cTn>
                                        <p:tgtEl>
                                          <p:spTgt spid="29"/>
                                        </p:tgtEl>
                                      </p:cBhvr>
                                      <p:to x="100000" y="60000"/>
                                    </p:animScale>
                                    <p:animScale>
                                      <p:cBhvr>
                                        <p:cTn id="147" dur="166" decel="50000">
                                          <p:stCondLst>
                                            <p:cond delay="676"/>
                                          </p:stCondLst>
                                        </p:cTn>
                                        <p:tgtEl>
                                          <p:spTgt spid="29"/>
                                        </p:tgtEl>
                                      </p:cBhvr>
                                      <p:to x="100000" y="100000"/>
                                    </p:animScale>
                                    <p:animScale>
                                      <p:cBhvr>
                                        <p:cTn id="148" dur="26">
                                          <p:stCondLst>
                                            <p:cond delay="1312"/>
                                          </p:stCondLst>
                                        </p:cTn>
                                        <p:tgtEl>
                                          <p:spTgt spid="29"/>
                                        </p:tgtEl>
                                      </p:cBhvr>
                                      <p:to x="100000" y="80000"/>
                                    </p:animScale>
                                    <p:animScale>
                                      <p:cBhvr>
                                        <p:cTn id="149" dur="166" decel="50000">
                                          <p:stCondLst>
                                            <p:cond delay="1338"/>
                                          </p:stCondLst>
                                        </p:cTn>
                                        <p:tgtEl>
                                          <p:spTgt spid="29"/>
                                        </p:tgtEl>
                                      </p:cBhvr>
                                      <p:to x="100000" y="100000"/>
                                    </p:animScale>
                                    <p:animScale>
                                      <p:cBhvr>
                                        <p:cTn id="150" dur="26">
                                          <p:stCondLst>
                                            <p:cond delay="1642"/>
                                          </p:stCondLst>
                                        </p:cTn>
                                        <p:tgtEl>
                                          <p:spTgt spid="29"/>
                                        </p:tgtEl>
                                      </p:cBhvr>
                                      <p:to x="100000" y="90000"/>
                                    </p:animScale>
                                    <p:animScale>
                                      <p:cBhvr>
                                        <p:cTn id="151" dur="166" decel="50000">
                                          <p:stCondLst>
                                            <p:cond delay="1668"/>
                                          </p:stCondLst>
                                        </p:cTn>
                                        <p:tgtEl>
                                          <p:spTgt spid="29"/>
                                        </p:tgtEl>
                                      </p:cBhvr>
                                      <p:to x="100000" y="100000"/>
                                    </p:animScale>
                                    <p:animScale>
                                      <p:cBhvr>
                                        <p:cTn id="152" dur="26">
                                          <p:stCondLst>
                                            <p:cond delay="1808"/>
                                          </p:stCondLst>
                                        </p:cTn>
                                        <p:tgtEl>
                                          <p:spTgt spid="29"/>
                                        </p:tgtEl>
                                      </p:cBhvr>
                                      <p:to x="100000" y="95000"/>
                                    </p:animScale>
                                    <p:animScale>
                                      <p:cBhvr>
                                        <p:cTn id="153"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2" grpId="0"/>
      <p:bldP spid="18" grpId="0"/>
      <p:bldP spid="19" grpId="0"/>
      <p:bldP spid="25"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276350"/>
            <a:ext cx="6705600" cy="769441"/>
          </a:xfrm>
          <a:prstGeom prst="rect">
            <a:avLst/>
          </a:prstGeom>
          <a:noFill/>
        </p:spPr>
        <p:txBody>
          <a:bodyPr wrap="square" rtlCol="0">
            <a:spAutoFit/>
          </a:bodyPr>
          <a:lstStyle/>
          <a:p>
            <a:pPr marL="342900" indent="-342900">
              <a:buFont typeface="Wingdings" pitchFamily="2" charset="2"/>
              <a:buChar char="v"/>
            </a:pPr>
            <a:r>
              <a:rPr lang="en-US" sz="3600" b="1" dirty="0" smtClean="0">
                <a:solidFill>
                  <a:srgbClr val="002060"/>
                </a:solidFill>
                <a:latin typeface="Arial" pitchFamily="34" charset="0"/>
                <a:cs typeface="Arial" pitchFamily="34" charset="0"/>
              </a:rPr>
              <a:t> </a:t>
            </a:r>
            <a:r>
              <a:rPr lang="en-US" sz="4400" b="1" dirty="0" smtClean="0">
                <a:solidFill>
                  <a:srgbClr val="002060"/>
                </a:solidFill>
                <a:latin typeface="Arial" pitchFamily="34" charset="0"/>
                <a:cs typeface="Arial" pitchFamily="34" charset="0"/>
              </a:rPr>
              <a:t>Transitions</a:t>
            </a:r>
          </a:p>
        </p:txBody>
      </p:sp>
      <p:sp>
        <p:nvSpPr>
          <p:cNvPr id="2" name="Rectangle 1"/>
          <p:cNvSpPr/>
          <p:nvPr/>
        </p:nvSpPr>
        <p:spPr>
          <a:xfrm>
            <a:off x="1524000" y="2343150"/>
            <a:ext cx="6935809" cy="769441"/>
          </a:xfrm>
          <a:prstGeom prst="rect">
            <a:avLst/>
          </a:prstGeom>
        </p:spPr>
        <p:txBody>
          <a:bodyPr wrap="none">
            <a:spAutoFit/>
          </a:bodyPr>
          <a:lstStyle/>
          <a:p>
            <a:pPr marL="342900" indent="-342900">
              <a:buFont typeface="Wingdings" pitchFamily="2" charset="2"/>
              <a:buChar char="v"/>
            </a:pPr>
            <a:r>
              <a:rPr lang="en-US" sz="3600" b="1" dirty="0">
                <a:solidFill>
                  <a:srgbClr val="002060"/>
                </a:solidFill>
                <a:latin typeface="Arial" pitchFamily="34" charset="0"/>
                <a:cs typeface="Arial" pitchFamily="34" charset="0"/>
              </a:rPr>
              <a:t> </a:t>
            </a:r>
            <a:r>
              <a:rPr lang="en-US" sz="4400" b="1" dirty="0">
                <a:solidFill>
                  <a:srgbClr val="002060"/>
                </a:solidFill>
                <a:latin typeface="Arial" pitchFamily="34" charset="0"/>
                <a:cs typeface="Arial" pitchFamily="34" charset="0"/>
              </a:rPr>
              <a:t>Transition to This Slide</a:t>
            </a:r>
          </a:p>
        </p:txBody>
      </p:sp>
    </p:spTree>
    <p:extLst>
      <p:ext uri="{BB962C8B-B14F-4D97-AF65-F5344CB8AC3E}">
        <p14:creationId xmlns:p14="http://schemas.microsoft.com/office/powerpoint/2010/main" val="19369055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8500</TotalTime>
  <Words>817</Words>
  <Application>Microsoft Office PowerPoint</Application>
  <PresentationFormat>On-screen Show (16:9)</PresentationFormat>
  <Paragraphs>113</Paragraphs>
  <Slides>28</Slides>
  <Notes>2</Notes>
  <HiddenSlides>0</HiddenSlides>
  <MMClips>5</MMClips>
  <ScaleCrop>false</ScaleCrop>
  <HeadingPairs>
    <vt:vector size="4" baseType="variant">
      <vt:variant>
        <vt:lpstr>Theme</vt:lpstr>
      </vt:variant>
      <vt:variant>
        <vt:i4>7</vt:i4>
      </vt:variant>
      <vt:variant>
        <vt:lpstr>Slide Titles</vt:lpstr>
      </vt:variant>
      <vt:variant>
        <vt:i4>28</vt:i4>
      </vt:variant>
    </vt:vector>
  </HeadingPairs>
  <TitlesOfParts>
    <vt:vector size="35" baseType="lpstr">
      <vt:lpstr>Office Theme</vt:lpstr>
      <vt:lpstr>1_Office 主题</vt:lpstr>
      <vt:lpstr>7_Office Theme</vt:lpstr>
      <vt:lpstr>2_Office 主题</vt:lpstr>
      <vt:lpstr>1_Office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3835</cp:revision>
  <dcterms:created xsi:type="dcterms:W3CDTF">2023-10-27T14:24:02Z</dcterms:created>
  <dcterms:modified xsi:type="dcterms:W3CDTF">2025-12-22T17:36:42Z</dcterms:modified>
</cp:coreProperties>
</file>