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1"/>
  </p:notesMasterIdLst>
  <p:sldIdLst>
    <p:sldId id="2952" r:id="rId5"/>
    <p:sldId id="2988" r:id="rId6"/>
    <p:sldId id="3004" r:id="rId7"/>
    <p:sldId id="3005" r:id="rId8"/>
    <p:sldId id="3006" r:id="rId9"/>
    <p:sldId id="2989" r:id="rId10"/>
    <p:sldId id="2999" r:id="rId11"/>
    <p:sldId id="2990" r:id="rId12"/>
    <p:sldId id="2992" r:id="rId13"/>
    <p:sldId id="3007" r:id="rId14"/>
    <p:sldId id="3000" r:id="rId15"/>
    <p:sldId id="3001" r:id="rId16"/>
    <p:sldId id="2997" r:id="rId17"/>
    <p:sldId id="3002" r:id="rId18"/>
    <p:sldId id="2998"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p:scale>
          <a:sx n="89" d="100"/>
          <a:sy n="89" d="100"/>
        </p:scale>
        <p:origin x="-437" y="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xmlns=""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xmlns=""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Arial" pitchFamily="34" charset="0"/>
              <a:cs typeface="Arial" pitchFamily="34" charset="0"/>
            </a:endParaRPr>
          </a:p>
        </p:txBody>
      </p:sp>
      <p:grpSp>
        <p:nvGrpSpPr>
          <p:cNvPr id="3" name="Group 2">
            <a:extLst>
              <a:ext uri="{FF2B5EF4-FFF2-40B4-BE49-F238E27FC236}">
                <a16:creationId xmlns:a16="http://schemas.microsoft.com/office/drawing/2014/main" xmlns=""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xmlns=""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itchFamily="34" charset="0"/>
                <a:cs typeface="Arial" pitchFamily="34" charset="0"/>
              </a:endParaRPr>
            </a:p>
          </p:txBody>
        </p:sp>
        <p:pic>
          <p:nvPicPr>
            <p:cNvPr id="10" name="Graphic 9">
              <a:extLst>
                <a:ext uri="{FF2B5EF4-FFF2-40B4-BE49-F238E27FC236}">
                  <a16:creationId xmlns:a16="http://schemas.microsoft.com/office/drawing/2014/main" xmlns=""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xmlns="" id="{841874E5-2A61-0BF6-5273-12F93B38A65D}"/>
                </a:ext>
              </a:extLst>
            </p:cNvPr>
            <p:cNvSpPr/>
            <p:nvPr/>
          </p:nvSpPr>
          <p:spPr>
            <a:xfrm>
              <a:off x="1656456" y="1771310"/>
              <a:ext cx="874580"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Arial" pitchFamily="34" charset="0"/>
                  <a:cs typeface="Arial" pitchFamily="34" charset="0"/>
                </a:rPr>
                <a:t>BÀI</a:t>
              </a:r>
            </a:p>
          </p:txBody>
        </p:sp>
        <p:sp>
          <p:nvSpPr>
            <p:cNvPr id="12" name="Rectangle 11">
              <a:extLst>
                <a:ext uri="{FF2B5EF4-FFF2-40B4-BE49-F238E27FC236}">
                  <a16:creationId xmlns:a16="http://schemas.microsoft.com/office/drawing/2014/main" xmlns=""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Arial" pitchFamily="34" charset="0"/>
                  <a:cs typeface="Arial" pitchFamily="34" charset="0"/>
                </a:rPr>
                <a:t>2</a:t>
              </a:r>
              <a:endParaRPr lang="vi-VN" sz="4400" b="1" dirty="0">
                <a:latin typeface="Arial" pitchFamily="34" charset="0"/>
                <a:cs typeface="Arial" pitchFamily="34" charset="0"/>
              </a:endParaRPr>
            </a:p>
          </p:txBody>
        </p:sp>
        <p:sp>
          <p:nvSpPr>
            <p:cNvPr id="13" name="Rectangle 12">
              <a:extLst>
                <a:ext uri="{FF2B5EF4-FFF2-40B4-BE49-F238E27FC236}">
                  <a16:creationId xmlns:a16="http://schemas.microsoft.com/office/drawing/2014/main" xmlns=""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dirty="0" err="1">
                  <a:solidFill>
                    <a:srgbClr val="F93265"/>
                  </a:solidFill>
                  <a:latin typeface="Arial" pitchFamily="34" charset="0"/>
                  <a:cs typeface="Arial" pitchFamily="34" charset="0"/>
                </a:rPr>
                <a:t>Gõ</a:t>
              </a:r>
              <a:r>
                <a:rPr lang="en-US" altLang="vi-VN" sz="3200" b="1" dirty="0">
                  <a:solidFill>
                    <a:srgbClr val="F93265"/>
                  </a:solidFill>
                  <a:latin typeface="Arial" pitchFamily="34" charset="0"/>
                  <a:cs typeface="Arial" pitchFamily="34" charset="0"/>
                </a:rPr>
                <a:t> </a:t>
              </a:r>
              <a:r>
                <a:rPr lang="en-US" altLang="vi-VN" sz="3200" b="1" dirty="0" err="1">
                  <a:solidFill>
                    <a:srgbClr val="F93265"/>
                  </a:solidFill>
                  <a:latin typeface="Arial" pitchFamily="34" charset="0"/>
                  <a:cs typeface="Arial" pitchFamily="34" charset="0"/>
                </a:rPr>
                <a:t>bàn</a:t>
              </a:r>
              <a:r>
                <a:rPr lang="en-US" altLang="vi-VN" sz="3200" b="1" dirty="0">
                  <a:solidFill>
                    <a:srgbClr val="F93265"/>
                  </a:solidFill>
                  <a:latin typeface="Arial" pitchFamily="34" charset="0"/>
                  <a:cs typeface="Arial" pitchFamily="34" charset="0"/>
                </a:rPr>
                <a:t> </a:t>
              </a:r>
              <a:r>
                <a:rPr lang="en-US" altLang="vi-VN" sz="3200" b="1" dirty="0" err="1">
                  <a:solidFill>
                    <a:srgbClr val="F93265"/>
                  </a:solidFill>
                  <a:latin typeface="Arial" pitchFamily="34" charset="0"/>
                  <a:cs typeface="Arial" pitchFamily="34" charset="0"/>
                </a:rPr>
                <a:t>phím</a:t>
              </a:r>
              <a:r>
                <a:rPr lang="en-US" altLang="vi-VN" sz="3200" b="1" dirty="0">
                  <a:solidFill>
                    <a:srgbClr val="F93265"/>
                  </a:solidFill>
                  <a:latin typeface="Arial" pitchFamily="34" charset="0"/>
                  <a:cs typeface="Arial" pitchFamily="34" charset="0"/>
                </a:rPr>
                <a:t> </a:t>
              </a:r>
              <a:r>
                <a:rPr lang="en-US" altLang="vi-VN" sz="3200" b="1" dirty="0" err="1">
                  <a:solidFill>
                    <a:srgbClr val="F93265"/>
                  </a:solidFill>
                  <a:latin typeface="Arial" pitchFamily="34" charset="0"/>
                  <a:cs typeface="Arial" pitchFamily="34" charset="0"/>
                </a:rPr>
                <a:t>đúng</a:t>
              </a:r>
              <a:r>
                <a:rPr lang="en-US" altLang="vi-VN" sz="3200" b="1" dirty="0">
                  <a:solidFill>
                    <a:srgbClr val="F93265"/>
                  </a:solidFill>
                  <a:latin typeface="Arial" pitchFamily="34" charset="0"/>
                  <a:cs typeface="Arial" pitchFamily="34" charset="0"/>
                </a:rPr>
                <a:t> </a:t>
              </a:r>
              <a:r>
                <a:rPr lang="en-US" altLang="vi-VN" sz="3200" b="1" dirty="0" err="1">
                  <a:solidFill>
                    <a:srgbClr val="F93265"/>
                  </a:solidFill>
                  <a:latin typeface="Arial" pitchFamily="34" charset="0"/>
                  <a:cs typeface="Arial" pitchFamily="34" charset="0"/>
                </a:rPr>
                <a:t>cách</a:t>
              </a:r>
              <a:endParaRPr lang="en-US" altLang="vi-VN" sz="3200" b="1" dirty="0">
                <a:solidFill>
                  <a:srgbClr val="F93265"/>
                </a:solidFill>
                <a:latin typeface="Arial" pitchFamily="34" charset="0"/>
                <a:cs typeface="Arial" pitchFamily="34" charset="0"/>
              </a:endParaRPr>
            </a:p>
          </p:txBody>
        </p:sp>
      </p:grpSp>
      <p:sp>
        <p:nvSpPr>
          <p:cNvPr id="20" name="Text Box 2">
            <a:extLst>
              <a:ext uri="{FF2B5EF4-FFF2-40B4-BE49-F238E27FC236}">
                <a16:creationId xmlns:a16="http://schemas.microsoft.com/office/drawing/2014/main" xmlns="" id="{8D591C46-D31E-0732-3216-DD70EAECD9C9}"/>
              </a:ext>
            </a:extLst>
          </p:cNvPr>
          <p:cNvSpPr txBox="1"/>
          <p:nvPr/>
        </p:nvSpPr>
        <p:spPr>
          <a:xfrm>
            <a:off x="9161093" y="34108"/>
            <a:ext cx="303090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Arial" pitchFamily="34" charset="0"/>
                <a:cs typeface="Arial" pitchFamily="34" charset="0"/>
              </a:rPr>
              <a:t>TIN HOC 4</a:t>
            </a:r>
          </a:p>
        </p:txBody>
      </p:sp>
      <p:pic>
        <p:nvPicPr>
          <p:cNvPr id="22" name="Graphic 21">
            <a:extLst>
              <a:ext uri="{FF2B5EF4-FFF2-40B4-BE49-F238E27FC236}">
                <a16:creationId xmlns:a16="http://schemas.microsoft.com/office/drawing/2014/main" xmlns=""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1" y="687745"/>
            <a:ext cx="8046413" cy="1556220"/>
          </a:xfrm>
          <a:prstGeom prst="rect">
            <a:avLst/>
          </a:prstGeom>
        </p:spPr>
      </p:pic>
      <p:sp>
        <p:nvSpPr>
          <p:cNvPr id="23" name="Rectangle 22">
            <a:extLst>
              <a:ext uri="{FF2B5EF4-FFF2-40B4-BE49-F238E27FC236}">
                <a16:creationId xmlns:a16="http://schemas.microsoft.com/office/drawing/2014/main" xmlns="" id="{3FA1B363-BDC5-A6D3-2C8C-0C1A949B6B5E}"/>
              </a:ext>
            </a:extLst>
          </p:cNvPr>
          <p:cNvSpPr/>
          <p:nvPr/>
        </p:nvSpPr>
        <p:spPr>
          <a:xfrm>
            <a:off x="-779731" y="698251"/>
            <a:ext cx="8052201" cy="82067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dirty="0" smtClean="0">
                <a:solidFill>
                  <a:schemeClr val="bg1"/>
                </a:solidFill>
                <a:latin typeface="Arial" pitchFamily="34" charset="0"/>
                <a:cs typeface="Arial" pitchFamily="34" charset="0"/>
              </a:rPr>
              <a:t>        CHỦ </a:t>
            </a:r>
            <a:r>
              <a:rPr lang="en-US" sz="3600" b="1" dirty="0">
                <a:solidFill>
                  <a:schemeClr val="bg1"/>
                </a:solidFill>
                <a:latin typeface="Arial" pitchFamily="34" charset="0"/>
                <a:cs typeface="Arial" pitchFamily="34" charset="0"/>
              </a:rPr>
              <a:t>ĐỀ 1. MÁY TÍNH VÀ EM</a:t>
            </a:r>
            <a:endParaRPr lang="vi-VN" sz="3600" b="1" dirty="0">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A921B4-EBBD-416E-8330-F23B4CE15AE0}"/>
              </a:ext>
            </a:extLst>
          </p:cNvPr>
          <p:cNvPicPr>
            <a:picLocks noChangeAspect="1"/>
          </p:cNvPicPr>
          <p:nvPr/>
        </p:nvPicPr>
        <p:blipFill>
          <a:blip r:embed="rId2"/>
          <a:stretch>
            <a:fillRect/>
          </a:stretch>
        </p:blipFill>
        <p:spPr>
          <a:xfrm>
            <a:off x="282011" y="230736"/>
            <a:ext cx="11338447" cy="6366617"/>
          </a:xfrm>
          <a:prstGeom prst="rect">
            <a:avLst/>
          </a:prstGeom>
        </p:spPr>
      </p:pic>
    </p:spTree>
    <p:extLst>
      <p:ext uri="{BB962C8B-B14F-4D97-AF65-F5344CB8AC3E}">
        <p14:creationId xmlns:p14="http://schemas.microsoft.com/office/powerpoint/2010/main" val="1897032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xmlns=""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xmlns=""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1</a:t>
            </a:r>
          </a:p>
        </p:txBody>
      </p:sp>
      <p:sp>
        <p:nvSpPr>
          <p:cNvPr id="18" name="TextBox 17">
            <a:extLst>
              <a:ext uri="{FF2B5EF4-FFF2-40B4-BE49-F238E27FC236}">
                <a16:creationId xmlns:a16="http://schemas.microsoft.com/office/drawing/2014/main" xmlns=""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xmlns="" id="{F5E4566B-903A-BBFE-024A-999330764400}"/>
              </a:ext>
            </a:extLst>
          </p:cNvPr>
          <p:cNvSpPr txBox="1"/>
          <p:nvPr/>
        </p:nvSpPr>
        <p:spPr>
          <a:xfrm>
            <a:off x="2005780" y="2152719"/>
            <a:ext cx="2036381" cy="400110"/>
          </a:xfrm>
          <a:prstGeom prst="rect">
            <a:avLst/>
          </a:prstGeom>
          <a:noFill/>
        </p:spPr>
        <p:txBody>
          <a:bodyPr wrap="square" rtlCol="0">
            <a:spAutoFit/>
          </a:bodyPr>
          <a:lstStyle/>
          <a:p>
            <a:r>
              <a:rPr lang="en-US" sz="2000" dirty="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xmlns=""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xmlns=""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xmlns=""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xmlns=""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xmlns=""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xmlns=""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xmlns=""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xmlns=""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xmlns=""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xmlns=""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xmlns=""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xmlns=""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xmlns=""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xmlns=""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xmlns=""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xmlns="" val="3049472007"/>
                    </a:ext>
                  </a:extLst>
                </a:gridCol>
                <a:gridCol w="3451122">
                  <a:extLst>
                    <a:ext uri="{9D8B030D-6E8A-4147-A177-3AD203B41FA5}">
                      <a16:colId xmlns:a16="http://schemas.microsoft.com/office/drawing/2014/main" xmlns=""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xmlns=""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xmlns=""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xmlns=""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xmlns=""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xmlns=""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xmlns=""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xmlns=""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xmlns="" val="2784157117"/>
                  </a:ext>
                </a:extLst>
              </a:tr>
            </a:tbl>
          </a:graphicData>
        </a:graphic>
      </p:graphicFrame>
      <p:sp>
        <p:nvSpPr>
          <p:cNvPr id="4" name="TextBox 3">
            <a:extLst>
              <a:ext uri="{FF2B5EF4-FFF2-40B4-BE49-F238E27FC236}">
                <a16:creationId xmlns:a16="http://schemas.microsoft.com/office/drawing/2014/main" xmlns=""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xmlns=""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xmlns=""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xmlns=""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xmlns=""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xmlns=""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xmlns=""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xmlns="" id="{BEF1B6C6-026F-4FB9-8D32-25D1F67CD14F}"/>
              </a:ext>
            </a:extLst>
          </p:cNvPr>
          <p:cNvSpPr/>
          <p:nvPr/>
        </p:nvSpPr>
        <p:spPr>
          <a:xfrm>
            <a:off x="869337" y="1051288"/>
            <a:ext cx="4283769"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xmlns=""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xmlns="" id="{4403EF70-0477-7A66-D400-ACDC15651E60}"/>
              </a:ext>
            </a:extLst>
          </p:cNvPr>
          <p:cNvSpPr txBox="1"/>
          <p:nvPr/>
        </p:nvSpPr>
        <p:spPr>
          <a:xfrm>
            <a:off x="659706" y="2991161"/>
            <a:ext cx="10442554" cy="502702"/>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smtClean="0">
                <a:effectLst/>
                <a:latin typeface="UTM Avo" panose="02040603050506020204"/>
              </a:rPr>
              <a:t>tính</a:t>
            </a:r>
            <a:r>
              <a:rPr lang="en-US" sz="2400" dirty="0" smtClean="0">
                <a:latin typeface="UTM Avo" panose="02040603050506020204"/>
              </a:rPr>
              <a:t>?</a:t>
            </a:r>
            <a:r>
              <a:rPr lang="en-US" sz="2400" b="0" i="0" dirty="0" smtClean="0">
                <a:effectLst/>
                <a:latin typeface="UTM Avo" panose="02040603050506020204"/>
              </a:rPr>
              <a:t> </a:t>
            </a:r>
            <a:endParaRPr lang="en-US" sz="2400" dirty="0">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D79C63E-707A-4710-B1EF-6FE9CA5EB067}"/>
              </a:ext>
            </a:extLst>
          </p:cNvPr>
          <p:cNvPicPr>
            <a:picLocks noChangeAspect="1"/>
          </p:cNvPicPr>
          <p:nvPr/>
        </p:nvPicPr>
        <p:blipFill>
          <a:blip r:embed="rId2"/>
          <a:stretch>
            <a:fillRect/>
          </a:stretch>
        </p:blipFill>
        <p:spPr>
          <a:xfrm>
            <a:off x="1051082" y="1638145"/>
            <a:ext cx="9883997" cy="3581710"/>
          </a:xfrm>
          <a:prstGeom prst="rect">
            <a:avLst/>
          </a:prstGeom>
        </p:spPr>
      </p:pic>
      <p:sp>
        <p:nvSpPr>
          <p:cNvPr id="5" name="Rectangle 4">
            <a:extLst>
              <a:ext uri="{FF2B5EF4-FFF2-40B4-BE49-F238E27FC236}">
                <a16:creationId xmlns:a16="http://schemas.microsoft.com/office/drawing/2014/main" xmlns="" id="{27478A4E-06BA-45DA-AB22-ADA7E3CBBA1E}"/>
              </a:ext>
            </a:extLst>
          </p:cNvPr>
          <p:cNvSpPr/>
          <p:nvPr/>
        </p:nvSpPr>
        <p:spPr>
          <a:xfrm>
            <a:off x="659402" y="534599"/>
            <a:ext cx="10667359" cy="553998"/>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Khu vực</a:t>
            </a:r>
            <a:r>
              <a:rPr lang="en-US" sz="2000" dirty="0" smtClean="0">
                <a:latin typeface="UTM Avo" panose="02040603050506020204" pitchFamily="18" charset="0"/>
                <a:cs typeface="Times New Roman" panose="02020603050405020304" pitchFamily="18" charset="0"/>
              </a:rPr>
              <a:t> </a:t>
            </a:r>
            <a:r>
              <a:rPr lang="en-US" sz="2000" dirty="0" err="1" smtClean="0">
                <a:latin typeface="UTM Avo" panose="02040603050506020204" pitchFamily="18" charset="0"/>
                <a:cs typeface="Times New Roman" panose="02020603050405020304" pitchFamily="18" charset="0"/>
              </a:rPr>
              <a:t>chính</a:t>
            </a:r>
            <a:r>
              <a:rPr lang="en-US" sz="2000" dirty="0" smtClean="0">
                <a:latin typeface="UTM Avo" panose="02040603050506020204" pitchFamily="18" charset="0"/>
                <a:cs typeface="Times New Roman" panose="02020603050405020304" pitchFamily="18" charset="0"/>
              </a:rPr>
              <a:t> </a:t>
            </a:r>
            <a:r>
              <a:rPr lang="en-US" sz="2000" dirty="0" err="1" smtClean="0">
                <a:latin typeface="UTM Avo" panose="02040603050506020204" pitchFamily="18" charset="0"/>
                <a:cs typeface="Times New Roman" panose="02020603050405020304" pitchFamily="18" charset="0"/>
              </a:rPr>
              <a:t>của</a:t>
            </a:r>
            <a:r>
              <a:rPr lang="en-US" sz="2000" dirty="0" smtClean="0">
                <a:latin typeface="UTM Avo" panose="02040603050506020204" pitchFamily="18" charset="0"/>
                <a:cs typeface="Times New Roman" panose="02020603050405020304" pitchFamily="18" charset="0"/>
              </a:rPr>
              <a:t> </a:t>
            </a:r>
            <a:r>
              <a:rPr lang="en-US" sz="2000" dirty="0" err="1" smtClean="0">
                <a:latin typeface="UTM Avo" panose="02040603050506020204" pitchFamily="18" charset="0"/>
                <a:cs typeface="Times New Roman" panose="02020603050405020304" pitchFamily="18" charset="0"/>
              </a:rPr>
              <a:t>bàn</a:t>
            </a:r>
            <a:r>
              <a:rPr lang="en-US" sz="2000" dirty="0" smtClean="0">
                <a:latin typeface="UTM Avo" panose="02040603050506020204" pitchFamily="18" charset="0"/>
                <a:cs typeface="Times New Roman" panose="02020603050405020304" pitchFamily="18" charset="0"/>
              </a:rPr>
              <a:t> </a:t>
            </a:r>
            <a:r>
              <a:rPr lang="en-US" sz="2000" dirty="0" err="1" smtClean="0">
                <a:latin typeface="UTM Avo" panose="02040603050506020204" pitchFamily="18" charset="0"/>
                <a:cs typeface="Times New Roman" panose="02020603050405020304" pitchFamily="18" charset="0"/>
              </a:rPr>
              <a:t>phím</a:t>
            </a:r>
            <a:r>
              <a:rPr lang="en-US" sz="2000" dirty="0" smtClean="0">
                <a:latin typeface="UTM Avo" panose="02040603050506020204" pitchFamily="18" charset="0"/>
                <a:cs typeface="Times New Roman" panose="02020603050405020304" pitchFamily="18" charset="0"/>
              </a:rPr>
              <a:t> </a:t>
            </a:r>
            <a:r>
              <a:rPr lang="en-US" sz="2000" dirty="0" err="1" smtClean="0">
                <a:latin typeface="UTM Avo" panose="02040603050506020204" pitchFamily="18" charset="0"/>
                <a:cs typeface="Times New Roman" panose="02020603050405020304" pitchFamily="18" charset="0"/>
              </a:rPr>
              <a:t>máy</a:t>
            </a:r>
            <a:r>
              <a:rPr lang="en-US" sz="2000" dirty="0" smtClean="0">
                <a:latin typeface="UTM Avo" panose="02040603050506020204" pitchFamily="18" charset="0"/>
                <a:cs typeface="Times New Roman" panose="02020603050405020304" pitchFamily="18" charset="0"/>
              </a:rPr>
              <a:t> </a:t>
            </a:r>
            <a:r>
              <a:rPr lang="en-US" sz="2000" dirty="0" err="1" smtClean="0">
                <a:latin typeface="UTM Avo" panose="02040603050506020204" pitchFamily="18" charset="0"/>
                <a:cs typeface="Times New Roman" panose="02020603050405020304" pitchFamily="18" charset="0"/>
              </a:rPr>
              <a:t>tính</a:t>
            </a: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gồm </a:t>
            </a:r>
            <a:r>
              <a:rPr lang="vi-VN" sz="2000" dirty="0">
                <a:latin typeface="UTM Avo" panose="02040603050506020204" pitchFamily="18" charset="0"/>
                <a:cs typeface="Times New Roman" panose="02020603050405020304" pitchFamily="18" charset="0"/>
              </a:rPr>
              <a:t>có các hàng phím sau:</a:t>
            </a:r>
          </a:p>
        </p:txBody>
      </p:sp>
      <p:pic>
        <p:nvPicPr>
          <p:cNvPr id="6" name="Picture 5">
            <a:extLst>
              <a:ext uri="{FF2B5EF4-FFF2-40B4-BE49-F238E27FC236}">
                <a16:creationId xmlns:a16="http://schemas.microsoft.com/office/drawing/2014/main" xmlns="" id="{AFFDFFB2-CAD7-4A48-A9D5-A95A8F7F0092}"/>
              </a:ext>
            </a:extLst>
          </p:cNvPr>
          <p:cNvPicPr>
            <a:picLocks noChangeAspect="1"/>
          </p:cNvPicPr>
          <p:nvPr/>
        </p:nvPicPr>
        <p:blipFill>
          <a:blip r:embed="rId3"/>
          <a:stretch>
            <a:fillRect/>
          </a:stretch>
        </p:blipFill>
        <p:spPr>
          <a:xfrm>
            <a:off x="627279" y="479322"/>
            <a:ext cx="734513" cy="653278"/>
          </a:xfrm>
          <a:prstGeom prst="rect">
            <a:avLst/>
          </a:prstGeom>
        </p:spPr>
      </p:pic>
      <p:pic>
        <p:nvPicPr>
          <p:cNvPr id="7" name="Picture 6" descr="A child with a stethoscope around her neck&#10;&#10;Description automatically generated with medium confidence">
            <a:extLst>
              <a:ext uri="{FF2B5EF4-FFF2-40B4-BE49-F238E27FC236}">
                <a16:creationId xmlns:a16="http://schemas.microsoft.com/office/drawing/2014/main" xmlns="" id="{8D8FD8FD-C842-41A6-958C-AC1D7687055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42939" y="4288421"/>
            <a:ext cx="2429468" cy="2494935"/>
          </a:xfrm>
          <a:prstGeom prst="rect">
            <a:avLst/>
          </a:prstGeom>
        </p:spPr>
      </p:pic>
    </p:spTree>
    <p:extLst>
      <p:ext uri="{BB962C8B-B14F-4D97-AF65-F5344CB8AC3E}">
        <p14:creationId xmlns:p14="http://schemas.microsoft.com/office/powerpoint/2010/main" val="745078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AA921B4-EBBD-416E-8330-F23B4CE15AE0}"/>
              </a:ext>
            </a:extLst>
          </p:cNvPr>
          <p:cNvPicPr>
            <a:picLocks noChangeAspect="1"/>
          </p:cNvPicPr>
          <p:nvPr/>
        </p:nvPicPr>
        <p:blipFill>
          <a:blip r:embed="rId2"/>
          <a:stretch>
            <a:fillRect/>
          </a:stretch>
        </p:blipFill>
        <p:spPr>
          <a:xfrm>
            <a:off x="5202282" y="911683"/>
            <a:ext cx="6418176" cy="3553603"/>
          </a:xfrm>
          <a:prstGeom prst="rect">
            <a:avLst/>
          </a:prstGeom>
        </p:spPr>
      </p:pic>
      <p:sp>
        <p:nvSpPr>
          <p:cNvPr id="4" name="Rectangle 3">
            <a:extLst>
              <a:ext uri="{FF2B5EF4-FFF2-40B4-BE49-F238E27FC236}">
                <a16:creationId xmlns:a16="http://schemas.microsoft.com/office/drawing/2014/main" xmlns="" id="{32767867-57A1-49DA-AB79-523D962B78FF}"/>
              </a:ext>
            </a:extLst>
          </p:cNvPr>
          <p:cNvSpPr/>
          <p:nvPr/>
        </p:nvSpPr>
        <p:spPr>
          <a:xfrm>
            <a:off x="739708" y="393625"/>
            <a:ext cx="10541002" cy="1036117"/>
          </a:xfrm>
          <a:prstGeom prst="rect">
            <a:avLst/>
          </a:prstGeom>
        </p:spPr>
        <p:txBody>
          <a:bodyPr wrap="square">
            <a:spAutoFit/>
          </a:bodyPr>
          <a:lstStyle/>
          <a:p>
            <a:pPr algn="just" defTabSz="342900">
              <a:lnSpc>
                <a:spcPct val="150000"/>
              </a:lnSpc>
            </a:pPr>
            <a:r>
              <a:rPr lang="en-US" sz="2200" b="1">
                <a:solidFill>
                  <a:srgbClr val="FFC000"/>
                </a:solidFill>
                <a:latin typeface="UTM Avo" panose="02040603050506020204" pitchFamily="18" charset="0"/>
                <a:cs typeface="Times New Roman" panose="02020603050405020304" pitchFamily="18" charset="0"/>
              </a:rPr>
              <a:t>Cách đặt tay trên bàn phím</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Khi gõ bàn phím em đặt tay ở vị trí xuất phát trên hàng phím cơ sở (xem Hình 33).</a:t>
            </a:r>
          </a:p>
        </p:txBody>
      </p:sp>
      <p:sp>
        <p:nvSpPr>
          <p:cNvPr id="6" name="Rectangle 5">
            <a:extLst>
              <a:ext uri="{FF2B5EF4-FFF2-40B4-BE49-F238E27FC236}">
                <a16:creationId xmlns:a16="http://schemas.microsoft.com/office/drawing/2014/main" xmlns="" id="{E6C25B42-3710-4CE2-8D40-1FCE38493968}"/>
              </a:ext>
            </a:extLst>
          </p:cNvPr>
          <p:cNvSpPr/>
          <p:nvPr/>
        </p:nvSpPr>
        <p:spPr>
          <a:xfrm>
            <a:off x="739708" y="1429742"/>
            <a:ext cx="4294408"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Cách đặt tay ở vị trí xuất phát</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Hai ngón trỏ đặt lên hai phím có gờ (F và J), hai ngón cái đặt vào phím cách, các ngón khác đặt tương ứng các phím trên hàng cơ sở. </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712182D-182B-40D0-BE8B-8C49296704C6}"/>
              </a:ext>
            </a:extLst>
          </p:cNvPr>
          <p:cNvSpPr/>
          <p:nvPr/>
        </p:nvSpPr>
        <p:spPr>
          <a:xfrm>
            <a:off x="739708" y="4465286"/>
            <a:ext cx="10447696" cy="2051780"/>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Để gõ nhanh và chính xác mỗi ngón tay chỉ gõ một số phím nhất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định. </a:t>
            </a:r>
            <a:r>
              <a:rPr lang="vi-VN" sz="2200" b="1">
                <a:latin typeface="UTM Avo" panose="02040603050506020204" pitchFamily="18" charset="0"/>
                <a:cs typeface="Times New Roman" panose="02020603050405020304" pitchFamily="18" charset="0"/>
              </a:rPr>
              <a:t>Hình 33 </a:t>
            </a:r>
            <a:r>
              <a:rPr lang="vi-VN" sz="2200">
                <a:latin typeface="UTM Avo" panose="02040603050506020204" pitchFamily="18" charset="0"/>
                <a:cs typeface="Times New Roman" panose="02020603050405020304" pitchFamily="18" charset="0"/>
              </a:rPr>
              <a:t>minh hoạ các phím do ngón tay phụ trách. Em dùng đúng ngón tay để gõ đúng phím, Mỗi khi gõ xong, em đưa ngón tay về vị trí xuất phát trên hàng phím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ơ sở.</a:t>
            </a:r>
          </a:p>
        </p:txBody>
      </p:sp>
    </p:spTree>
    <p:extLst>
      <p:ext uri="{BB962C8B-B14F-4D97-AF65-F5344CB8AC3E}">
        <p14:creationId xmlns:p14="http://schemas.microsoft.com/office/powerpoint/2010/main" val="128205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xmlns="" id="{BEF1B6C6-026F-4FB9-8D32-25D1F67CD14F}"/>
              </a:ext>
            </a:extLst>
          </p:cNvPr>
          <p:cNvSpPr/>
          <p:nvPr/>
        </p:nvSpPr>
        <p:spPr>
          <a:xfrm>
            <a:off x="869337" y="1051288"/>
            <a:ext cx="4283769"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xmlns=""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xmlns="" id="{4403EF70-0477-7A66-D400-ACDC15651E60}"/>
              </a:ext>
            </a:extLst>
          </p:cNvPr>
          <p:cNvSpPr txBox="1"/>
          <p:nvPr/>
        </p:nvSpPr>
        <p:spPr>
          <a:xfrm>
            <a:off x="444381" y="2734789"/>
            <a:ext cx="11348820" cy="502702"/>
          </a:xfrm>
          <a:prstGeom prst="rect">
            <a:avLst/>
          </a:prstGeom>
          <a:noFill/>
        </p:spPr>
        <p:txBody>
          <a:bodyPr wrap="square" rtlCol="0">
            <a:spAutoFit/>
          </a:bodyPr>
          <a:lstStyle/>
          <a:p>
            <a:pPr algn="just">
              <a:lnSpc>
                <a:spcPts val="3200"/>
              </a:lnSpc>
            </a:pPr>
            <a:r>
              <a:rPr lang="en-US" sz="2400" b="0" i="0" dirty="0" err="1" smtClean="0">
                <a:effectLst/>
                <a:latin typeface="UTM Avo" panose="02040603050506020204"/>
              </a:rPr>
              <a:t>Hình</a:t>
            </a:r>
            <a:r>
              <a:rPr lang="en-US" sz="2400" b="0" i="0" dirty="0" smtClean="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xmlns=""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238856"/>
            <a:ext cx="9116054" cy="3010057"/>
          </a:xfrm>
          <a:prstGeom prst="rect">
            <a:avLst/>
          </a:prstGeom>
        </p:spPr>
      </p:pic>
      <p:sp>
        <p:nvSpPr>
          <p:cNvPr id="36" name="TextBox 35">
            <a:extLst>
              <a:ext uri="{FF2B5EF4-FFF2-40B4-BE49-F238E27FC236}">
                <a16:creationId xmlns:a16="http://schemas.microsoft.com/office/drawing/2014/main" xmlns="" id="{D6676406-10D3-5BF6-2E78-0855B21AC034}"/>
              </a:ext>
            </a:extLst>
          </p:cNvPr>
          <p:cNvSpPr txBox="1"/>
          <p:nvPr/>
        </p:nvSpPr>
        <p:spPr>
          <a:xfrm>
            <a:off x="4085444" y="6248913"/>
            <a:ext cx="3937819" cy="369332"/>
          </a:xfrm>
          <a:prstGeom prst="rect">
            <a:avLst/>
          </a:prstGeom>
          <a:noFill/>
        </p:spPr>
        <p:txBody>
          <a:bodyPr wrap="square" rtlCol="0">
            <a:spAutoFit/>
          </a:bodyPr>
          <a:lstStyle/>
          <a:p>
            <a:pPr algn="ctr"/>
            <a:r>
              <a:rPr lang="en-US" b="1" dirty="0" err="1">
                <a:latin typeface="UTM Avo" panose="02040603050506020204"/>
              </a:rPr>
              <a:t>Hình</a:t>
            </a:r>
            <a:r>
              <a:rPr lang="en-US" b="1" dirty="0">
                <a:latin typeface="UTM Avo" panose="02040603050506020204"/>
              </a:rPr>
              <a:t> 3:</a:t>
            </a:r>
            <a:r>
              <a:rPr lang="en-US" dirty="0">
                <a:latin typeface="UTM Avo" panose="02040603050506020204"/>
              </a:rPr>
              <a:t> </a:t>
            </a:r>
            <a:r>
              <a:rPr lang="en-US" dirty="0" err="1">
                <a:latin typeface="UTM Avo" panose="02040603050506020204"/>
              </a:rPr>
              <a:t>Đặt</a:t>
            </a:r>
            <a:r>
              <a:rPr lang="en-US" dirty="0">
                <a:latin typeface="UTM Avo" panose="02040603050506020204"/>
              </a:rPr>
              <a:t> </a:t>
            </a:r>
            <a:r>
              <a:rPr lang="en-US" dirty="0" err="1">
                <a:latin typeface="UTM Avo" panose="02040603050506020204"/>
              </a:rPr>
              <a:t>tay</a:t>
            </a:r>
            <a:r>
              <a:rPr lang="en-US" dirty="0">
                <a:latin typeface="UTM Avo" panose="02040603050506020204"/>
              </a:rPr>
              <a:t> </a:t>
            </a:r>
            <a:r>
              <a:rPr lang="en-US" dirty="0" err="1">
                <a:latin typeface="UTM Avo" panose="02040603050506020204"/>
              </a:rPr>
              <a:t>trên</a:t>
            </a:r>
            <a:r>
              <a:rPr lang="en-US" dirty="0">
                <a:latin typeface="UTM Avo" panose="02040603050506020204"/>
              </a:rPr>
              <a:t> </a:t>
            </a:r>
            <a:r>
              <a:rPr lang="en-US" dirty="0" err="1">
                <a:latin typeface="UTM Avo" panose="02040603050506020204"/>
              </a:rPr>
              <a:t>bàn</a:t>
            </a:r>
            <a:r>
              <a:rPr lang="en-US" dirty="0">
                <a:latin typeface="UTM Avo" panose="02040603050506020204"/>
              </a:rPr>
              <a:t> </a:t>
            </a:r>
            <a:r>
              <a:rPr lang="en-US" dirty="0" err="1">
                <a:latin typeface="UTM Avo" panose="02040603050506020204"/>
              </a:rPr>
              <a:t>phím</a:t>
            </a:r>
            <a:r>
              <a:rPr lang="en-US" dirty="0">
                <a:latin typeface="UTM Avo" panose="02040603050506020204"/>
              </a:rPr>
              <a:t> </a:t>
            </a:r>
            <a:endParaRPr lang="en-US" b="1" dirty="0">
              <a:latin typeface="UTM Avo" panose="02040603050506020204"/>
            </a:endParaRPr>
          </a:p>
        </p:txBody>
      </p:sp>
    </p:spTree>
    <p:extLst>
      <p:ext uri="{BB962C8B-B14F-4D97-AF65-F5344CB8AC3E}">
        <p14:creationId xmlns:p14="http://schemas.microsoft.com/office/powerpoint/2010/main" val="2208549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xmlns=""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dirty="0" err="1">
                  <a:solidFill>
                    <a:srgbClr val="7FC354"/>
                  </a:solidFill>
                  <a:latin typeface="UTM Avo" panose="02040603050506020204"/>
                  <a:cs typeface="Times New Roman" panose="02020603050405020304" pitchFamily="18" charset="0"/>
                </a:rPr>
                <a:t>Gõ</a:t>
              </a:r>
              <a:r>
                <a:rPr lang="en-US" sz="2400" b="1" dirty="0">
                  <a:solidFill>
                    <a:srgbClr val="7FC354"/>
                  </a:solidFill>
                  <a:latin typeface="UTM Avo" panose="02040603050506020204"/>
                  <a:cs typeface="Times New Roman" panose="02020603050405020304" pitchFamily="18" charset="0"/>
                </a:rPr>
                <a:t> </a:t>
              </a:r>
              <a:r>
                <a:rPr lang="en-US" sz="2400" b="1" dirty="0" err="1">
                  <a:solidFill>
                    <a:srgbClr val="7FC354"/>
                  </a:solidFill>
                  <a:latin typeface="UTM Avo" panose="02040603050506020204"/>
                  <a:cs typeface="Times New Roman" panose="02020603050405020304" pitchFamily="18" charset="0"/>
                </a:rPr>
                <a:t>thế</a:t>
              </a:r>
              <a:r>
                <a:rPr lang="en-US" sz="2400" b="1" dirty="0">
                  <a:solidFill>
                    <a:srgbClr val="7FC354"/>
                  </a:solidFill>
                  <a:latin typeface="UTM Avo" panose="02040603050506020204"/>
                  <a:cs typeface="Times New Roman" panose="02020603050405020304" pitchFamily="18" charset="0"/>
                </a:rPr>
                <a:t> </a:t>
              </a:r>
              <a:r>
                <a:rPr lang="en-US" sz="2400" b="1" dirty="0" err="1">
                  <a:solidFill>
                    <a:srgbClr val="7FC354"/>
                  </a:solidFill>
                  <a:latin typeface="UTM Avo" panose="02040603050506020204"/>
                  <a:cs typeface="Times New Roman" panose="02020603050405020304" pitchFamily="18" charset="0"/>
                </a:rPr>
                <a:t>nào</a:t>
              </a:r>
              <a:r>
                <a:rPr lang="en-US" sz="2400" b="1" dirty="0">
                  <a:solidFill>
                    <a:srgbClr val="7FC354"/>
                  </a:solidFill>
                  <a:latin typeface="UTM Avo" panose="02040603050506020204"/>
                  <a:cs typeface="Times New Roman" panose="02020603050405020304" pitchFamily="18" charset="0"/>
                </a:rPr>
                <a:t> </a:t>
              </a:r>
              <a:r>
                <a:rPr lang="en-US" sz="2400" b="1" dirty="0" err="1">
                  <a:solidFill>
                    <a:srgbClr val="7FC354"/>
                  </a:solidFill>
                  <a:latin typeface="UTM Avo" panose="02040603050506020204"/>
                  <a:cs typeface="Times New Roman" panose="02020603050405020304" pitchFamily="18" charset="0"/>
                </a:rPr>
                <a:t>cho</a:t>
              </a:r>
              <a:r>
                <a:rPr lang="en-US" sz="2400" b="1" dirty="0">
                  <a:solidFill>
                    <a:srgbClr val="7FC354"/>
                  </a:solidFill>
                  <a:latin typeface="UTM Avo" panose="02040603050506020204"/>
                  <a:cs typeface="Times New Roman" panose="02020603050405020304" pitchFamily="18" charset="0"/>
                </a:rPr>
                <a:t> </a:t>
              </a:r>
              <a:r>
                <a:rPr lang="en-US" sz="2400" b="1" dirty="0" err="1">
                  <a:solidFill>
                    <a:srgbClr val="7FC354"/>
                  </a:solidFill>
                  <a:latin typeface="UTM Avo" panose="02040603050506020204"/>
                  <a:cs typeface="Times New Roman" panose="02020603050405020304" pitchFamily="18" charset="0"/>
                </a:rPr>
                <a:t>đúng</a:t>
              </a:r>
              <a:r>
                <a:rPr lang="en-US" sz="2400" b="1" dirty="0">
                  <a:solidFill>
                    <a:srgbClr val="7FC354"/>
                  </a:solidFill>
                  <a:latin typeface="UTM Avo" panose="02040603050506020204"/>
                  <a:cs typeface="Times New Roman" panose="02020603050405020304" pitchFamily="18" charset="0"/>
                </a:rPr>
                <a:t> </a:t>
              </a:r>
              <a:endParaRPr lang="vi-VN" sz="2400" b="1" dirty="0">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xmlns=""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dirty="0" err="1">
                  <a:effectLst/>
                  <a:latin typeface="UTM Avo" panose="02040603050506020204"/>
                </a:rPr>
                <a:t>Khi</a:t>
              </a:r>
              <a:r>
                <a:rPr lang="en-US" sz="2000" b="0" i="0" dirty="0">
                  <a:effectLst/>
                  <a:latin typeface="UTM Avo" panose="02040603050506020204"/>
                </a:rPr>
                <a:t> </a:t>
              </a:r>
              <a:r>
                <a:rPr lang="en-US" sz="2000" b="0" i="0" dirty="0" err="1">
                  <a:effectLst/>
                  <a:latin typeface="UTM Avo" panose="02040603050506020204"/>
                </a:rPr>
                <a:t>luyện</a:t>
              </a:r>
              <a:r>
                <a:rPr lang="en-US" sz="2000" b="0" i="0" dirty="0">
                  <a:effectLst/>
                  <a:latin typeface="UTM Avo" panose="02040603050506020204"/>
                </a:rPr>
                <a:t> </a:t>
              </a:r>
              <a:r>
                <a:rPr lang="en-US" sz="2000" b="0" i="0" dirty="0" err="1">
                  <a:effectLst/>
                  <a:latin typeface="UTM Avo" panose="02040603050506020204"/>
                </a:rPr>
                <a:t>tập</a:t>
              </a:r>
              <a:r>
                <a:rPr lang="en-US" sz="2000" b="0" i="0" dirty="0">
                  <a:effectLst/>
                  <a:latin typeface="UTM Avo" panose="02040603050506020204"/>
                </a:rPr>
                <a:t> </a:t>
              </a:r>
              <a:r>
                <a:rPr lang="en-US" sz="2000" b="0" i="0" dirty="0" err="1">
                  <a:effectLst/>
                  <a:latin typeface="UTM Avo" panose="02040603050506020204"/>
                </a:rPr>
                <a:t>gõ</a:t>
              </a:r>
              <a:r>
                <a:rPr lang="en-US" sz="2000" b="0" i="0" dirty="0">
                  <a:effectLst/>
                  <a:latin typeface="UTM Avo" panose="02040603050506020204"/>
                </a:rPr>
                <a:t> </a:t>
              </a:r>
              <a:r>
                <a:rPr lang="en-US" sz="2000" b="0" i="0" dirty="0" err="1">
                  <a:effectLst/>
                  <a:latin typeface="UTM Avo" panose="02040603050506020204"/>
                </a:rPr>
                <a:t>bàn</a:t>
              </a:r>
              <a:r>
                <a:rPr lang="en-US" sz="2000" b="0" i="0" dirty="0">
                  <a:effectLst/>
                  <a:latin typeface="UTM Avo" panose="02040603050506020204"/>
                </a:rPr>
                <a:t> </a:t>
              </a:r>
              <a:r>
                <a:rPr lang="en-US" sz="2000" b="0" i="0" dirty="0" err="1">
                  <a:effectLst/>
                  <a:latin typeface="UTM Avo" panose="02040603050506020204"/>
                </a:rPr>
                <a:t>phím</a:t>
              </a:r>
              <a:r>
                <a:rPr lang="en-US" sz="2000" b="0" i="0" dirty="0">
                  <a:effectLst/>
                  <a:latin typeface="UTM Avo" panose="02040603050506020204"/>
                </a:rPr>
                <a:t> </a:t>
              </a:r>
              <a:r>
                <a:rPr lang="en-US" sz="2000" b="0" i="0" dirty="0" err="1">
                  <a:effectLst/>
                  <a:latin typeface="UTM Avo" panose="02040603050506020204"/>
                </a:rPr>
                <a:t>máy</a:t>
              </a:r>
              <a:r>
                <a:rPr lang="en-US" sz="2000" b="0" i="0" dirty="0">
                  <a:effectLst/>
                  <a:latin typeface="UTM Avo" panose="02040603050506020204"/>
                </a:rPr>
                <a:t> </a:t>
              </a:r>
              <a:r>
                <a:rPr lang="en-US" sz="2000" b="0" i="0" dirty="0" err="1">
                  <a:effectLst/>
                  <a:latin typeface="UTM Avo" panose="02040603050506020204"/>
                </a:rPr>
                <a:t>tính</a:t>
              </a:r>
              <a:r>
                <a:rPr lang="en-US" sz="2000" b="0" i="0" dirty="0">
                  <a:effectLst/>
                  <a:latin typeface="UTM Avo" panose="02040603050506020204"/>
                </a:rPr>
                <a:t>, </a:t>
              </a:r>
              <a:r>
                <a:rPr lang="en-US" sz="2000" b="0" i="0" dirty="0" err="1">
                  <a:effectLst/>
                  <a:latin typeface="UTM Avo" panose="02040603050506020204"/>
                </a:rPr>
                <a:t>Khoa</a:t>
              </a:r>
              <a:r>
                <a:rPr lang="en-US" sz="2000" b="0" i="0" dirty="0">
                  <a:effectLst/>
                  <a:latin typeface="UTM Avo" panose="02040603050506020204"/>
                </a:rPr>
                <a:t> </a:t>
              </a:r>
              <a:r>
                <a:rPr lang="en-US" sz="2000" b="0" i="0" dirty="0" err="1">
                  <a:effectLst/>
                  <a:latin typeface="UTM Avo" panose="02040603050506020204"/>
                </a:rPr>
                <a:t>chỉ</a:t>
              </a:r>
              <a:r>
                <a:rPr lang="en-US" sz="2000" b="0" i="0" dirty="0">
                  <a:effectLst/>
                  <a:latin typeface="UTM Avo" panose="02040603050506020204"/>
                </a:rPr>
                <a:t> </a:t>
              </a:r>
              <a:r>
                <a:rPr lang="en-US" sz="2000" b="0" i="0" dirty="0" err="1">
                  <a:effectLst/>
                  <a:latin typeface="UTM Avo" panose="02040603050506020204"/>
                </a:rPr>
                <a:t>dùng</a:t>
              </a:r>
              <a:r>
                <a:rPr lang="en-US" sz="2000" b="0" i="0" dirty="0">
                  <a:effectLst/>
                  <a:latin typeface="UTM Avo" panose="02040603050506020204"/>
                </a:rPr>
                <a:t> </a:t>
              </a:r>
              <a:r>
                <a:rPr lang="en-US" sz="2000" b="0" i="0" dirty="0" err="1">
                  <a:effectLst/>
                  <a:latin typeface="UTM Avo" panose="02040603050506020204"/>
                </a:rPr>
                <a:t>ngón</a:t>
              </a:r>
              <a:r>
                <a:rPr lang="en-US" sz="2000" b="0" i="0" dirty="0">
                  <a:effectLst/>
                  <a:latin typeface="UTM Avo" panose="02040603050506020204"/>
                </a:rPr>
                <a:t> </a:t>
              </a:r>
              <a:r>
                <a:rPr lang="en-US" sz="2000" b="0" i="0" dirty="0" err="1">
                  <a:effectLst/>
                  <a:latin typeface="UTM Avo" panose="02040603050506020204"/>
                </a:rPr>
                <a:t>tay</a:t>
              </a:r>
              <a:r>
                <a:rPr lang="en-US" sz="2000" b="0" i="0" dirty="0">
                  <a:effectLst/>
                  <a:latin typeface="UTM Avo" panose="02040603050506020204"/>
                </a:rPr>
                <a:t> </a:t>
              </a:r>
              <a:r>
                <a:rPr lang="en-US" sz="2000" b="0" i="0" dirty="0" err="1">
                  <a:effectLst/>
                  <a:latin typeface="UTM Avo" panose="02040603050506020204"/>
                </a:rPr>
                <a:t>trỏ</a:t>
              </a:r>
              <a:r>
                <a:rPr lang="en-US" sz="2000" b="0" i="0" dirty="0">
                  <a:effectLst/>
                  <a:latin typeface="UTM Avo" panose="02040603050506020204"/>
                </a:rPr>
                <a:t> </a:t>
              </a:r>
              <a:r>
                <a:rPr lang="en-US" sz="2000" b="0" i="0" dirty="0" err="1">
                  <a:effectLst/>
                  <a:latin typeface="UTM Avo" panose="02040603050506020204"/>
                </a:rPr>
                <a:t>của</a:t>
              </a:r>
              <a:r>
                <a:rPr lang="en-US" sz="2000" b="0" i="0" dirty="0">
                  <a:effectLst/>
                  <a:latin typeface="UTM Avo" panose="02040603050506020204"/>
                </a:rPr>
                <a:t> </a:t>
              </a:r>
              <a:r>
                <a:rPr lang="en-US" sz="2000" b="0" i="0" dirty="0" err="1">
                  <a:effectLst/>
                  <a:latin typeface="UTM Avo" panose="02040603050506020204"/>
                </a:rPr>
                <a:t>hai</a:t>
              </a:r>
              <a:r>
                <a:rPr lang="en-US" sz="2000" b="0" i="0" dirty="0">
                  <a:effectLst/>
                  <a:latin typeface="UTM Avo" panose="02040603050506020204"/>
                </a:rPr>
                <a:t> </a:t>
              </a:r>
              <a:r>
                <a:rPr lang="en-US" sz="2000" b="0" i="0" dirty="0" err="1">
                  <a:effectLst/>
                  <a:latin typeface="UTM Avo" panose="02040603050506020204"/>
                </a:rPr>
                <a:t>bàn</a:t>
              </a:r>
              <a:r>
                <a:rPr lang="en-US" sz="2000" b="0" i="0" dirty="0">
                  <a:effectLst/>
                  <a:latin typeface="UTM Avo" panose="02040603050506020204"/>
                </a:rPr>
                <a:t> </a:t>
              </a:r>
              <a:r>
                <a:rPr lang="en-US" sz="2000" b="0" i="0" dirty="0" err="1">
                  <a:effectLst/>
                  <a:latin typeface="UTM Avo" panose="02040603050506020204"/>
                </a:rPr>
                <a:t>tay</a:t>
              </a:r>
              <a:r>
                <a:rPr lang="en-US" sz="2000" b="0" i="0" dirty="0">
                  <a:effectLst/>
                  <a:latin typeface="UTM Avo" panose="02040603050506020204"/>
                </a:rPr>
                <a:t> </a:t>
              </a:r>
              <a:r>
                <a:rPr lang="en-US" sz="2000" b="0" i="0" dirty="0" err="1">
                  <a:effectLst/>
                  <a:latin typeface="UTM Avo" panose="02040603050506020204"/>
                </a:rPr>
                <a:t>để</a:t>
              </a:r>
              <a:r>
                <a:rPr lang="en-US" sz="2000" b="0" i="0" dirty="0">
                  <a:effectLst/>
                  <a:latin typeface="UTM Avo" panose="02040603050506020204"/>
                </a:rPr>
                <a:t> </a:t>
              </a:r>
              <a:r>
                <a:rPr lang="en-US" sz="2000" b="0" i="0" dirty="0" err="1">
                  <a:effectLst/>
                  <a:latin typeface="UTM Avo" panose="02040603050506020204"/>
                </a:rPr>
                <a:t>gõ</a:t>
              </a:r>
              <a:r>
                <a:rPr lang="en-US" sz="2000" b="0" i="0" dirty="0">
                  <a:effectLst/>
                  <a:latin typeface="UTM Avo" panose="02040603050506020204"/>
                </a:rPr>
                <a:t> </a:t>
              </a:r>
              <a:r>
                <a:rPr lang="en-US" sz="2000" b="0" i="0" dirty="0" err="1">
                  <a:effectLst/>
                  <a:latin typeface="UTM Avo" panose="02040603050506020204"/>
                </a:rPr>
                <a:t>các</a:t>
              </a:r>
              <a:r>
                <a:rPr lang="en-US" sz="2000" b="0" i="0" dirty="0">
                  <a:effectLst/>
                  <a:latin typeface="UTM Avo" panose="02040603050506020204"/>
                </a:rPr>
                <a:t> </a:t>
              </a:r>
              <a:r>
                <a:rPr lang="en-US" sz="2000" b="0" i="0" dirty="0" err="1">
                  <a:effectLst/>
                  <a:latin typeface="UTM Avo" panose="02040603050506020204"/>
                </a:rPr>
                <a:t>kí</a:t>
              </a:r>
              <a:r>
                <a:rPr lang="en-US" sz="2000" b="0" i="0" dirty="0">
                  <a:effectLst/>
                  <a:latin typeface="UTM Avo" panose="02040603050506020204"/>
                </a:rPr>
                <a:t> </a:t>
              </a:r>
              <a:r>
                <a:rPr lang="en-US" sz="2000" b="0" i="0" dirty="0" err="1">
                  <a:effectLst/>
                  <a:latin typeface="UTM Avo" panose="02040603050506020204"/>
                </a:rPr>
                <a:t>tự</a:t>
              </a:r>
              <a:r>
                <a:rPr lang="en-US" sz="2000" b="0" i="0" dirty="0">
                  <a:effectLst/>
                  <a:latin typeface="UTM Avo" panose="02040603050506020204"/>
                </a:rPr>
                <a:t>. Theo </a:t>
              </a:r>
              <a:r>
                <a:rPr lang="en-US" sz="2000" b="0" i="0" dirty="0" err="1">
                  <a:effectLst/>
                  <a:latin typeface="UTM Avo" panose="02040603050506020204"/>
                </a:rPr>
                <a:t>cách</a:t>
              </a:r>
              <a:r>
                <a:rPr lang="en-US" sz="2000" b="0" i="0" dirty="0">
                  <a:effectLst/>
                  <a:latin typeface="UTM Avo" panose="02040603050506020204"/>
                </a:rPr>
                <a:t> </a:t>
              </a:r>
              <a:r>
                <a:rPr lang="en-US" sz="2000" b="0" i="0" dirty="0" err="1">
                  <a:effectLst/>
                  <a:latin typeface="UTM Avo" panose="02040603050506020204"/>
                </a:rPr>
                <a:t>gõ</a:t>
              </a:r>
              <a:r>
                <a:rPr lang="en-US" sz="2000" b="0" i="0" dirty="0">
                  <a:effectLst/>
                  <a:latin typeface="UTM Avo" panose="02040603050506020204"/>
                </a:rPr>
                <a:t> </a:t>
              </a:r>
              <a:r>
                <a:rPr lang="en-US" sz="2000" b="0" i="0" dirty="0" err="1">
                  <a:effectLst/>
                  <a:latin typeface="UTM Avo" panose="02040603050506020204"/>
                </a:rPr>
                <a:t>đó</a:t>
              </a:r>
              <a:r>
                <a:rPr lang="en-US" sz="2000" b="0" i="0" dirty="0">
                  <a:effectLst/>
                  <a:latin typeface="UTM Avo" panose="02040603050506020204"/>
                </a:rPr>
                <a:t> </a:t>
              </a:r>
              <a:r>
                <a:rPr lang="en-US" sz="2000" b="0" i="0" dirty="0" err="1">
                  <a:effectLst/>
                  <a:latin typeface="UTM Avo" panose="02040603050506020204"/>
                </a:rPr>
                <a:t>bạn</a:t>
              </a:r>
              <a:r>
                <a:rPr lang="en-US" sz="2000" b="0" i="0" dirty="0">
                  <a:effectLst/>
                  <a:latin typeface="UTM Avo" panose="02040603050506020204"/>
                </a:rPr>
                <a:t> </a:t>
              </a:r>
              <a:r>
                <a:rPr lang="en-US" sz="2000" b="0" i="0" dirty="0" err="1">
                  <a:effectLst/>
                  <a:latin typeface="UTM Avo" panose="02040603050506020204"/>
                </a:rPr>
                <a:t>Khoa</a:t>
              </a:r>
              <a:r>
                <a:rPr lang="en-US" sz="2000" b="0" i="0" dirty="0">
                  <a:effectLst/>
                  <a:latin typeface="UTM Avo" panose="02040603050506020204"/>
                </a:rPr>
                <a:t> </a:t>
              </a:r>
              <a:r>
                <a:rPr lang="en-US" sz="2000" b="0" i="0" dirty="0" err="1">
                  <a:effectLst/>
                  <a:latin typeface="UTM Avo" panose="02040603050506020204"/>
                </a:rPr>
                <a:t>sẽ</a:t>
              </a:r>
              <a:r>
                <a:rPr lang="en-US" sz="2000" b="0" i="0" dirty="0">
                  <a:effectLst/>
                  <a:latin typeface="UTM Avo" panose="02040603050506020204"/>
                </a:rPr>
                <a:t> </a:t>
              </a:r>
              <a:r>
                <a:rPr lang="en-US" sz="2000" b="0" i="0" dirty="0" err="1">
                  <a:effectLst/>
                  <a:latin typeface="UTM Avo" panose="02040603050506020204"/>
                </a:rPr>
                <a:t>gặp</a:t>
              </a:r>
              <a:r>
                <a:rPr lang="en-US" sz="2000" b="0" i="0" dirty="0">
                  <a:effectLst/>
                  <a:latin typeface="UTM Avo" panose="02040603050506020204"/>
                </a:rPr>
                <a:t> </a:t>
              </a:r>
              <a:r>
                <a:rPr lang="en-US" sz="2000" b="0" i="0" dirty="0" err="1">
                  <a:effectLst/>
                  <a:latin typeface="UTM Avo" panose="02040603050506020204"/>
                </a:rPr>
                <a:t>phải</a:t>
              </a:r>
              <a:r>
                <a:rPr lang="en-US" sz="2000" b="0" i="0" dirty="0">
                  <a:effectLst/>
                  <a:latin typeface="UTM Avo" panose="02040603050506020204"/>
                </a:rPr>
                <a:t> </a:t>
              </a:r>
              <a:r>
                <a:rPr lang="en-US" sz="2000" b="0" i="0" dirty="0" err="1">
                  <a:effectLst/>
                  <a:latin typeface="UTM Avo" panose="02040603050506020204"/>
                </a:rPr>
                <a:t>điều</a:t>
              </a:r>
              <a:r>
                <a:rPr lang="en-US" sz="2000" b="0" i="0" dirty="0">
                  <a:effectLst/>
                  <a:latin typeface="UTM Avo" panose="02040603050506020204"/>
                </a:rPr>
                <a:t> </a:t>
              </a:r>
              <a:r>
                <a:rPr lang="en-US" sz="2000" b="0" i="0" dirty="0" err="1">
                  <a:effectLst/>
                  <a:latin typeface="UTM Avo" panose="02040603050506020204"/>
                </a:rPr>
                <a:t>gì</a:t>
              </a:r>
              <a:r>
                <a:rPr lang="en-US" sz="2000" b="0" i="0" dirty="0">
                  <a:effectLst/>
                  <a:latin typeface="UTM Avo" panose="02040603050506020204"/>
                </a:rPr>
                <a:t>?</a:t>
              </a:r>
              <a:endParaRPr lang="vi-VN" sz="2000" dirty="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xmlns=""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xmlns=""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xmlns=""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xmlns=""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13008867-3BED-3637-33C3-00394B0DCB1B}"/>
                  </a:ext>
                </a:extLst>
              </p:cNvPr>
              <p:cNvSpPr/>
              <p:nvPr/>
            </p:nvSpPr>
            <p:spPr>
              <a:xfrm>
                <a:off x="2792351" y="1122704"/>
                <a:ext cx="363894" cy="589072"/>
              </a:xfrm>
              <a:prstGeom prst="rect">
                <a:avLst/>
              </a:prstGeom>
            </p:spPr>
            <p:txBody>
              <a:bodyPr wrap="square">
                <a:spAutoFit/>
              </a:bodyPr>
              <a:lstStyle/>
              <a:p>
                <a:pPr algn="ctr" defTabSz="342900">
                  <a:lnSpc>
                    <a:spcPct val="150000"/>
                  </a:lnSpc>
                </a:pPr>
                <a:r>
                  <a:rPr lang="en-US" sz="2400" b="1" dirty="0">
                    <a:solidFill>
                      <a:schemeClr val="bg1"/>
                    </a:solidFill>
                    <a:latin typeface="UTM Avo" panose="02040603050506020204"/>
                    <a:cs typeface="Times New Roman" panose="02020603050405020304" pitchFamily="18" charset="0"/>
                  </a:rPr>
                  <a:t>1</a:t>
                </a:r>
                <a:endParaRPr lang="vi-VN" sz="2400" b="1" dirty="0">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xmlns=""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xmlns=""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xmlns=""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5EECE07-38C4-4557-8F88-B84EB0562E1A}"/>
              </a:ext>
            </a:extLst>
          </p:cNvPr>
          <p:cNvSpPr/>
          <p:nvPr/>
        </p:nvSpPr>
        <p:spPr>
          <a:xfrm>
            <a:off x="1381911" y="519068"/>
            <a:ext cx="7813364" cy="738664"/>
          </a:xfrm>
          <a:prstGeom prst="rect">
            <a:avLst/>
          </a:prstGeom>
        </p:spPr>
        <p:txBody>
          <a:bodyPr wrap="square">
            <a:spAutoFit/>
          </a:bodyPr>
          <a:lstStyle/>
          <a:p>
            <a:pPr algn="just" defTabSz="342900">
              <a:lnSpc>
                <a:spcPct val="150000"/>
              </a:lnSpc>
            </a:pPr>
            <a:r>
              <a:rPr lang="en-US" sz="2800" b="1" dirty="0">
                <a:latin typeface="UTM Avo" panose="02040603050506020204" pitchFamily="18" charset="0"/>
                <a:cs typeface="Times New Roman" panose="02020603050405020304" pitchFamily="18" charset="0"/>
              </a:rPr>
              <a:t>a) </a:t>
            </a:r>
            <a:r>
              <a:rPr lang="en-US" sz="2800" b="1" dirty="0" err="1">
                <a:latin typeface="UTM Avo" panose="02040603050506020204" pitchFamily="18" charset="0"/>
                <a:cs typeface="Times New Roman" panose="02020603050405020304" pitchFamily="18" charset="0"/>
              </a:rPr>
              <a:t>Lợi</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ích</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của</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việc</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gõ</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bàn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phím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đúng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cách</a:t>
            </a:r>
            <a:endParaRPr lang="vi-VN" sz="2800" b="1" dirty="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xmlns=""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xmlns=""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xmlns=""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xmlns=""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xmlns=""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xmlns=""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xmlns=""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xmlns=""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xmlns=""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xmlns=""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xmlns=""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28F25BF0-69C0-9B1F-2423-17928106FAE7}"/>
              </a:ext>
            </a:extLst>
          </p:cNvPr>
          <p:cNvSpPr/>
          <p:nvPr/>
        </p:nvSpPr>
        <p:spPr>
          <a:xfrm>
            <a:off x="1333427" y="36274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B28D5990-F1C7-760B-16F9-DFA2F7E4DB7C}"/>
              </a:ext>
            </a:extLst>
          </p:cNvPr>
          <p:cNvSpPr/>
          <p:nvPr/>
        </p:nvSpPr>
        <p:spPr>
          <a:xfrm>
            <a:off x="1333427" y="427079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3D2A5B9F-CA95-CBE9-530A-67CE9A03A52E}"/>
              </a:ext>
            </a:extLst>
          </p:cNvPr>
          <p:cNvSpPr/>
          <p:nvPr/>
        </p:nvSpPr>
        <p:spPr>
          <a:xfrm>
            <a:off x="1333427" y="491595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A28C9654-83F4-1B4C-E786-283202FCA3FC}"/>
              </a:ext>
            </a:extLst>
          </p:cNvPr>
          <p:cNvSpPr/>
          <p:nvPr/>
        </p:nvSpPr>
        <p:spPr>
          <a:xfrm>
            <a:off x="1333427" y="298233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xmlns=""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18965DBF-DA74-C0A8-F8FF-71D260EEF792}"/>
              </a:ext>
            </a:extLst>
          </p:cNvPr>
          <p:cNvSpPr/>
          <p:nvPr/>
        </p:nvSpPr>
        <p:spPr>
          <a:xfrm>
            <a:off x="1289760" y="369065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BEC212-A68A-4BDB-972E-94F1CC78D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5727</TotalTime>
  <Words>1160</Words>
  <Application>Microsoft Office PowerPoint</Application>
  <PresentationFormat>Custom</PresentationFormat>
  <Paragraphs>117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211</cp:revision>
  <dcterms:created xsi:type="dcterms:W3CDTF">2021-11-14T08:33:55Z</dcterms:created>
  <dcterms:modified xsi:type="dcterms:W3CDTF">2026-02-04T00:34:59Z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