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952" r:id="rId2"/>
    <p:sldId id="2988" r:id="rId3"/>
    <p:sldId id="2989" r:id="rId4"/>
    <p:sldId id="2999" r:id="rId5"/>
    <p:sldId id="2990" r:id="rId6"/>
    <p:sldId id="2992" r:id="rId7"/>
    <p:sldId id="3000" r:id="rId8"/>
    <p:sldId id="3001" r:id="rId9"/>
    <p:sldId id="2997" r:id="rId10"/>
    <p:sldId id="3002" r:id="rId11"/>
    <p:sldId id="299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p:scale>
          <a:sx n="91" d="100"/>
          <a:sy n="91" d="100"/>
        </p:scale>
        <p:origin x="-29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207263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3.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9504" y="902002"/>
            <a:ext cx="6145301" cy="2017951"/>
          </a:xfrm>
          <a:prstGeom prst="rect">
            <a:avLst/>
          </a:prstGeom>
        </p:spPr>
      </p:pic>
      <p:pic>
        <p:nvPicPr>
          <p:cNvPr id="5" name="Picture 4"/>
          <p:cNvPicPr>
            <a:picLocks noChangeAspect="1"/>
          </p:cNvPicPr>
          <p:nvPr/>
        </p:nvPicPr>
        <p:blipFill>
          <a:blip r:embed="rId9"/>
          <a:stretch>
            <a:fillRect/>
          </a:stretch>
        </p:blipFill>
        <p:spPr>
          <a:xfrm>
            <a:off x="0" y="192093"/>
            <a:ext cx="1735904" cy="548770"/>
          </a:xfrm>
          <a:prstGeom prst="rect">
            <a:avLst/>
          </a:prstGeom>
        </p:spPr>
      </p:pic>
      <p:pic>
        <p:nvPicPr>
          <p:cNvPr id="8" name="Picture 7"/>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907228" y="2878387"/>
            <a:ext cx="4077301" cy="30579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p:cNvSpPr/>
          <p:nvPr/>
        </p:nvSpPr>
        <p:spPr>
          <a:xfrm>
            <a:off x="1652195" y="2504136"/>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24898" y="419887"/>
            <a:ext cx="5380952"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sp>
        <p:nvSpPr>
          <p:cNvPr id="20" name="Rectangle 19"/>
          <p:cNvSpPr/>
          <p:nvPr/>
        </p:nvSpPr>
        <p:spPr>
          <a:xfrm>
            <a:off x="1740071" y="1193356"/>
            <a:ext cx="4283225" cy="1015663"/>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21" name="Group 20"/>
          <p:cNvGrpSpPr/>
          <p:nvPr/>
        </p:nvGrpSpPr>
        <p:grpSpPr>
          <a:xfrm>
            <a:off x="1178077" y="3258965"/>
            <a:ext cx="10071559" cy="2950210"/>
            <a:chOff x="522612" y="900102"/>
            <a:chExt cx="10962947" cy="2950001"/>
          </a:xfrm>
        </p:grpSpPr>
        <p:sp>
          <p:nvSpPr>
            <p:cNvPr id="22" name="Rectangle 21"/>
            <p:cNvSpPr/>
            <p:nvPr/>
          </p:nvSpPr>
          <p:spPr>
            <a:xfrm>
              <a:off x="3379791" y="1086631"/>
              <a:ext cx="7173355" cy="737183"/>
            </a:xfrm>
            <a:prstGeom prst="rect">
              <a:avLst/>
            </a:prstGeom>
          </p:spPr>
          <p:txBody>
            <a:bodyPr wrap="square">
              <a:spAutoFit/>
            </a:bodyPr>
            <a:lstStyle/>
            <a:p>
              <a:pPr defTabSz="342900">
                <a:lnSpc>
                  <a:spcPct val="150000"/>
                </a:lnSpc>
              </a:pPr>
              <a:r>
                <a:rPr lang="en-US" sz="2800" b="1" dirty="0" err="1">
                  <a:solidFill>
                    <a:srgbClr val="7FC354"/>
                  </a:solidFill>
                  <a:latin typeface="SVN-Androgyne" panose="02040603050506020204" pitchFamily="18" charset="0"/>
                  <a:cs typeface="Times New Roman" panose="02020603050405020304" pitchFamily="18" charset="0"/>
                </a:rPr>
                <a:t>Hát</a:t>
              </a:r>
              <a:r>
                <a:rPr lang="en-US" sz="2800" b="1" dirty="0">
                  <a:solidFill>
                    <a:srgbClr val="7FC354"/>
                  </a:solidFill>
                  <a:latin typeface="SVN-Androgyne" panose="02040603050506020204" pitchFamily="18" charset="0"/>
                  <a:cs typeface="Times New Roman" panose="02020603050405020304" pitchFamily="18" charset="0"/>
                </a:rPr>
                <a:t> </a:t>
              </a:r>
              <a:r>
                <a:rPr lang="en-US" sz="2800" b="1" dirty="0" err="1">
                  <a:solidFill>
                    <a:srgbClr val="7FC354"/>
                  </a:solidFill>
                  <a:latin typeface="SVN-Androgyne" panose="02040603050506020204" pitchFamily="18" charset="0"/>
                  <a:cs typeface="Times New Roman" panose="02020603050405020304" pitchFamily="18" charset="0"/>
                </a:rPr>
                <a:t>theo</a:t>
              </a:r>
              <a:r>
                <a:rPr lang="en-US" sz="2800" b="1" dirty="0">
                  <a:solidFill>
                    <a:srgbClr val="7FC354"/>
                  </a:solidFill>
                  <a:latin typeface="SVN-Androgyne" panose="02040603050506020204" pitchFamily="18" charset="0"/>
                  <a:cs typeface="Times New Roman" panose="02020603050405020304" pitchFamily="18" charset="0"/>
                </a:rPr>
                <a:t> video</a:t>
              </a:r>
              <a:endParaRPr lang="vi-VN" sz="2800" b="1" dirty="0">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46823" y="1848239"/>
              <a:ext cx="9134572" cy="1198795"/>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Hãy hình dung một người hát theo video </a:t>
              </a:r>
              <a:endParaRPr lang="en-US" sz="2400" dirty="0">
                <a:latin typeface="UTM Avo" panose="02040603050506020204" pitchFamily="18" charset="0"/>
                <a:cs typeface="Times New Roman" panose="02020603050405020304" pitchFamily="18" charset="0"/>
              </a:endParaRPr>
            </a:p>
            <a:p>
              <a:pPr defTabSz="342900">
                <a:lnSpc>
                  <a:spcPct val="150000"/>
                </a:lnSpc>
              </a:pPr>
              <a:r>
                <a:rPr lang="vi-VN" sz="2400" dirty="0">
                  <a:latin typeface="UTM Avo" panose="02040603050506020204" pitchFamily="18" charset="0"/>
                  <a:cs typeface="Times New Roman" panose="02020603050405020304" pitchFamily="18" charset="0"/>
                </a:rPr>
                <a:t>1. T</a:t>
              </a:r>
              <a:r>
                <a:rPr lang="en-US" sz="2400" dirty="0">
                  <a:latin typeface="UTM Avo" panose="02040603050506020204" pitchFamily="18" charset="0"/>
                  <a:cs typeface="Times New Roman" panose="02020603050405020304" pitchFamily="18" charset="0"/>
                </a:rPr>
                <a:t>a</a:t>
              </a:r>
              <a:r>
                <a:rPr lang="vi-VN" sz="2400" dirty="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p:cNvGrpSpPr/>
            <p:nvPr/>
          </p:nvGrpSpPr>
          <p:grpSpPr>
            <a:xfrm>
              <a:off x="522612" y="900102"/>
              <a:ext cx="2898644" cy="880803"/>
              <a:chOff x="522612" y="900102"/>
              <a:chExt cx="2898644" cy="880803"/>
            </a:xfrm>
          </p:grpSpPr>
          <p:grpSp>
            <p:nvGrpSpPr>
              <p:cNvPr id="27" name="Group 26"/>
              <p:cNvGrpSpPr/>
              <p:nvPr/>
            </p:nvGrpSpPr>
            <p:grpSpPr>
              <a:xfrm>
                <a:off x="522612" y="1095583"/>
                <a:ext cx="2372989" cy="661656"/>
                <a:chOff x="5906375" y="1404722"/>
                <a:chExt cx="2372989" cy="661656"/>
              </a:xfrm>
            </p:grpSpPr>
            <p:sp>
              <p:nvSpPr>
                <p:cNvPr id="32" name="Rectangle: Top Corners Rounded 31"/>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p:cNvSpPr/>
                <p:nvPr/>
              </p:nvSpPr>
              <p:spPr>
                <a:xfrm>
                  <a:off x="5906375" y="1465062"/>
                  <a:ext cx="2135017" cy="59876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8" name="Group 27"/>
              <p:cNvGrpSpPr/>
              <p:nvPr/>
            </p:nvGrpSpPr>
            <p:grpSpPr>
              <a:xfrm rot="20419193">
                <a:off x="2468303" y="900102"/>
                <a:ext cx="952953" cy="880803"/>
                <a:chOff x="8974078" y="279854"/>
                <a:chExt cx="3397172" cy="3224225"/>
              </a:xfrm>
            </p:grpSpPr>
            <p:pic>
              <p:nvPicPr>
                <p:cNvPr id="30"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974078" y="279854"/>
                  <a:ext cx="3397172" cy="3224225"/>
                </a:xfrm>
                <a:prstGeom prst="rect">
                  <a:avLst/>
                </a:prstGeom>
              </p:spPr>
            </p:pic>
            <p:pic>
              <p:nvPicPr>
                <p:cNvPr id="31"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264793" y="565916"/>
                  <a:ext cx="2916628" cy="2768146"/>
                </a:xfrm>
                <a:prstGeom prst="rect">
                  <a:avLst/>
                </a:prstGeom>
              </p:spPr>
            </p:pic>
          </p:grpSp>
          <p:sp>
            <p:nvSpPr>
              <p:cNvPr id="29" name="Rectangle 28"/>
              <p:cNvSpPr/>
              <p:nvPr/>
            </p:nvSpPr>
            <p:spPr>
              <a:xfrm>
                <a:off x="2792351" y="1002361"/>
                <a:ext cx="363894" cy="73718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6" name="Rectangle 25"/>
            <p:cNvSpPr/>
            <p:nvPr/>
          </p:nvSpPr>
          <p:spPr>
            <a:xfrm>
              <a:off x="946823" y="2957077"/>
              <a:ext cx="9134572" cy="645114"/>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0425" y="1237185"/>
            <a:ext cx="4084635" cy="20415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4526" y="292955"/>
            <a:ext cx="8211146"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CON NG</a:t>
            </a:r>
            <a:r>
              <a:rPr lang="vi-VN" sz="2800" b="1" dirty="0">
                <a:solidFill>
                  <a:srgbClr val="F03C69"/>
                </a:solidFill>
                <a:latin typeface="SVN-SAF" panose="02040603050506020204" pitchFamily="18" charset="0"/>
                <a:cs typeface="Times New Roman" panose="02020603050405020304" pitchFamily="18" charset="0"/>
              </a:rPr>
              <a:t>ƯỜI</a:t>
            </a:r>
            <a:r>
              <a:rPr lang="en-US" sz="2800" b="1" dirty="0">
                <a:solidFill>
                  <a:srgbClr val="F03C69"/>
                </a:solidFill>
                <a:latin typeface="SVN-SAF" panose="02040603050506020204" pitchFamily="18" charset="0"/>
                <a:cs typeface="Times New Roman" panose="02020603050405020304" pitchFamily="18" charset="0"/>
              </a:rPr>
              <a:t> XỬ LÍ </a:t>
            </a:r>
            <a:r>
              <a:rPr lang="en-US" sz="2800" b="1" dirty="0" smtClean="0">
                <a:solidFill>
                  <a:srgbClr val="F03C69"/>
                </a:solidFill>
                <a:latin typeface="SVN-SAF" panose="02040603050506020204" pitchFamily="18" charset="0"/>
                <a:cs typeface="Times New Roman" panose="02020603050405020304" pitchFamily="18" charset="0"/>
              </a:rPr>
              <a:t>THÔNG TIN</a:t>
            </a:r>
            <a:endParaRPr lang="vi-VN" sz="2800" b="1" dirty="0">
              <a:solidFill>
                <a:srgbClr val="F03C69"/>
              </a:solidFill>
              <a:cs typeface="Times New Roman" panose="02020603050405020304" pitchFamily="18" charset="0"/>
            </a:endParaRPr>
          </a:p>
        </p:txBody>
      </p:sp>
      <p:sp>
        <p:nvSpPr>
          <p:cNvPr id="27" name="Rectangle 26"/>
          <p:cNvSpPr/>
          <p:nvPr/>
        </p:nvSpPr>
        <p:spPr>
          <a:xfrm>
            <a:off x="916131" y="1267927"/>
            <a:ext cx="6743359" cy="3337837"/>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Khi hát, mắt theo dõi lời bài hát, tai nghe tiếng nhạc, bộ não kết hợp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p>
        </p:txBody>
      </p:sp>
      <p:pic>
        <p:nvPicPr>
          <p:cNvPr id="23" name="Picture 22"/>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90275" y="402481"/>
            <a:ext cx="8072707" cy="3068529"/>
          </a:xfrm>
          <a:prstGeom prst="rect">
            <a:avLst/>
          </a:prstGeom>
        </p:spPr>
      </p:pic>
      <p:sp>
        <p:nvSpPr>
          <p:cNvPr id="6" name="Rectangle 5"/>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p:cNvGrpSpPr/>
          <p:nvPr/>
        </p:nvGrpSpPr>
        <p:grpSpPr>
          <a:xfrm>
            <a:off x="1148494" y="4253284"/>
            <a:ext cx="9895012" cy="1951609"/>
            <a:chOff x="1329714" y="458216"/>
            <a:chExt cx="9895012" cy="1951609"/>
          </a:xfrm>
        </p:grpSpPr>
        <p:grpSp>
          <p:nvGrpSpPr>
            <p:cNvPr id="8" name="Group 7"/>
            <p:cNvGrpSpPr/>
            <p:nvPr/>
          </p:nvGrpSpPr>
          <p:grpSpPr>
            <a:xfrm>
              <a:off x="1329714" y="458216"/>
              <a:ext cx="9895012" cy="1951609"/>
              <a:chOff x="1329714" y="458216"/>
              <a:chExt cx="9895012" cy="1951609"/>
            </a:xfrm>
          </p:grpSpPr>
          <p:grpSp>
            <p:nvGrpSpPr>
              <p:cNvPr id="10" name="Group 9"/>
              <p:cNvGrpSpPr/>
              <p:nvPr/>
            </p:nvGrpSpPr>
            <p:grpSpPr>
              <a:xfrm>
                <a:off x="1925021" y="911578"/>
                <a:ext cx="9299705" cy="1498247"/>
                <a:chOff x="2572721" y="934090"/>
                <a:chExt cx="8366420" cy="2210326"/>
              </a:xfrm>
            </p:grpSpPr>
            <p:sp>
              <p:nvSpPr>
                <p:cNvPr id="13" name="Rectangle: Rounded Corners 12"/>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9" name="Rectangle 8"/>
            <p:cNvSpPr/>
            <p:nvPr/>
          </p:nvSpPr>
          <p:spPr>
            <a:xfrm>
              <a:off x="2127783" y="970158"/>
              <a:ext cx="8832174" cy="1121846"/>
            </a:xfrm>
            <a:prstGeom prst="rect">
              <a:avLst/>
            </a:prstGeom>
          </p:spPr>
          <p:txBody>
            <a:bodyPr wrap="square">
              <a:spAutoFit/>
            </a:bodyPr>
            <a:lstStyle/>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dirty="0">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p:cNvGraphicFramePr>
            <a:graphicFrameLocks noGrp="1"/>
          </p:cNvGraphicFramePr>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gridCol w="3844212"/>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tr>
              <a:tr h="855466">
                <a:tc>
                  <a:txBody>
                    <a:bodyPr/>
                    <a:lstStyle/>
                    <a:p>
                      <a:pPr marL="113030"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3030"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3030"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3030"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tr>
              <a:tr h="855466">
                <a:tc>
                  <a:txBody>
                    <a:bodyPr/>
                    <a:lstStyle/>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tr>
            </a:tbl>
          </a:graphicData>
        </a:graphic>
      </p:graphicFrame>
      <p:sp>
        <p:nvSpPr>
          <p:cNvPr id="13" name="Rectangle 12"/>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p:cNvPicPr>
            <a:picLocks noChangeAspect="1"/>
          </p:cNvPicPr>
          <p:nvPr/>
        </p:nvPicPr>
        <p:blipFill>
          <a:blip r:embed="rId2"/>
          <a:stretch>
            <a:fillRect/>
          </a:stretch>
        </p:blipFill>
        <p:spPr>
          <a:xfrm>
            <a:off x="350362" y="366329"/>
            <a:ext cx="983065" cy="967824"/>
          </a:xfrm>
          <a:prstGeom prst="rect">
            <a:avLst/>
          </a:prstGeom>
        </p:spPr>
      </p:pic>
      <p:sp>
        <p:nvSpPr>
          <p:cNvPr id="18" name="Rectangle 17"/>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p:cNvGrpSpPr/>
          <p:nvPr/>
        </p:nvGrpSpPr>
        <p:grpSpPr>
          <a:xfrm>
            <a:off x="614526" y="968721"/>
            <a:ext cx="10962947" cy="2100220"/>
            <a:chOff x="522612" y="900102"/>
            <a:chExt cx="10962947" cy="2100220"/>
          </a:xfrm>
        </p:grpSpPr>
        <p:sp>
          <p:nvSpPr>
            <p:cNvPr id="4" name="Rectangle 3"/>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p:cNvPicPr>
            <a:picLocks noChangeAspect="1"/>
          </p:cNvPicPr>
          <p:nvPr/>
        </p:nvPicPr>
        <p:blipFill>
          <a:blip r:embed="rId6"/>
          <a:stretch>
            <a:fillRect/>
          </a:stretch>
        </p:blipFill>
        <p:spPr>
          <a:xfrm>
            <a:off x="1021161" y="3534416"/>
            <a:ext cx="689218" cy="6532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p:cNvGrpSpPr/>
          <p:nvPr/>
        </p:nvGrpSpPr>
        <p:grpSpPr>
          <a:xfrm>
            <a:off x="1234906" y="2075839"/>
            <a:ext cx="5862083" cy="4367576"/>
            <a:chOff x="2939015" y="2112100"/>
            <a:chExt cx="5862083" cy="436757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939015" y="2112100"/>
              <a:ext cx="5803900" cy="3878916"/>
            </a:xfrm>
            <a:prstGeom prst="rect">
              <a:avLst/>
            </a:prstGeom>
          </p:spPr>
        </p:pic>
        <p:sp>
          <p:nvSpPr>
            <p:cNvPr id="5" name="Rectangle 4"/>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p:cNvGrpSpPr/>
          <p:nvPr/>
        </p:nvGrpSpPr>
        <p:grpSpPr>
          <a:xfrm>
            <a:off x="7755210" y="2685480"/>
            <a:ext cx="3818442" cy="2659632"/>
            <a:chOff x="7755210" y="2685480"/>
            <a:chExt cx="3818442" cy="2659632"/>
          </a:xfrm>
        </p:grpSpPr>
        <p:grpSp>
          <p:nvGrpSpPr>
            <p:cNvPr id="13" name="Group 12"/>
            <p:cNvGrpSpPr/>
            <p:nvPr/>
          </p:nvGrpSpPr>
          <p:grpSpPr>
            <a:xfrm flipH="1">
              <a:off x="7755210" y="2685480"/>
              <a:ext cx="3818442" cy="2659632"/>
              <a:chOff x="1768766" y="4552258"/>
              <a:chExt cx="7300588" cy="2237383"/>
            </a:xfrm>
          </p:grpSpPr>
          <p:sp>
            <p:nvSpPr>
              <p:cNvPr id="14" name="Speech Bubble: Rectangle with Corners Rounded 13"/>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89595" y="396855"/>
            <a:ext cx="8812810" cy="1951609"/>
            <a:chOff x="1329714" y="458216"/>
            <a:chExt cx="8812810" cy="1951609"/>
          </a:xfrm>
        </p:grpSpPr>
        <p:grpSp>
          <p:nvGrpSpPr>
            <p:cNvPr id="10" name="Group 9"/>
            <p:cNvGrpSpPr/>
            <p:nvPr/>
          </p:nvGrpSpPr>
          <p:grpSpPr>
            <a:xfrm>
              <a:off x="1329714" y="458216"/>
              <a:ext cx="8812810" cy="1951609"/>
              <a:chOff x="1329714" y="458216"/>
              <a:chExt cx="8812810" cy="1951609"/>
            </a:xfrm>
          </p:grpSpPr>
          <p:grpSp>
            <p:nvGrpSpPr>
              <p:cNvPr id="12" name="Group 11"/>
              <p:cNvGrpSpPr/>
              <p:nvPr/>
            </p:nvGrpSpPr>
            <p:grpSpPr>
              <a:xfrm>
                <a:off x="1925021" y="911578"/>
                <a:ext cx="8217503" cy="1498247"/>
                <a:chOff x="2572721" y="934090"/>
                <a:chExt cx="7392824" cy="2210326"/>
              </a:xfrm>
            </p:grpSpPr>
            <p:sp>
              <p:nvSpPr>
                <p:cNvPr id="14" name="Rectangle: Rounded Corners 13"/>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11" name="Rectangle 10"/>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p:cNvPicPr>
            <a:picLocks noChangeAspect="1"/>
          </p:cNvPicPr>
          <p:nvPr/>
        </p:nvPicPr>
        <p:blipFill>
          <a:blip r:embed="rId3"/>
          <a:stretch>
            <a:fillRect/>
          </a:stretch>
        </p:blipFill>
        <p:spPr>
          <a:xfrm>
            <a:off x="506225" y="2429987"/>
            <a:ext cx="983065" cy="967824"/>
          </a:xfrm>
          <a:prstGeom prst="rect">
            <a:avLst/>
          </a:prstGeom>
        </p:spPr>
      </p:pic>
      <p:sp>
        <p:nvSpPr>
          <p:cNvPr id="20" name="Rectangle 19"/>
          <p:cNvSpPr/>
          <p:nvPr/>
        </p:nvSpPr>
        <p:spPr>
          <a:xfrm>
            <a:off x="1489289" y="3741901"/>
            <a:ext cx="6467281"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nêu ví dụ về một hoạt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động của chiếc quạt máy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p:cNvPicPr>
            <a:picLocks noChangeAspect="1"/>
          </p:cNvPicPr>
          <p:nvPr/>
        </p:nvPicPr>
        <p:blipFill>
          <a:blip r:embed="rId4"/>
          <a:stretch>
            <a:fillRect/>
          </a:stretch>
        </p:blipFill>
        <p:spPr>
          <a:xfrm>
            <a:off x="8499339" y="3780287"/>
            <a:ext cx="2421448" cy="2613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p:cNvGraphicFramePr>
            <a:graphicFrameLocks noGrp="1"/>
          </p:cNvGraphicFramePr>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gridCol w="4104390"/>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tr>
              <a:tr h="855466">
                <a:tc>
                  <a:txBody>
                    <a:bodyPr/>
                    <a:lstStyle/>
                    <a:p>
                      <a:pPr marL="113030"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3030"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r>
              <a:tr h="855466">
                <a:tc>
                  <a:txBody>
                    <a:bodyPr/>
                    <a:lstStyle/>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3030"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tr>
            </a:tbl>
          </a:graphicData>
        </a:graphic>
      </p:graphicFrame>
      <p:sp>
        <p:nvSpPr>
          <p:cNvPr id="9" name="Rectangle 8"/>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682</Words>
  <Application>Microsoft Office PowerPoint</Application>
  <PresentationFormat>Custom</PresentationFormat>
  <Paragraphs>79</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196</cp:revision>
  <dcterms:created xsi:type="dcterms:W3CDTF">2021-11-14T08:33:00Z</dcterms:created>
  <dcterms:modified xsi:type="dcterms:W3CDTF">2024-09-25T08:58:15Z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000192A4886044E5B39DC7CDBDBD9D68</vt:lpwstr>
  </property>
  <property fmtid="{D5CDD505-2E9C-101B-9397-08002B2CF9AE}" pid="3" name="KSOProductBuildVer">
    <vt:lpwstr>1033-11.2.0.11306</vt:lpwstr>
  </property>
</Properties>
</file>