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  <p:sldMasterId id="2147483890" r:id="rId2"/>
    <p:sldMasterId id="2147483912" r:id="rId3"/>
  </p:sldMasterIdLst>
  <p:notesMasterIdLst>
    <p:notesMasterId r:id="rId19"/>
  </p:notesMasterIdLst>
  <p:sldIdLst>
    <p:sldId id="257" r:id="rId4"/>
    <p:sldId id="284" r:id="rId5"/>
    <p:sldId id="256" r:id="rId6"/>
    <p:sldId id="259" r:id="rId7"/>
    <p:sldId id="260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74" r:id="rId16"/>
    <p:sldId id="294" r:id="rId17"/>
    <p:sldId id="29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7EE"/>
    <a:srgbClr val="DD1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E3C01-5E42-48D1-AAF5-9795B334843F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893536-87CD-46BB-8EDF-33C12F9BD56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 nhanh</a:t>
          </a:r>
        </a:p>
      </dgm:t>
    </dgm:pt>
    <dgm:pt modelId="{8DF485E6-72A7-45B7-9783-A7D8E600FE34}" type="parTrans" cxnId="{BEDBE495-030B-4D4A-A471-4971CED73F94}">
      <dgm:prSet/>
      <dgm:spPr/>
      <dgm:t>
        <a:bodyPr/>
        <a:lstStyle/>
        <a:p>
          <a:endParaRPr lang="en-US"/>
        </a:p>
      </dgm:t>
    </dgm:pt>
    <dgm:pt modelId="{82B6B890-F6DD-49D3-A01C-66937C52E253}" type="sibTrans" cxnId="{BEDBE495-030B-4D4A-A471-4971CED73F94}">
      <dgm:prSet/>
      <dgm:spPr/>
      <dgm:t>
        <a:bodyPr/>
        <a:lstStyle/>
        <a:p>
          <a:endParaRPr lang="en-US"/>
        </a:p>
      </dgm:t>
    </dgm:pt>
    <dgm:pt modelId="{540171FD-522F-46FD-A8FB-BF1FA44ADB2F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Khám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phá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lí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A6E394-31D3-4D34-84DC-0651E3BF11E6}" type="parTrans" cxnId="{C2BCFA07-C2A5-480A-8D97-329B937509E4}">
      <dgm:prSet/>
      <dgm:spPr/>
      <dgm:t>
        <a:bodyPr/>
        <a:lstStyle/>
        <a:p>
          <a:endParaRPr lang="en-US"/>
        </a:p>
      </dgm:t>
    </dgm:pt>
    <dgm:pt modelId="{055AF7AF-E8CB-4F6B-B7BB-FC9A455BBD47}" type="sibTrans" cxnId="{C2BCFA07-C2A5-480A-8D97-329B937509E4}">
      <dgm:prSet/>
      <dgm:spPr/>
      <dgm:t>
        <a:bodyPr/>
        <a:lstStyle/>
        <a:p>
          <a:endParaRPr lang="en-US"/>
        </a:p>
      </dgm:t>
    </dgm:pt>
    <dgm:pt modelId="{8EB7C325-2E40-4F87-B515-311FCA88F1A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Giải toán có lời văn.</a:t>
          </a:r>
        </a:p>
      </dgm:t>
    </dgm:pt>
    <dgm:pt modelId="{A4817A60-86E0-4F87-BD55-0354EF25D574}" type="parTrans" cxnId="{1136D908-8021-47CB-B553-8C75BBBA7314}">
      <dgm:prSet/>
      <dgm:spPr/>
      <dgm:t>
        <a:bodyPr/>
        <a:lstStyle/>
        <a:p>
          <a:endParaRPr lang="en-US"/>
        </a:p>
      </dgm:t>
    </dgm:pt>
    <dgm:pt modelId="{57D9DE93-9100-4ACE-9550-935C882D5C76}" type="sibTrans" cxnId="{1136D908-8021-47CB-B553-8C75BBBA7314}">
      <dgm:prSet/>
      <dgm:spPr/>
      <dgm:t>
        <a:bodyPr/>
        <a:lstStyle/>
        <a:p>
          <a:endParaRPr lang="en-US"/>
        </a:p>
      </dgm:t>
    </dgm:pt>
    <dgm:pt modelId="{70E7BC54-7E62-44AB-A495-055A4D6F8F1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Ứng dụng thực tế</a:t>
          </a:r>
        </a:p>
      </dgm:t>
    </dgm:pt>
    <dgm:pt modelId="{8C6A5A75-FF2D-4FCF-9824-FA24079CBD42}" type="parTrans" cxnId="{6E760FD9-95A5-4D88-BCC5-A7C86F79B518}">
      <dgm:prSet/>
      <dgm:spPr/>
      <dgm:t>
        <a:bodyPr/>
        <a:lstStyle/>
        <a:p>
          <a:endParaRPr lang="en-US"/>
        </a:p>
      </dgm:t>
    </dgm:pt>
    <dgm:pt modelId="{5E896B9F-57C4-47E0-9DB3-5A77650AA3AA}" type="sibTrans" cxnId="{6E760FD9-95A5-4D88-BCC5-A7C86F79B518}">
      <dgm:prSet/>
      <dgm:spPr/>
      <dgm:t>
        <a:bodyPr/>
        <a:lstStyle/>
        <a:p>
          <a:endParaRPr lang="en-US"/>
        </a:p>
      </dgm:t>
    </dgm:pt>
    <dgm:pt modelId="{F21E0435-CBF0-4A8A-BF68-9CE93FBEF9DC}" type="pres">
      <dgm:prSet presAssocID="{A38E3C01-5E42-48D1-AAF5-9795B334843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73C8E8F-57FF-438B-BDC1-F7862B4F9B79}" type="pres">
      <dgm:prSet presAssocID="{A38E3C01-5E42-48D1-AAF5-9795B334843F}" presName="children" presStyleCnt="0"/>
      <dgm:spPr/>
    </dgm:pt>
    <dgm:pt modelId="{2D2B3D46-A0A9-44C8-9D76-3DDC3DE18335}" type="pres">
      <dgm:prSet presAssocID="{A38E3C01-5E42-48D1-AAF5-9795B334843F}" presName="childPlaceholder" presStyleCnt="0"/>
      <dgm:spPr/>
    </dgm:pt>
    <dgm:pt modelId="{987AC9A1-0A37-4DBC-BC7D-1B669F42A92C}" type="pres">
      <dgm:prSet presAssocID="{A38E3C01-5E42-48D1-AAF5-9795B334843F}" presName="circle" presStyleCnt="0"/>
      <dgm:spPr/>
    </dgm:pt>
    <dgm:pt modelId="{5905791D-F83B-45DE-8145-5403807CEDD3}" type="pres">
      <dgm:prSet presAssocID="{A38E3C01-5E42-48D1-AAF5-9795B334843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B1A5E99-D3C3-4E32-9A2B-A0C6000B00B2}" type="pres">
      <dgm:prSet presAssocID="{A38E3C01-5E42-48D1-AAF5-9795B334843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AAF6252-7BDD-4660-8BFD-97AC09CE6ABD}" type="pres">
      <dgm:prSet presAssocID="{A38E3C01-5E42-48D1-AAF5-9795B334843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FD3EFF8-22F4-4932-BB65-464DF5EF38C4}" type="pres">
      <dgm:prSet presAssocID="{A38E3C01-5E42-48D1-AAF5-9795B334843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EECAEA1-D8DC-4DE7-94EA-B927A76079CC}" type="pres">
      <dgm:prSet presAssocID="{A38E3C01-5E42-48D1-AAF5-9795B334843F}" presName="quadrantPlaceholder" presStyleCnt="0"/>
      <dgm:spPr/>
    </dgm:pt>
    <dgm:pt modelId="{9D4A3148-26FF-4A0E-A407-167D24D047F0}" type="pres">
      <dgm:prSet presAssocID="{A38E3C01-5E42-48D1-AAF5-9795B334843F}" presName="center1" presStyleLbl="fgShp" presStyleIdx="0" presStyleCnt="2"/>
      <dgm:spPr/>
    </dgm:pt>
    <dgm:pt modelId="{12341686-2F6B-40AE-92FC-75796E7F5D80}" type="pres">
      <dgm:prSet presAssocID="{A38E3C01-5E42-48D1-AAF5-9795B334843F}" presName="center2" presStyleLbl="fgShp" presStyleIdx="1" presStyleCnt="2"/>
      <dgm:spPr/>
    </dgm:pt>
  </dgm:ptLst>
  <dgm:cxnLst>
    <dgm:cxn modelId="{C2BCFA07-C2A5-480A-8D97-329B937509E4}" srcId="{A38E3C01-5E42-48D1-AAF5-9795B334843F}" destId="{540171FD-522F-46FD-A8FB-BF1FA44ADB2F}" srcOrd="1" destOrd="0" parTransId="{35A6E394-31D3-4D34-84DC-0651E3BF11E6}" sibTransId="{055AF7AF-E8CB-4F6B-B7BB-FC9A455BBD47}"/>
    <dgm:cxn modelId="{1136D908-8021-47CB-B553-8C75BBBA7314}" srcId="{A38E3C01-5E42-48D1-AAF5-9795B334843F}" destId="{8EB7C325-2E40-4F87-B515-311FCA88F1AA}" srcOrd="2" destOrd="0" parTransId="{A4817A60-86E0-4F87-BD55-0354EF25D574}" sibTransId="{57D9DE93-9100-4ACE-9550-935C882D5C76}"/>
    <dgm:cxn modelId="{7EC5380B-2347-4F65-AA14-46B15D8EFFF8}" type="presOf" srcId="{8EB7C325-2E40-4F87-B515-311FCA88F1AA}" destId="{8AAF6252-7BDD-4660-8BFD-97AC09CE6ABD}" srcOrd="0" destOrd="0" presId="urn:microsoft.com/office/officeart/2005/8/layout/cycle4"/>
    <dgm:cxn modelId="{C2E6356D-3F8E-436C-9FCC-DDD9185F4AF4}" type="presOf" srcId="{49893536-87CD-46BB-8EDF-33C12F9BD563}" destId="{5905791D-F83B-45DE-8145-5403807CEDD3}" srcOrd="0" destOrd="0" presId="urn:microsoft.com/office/officeart/2005/8/layout/cycle4"/>
    <dgm:cxn modelId="{BEDBE495-030B-4D4A-A471-4971CED73F94}" srcId="{A38E3C01-5E42-48D1-AAF5-9795B334843F}" destId="{49893536-87CD-46BB-8EDF-33C12F9BD563}" srcOrd="0" destOrd="0" parTransId="{8DF485E6-72A7-45B7-9783-A7D8E600FE34}" sibTransId="{82B6B890-F6DD-49D3-A01C-66937C52E253}"/>
    <dgm:cxn modelId="{35FD0FBD-E932-41A9-8D79-C60C0CEC13C5}" type="presOf" srcId="{A38E3C01-5E42-48D1-AAF5-9795B334843F}" destId="{F21E0435-CBF0-4A8A-BF68-9CE93FBEF9DC}" srcOrd="0" destOrd="0" presId="urn:microsoft.com/office/officeart/2005/8/layout/cycle4"/>
    <dgm:cxn modelId="{4F99EDC0-F095-4A7E-8FAB-2EE067F8315A}" type="presOf" srcId="{70E7BC54-7E62-44AB-A495-055A4D6F8F1E}" destId="{3FD3EFF8-22F4-4932-BB65-464DF5EF38C4}" srcOrd="0" destOrd="0" presId="urn:microsoft.com/office/officeart/2005/8/layout/cycle4"/>
    <dgm:cxn modelId="{6E760FD9-95A5-4D88-BCC5-A7C86F79B518}" srcId="{A38E3C01-5E42-48D1-AAF5-9795B334843F}" destId="{70E7BC54-7E62-44AB-A495-055A4D6F8F1E}" srcOrd="3" destOrd="0" parTransId="{8C6A5A75-FF2D-4FCF-9824-FA24079CBD42}" sibTransId="{5E896B9F-57C4-47E0-9DB3-5A77650AA3AA}"/>
    <dgm:cxn modelId="{E8E6ECE3-0197-4D02-8105-9FE84FF0EE66}" type="presOf" srcId="{540171FD-522F-46FD-A8FB-BF1FA44ADB2F}" destId="{FB1A5E99-D3C3-4E32-9A2B-A0C6000B00B2}" srcOrd="0" destOrd="0" presId="urn:microsoft.com/office/officeart/2005/8/layout/cycle4"/>
    <dgm:cxn modelId="{A83F7F42-2C3A-4DE8-9CBE-9E699D917CAA}" type="presParOf" srcId="{F21E0435-CBF0-4A8A-BF68-9CE93FBEF9DC}" destId="{773C8E8F-57FF-438B-BDC1-F7862B4F9B79}" srcOrd="0" destOrd="0" presId="urn:microsoft.com/office/officeart/2005/8/layout/cycle4"/>
    <dgm:cxn modelId="{8815D8D4-D41D-4397-81B1-ECF0C478BACD}" type="presParOf" srcId="{773C8E8F-57FF-438B-BDC1-F7862B4F9B79}" destId="{2D2B3D46-A0A9-44C8-9D76-3DDC3DE18335}" srcOrd="0" destOrd="0" presId="urn:microsoft.com/office/officeart/2005/8/layout/cycle4"/>
    <dgm:cxn modelId="{AC58BF2D-511A-40CE-99F5-52EADDA33833}" type="presParOf" srcId="{F21E0435-CBF0-4A8A-BF68-9CE93FBEF9DC}" destId="{987AC9A1-0A37-4DBC-BC7D-1B669F42A92C}" srcOrd="1" destOrd="0" presId="urn:microsoft.com/office/officeart/2005/8/layout/cycle4"/>
    <dgm:cxn modelId="{587C2B73-C4A6-406D-830A-266140992FC8}" type="presParOf" srcId="{987AC9A1-0A37-4DBC-BC7D-1B669F42A92C}" destId="{5905791D-F83B-45DE-8145-5403807CEDD3}" srcOrd="0" destOrd="0" presId="urn:microsoft.com/office/officeart/2005/8/layout/cycle4"/>
    <dgm:cxn modelId="{36F65C12-FDE7-4852-95DA-7B714B33D832}" type="presParOf" srcId="{987AC9A1-0A37-4DBC-BC7D-1B669F42A92C}" destId="{FB1A5E99-D3C3-4E32-9A2B-A0C6000B00B2}" srcOrd="1" destOrd="0" presId="urn:microsoft.com/office/officeart/2005/8/layout/cycle4"/>
    <dgm:cxn modelId="{AC0C70F7-C41D-440D-A585-749A18A914C1}" type="presParOf" srcId="{987AC9A1-0A37-4DBC-BC7D-1B669F42A92C}" destId="{8AAF6252-7BDD-4660-8BFD-97AC09CE6ABD}" srcOrd="2" destOrd="0" presId="urn:microsoft.com/office/officeart/2005/8/layout/cycle4"/>
    <dgm:cxn modelId="{92B13AD7-089D-48C7-923E-3F1C4B76EDC8}" type="presParOf" srcId="{987AC9A1-0A37-4DBC-BC7D-1B669F42A92C}" destId="{3FD3EFF8-22F4-4932-BB65-464DF5EF38C4}" srcOrd="3" destOrd="0" presId="urn:microsoft.com/office/officeart/2005/8/layout/cycle4"/>
    <dgm:cxn modelId="{7EDFE35D-1BE3-4581-8301-9ABF39D0816A}" type="presParOf" srcId="{987AC9A1-0A37-4DBC-BC7D-1B669F42A92C}" destId="{5EECAEA1-D8DC-4DE7-94EA-B927A76079CC}" srcOrd="4" destOrd="0" presId="urn:microsoft.com/office/officeart/2005/8/layout/cycle4"/>
    <dgm:cxn modelId="{B386F225-DB1C-40B8-A75C-AE8893242EBF}" type="presParOf" srcId="{F21E0435-CBF0-4A8A-BF68-9CE93FBEF9DC}" destId="{9D4A3148-26FF-4A0E-A407-167D24D047F0}" srcOrd="2" destOrd="0" presId="urn:microsoft.com/office/officeart/2005/8/layout/cycle4"/>
    <dgm:cxn modelId="{FC5EE66D-D0D9-42BA-BB4A-5653132F9215}" type="presParOf" srcId="{F21E0435-CBF0-4A8A-BF68-9CE93FBEF9DC}" destId="{12341686-2F6B-40AE-92FC-75796E7F5D8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77AD8B-7C1E-4AAC-88AD-EA36BBA703F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A2FA98-3E25-446E-8CCD-B08432D4B64A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/>
            <a:t>Phép</a:t>
          </a:r>
          <a:r>
            <a:rPr lang="en-US" dirty="0"/>
            <a:t> </a:t>
          </a:r>
          <a:r>
            <a:rPr lang="en-US" dirty="0" err="1"/>
            <a:t>cộng</a:t>
          </a:r>
          <a:r>
            <a:rPr lang="en-US" dirty="0"/>
            <a:t> </a:t>
          </a:r>
        </a:p>
        <a:p>
          <a:r>
            <a:rPr lang="en-US" dirty="0" err="1"/>
            <a:t>số</a:t>
          </a:r>
          <a:r>
            <a:rPr lang="en-US" dirty="0"/>
            <a:t> </a:t>
          </a:r>
          <a:r>
            <a:rPr lang="en-US" dirty="0" err="1"/>
            <a:t>thập</a:t>
          </a:r>
          <a:r>
            <a:rPr lang="en-US" dirty="0"/>
            <a:t> </a:t>
          </a:r>
          <a:r>
            <a:rPr lang="en-US" dirty="0" err="1"/>
            <a:t>phân</a:t>
          </a:r>
          <a:endParaRPr lang="en-US" dirty="0"/>
        </a:p>
      </dgm:t>
    </dgm:pt>
    <dgm:pt modelId="{A6EE8026-DCA1-4FCB-ACCF-D7383D05EC74}" type="parTrans" cxnId="{E630F0AE-4583-4825-930B-612D7CA52B6E}">
      <dgm:prSet/>
      <dgm:spPr/>
      <dgm:t>
        <a:bodyPr/>
        <a:lstStyle/>
        <a:p>
          <a:endParaRPr lang="en-US"/>
        </a:p>
      </dgm:t>
    </dgm:pt>
    <dgm:pt modelId="{580A7328-92B0-46FB-B2AF-111ACAA9AAD5}" type="sibTrans" cxnId="{E630F0AE-4583-4825-930B-612D7CA52B6E}">
      <dgm:prSet/>
      <dgm:spPr/>
      <dgm:t>
        <a:bodyPr/>
        <a:lstStyle/>
        <a:p>
          <a:endParaRPr lang="en-US"/>
        </a:p>
      </dgm:t>
    </dgm:pt>
    <dgm:pt modelId="{49DCC372-80CA-4173-BA22-2D0F3D7C6B3D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/>
            <a:t>Quy tắc đặt tính</a:t>
          </a:r>
        </a:p>
      </dgm:t>
    </dgm:pt>
    <dgm:pt modelId="{2B5B530B-2389-4AF0-B6B7-F19852F1C9DB}" type="parTrans" cxnId="{3033A6F9-B47E-4363-91D2-868422FE5363}">
      <dgm:prSet/>
      <dgm:spPr/>
      <dgm:t>
        <a:bodyPr/>
        <a:lstStyle/>
        <a:p>
          <a:endParaRPr lang="en-US"/>
        </a:p>
      </dgm:t>
    </dgm:pt>
    <dgm:pt modelId="{A5395A9E-CD71-47B0-819F-DA460845B8F2}" type="sibTrans" cxnId="{3033A6F9-B47E-4363-91D2-868422FE5363}">
      <dgm:prSet/>
      <dgm:spPr/>
      <dgm:t>
        <a:bodyPr/>
        <a:lstStyle/>
        <a:p>
          <a:endParaRPr lang="en-US"/>
        </a:p>
      </dgm:t>
    </dgm:pt>
    <dgm:pt modelId="{258C5EE8-FD13-423A-93A9-54535C1F262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Tính chất kết hợp</a:t>
          </a:r>
        </a:p>
      </dgm:t>
    </dgm:pt>
    <dgm:pt modelId="{FDD041C4-10B1-4D5C-8841-2FAD9759440B}" type="parTrans" cxnId="{7F39B491-18D7-42F9-8BAC-943B39D16402}">
      <dgm:prSet/>
      <dgm:spPr/>
      <dgm:t>
        <a:bodyPr/>
        <a:lstStyle/>
        <a:p>
          <a:endParaRPr lang="en-US"/>
        </a:p>
      </dgm:t>
    </dgm:pt>
    <dgm:pt modelId="{4E0A3E9C-7853-4647-B9A4-C10781C7E728}" type="sibTrans" cxnId="{7F39B491-18D7-42F9-8BAC-943B39D16402}">
      <dgm:prSet/>
      <dgm:spPr/>
      <dgm:t>
        <a:bodyPr/>
        <a:lstStyle/>
        <a:p>
          <a:endParaRPr lang="en-US"/>
        </a:p>
      </dgm:t>
    </dgm:pt>
    <dgm:pt modelId="{7EC8E1CC-925E-42DC-BE32-3FB5303D10B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Tính chất giao hoán</a:t>
          </a:r>
        </a:p>
      </dgm:t>
    </dgm:pt>
    <dgm:pt modelId="{9B7F7B57-837A-4A0A-B78D-2C158130DDAA}" type="parTrans" cxnId="{9BB131A5-366E-4CFA-9AFF-EF8351F1BB18}">
      <dgm:prSet/>
      <dgm:spPr/>
      <dgm:t>
        <a:bodyPr/>
        <a:lstStyle/>
        <a:p>
          <a:endParaRPr lang="en-US"/>
        </a:p>
      </dgm:t>
    </dgm:pt>
    <dgm:pt modelId="{E1CA3C1F-CB01-4171-BFD0-74A3A0252EC0}" type="sibTrans" cxnId="{9BB131A5-366E-4CFA-9AFF-EF8351F1BB18}">
      <dgm:prSet/>
      <dgm:spPr/>
      <dgm:t>
        <a:bodyPr/>
        <a:lstStyle/>
        <a:p>
          <a:endParaRPr lang="en-US"/>
        </a:p>
      </dgm:t>
    </dgm:pt>
    <dgm:pt modelId="{37781269-A8ED-42DC-A763-E0D5A9402E25}" type="pres">
      <dgm:prSet presAssocID="{A577AD8B-7C1E-4AAC-88AD-EA36BBA703F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51FC03A-7B22-4EB4-AF86-E52527BA3DDD}" type="pres">
      <dgm:prSet presAssocID="{6DA2FA98-3E25-446E-8CCD-B08432D4B64A}" presName="singleCycle" presStyleCnt="0"/>
      <dgm:spPr/>
    </dgm:pt>
    <dgm:pt modelId="{420FF8D4-2BFB-40A3-B70E-AFB869A77999}" type="pres">
      <dgm:prSet presAssocID="{6DA2FA98-3E25-446E-8CCD-B08432D4B64A}" presName="singleCenter" presStyleLbl="node1" presStyleIdx="0" presStyleCnt="4" custScaleX="126432" custScaleY="70865" custLinFactNeighborX="231" custLinFactNeighborY="-5539">
        <dgm:presLayoutVars>
          <dgm:chMax val="7"/>
          <dgm:chPref val="7"/>
        </dgm:presLayoutVars>
      </dgm:prSet>
      <dgm:spPr/>
    </dgm:pt>
    <dgm:pt modelId="{26D2E6E8-0CDD-46EE-9B83-9035E549632C}" type="pres">
      <dgm:prSet presAssocID="{2B5B530B-2389-4AF0-B6B7-F19852F1C9DB}" presName="Name56" presStyleLbl="parChTrans1D2" presStyleIdx="0" presStyleCnt="3"/>
      <dgm:spPr/>
    </dgm:pt>
    <dgm:pt modelId="{4556CF0E-CEB8-43E2-80A8-12ADBC377416}" type="pres">
      <dgm:prSet presAssocID="{49DCC372-80CA-4173-BA22-2D0F3D7C6B3D}" presName="text0" presStyleLbl="node1" presStyleIdx="1" presStyleCnt="4" custScaleX="119276" custScaleY="83389" custRadScaleRad="78000" custRadScaleInc="697">
        <dgm:presLayoutVars>
          <dgm:bulletEnabled val="1"/>
        </dgm:presLayoutVars>
      </dgm:prSet>
      <dgm:spPr/>
    </dgm:pt>
    <dgm:pt modelId="{098B1195-50EF-4173-929D-26A115DC94C6}" type="pres">
      <dgm:prSet presAssocID="{FDD041C4-10B1-4D5C-8841-2FAD9759440B}" presName="Name56" presStyleLbl="parChTrans1D2" presStyleIdx="1" presStyleCnt="3"/>
      <dgm:spPr/>
    </dgm:pt>
    <dgm:pt modelId="{F64CE060-A2B3-44B3-A520-E964A4EBBAFF}" type="pres">
      <dgm:prSet presAssocID="{258C5EE8-FD13-423A-93A9-54535C1F262F}" presName="text0" presStyleLbl="node1" presStyleIdx="2" presStyleCnt="4" custScaleX="123590" custScaleY="84107" custRadScaleRad="85816" custRadScaleInc="1408">
        <dgm:presLayoutVars>
          <dgm:bulletEnabled val="1"/>
        </dgm:presLayoutVars>
      </dgm:prSet>
      <dgm:spPr/>
    </dgm:pt>
    <dgm:pt modelId="{72287D67-D9A3-4472-9D5C-5028861A79B1}" type="pres">
      <dgm:prSet presAssocID="{9B7F7B57-837A-4A0A-B78D-2C158130DDAA}" presName="Name56" presStyleLbl="parChTrans1D2" presStyleIdx="2" presStyleCnt="3"/>
      <dgm:spPr/>
    </dgm:pt>
    <dgm:pt modelId="{3A378492-107B-4DFA-A31D-06464922A340}" type="pres">
      <dgm:prSet presAssocID="{7EC8E1CC-925E-42DC-BE32-3FB5303D10BD}" presName="text0" presStyleLbl="node1" presStyleIdx="3" presStyleCnt="4" custScaleX="132731" custScaleY="83291" custRadScaleRad="87640" custRadScaleInc="-809">
        <dgm:presLayoutVars>
          <dgm:bulletEnabled val="1"/>
        </dgm:presLayoutVars>
      </dgm:prSet>
      <dgm:spPr/>
    </dgm:pt>
  </dgm:ptLst>
  <dgm:cxnLst>
    <dgm:cxn modelId="{4D022E0C-5300-4325-86F8-02A9349B9F3F}" type="presOf" srcId="{A577AD8B-7C1E-4AAC-88AD-EA36BBA703FE}" destId="{37781269-A8ED-42DC-A763-E0D5A9402E25}" srcOrd="0" destOrd="0" presId="urn:microsoft.com/office/officeart/2008/layout/RadialCluster"/>
    <dgm:cxn modelId="{14D0F218-1E29-47E4-95BE-39D102A62DBA}" type="presOf" srcId="{9B7F7B57-837A-4A0A-B78D-2C158130DDAA}" destId="{72287D67-D9A3-4472-9D5C-5028861A79B1}" srcOrd="0" destOrd="0" presId="urn:microsoft.com/office/officeart/2008/layout/RadialCluster"/>
    <dgm:cxn modelId="{B6CBDA41-9067-47E1-8FEE-13547E8C1B56}" type="presOf" srcId="{258C5EE8-FD13-423A-93A9-54535C1F262F}" destId="{F64CE060-A2B3-44B3-A520-E964A4EBBAFF}" srcOrd="0" destOrd="0" presId="urn:microsoft.com/office/officeart/2008/layout/RadialCluster"/>
    <dgm:cxn modelId="{8ACB1963-AB7F-4F69-BC4E-A81623EEEB16}" type="presOf" srcId="{FDD041C4-10B1-4D5C-8841-2FAD9759440B}" destId="{098B1195-50EF-4173-929D-26A115DC94C6}" srcOrd="0" destOrd="0" presId="urn:microsoft.com/office/officeart/2008/layout/RadialCluster"/>
    <dgm:cxn modelId="{7F39B491-18D7-42F9-8BAC-943B39D16402}" srcId="{6DA2FA98-3E25-446E-8CCD-B08432D4B64A}" destId="{258C5EE8-FD13-423A-93A9-54535C1F262F}" srcOrd="1" destOrd="0" parTransId="{FDD041C4-10B1-4D5C-8841-2FAD9759440B}" sibTransId="{4E0A3E9C-7853-4647-B9A4-C10781C7E728}"/>
    <dgm:cxn modelId="{9BB131A5-366E-4CFA-9AFF-EF8351F1BB18}" srcId="{6DA2FA98-3E25-446E-8CCD-B08432D4B64A}" destId="{7EC8E1CC-925E-42DC-BE32-3FB5303D10BD}" srcOrd="2" destOrd="0" parTransId="{9B7F7B57-837A-4A0A-B78D-2C158130DDAA}" sibTransId="{E1CA3C1F-CB01-4171-BFD0-74A3A0252EC0}"/>
    <dgm:cxn modelId="{E630F0AE-4583-4825-930B-612D7CA52B6E}" srcId="{A577AD8B-7C1E-4AAC-88AD-EA36BBA703FE}" destId="{6DA2FA98-3E25-446E-8CCD-B08432D4B64A}" srcOrd="0" destOrd="0" parTransId="{A6EE8026-DCA1-4FCB-ACCF-D7383D05EC74}" sibTransId="{580A7328-92B0-46FB-B2AF-111ACAA9AAD5}"/>
    <dgm:cxn modelId="{A92DFEB8-8FD1-400E-A0C7-4B1ECB8FDD9F}" type="presOf" srcId="{2B5B530B-2389-4AF0-B6B7-F19852F1C9DB}" destId="{26D2E6E8-0CDD-46EE-9B83-9035E549632C}" srcOrd="0" destOrd="0" presId="urn:microsoft.com/office/officeart/2008/layout/RadialCluster"/>
    <dgm:cxn modelId="{77CD61BB-520F-49F4-B3A4-BCA9A1D2644F}" type="presOf" srcId="{49DCC372-80CA-4173-BA22-2D0F3D7C6B3D}" destId="{4556CF0E-CEB8-43E2-80A8-12ADBC377416}" srcOrd="0" destOrd="0" presId="urn:microsoft.com/office/officeart/2008/layout/RadialCluster"/>
    <dgm:cxn modelId="{E72714D5-E3D3-4D63-94A3-96301124D6F8}" type="presOf" srcId="{7EC8E1CC-925E-42DC-BE32-3FB5303D10BD}" destId="{3A378492-107B-4DFA-A31D-06464922A340}" srcOrd="0" destOrd="0" presId="urn:microsoft.com/office/officeart/2008/layout/RadialCluster"/>
    <dgm:cxn modelId="{A49490E2-D240-42FB-85A0-F630320DB246}" type="presOf" srcId="{6DA2FA98-3E25-446E-8CCD-B08432D4B64A}" destId="{420FF8D4-2BFB-40A3-B70E-AFB869A77999}" srcOrd="0" destOrd="0" presId="urn:microsoft.com/office/officeart/2008/layout/RadialCluster"/>
    <dgm:cxn modelId="{3033A6F9-B47E-4363-91D2-868422FE5363}" srcId="{6DA2FA98-3E25-446E-8CCD-B08432D4B64A}" destId="{49DCC372-80CA-4173-BA22-2D0F3D7C6B3D}" srcOrd="0" destOrd="0" parTransId="{2B5B530B-2389-4AF0-B6B7-F19852F1C9DB}" sibTransId="{A5395A9E-CD71-47B0-819F-DA460845B8F2}"/>
    <dgm:cxn modelId="{2627D348-950D-44F3-A23E-199E9639CFCE}" type="presParOf" srcId="{37781269-A8ED-42DC-A763-E0D5A9402E25}" destId="{151FC03A-7B22-4EB4-AF86-E52527BA3DDD}" srcOrd="0" destOrd="0" presId="urn:microsoft.com/office/officeart/2008/layout/RadialCluster"/>
    <dgm:cxn modelId="{52D72ED9-AECC-4F75-A947-3175A7DAAB49}" type="presParOf" srcId="{151FC03A-7B22-4EB4-AF86-E52527BA3DDD}" destId="{420FF8D4-2BFB-40A3-B70E-AFB869A77999}" srcOrd="0" destOrd="0" presId="urn:microsoft.com/office/officeart/2008/layout/RadialCluster"/>
    <dgm:cxn modelId="{712658DA-26F8-4283-B2C2-4B2F3F4237CC}" type="presParOf" srcId="{151FC03A-7B22-4EB4-AF86-E52527BA3DDD}" destId="{26D2E6E8-0CDD-46EE-9B83-9035E549632C}" srcOrd="1" destOrd="0" presId="urn:microsoft.com/office/officeart/2008/layout/RadialCluster"/>
    <dgm:cxn modelId="{4CEDE7A7-F281-4D23-AF63-43DC7866931B}" type="presParOf" srcId="{151FC03A-7B22-4EB4-AF86-E52527BA3DDD}" destId="{4556CF0E-CEB8-43E2-80A8-12ADBC377416}" srcOrd="2" destOrd="0" presId="urn:microsoft.com/office/officeart/2008/layout/RadialCluster"/>
    <dgm:cxn modelId="{EB949E52-5334-4B13-8D8E-B32239E4D6B5}" type="presParOf" srcId="{151FC03A-7B22-4EB4-AF86-E52527BA3DDD}" destId="{098B1195-50EF-4173-929D-26A115DC94C6}" srcOrd="3" destOrd="0" presId="urn:microsoft.com/office/officeart/2008/layout/RadialCluster"/>
    <dgm:cxn modelId="{5285C97B-B7F3-49C7-A9BF-5CC3806AD7FB}" type="presParOf" srcId="{151FC03A-7B22-4EB4-AF86-E52527BA3DDD}" destId="{F64CE060-A2B3-44B3-A520-E964A4EBBAFF}" srcOrd="4" destOrd="0" presId="urn:microsoft.com/office/officeart/2008/layout/RadialCluster"/>
    <dgm:cxn modelId="{267BAD51-339E-44EA-9CB7-8729841B21C8}" type="presParOf" srcId="{151FC03A-7B22-4EB4-AF86-E52527BA3DDD}" destId="{72287D67-D9A3-4472-9D5C-5028861A79B1}" srcOrd="5" destOrd="0" presId="urn:microsoft.com/office/officeart/2008/layout/RadialCluster"/>
    <dgm:cxn modelId="{7909979F-7860-4BFE-835A-0B3CE6433DCA}" type="presParOf" srcId="{151FC03A-7B22-4EB4-AF86-E52527BA3DDD}" destId="{3A378492-107B-4DFA-A31D-06464922A34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5791D-F83B-45DE-8145-5403807CEDD3}">
      <dsp:nvSpPr>
        <dsp:cNvPr id="0" name=""/>
        <dsp:cNvSpPr/>
      </dsp:nvSpPr>
      <dsp:spPr>
        <a:xfrm>
          <a:off x="4227860" y="407700"/>
          <a:ext cx="3097093" cy="3097093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 nhanh</a:t>
          </a:r>
        </a:p>
      </dsp:txBody>
      <dsp:txXfrm>
        <a:off x="5134978" y="1314818"/>
        <a:ext cx="2189975" cy="2189975"/>
      </dsp:txXfrm>
    </dsp:sp>
    <dsp:sp modelId="{FB1A5E99-D3C3-4E32-9A2B-A0C6000B00B2}">
      <dsp:nvSpPr>
        <dsp:cNvPr id="0" name=""/>
        <dsp:cNvSpPr/>
      </dsp:nvSpPr>
      <dsp:spPr>
        <a:xfrm rot="5400000">
          <a:off x="7468006" y="407700"/>
          <a:ext cx="3097093" cy="3097093"/>
        </a:xfrm>
        <a:prstGeom prst="pieWedg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Khám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phá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lí</a:t>
          </a:r>
          <a:endParaRPr lang="en-US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468006" y="1314818"/>
        <a:ext cx="2189975" cy="2189975"/>
      </dsp:txXfrm>
    </dsp:sp>
    <dsp:sp modelId="{8AAF6252-7BDD-4660-8BFD-97AC09CE6ABD}">
      <dsp:nvSpPr>
        <dsp:cNvPr id="0" name=""/>
        <dsp:cNvSpPr/>
      </dsp:nvSpPr>
      <dsp:spPr>
        <a:xfrm rot="10800000">
          <a:off x="7468006" y="3647846"/>
          <a:ext cx="3097093" cy="3097093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Giải toán có lời văn.</a:t>
          </a:r>
        </a:p>
      </dsp:txBody>
      <dsp:txXfrm rot="10800000">
        <a:off x="7468006" y="3647846"/>
        <a:ext cx="2189975" cy="2189975"/>
      </dsp:txXfrm>
    </dsp:sp>
    <dsp:sp modelId="{3FD3EFF8-22F4-4932-BB65-464DF5EF38C4}">
      <dsp:nvSpPr>
        <dsp:cNvPr id="0" name=""/>
        <dsp:cNvSpPr/>
      </dsp:nvSpPr>
      <dsp:spPr>
        <a:xfrm rot="16200000">
          <a:off x="4227860" y="3647846"/>
          <a:ext cx="3097093" cy="3097093"/>
        </a:xfrm>
        <a:prstGeom prst="pieWedg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Ứng dụng thực tế</a:t>
          </a:r>
        </a:p>
      </dsp:txBody>
      <dsp:txXfrm rot="5400000">
        <a:off x="5134978" y="3647846"/>
        <a:ext cx="2189975" cy="2189975"/>
      </dsp:txXfrm>
    </dsp:sp>
    <dsp:sp modelId="{9D4A3148-26FF-4A0E-A407-167D24D047F0}">
      <dsp:nvSpPr>
        <dsp:cNvPr id="0" name=""/>
        <dsp:cNvSpPr/>
      </dsp:nvSpPr>
      <dsp:spPr>
        <a:xfrm>
          <a:off x="6861820" y="2932582"/>
          <a:ext cx="1069319" cy="92984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41686-2F6B-40AE-92FC-75796E7F5D80}">
      <dsp:nvSpPr>
        <dsp:cNvPr id="0" name=""/>
        <dsp:cNvSpPr/>
      </dsp:nvSpPr>
      <dsp:spPr>
        <a:xfrm rot="10800000">
          <a:off x="6861820" y="3290214"/>
          <a:ext cx="1069319" cy="92984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FF8D4-2BFB-40A3-B70E-AFB869A77999}">
      <dsp:nvSpPr>
        <dsp:cNvPr id="0" name=""/>
        <dsp:cNvSpPr/>
      </dsp:nvSpPr>
      <dsp:spPr>
        <a:xfrm>
          <a:off x="4951608" y="3308565"/>
          <a:ext cx="2742926" cy="1537407"/>
        </a:xfrm>
        <a:prstGeom prst="round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Phép</a:t>
          </a:r>
          <a:r>
            <a:rPr lang="en-US" sz="3500" kern="1200" dirty="0"/>
            <a:t> </a:t>
          </a:r>
          <a:r>
            <a:rPr lang="en-US" sz="3500" kern="1200" dirty="0" err="1"/>
            <a:t>cộng</a:t>
          </a:r>
          <a:r>
            <a:rPr lang="en-US" sz="3500" kern="1200" dirty="0"/>
            <a:t>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số</a:t>
          </a:r>
          <a:r>
            <a:rPr lang="en-US" sz="3500" kern="1200" dirty="0"/>
            <a:t> </a:t>
          </a:r>
          <a:r>
            <a:rPr lang="en-US" sz="3500" kern="1200" dirty="0" err="1"/>
            <a:t>thập</a:t>
          </a:r>
          <a:r>
            <a:rPr lang="en-US" sz="3500" kern="1200" dirty="0"/>
            <a:t> </a:t>
          </a:r>
          <a:r>
            <a:rPr lang="en-US" sz="3500" kern="1200" dirty="0" err="1"/>
            <a:t>phân</a:t>
          </a:r>
          <a:endParaRPr lang="en-US" sz="3500" kern="1200" dirty="0"/>
        </a:p>
      </dsp:txBody>
      <dsp:txXfrm>
        <a:off x="5026658" y="3383615"/>
        <a:ext cx="2592826" cy="1387307"/>
      </dsp:txXfrm>
    </dsp:sp>
    <dsp:sp modelId="{26D2E6E8-0CDD-46EE-9B83-9035E549632C}">
      <dsp:nvSpPr>
        <dsp:cNvPr id="0" name=""/>
        <dsp:cNvSpPr/>
      </dsp:nvSpPr>
      <dsp:spPr>
        <a:xfrm rot="16205513">
          <a:off x="5897039" y="2880614"/>
          <a:ext cx="8559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590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6CF0E-CEB8-43E2-80A8-12ADBC377416}">
      <dsp:nvSpPr>
        <dsp:cNvPr id="0" name=""/>
        <dsp:cNvSpPr/>
      </dsp:nvSpPr>
      <dsp:spPr>
        <a:xfrm>
          <a:off x="5459777" y="1240556"/>
          <a:ext cx="1733744" cy="1212106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Quy tắc đặt tính</a:t>
          </a:r>
        </a:p>
      </dsp:txBody>
      <dsp:txXfrm>
        <a:off x="5518947" y="1299726"/>
        <a:ext cx="1615404" cy="1093766"/>
      </dsp:txXfrm>
    </dsp:sp>
    <dsp:sp modelId="{098B1195-50EF-4173-929D-26A115DC94C6}">
      <dsp:nvSpPr>
        <dsp:cNvPr id="0" name=""/>
        <dsp:cNvSpPr/>
      </dsp:nvSpPr>
      <dsp:spPr>
        <a:xfrm rot="2217147">
          <a:off x="7268770" y="5073935"/>
          <a:ext cx="7584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841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CE060-A2B3-44B3-A520-E964A4EBBAFF}">
      <dsp:nvSpPr>
        <dsp:cNvPr id="0" name=""/>
        <dsp:cNvSpPr/>
      </dsp:nvSpPr>
      <dsp:spPr>
        <a:xfrm>
          <a:off x="7865380" y="5301898"/>
          <a:ext cx="1796450" cy="1222543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Tính chất kết hợp</a:t>
          </a:r>
        </a:p>
      </dsp:txBody>
      <dsp:txXfrm>
        <a:off x="7925060" y="5361578"/>
        <a:ext cx="1677090" cy="1103183"/>
      </dsp:txXfrm>
    </dsp:sp>
    <dsp:sp modelId="{72287D67-D9A3-4472-9D5C-5028861A79B1}">
      <dsp:nvSpPr>
        <dsp:cNvPr id="0" name=""/>
        <dsp:cNvSpPr/>
      </dsp:nvSpPr>
      <dsp:spPr>
        <a:xfrm rot="8630190">
          <a:off x="4540479" y="5084606"/>
          <a:ext cx="8088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880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78492-107B-4DFA-A31D-06464922A340}">
      <dsp:nvSpPr>
        <dsp:cNvPr id="0" name=""/>
        <dsp:cNvSpPr/>
      </dsp:nvSpPr>
      <dsp:spPr>
        <a:xfrm>
          <a:off x="2825532" y="5323239"/>
          <a:ext cx="1929320" cy="1210682"/>
        </a:xfrm>
        <a:prstGeom prst="round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Tính chất giao hoán</a:t>
          </a:r>
        </a:p>
      </dsp:txBody>
      <dsp:txXfrm>
        <a:off x="2884633" y="5382340"/>
        <a:ext cx="1811118" cy="109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626C9-125D-45F9-9DC4-D9295D2DAE2D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35311-BEAE-4482-BCE5-3145E28213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821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684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89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364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482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628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4708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753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17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0343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494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53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4688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884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81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55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545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24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74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105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072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434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7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3266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059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947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515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337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35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276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695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101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182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3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497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58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48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3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52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32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90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86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66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37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7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1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2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391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66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518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240000-80FC-4628-8AB5-A0A72F9549FB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A398C4-2115-4785-929E-5FD6D90432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9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10" r:id="rId20"/>
    <p:sldLayoutId id="214748391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4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26" Type="http://schemas.openxmlformats.org/officeDocument/2006/relationships/image" Target="../media/image64.svg"/><Relationship Id="rId3" Type="http://schemas.openxmlformats.org/officeDocument/2006/relationships/image" Target="../media/image41.svg"/><Relationship Id="rId21" Type="http://schemas.openxmlformats.org/officeDocument/2006/relationships/image" Target="../media/image59.pn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image" Target="../media/image40.png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24" Type="http://schemas.openxmlformats.org/officeDocument/2006/relationships/image" Target="../media/image62.svg"/><Relationship Id="rId5" Type="http://schemas.openxmlformats.org/officeDocument/2006/relationships/image" Target="../media/image43.sv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svg"/><Relationship Id="rId22" Type="http://schemas.openxmlformats.org/officeDocument/2006/relationships/image" Target="../media/image60.svg"/><Relationship Id="rId27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1">
            <a:extLst>
              <a:ext uri="{FF2B5EF4-FFF2-40B4-BE49-F238E27FC236}">
                <a16:creationId xmlns:a16="http://schemas.microsoft.com/office/drawing/2014/main" id="{25F3CA97-42A9-22B6-280A-7F726CDE0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22" y="3183466"/>
            <a:ext cx="3068236" cy="3674533"/>
          </a:xfrm>
          <a:prstGeom prst="rect">
            <a:avLst/>
          </a:prstGeom>
        </p:spPr>
      </p:pic>
      <p:pic>
        <p:nvPicPr>
          <p:cNvPr id="6" name="5">
            <a:extLst>
              <a:ext uri="{FF2B5EF4-FFF2-40B4-BE49-F238E27FC236}">
                <a16:creationId xmlns:a16="http://schemas.microsoft.com/office/drawing/2014/main" id="{88FCA0C4-0B3C-729C-AE07-35FB163F8A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/>
        </p:blipFill>
        <p:spPr>
          <a:xfrm>
            <a:off x="0" y="0"/>
            <a:ext cx="1600200" cy="1600200"/>
          </a:xfrm>
          <a:prstGeom prst="rect">
            <a:avLst/>
          </a:prstGeom>
        </p:spPr>
      </p:pic>
      <p:pic>
        <p:nvPicPr>
          <p:cNvPr id="7" name="8">
            <a:extLst>
              <a:ext uri="{FF2B5EF4-FFF2-40B4-BE49-F238E27FC236}">
                <a16:creationId xmlns:a16="http://schemas.microsoft.com/office/drawing/2014/main" id="{6DA829F3-F4E3-5BD3-0BA1-364ADF1A8B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/>
        </p:blipFill>
        <p:spPr>
          <a:xfrm>
            <a:off x="71419" y="1851947"/>
            <a:ext cx="935736" cy="1259200"/>
          </a:xfrm>
          <a:prstGeom prst="rect">
            <a:avLst/>
          </a:prstGeom>
        </p:spPr>
      </p:pic>
      <p:pic>
        <p:nvPicPr>
          <p:cNvPr id="8" name="7">
            <a:extLst>
              <a:ext uri="{FF2B5EF4-FFF2-40B4-BE49-F238E27FC236}">
                <a16:creationId xmlns:a16="http://schemas.microsoft.com/office/drawing/2014/main" id="{8D3B0292-0014-2604-EA6B-C24FF88115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5689" r="54000" b="64444"/>
          <a:stretch/>
        </p:blipFill>
        <p:spPr>
          <a:xfrm>
            <a:off x="11184843" y="800100"/>
            <a:ext cx="983343" cy="1407968"/>
          </a:xfrm>
          <a:prstGeom prst="rect">
            <a:avLst/>
          </a:prstGeom>
        </p:spPr>
      </p:pic>
      <p:pic>
        <p:nvPicPr>
          <p:cNvPr id="10" name="图片 325">
            <a:extLst>
              <a:ext uri="{FF2B5EF4-FFF2-40B4-BE49-F238E27FC236}">
                <a16:creationId xmlns:a16="http://schemas.microsoft.com/office/drawing/2014/main" id="{5682F675-0A83-7CB7-F7E1-B8D37494F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7"/>
            <a:ext cx="8283419" cy="698913"/>
          </a:xfrm>
          <a:prstGeom prst="rect">
            <a:avLst/>
          </a:prstGeom>
        </p:spPr>
      </p:pic>
      <p:pic>
        <p:nvPicPr>
          <p:cNvPr id="13" name="图片 341">
            <a:extLst>
              <a:ext uri="{FF2B5EF4-FFF2-40B4-BE49-F238E27FC236}">
                <a16:creationId xmlns:a16="http://schemas.microsoft.com/office/drawing/2014/main" id="{F8AD0930-DC02-AF69-24C0-4CB05BFFA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35" y="5281900"/>
            <a:ext cx="4825912" cy="1658646"/>
          </a:xfrm>
          <a:prstGeom prst="rect">
            <a:avLst/>
          </a:prstGeom>
        </p:spPr>
      </p:pic>
      <p:pic>
        <p:nvPicPr>
          <p:cNvPr id="14" name="6">
            <a:extLst>
              <a:ext uri="{FF2B5EF4-FFF2-40B4-BE49-F238E27FC236}">
                <a16:creationId xmlns:a16="http://schemas.microsoft.com/office/drawing/2014/main" id="{0CB15A6C-C66D-01D1-6CB7-6CABE6A69A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2474" r="80000" b="43585"/>
          <a:stretch/>
        </p:blipFill>
        <p:spPr>
          <a:xfrm>
            <a:off x="10403436" y="0"/>
            <a:ext cx="1273078" cy="11084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EBBF809-6549-EC42-F1BB-3168D54F3386}"/>
              </a:ext>
            </a:extLst>
          </p:cNvPr>
          <p:cNvSpPr/>
          <p:nvPr/>
        </p:nvSpPr>
        <p:spPr>
          <a:xfrm>
            <a:off x="1338445" y="1283001"/>
            <a:ext cx="9515108" cy="347686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CHÀO MỪNG QUÝ THẦY CÔ</a:t>
            </a:r>
            <a:r>
              <a:rPr kumimoji="0" lang="vi-VN" sz="6000" b="1" i="0" u="none" strike="noStrike" kern="1200" cap="none" spc="0" normalizeH="0" baseline="0" noProof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VỀ</a:t>
            </a:r>
            <a:r>
              <a:rPr kumimoji="0" lang="vi-VN" sz="6000" b="1" i="0" u="none" strike="noStrike" kern="1200" cap="none" spc="0" normalizeH="0" noProof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DỰ GIỜ</a:t>
            </a:r>
            <a:endParaRPr kumimoji="0" lang="en-US" sz="5600" b="1" i="0" u="none" strike="noStrike" kern="1200" cap="none" spc="0" normalizeH="0" baseline="0" noProof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1" i="0" u="none" strike="noStrike" kern="1200" cap="none" spc="0" normalizeH="0" baseline="0" noProof="0" dirty="0">
              <a:ln w="11430"/>
              <a:solidFill>
                <a:srgbClr val="FF117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707C28-D284-214C-2EA4-C113E28AA02C}"/>
              </a:ext>
            </a:extLst>
          </p:cNvPr>
          <p:cNvSpPr/>
          <p:nvPr/>
        </p:nvSpPr>
        <p:spPr>
          <a:xfrm>
            <a:off x="282046" y="2459815"/>
            <a:ext cx="119261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E53238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E53238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SINH HOẠT</a:t>
            </a:r>
            <a:r>
              <a:rPr kumimoji="0" lang="en-US" sz="6000" b="1" i="0" u="none" strike="noStrike" kern="1200" cap="none" spc="0" normalizeH="0" noProof="0" dirty="0">
                <a:ln w="12700">
                  <a:solidFill>
                    <a:srgbClr val="E53238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E53238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CHUYÊN MÔN</a:t>
            </a:r>
            <a:endParaRPr kumimoji="0" lang="en-US" sz="6000" b="1" i="0" u="none" strike="noStrike" kern="1200" cap="none" spc="0" normalizeH="0" baseline="0" noProof="0" dirty="0">
              <a:ln w="12700">
                <a:solidFill>
                  <a:srgbClr val="E53238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rgbClr val="E53238"/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DC0336-C0F4-402F-B273-F04A937107E6}"/>
              </a:ext>
            </a:extLst>
          </p:cNvPr>
          <p:cNvSpPr txBox="1"/>
          <p:nvPr/>
        </p:nvSpPr>
        <p:spPr>
          <a:xfrm>
            <a:off x="3016314" y="3225908"/>
            <a:ext cx="6848777" cy="95410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MÔN: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baseline="0" dirty="0"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2800" b="1" kern="0" dirty="0"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: PHÉP CỘNG SỐ THẬP PHÂN (</a:t>
            </a:r>
            <a:r>
              <a:rPr lang="en-US" sz="2800" b="1" kern="0" dirty="0" err="1"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tt</a:t>
            </a:r>
            <a:r>
              <a:rPr lang="en-US" sz="2800" b="1" kern="0" dirty="0"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9" name="图片 335">
            <a:extLst>
              <a:ext uri="{FF2B5EF4-FFF2-40B4-BE49-F238E27FC236}">
                <a16:creationId xmlns:a16="http://schemas.microsoft.com/office/drawing/2014/main" id="{BB8241E4-BF36-9156-0C6B-0510A6627F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84" y="6159087"/>
            <a:ext cx="4673599" cy="730871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5D926548-645C-E3BF-553C-BFD4332E73D0}"/>
              </a:ext>
            </a:extLst>
          </p:cNvPr>
          <p:cNvSpPr/>
          <p:nvPr/>
        </p:nvSpPr>
        <p:spPr>
          <a:xfrm>
            <a:off x="3097191" y="4710668"/>
            <a:ext cx="4085771" cy="830997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NGUYỄN THUÝ LOAN</a:t>
            </a:r>
          </a:p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LỚP: 5B</a:t>
            </a:r>
          </a:p>
        </p:txBody>
      </p:sp>
    </p:spTree>
    <p:extLst>
      <p:ext uri="{BB962C8B-B14F-4D97-AF65-F5344CB8AC3E}">
        <p14:creationId xmlns:p14="http://schemas.microsoft.com/office/powerpoint/2010/main" val="94075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0008B3-5F7D-4AEC-8297-4C6A59D53006}"/>
              </a:ext>
            </a:extLst>
          </p:cNvPr>
          <p:cNvSpPr/>
          <p:nvPr/>
        </p:nvSpPr>
        <p:spPr>
          <a:xfrm>
            <a:off x="2755983" y="180912"/>
            <a:ext cx="6680034" cy="132343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- PHẢN HỒI </a:t>
            </a:r>
          </a:p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4 GÓC HỌC TẬP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1D8E05-D39E-478E-8E15-25701B0CE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82165"/>
              </p:ext>
            </p:extLst>
          </p:nvPr>
        </p:nvGraphicFramePr>
        <p:xfrm>
          <a:off x="246596" y="1702882"/>
          <a:ext cx="2762917" cy="1079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917">
                  <a:extLst>
                    <a:ext uri="{9D8B030D-6E8A-4147-A177-3AD203B41FA5}">
                      <a16:colId xmlns:a16="http://schemas.microsoft.com/office/drawing/2014/main" val="2908844553"/>
                    </a:ext>
                  </a:extLst>
                </a:gridCol>
              </a:tblGrid>
              <a:tr h="10793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1177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9BBCAF2-2585-4C52-8B60-CF6F45FDE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22675"/>
              </p:ext>
            </p:extLst>
          </p:nvPr>
        </p:nvGraphicFramePr>
        <p:xfrm>
          <a:off x="3227920" y="1729193"/>
          <a:ext cx="3421074" cy="1079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074">
                  <a:extLst>
                    <a:ext uri="{9D8B030D-6E8A-4147-A177-3AD203B41FA5}">
                      <a16:colId xmlns:a16="http://schemas.microsoft.com/office/drawing/2014/main" val="2908844553"/>
                    </a:ext>
                  </a:extLst>
                </a:gridCol>
              </a:tblGrid>
              <a:tr h="10793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1177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5A3888B6-188F-49B6-983D-34AECD7E84D9}"/>
              </a:ext>
            </a:extLst>
          </p:cNvPr>
          <p:cNvGrpSpPr/>
          <p:nvPr/>
        </p:nvGrpSpPr>
        <p:grpSpPr>
          <a:xfrm>
            <a:off x="313205" y="1776288"/>
            <a:ext cx="2639687" cy="754174"/>
            <a:chOff x="313205" y="1776288"/>
            <a:chExt cx="2639687" cy="7541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2CEF41-83E1-47BF-93F7-CA48EF3A1DCB}"/>
                </a:ext>
              </a:extLst>
            </p:cNvPr>
            <p:cNvSpPr txBox="1"/>
            <p:nvPr/>
          </p:nvSpPr>
          <p:spPr>
            <a:xfrm>
              <a:off x="829452" y="2007242"/>
              <a:ext cx="2123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Tính nhanh</a:t>
              </a:r>
            </a:p>
          </p:txBody>
        </p:sp>
        <p:pic>
          <p:nvPicPr>
            <p:cNvPr id="6" name="Graphic 5" descr="Monitor">
              <a:extLst>
                <a:ext uri="{FF2B5EF4-FFF2-40B4-BE49-F238E27FC236}">
                  <a16:creationId xmlns:a16="http://schemas.microsoft.com/office/drawing/2014/main" id="{1FEB1249-8797-44FD-A9AB-0D7507534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3205" y="1776288"/>
              <a:ext cx="535649" cy="53564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DBAA62-4A76-4E55-95D9-1CD98753AD20}"/>
              </a:ext>
            </a:extLst>
          </p:cNvPr>
          <p:cNvGrpSpPr/>
          <p:nvPr/>
        </p:nvGrpSpPr>
        <p:grpSpPr>
          <a:xfrm>
            <a:off x="3353099" y="1754355"/>
            <a:ext cx="3409325" cy="954107"/>
            <a:chOff x="3353099" y="1754355"/>
            <a:chExt cx="3409325" cy="954107"/>
          </a:xfrm>
        </p:grpSpPr>
        <p:pic>
          <p:nvPicPr>
            <p:cNvPr id="9" name="Graphic 8" descr="Magnifying glass">
              <a:extLst>
                <a:ext uri="{FF2B5EF4-FFF2-40B4-BE49-F238E27FC236}">
                  <a16:creationId xmlns:a16="http://schemas.microsoft.com/office/drawing/2014/main" id="{F320F09F-7272-40BE-BEF6-6AC04C857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53099" y="1791799"/>
              <a:ext cx="506301" cy="5063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4EA78B-C44F-4FFD-A2C7-F15DF5F54C6C}"/>
                </a:ext>
              </a:extLst>
            </p:cNvPr>
            <p:cNvSpPr txBox="1"/>
            <p:nvPr/>
          </p:nvSpPr>
          <p:spPr>
            <a:xfrm>
              <a:off x="3823948" y="1754355"/>
              <a:ext cx="29384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Khám phá cách tính hợp lí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45DE3E9-6253-4275-8486-5A1B27EDE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972192"/>
              </p:ext>
            </p:extLst>
          </p:nvPr>
        </p:nvGraphicFramePr>
        <p:xfrm>
          <a:off x="6815051" y="1702882"/>
          <a:ext cx="2624629" cy="1079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629">
                  <a:extLst>
                    <a:ext uri="{9D8B030D-6E8A-4147-A177-3AD203B41FA5}">
                      <a16:colId xmlns:a16="http://schemas.microsoft.com/office/drawing/2014/main" val="2908844553"/>
                    </a:ext>
                  </a:extLst>
                </a:gridCol>
              </a:tblGrid>
              <a:tr h="10793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1177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4D4B815-FE3E-4B37-84B4-97134C92C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259543"/>
              </p:ext>
            </p:extLst>
          </p:nvPr>
        </p:nvGraphicFramePr>
        <p:xfrm>
          <a:off x="9548883" y="1702882"/>
          <a:ext cx="2392579" cy="110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579">
                  <a:extLst>
                    <a:ext uri="{9D8B030D-6E8A-4147-A177-3AD203B41FA5}">
                      <a16:colId xmlns:a16="http://schemas.microsoft.com/office/drawing/2014/main" val="2908844553"/>
                    </a:ext>
                  </a:extLst>
                </a:gridCol>
              </a:tblGrid>
              <a:tr h="11056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11775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D81C3A4C-7984-4A6D-8429-9819D685DE35}"/>
              </a:ext>
            </a:extLst>
          </p:cNvPr>
          <p:cNvGrpSpPr/>
          <p:nvPr/>
        </p:nvGrpSpPr>
        <p:grpSpPr>
          <a:xfrm>
            <a:off x="6877547" y="1754355"/>
            <a:ext cx="2778865" cy="978396"/>
            <a:chOff x="6877547" y="1754355"/>
            <a:chExt cx="2778865" cy="9783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117AAE-A7BF-4190-8725-DBB5B6F78418}"/>
                </a:ext>
              </a:extLst>
            </p:cNvPr>
            <p:cNvSpPr txBox="1"/>
            <p:nvPr/>
          </p:nvSpPr>
          <p:spPr>
            <a:xfrm>
              <a:off x="7502055" y="1778644"/>
              <a:ext cx="21543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Giải toán có lời văn.</a:t>
              </a:r>
            </a:p>
          </p:txBody>
        </p:sp>
        <p:pic>
          <p:nvPicPr>
            <p:cNvPr id="15" name="Graphic 14" descr="Open book">
              <a:extLst>
                <a:ext uri="{FF2B5EF4-FFF2-40B4-BE49-F238E27FC236}">
                  <a16:creationId xmlns:a16="http://schemas.microsoft.com/office/drawing/2014/main" id="{2A933AA9-5B5F-46AE-93D6-31F3DC34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77547" y="1754355"/>
              <a:ext cx="579517" cy="57951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B7CF3F-A6D4-4B49-9C55-5FF806A2FEE9}"/>
              </a:ext>
            </a:extLst>
          </p:cNvPr>
          <p:cNvGrpSpPr/>
          <p:nvPr/>
        </p:nvGrpSpPr>
        <p:grpSpPr>
          <a:xfrm>
            <a:off x="9601510" y="1791799"/>
            <a:ext cx="2400621" cy="954107"/>
            <a:chOff x="9601510" y="1791799"/>
            <a:chExt cx="2400621" cy="9541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8B8B87-16EB-4C45-80F4-E800D5977130}"/>
                </a:ext>
              </a:extLst>
            </p:cNvPr>
            <p:cNvSpPr txBox="1"/>
            <p:nvPr/>
          </p:nvSpPr>
          <p:spPr>
            <a:xfrm>
              <a:off x="10052908" y="1791799"/>
              <a:ext cx="19492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Ứng dụng thực tế</a:t>
              </a:r>
            </a:p>
          </p:txBody>
        </p:sp>
        <p:pic>
          <p:nvPicPr>
            <p:cNvPr id="16" name="Graphic 15" descr="Lightbulb">
              <a:extLst>
                <a:ext uri="{FF2B5EF4-FFF2-40B4-BE49-F238E27FC236}">
                  <a16:creationId xmlns:a16="http://schemas.microsoft.com/office/drawing/2014/main" id="{A6C0F04E-713F-4D6B-B731-144D32E4D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601510" y="1791799"/>
              <a:ext cx="506301" cy="506301"/>
            </a:xfrm>
            <a:prstGeom prst="rect">
              <a:avLst/>
            </a:prstGeom>
          </p:spPr>
        </p:pic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B83C154-5237-4046-A7D7-8F8616AFD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247583"/>
              </p:ext>
            </p:extLst>
          </p:nvPr>
        </p:nvGraphicFramePr>
        <p:xfrm>
          <a:off x="246595" y="3899193"/>
          <a:ext cx="2762917" cy="245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917">
                  <a:extLst>
                    <a:ext uri="{9D8B030D-6E8A-4147-A177-3AD203B41FA5}">
                      <a16:colId xmlns:a16="http://schemas.microsoft.com/office/drawing/2014/main" val="2908844553"/>
                    </a:ext>
                  </a:extLst>
                </a:gridCol>
              </a:tblGrid>
              <a:tr h="24555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1177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043C61F-D2FF-48C0-A647-41F28A7830C3}"/>
              </a:ext>
            </a:extLst>
          </p:cNvPr>
          <p:cNvSpPr txBox="1"/>
          <p:nvPr/>
        </p:nvSpPr>
        <p:spPr>
          <a:xfrm>
            <a:off x="313205" y="4169843"/>
            <a:ext cx="2840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26C4C02-D4D5-4B96-A2D5-F1414D657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97012"/>
              </p:ext>
            </p:extLst>
          </p:nvPr>
        </p:nvGraphicFramePr>
        <p:xfrm>
          <a:off x="3227920" y="3899193"/>
          <a:ext cx="3421074" cy="245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074">
                  <a:extLst>
                    <a:ext uri="{9D8B030D-6E8A-4147-A177-3AD203B41FA5}">
                      <a16:colId xmlns:a16="http://schemas.microsoft.com/office/drawing/2014/main" val="2908844553"/>
                    </a:ext>
                  </a:extLst>
                </a:gridCol>
              </a:tblGrid>
              <a:tr h="24555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11775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D74D8ED-0DA9-43C5-A481-50416BF03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11183"/>
              </p:ext>
            </p:extLst>
          </p:nvPr>
        </p:nvGraphicFramePr>
        <p:xfrm>
          <a:off x="6820660" y="3899192"/>
          <a:ext cx="2624629" cy="245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629">
                  <a:extLst>
                    <a:ext uri="{9D8B030D-6E8A-4147-A177-3AD203B41FA5}">
                      <a16:colId xmlns:a16="http://schemas.microsoft.com/office/drawing/2014/main" val="2908844553"/>
                    </a:ext>
                  </a:extLst>
                </a:gridCol>
              </a:tblGrid>
              <a:tr h="24555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1177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9F0D101-24DF-4F6D-8BE5-52CD2AE6E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29143"/>
              </p:ext>
            </p:extLst>
          </p:nvPr>
        </p:nvGraphicFramePr>
        <p:xfrm>
          <a:off x="9548883" y="3899191"/>
          <a:ext cx="2392579" cy="245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579">
                  <a:extLst>
                    <a:ext uri="{9D8B030D-6E8A-4147-A177-3AD203B41FA5}">
                      <a16:colId xmlns:a16="http://schemas.microsoft.com/office/drawing/2014/main" val="2908844553"/>
                    </a:ext>
                  </a:extLst>
                </a:gridCol>
              </a:tblGrid>
              <a:tr h="24555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11775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A6A94EC-E7F3-428D-AFCF-749258C44CE9}"/>
              </a:ext>
            </a:extLst>
          </p:cNvPr>
          <p:cNvSpPr txBox="1"/>
          <p:nvPr/>
        </p:nvSpPr>
        <p:spPr>
          <a:xfrm>
            <a:off x="3606249" y="4075798"/>
            <a:ext cx="2840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Đổi chỗ hoặc thay ngoặc, tổng vẫn không đổi.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F668F6-3FD4-4CAE-944B-F2D9AE577394}"/>
              </a:ext>
            </a:extLst>
          </p:cNvPr>
          <p:cNvSpPr txBox="1"/>
          <p:nvPr/>
        </p:nvSpPr>
        <p:spPr>
          <a:xfrm>
            <a:off x="7167305" y="4075798"/>
            <a:ext cx="2482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Tính tổng sữa, tiền, chiều dài,… trong bài toán thực tế.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1C84BA-0E3C-4875-B9CB-FE389E318BFD}"/>
              </a:ext>
            </a:extLst>
          </p:cNvPr>
          <p:cNvSpPr txBox="1"/>
          <p:nvPr/>
        </p:nvSpPr>
        <p:spPr>
          <a:xfrm>
            <a:off x="9692930" y="4088329"/>
            <a:ext cx="21543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Tính chu vi, đo độ dài, cộng số liệu khi quan sát thực tế.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7BCD9100-81C9-4F8A-88C9-94290D594167}"/>
              </a:ext>
            </a:extLst>
          </p:cNvPr>
          <p:cNvSpPr/>
          <p:nvPr/>
        </p:nvSpPr>
        <p:spPr>
          <a:xfrm>
            <a:off x="1362188" y="2793561"/>
            <a:ext cx="598340" cy="110563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9598699-28DE-4A7D-B667-17BF4B4977B4}"/>
              </a:ext>
            </a:extLst>
          </p:cNvPr>
          <p:cNvSpPr/>
          <p:nvPr/>
        </p:nvSpPr>
        <p:spPr>
          <a:xfrm>
            <a:off x="4639287" y="2804447"/>
            <a:ext cx="598340" cy="1105632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4A8B933E-DF9C-4EFC-8B9A-CAE963EDE063}"/>
              </a:ext>
            </a:extLst>
          </p:cNvPr>
          <p:cNvSpPr/>
          <p:nvPr/>
        </p:nvSpPr>
        <p:spPr>
          <a:xfrm>
            <a:off x="7838346" y="2778094"/>
            <a:ext cx="598340" cy="110563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C28DDC03-4F32-4EEB-A572-312EC10D033B}"/>
              </a:ext>
            </a:extLst>
          </p:cNvPr>
          <p:cNvSpPr/>
          <p:nvPr/>
        </p:nvSpPr>
        <p:spPr>
          <a:xfrm>
            <a:off x="10470938" y="2804447"/>
            <a:ext cx="598340" cy="110563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70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128A84-469C-45E2-9CB5-1B6C40B9C57E}"/>
              </a:ext>
            </a:extLst>
          </p:cNvPr>
          <p:cNvSpPr/>
          <p:nvPr/>
        </p:nvSpPr>
        <p:spPr>
          <a:xfrm>
            <a:off x="1898520" y="604222"/>
            <a:ext cx="3366546" cy="82067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20F3E3-4B35-4C4B-BB20-C3CD2E0FB728}"/>
              </a:ext>
            </a:extLst>
          </p:cNvPr>
          <p:cNvSpPr/>
          <p:nvPr/>
        </p:nvSpPr>
        <p:spPr>
          <a:xfrm>
            <a:off x="413870" y="1674043"/>
            <a:ext cx="1168399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Graphic 14" descr="Lightbulb and gear">
            <a:extLst>
              <a:ext uri="{FF2B5EF4-FFF2-40B4-BE49-F238E27FC236}">
                <a16:creationId xmlns:a16="http://schemas.microsoft.com/office/drawing/2014/main" id="{B17731C2-84E3-4D84-AEE7-1BEE6441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283" y="25657"/>
            <a:ext cx="1589237" cy="15605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9F0595-E1E8-422F-B663-080AABC5D9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84" t="29131" r="35323" b="23584"/>
          <a:stretch/>
        </p:blipFill>
        <p:spPr>
          <a:xfrm>
            <a:off x="6723529" y="3454658"/>
            <a:ext cx="5468470" cy="34033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7F5B5A-6BEE-4064-9828-DFDAD242644A}"/>
              </a:ext>
            </a:extLst>
          </p:cNvPr>
          <p:cNvSpPr/>
          <p:nvPr/>
        </p:nvSpPr>
        <p:spPr>
          <a:xfrm>
            <a:off x="413870" y="3157715"/>
            <a:ext cx="916043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1B1AAD-07F5-4A12-837D-CC4F283C7CEA}"/>
              </a:ext>
            </a:extLst>
          </p:cNvPr>
          <p:cNvSpPr/>
          <p:nvPr/>
        </p:nvSpPr>
        <p:spPr>
          <a:xfrm>
            <a:off x="413870" y="2382616"/>
            <a:ext cx="8717281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0954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036F56D-4835-4FE4-AA2A-EF3853DEE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264632"/>
              </p:ext>
            </p:extLst>
          </p:nvPr>
        </p:nvGraphicFramePr>
        <p:xfrm>
          <a:off x="-150433" y="-373626"/>
          <a:ext cx="12548910" cy="723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451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965" y="-33481"/>
            <a:ext cx="12231931" cy="2981165"/>
            <a:chOff x="0" y="0"/>
            <a:chExt cx="4832368" cy="11777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32368" cy="1177744"/>
            </a:xfrm>
            <a:custGeom>
              <a:avLst/>
              <a:gdLst/>
              <a:ahLst/>
              <a:cxnLst/>
              <a:rect l="l" t="t" r="r" b="b"/>
              <a:pathLst>
                <a:path w="4832368" h="1177744">
                  <a:moveTo>
                    <a:pt x="0" y="0"/>
                  </a:moveTo>
                  <a:lnTo>
                    <a:pt x="4832368" y="0"/>
                  </a:lnTo>
                  <a:lnTo>
                    <a:pt x="4832368" y="1177744"/>
                  </a:lnTo>
                  <a:lnTo>
                    <a:pt x="0" y="1177744"/>
                  </a:lnTo>
                  <a:close/>
                </a:path>
              </a:pathLst>
            </a:custGeom>
            <a:solidFill>
              <a:srgbClr val="9BE9FF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32368" cy="12158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129848">
            <a:off x="-466441" y="2034000"/>
            <a:ext cx="13319409" cy="2952303"/>
            <a:chOff x="0" y="0"/>
            <a:chExt cx="5261989" cy="11663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1989" cy="1166342"/>
            </a:xfrm>
            <a:custGeom>
              <a:avLst/>
              <a:gdLst/>
              <a:ahLst/>
              <a:cxnLst/>
              <a:rect l="l" t="t" r="r" b="b"/>
              <a:pathLst>
                <a:path w="5261989" h="1166342">
                  <a:moveTo>
                    <a:pt x="0" y="0"/>
                  </a:moveTo>
                  <a:lnTo>
                    <a:pt x="5261989" y="0"/>
                  </a:lnTo>
                  <a:lnTo>
                    <a:pt x="5261989" y="1166342"/>
                  </a:lnTo>
                  <a:lnTo>
                    <a:pt x="0" y="1166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1989" cy="12044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8559610" y="2439684"/>
            <a:ext cx="6729173" cy="2398033"/>
          </a:xfrm>
          <a:custGeom>
            <a:avLst/>
            <a:gdLst/>
            <a:ahLst/>
            <a:cxnLst/>
            <a:rect l="l" t="t" r="r" b="b"/>
            <a:pathLst>
              <a:path w="10093760" h="3597049">
                <a:moveTo>
                  <a:pt x="10093760" y="0"/>
                </a:moveTo>
                <a:lnTo>
                  <a:pt x="0" y="0"/>
                </a:lnTo>
                <a:lnTo>
                  <a:pt x="0" y="3597049"/>
                </a:lnTo>
                <a:lnTo>
                  <a:pt x="10093760" y="3597049"/>
                </a:lnTo>
                <a:lnTo>
                  <a:pt x="100937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975645" y="4625739"/>
            <a:ext cx="5351088" cy="895091"/>
          </a:xfrm>
          <a:custGeom>
            <a:avLst/>
            <a:gdLst/>
            <a:ahLst/>
            <a:cxnLst/>
            <a:rect l="l" t="t" r="r" b="b"/>
            <a:pathLst>
              <a:path w="8026632" h="1342637">
                <a:moveTo>
                  <a:pt x="0" y="0"/>
                </a:moveTo>
                <a:lnTo>
                  <a:pt x="8026632" y="0"/>
                </a:lnTo>
                <a:lnTo>
                  <a:pt x="8026632" y="1342636"/>
                </a:lnTo>
                <a:lnTo>
                  <a:pt x="0" y="1342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405880" y="556539"/>
            <a:ext cx="1665315" cy="1638064"/>
          </a:xfrm>
          <a:custGeom>
            <a:avLst/>
            <a:gdLst/>
            <a:ahLst/>
            <a:cxnLst/>
            <a:rect l="l" t="t" r="r" b="b"/>
            <a:pathLst>
              <a:path w="2497972" h="2457096">
                <a:moveTo>
                  <a:pt x="0" y="0"/>
                </a:moveTo>
                <a:lnTo>
                  <a:pt x="2497971" y="0"/>
                </a:lnTo>
                <a:lnTo>
                  <a:pt x="2497971" y="2457096"/>
                </a:lnTo>
                <a:lnTo>
                  <a:pt x="0" y="24570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-1530003" y="5752306"/>
            <a:ext cx="6764973" cy="1279195"/>
          </a:xfrm>
          <a:custGeom>
            <a:avLst/>
            <a:gdLst/>
            <a:ahLst/>
            <a:cxnLst/>
            <a:rect l="l" t="t" r="r" b="b"/>
            <a:pathLst>
              <a:path w="10147460" h="1918792">
                <a:moveTo>
                  <a:pt x="0" y="0"/>
                </a:moveTo>
                <a:lnTo>
                  <a:pt x="10147460" y="0"/>
                </a:lnTo>
                <a:lnTo>
                  <a:pt x="10147460" y="1918792"/>
                </a:lnTo>
                <a:lnTo>
                  <a:pt x="0" y="1918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-602075">
            <a:off x="-194726" y="4616413"/>
            <a:ext cx="1889833" cy="1972312"/>
          </a:xfrm>
          <a:custGeom>
            <a:avLst/>
            <a:gdLst/>
            <a:ahLst/>
            <a:cxnLst/>
            <a:rect l="l" t="t" r="r" b="b"/>
            <a:pathLst>
              <a:path w="2834750" h="2958468">
                <a:moveTo>
                  <a:pt x="0" y="0"/>
                </a:moveTo>
                <a:lnTo>
                  <a:pt x="2834750" y="0"/>
                </a:lnTo>
                <a:lnTo>
                  <a:pt x="2834750" y="2958468"/>
                </a:lnTo>
                <a:lnTo>
                  <a:pt x="0" y="29584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860011" y="70303"/>
            <a:ext cx="2211392" cy="1094639"/>
          </a:xfrm>
          <a:custGeom>
            <a:avLst/>
            <a:gdLst/>
            <a:ahLst/>
            <a:cxnLst/>
            <a:rect l="l" t="t" r="r" b="b"/>
            <a:pathLst>
              <a:path w="3317088" h="1641958">
                <a:moveTo>
                  <a:pt x="0" y="0"/>
                </a:moveTo>
                <a:lnTo>
                  <a:pt x="3317087" y="0"/>
                </a:lnTo>
                <a:lnTo>
                  <a:pt x="3317087" y="1641959"/>
                </a:lnTo>
                <a:lnTo>
                  <a:pt x="0" y="16419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0566799" y="535987"/>
            <a:ext cx="1302938" cy="1019141"/>
          </a:xfrm>
          <a:custGeom>
            <a:avLst/>
            <a:gdLst/>
            <a:ahLst/>
            <a:cxnLst/>
            <a:rect l="l" t="t" r="r" b="b"/>
            <a:pathLst>
              <a:path w="1954407" h="1528712">
                <a:moveTo>
                  <a:pt x="0" y="0"/>
                </a:moveTo>
                <a:lnTo>
                  <a:pt x="1954408" y="0"/>
                </a:lnTo>
                <a:lnTo>
                  <a:pt x="1954408" y="1528712"/>
                </a:lnTo>
                <a:lnTo>
                  <a:pt x="0" y="15287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b="-185836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7739405" y="1420543"/>
            <a:ext cx="1302938" cy="1019141"/>
          </a:xfrm>
          <a:custGeom>
            <a:avLst/>
            <a:gdLst/>
            <a:ahLst/>
            <a:cxnLst/>
            <a:rect l="l" t="t" r="r" b="b"/>
            <a:pathLst>
              <a:path w="1954407" h="1528712">
                <a:moveTo>
                  <a:pt x="0" y="0"/>
                </a:moveTo>
                <a:lnTo>
                  <a:pt x="1954407" y="0"/>
                </a:lnTo>
                <a:lnTo>
                  <a:pt x="1954407" y="1528713"/>
                </a:lnTo>
                <a:lnTo>
                  <a:pt x="0" y="152871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b="-185836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4968492" y="5236737"/>
            <a:ext cx="6108698" cy="1588261"/>
          </a:xfrm>
          <a:custGeom>
            <a:avLst/>
            <a:gdLst/>
            <a:ahLst/>
            <a:cxnLst/>
            <a:rect l="l" t="t" r="r" b="b"/>
            <a:pathLst>
              <a:path w="9163047" h="2382392">
                <a:moveTo>
                  <a:pt x="0" y="0"/>
                </a:moveTo>
                <a:lnTo>
                  <a:pt x="9163047" y="0"/>
                </a:lnTo>
                <a:lnTo>
                  <a:pt x="9163047" y="2382392"/>
                </a:lnTo>
                <a:lnTo>
                  <a:pt x="0" y="238239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6975646" y="6181378"/>
            <a:ext cx="510083" cy="210525"/>
          </a:xfrm>
          <a:custGeom>
            <a:avLst/>
            <a:gdLst/>
            <a:ahLst/>
            <a:cxnLst/>
            <a:rect l="l" t="t" r="r" b="b"/>
            <a:pathLst>
              <a:path w="765125" h="315788">
                <a:moveTo>
                  <a:pt x="0" y="0"/>
                </a:moveTo>
                <a:lnTo>
                  <a:pt x="765125" y="0"/>
                </a:lnTo>
                <a:lnTo>
                  <a:pt x="765125" y="315788"/>
                </a:lnTo>
                <a:lnTo>
                  <a:pt x="0" y="31578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7414461" y="6076116"/>
            <a:ext cx="510083" cy="210525"/>
          </a:xfrm>
          <a:custGeom>
            <a:avLst/>
            <a:gdLst/>
            <a:ahLst/>
            <a:cxnLst/>
            <a:rect l="l" t="t" r="r" b="b"/>
            <a:pathLst>
              <a:path w="765125" h="315788">
                <a:moveTo>
                  <a:pt x="0" y="0"/>
                </a:moveTo>
                <a:lnTo>
                  <a:pt x="765125" y="0"/>
                </a:lnTo>
                <a:lnTo>
                  <a:pt x="765125" y="315788"/>
                </a:lnTo>
                <a:lnTo>
                  <a:pt x="0" y="31578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reeform 21"/>
          <p:cNvSpPr/>
          <p:nvPr/>
        </p:nvSpPr>
        <p:spPr>
          <a:xfrm rot="297651">
            <a:off x="6376729" y="138835"/>
            <a:ext cx="1617105" cy="740928"/>
          </a:xfrm>
          <a:custGeom>
            <a:avLst/>
            <a:gdLst/>
            <a:ahLst/>
            <a:cxnLst/>
            <a:rect l="l" t="t" r="r" b="b"/>
            <a:pathLst>
              <a:path w="2425658" h="1111392">
                <a:moveTo>
                  <a:pt x="0" y="0"/>
                </a:moveTo>
                <a:lnTo>
                  <a:pt x="2425658" y="0"/>
                </a:lnTo>
                <a:lnTo>
                  <a:pt x="2425658" y="1111393"/>
                </a:lnTo>
                <a:lnTo>
                  <a:pt x="0" y="111139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reeform 22"/>
          <p:cNvSpPr/>
          <p:nvPr/>
        </p:nvSpPr>
        <p:spPr>
          <a:xfrm rot="-258979">
            <a:off x="2052272" y="4806795"/>
            <a:ext cx="2716431" cy="819868"/>
          </a:xfrm>
          <a:custGeom>
            <a:avLst/>
            <a:gdLst/>
            <a:ahLst/>
            <a:cxnLst/>
            <a:rect l="l" t="t" r="r" b="b"/>
            <a:pathLst>
              <a:path w="4074646" h="1229802">
                <a:moveTo>
                  <a:pt x="0" y="0"/>
                </a:moveTo>
                <a:lnTo>
                  <a:pt x="4074647" y="0"/>
                </a:lnTo>
                <a:lnTo>
                  <a:pt x="4074647" y="1229802"/>
                </a:lnTo>
                <a:lnTo>
                  <a:pt x="0" y="122980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reeform 23"/>
          <p:cNvSpPr/>
          <p:nvPr/>
        </p:nvSpPr>
        <p:spPr>
          <a:xfrm rot="426944">
            <a:off x="-1106509" y="1625226"/>
            <a:ext cx="2402624" cy="3679113"/>
          </a:xfrm>
          <a:custGeom>
            <a:avLst/>
            <a:gdLst/>
            <a:ahLst/>
            <a:cxnLst/>
            <a:rect l="l" t="t" r="r" b="b"/>
            <a:pathLst>
              <a:path w="3603936" h="5518669">
                <a:moveTo>
                  <a:pt x="0" y="0"/>
                </a:moveTo>
                <a:lnTo>
                  <a:pt x="3603936" y="0"/>
                </a:lnTo>
                <a:lnTo>
                  <a:pt x="3603936" y="5518669"/>
                </a:lnTo>
                <a:lnTo>
                  <a:pt x="0" y="551866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F71C6F-AE01-00EB-ACF3-D48723E34F4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70000" y="1752600"/>
            <a:ext cx="9441490" cy="35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D1ABD6-7801-F3FF-F36E-2041E01B5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25DBFA-9354-56E5-419E-2A9233A08AD4}"/>
              </a:ext>
            </a:extLst>
          </p:cNvPr>
          <p:cNvSpPr/>
          <p:nvPr/>
        </p:nvSpPr>
        <p:spPr>
          <a:xfrm>
            <a:off x="413870" y="438629"/>
            <a:ext cx="11683999" cy="414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 việc theo nhóm 4. Tình huống thực tế – “Bữa tiệc nhỏ của lớp 5B” </a:t>
            </a:r>
            <a:r>
              <a:rPr kumimoji="0" lang="vi-VN" sz="3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 5B tổ chức sinh nhật cho các bạn trong tháng 10. Nhóm Trang đi mua bánh kẹo. Một chiếc bánh kem nặng 1,25 </a:t>
            </a:r>
            <a:r>
              <a:rPr kumimoji="0" lang="vi-VN" sz="3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kg</a:t>
            </a:r>
            <a:r>
              <a:rPr kumimoji="0" lang="vi-VN" sz="3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Một hộp kẹo nặng 0,75 </a:t>
            </a:r>
            <a:r>
              <a:rPr kumimoji="0" lang="vi-VN" sz="3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kg</a:t>
            </a:r>
            <a:r>
              <a:rPr kumimoji="0" lang="vi-VN" sz="3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Một chai nước ngọt nặng 1,5 </a:t>
            </a:r>
            <a:r>
              <a:rPr kumimoji="0" lang="vi-VN" sz="3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kg</a:t>
            </a:r>
            <a:r>
              <a:rPr kumimoji="0" lang="vi-VN" sz="3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Hỏi tổng khối lượng quà mà nhóm Trang mang về là bao nhiêu ki-lô-</a:t>
            </a:r>
            <a:r>
              <a:rPr kumimoji="0" lang="vi-VN" sz="3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gam</a:t>
            </a:r>
            <a:r>
              <a:rPr kumimoji="0" lang="vi-VN" sz="3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kumimoji="0" lang="vi-VN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Các nhóm hãy tính nhanh kết quả bằng bao nhiêu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0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2301" y="1222002"/>
            <a:ext cx="6134101" cy="5935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E99B3E-3E04-36D7-DF8D-0E8EEB9A1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442" y="505703"/>
            <a:ext cx="7980356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0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6E31FD1-8CC5-40AA-8220-5F5B16357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115" y="1958493"/>
            <a:ext cx="4718050" cy="4718050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717A1CD9-B579-4411-B263-CD0086AF29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835" y="670869"/>
            <a:ext cx="7312793" cy="5850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612" y="1958493"/>
            <a:ext cx="3615241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ò chơi powerpoint Ai nhanh hơn (hay nhất)">
            <a:extLst>
              <a:ext uri="{FF2B5EF4-FFF2-40B4-BE49-F238E27FC236}">
                <a16:creationId xmlns:a16="http://schemas.microsoft.com/office/drawing/2014/main" id="{ECC3839A-6F19-F020-53F3-391E62743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5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8FF176-391A-48E6-96C9-F2E4D9DCEC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09555797"/>
              </p:ext>
            </p:extLst>
          </p:nvPr>
        </p:nvGraphicFramePr>
        <p:xfrm>
          <a:off x="-1422400" y="-294640"/>
          <a:ext cx="14792960" cy="715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2" descr="Monitor">
            <a:extLst>
              <a:ext uri="{FF2B5EF4-FFF2-40B4-BE49-F238E27FC236}">
                <a16:creationId xmlns:a16="http://schemas.microsoft.com/office/drawing/2014/main" id="{651C24C9-B5F5-4AA8-B4F8-C81F2DB3AD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0560" y="904240"/>
            <a:ext cx="721360" cy="72136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4E04BD4D-100E-43D2-ACF8-B2D122531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29402" y="894080"/>
            <a:ext cx="721360" cy="721360"/>
          </a:xfrm>
          <a:prstGeom prst="rect">
            <a:avLst/>
          </a:prstGeom>
        </p:spPr>
      </p:pic>
      <p:pic>
        <p:nvPicPr>
          <p:cNvPr id="12" name="Graphic 11" descr="Open book">
            <a:extLst>
              <a:ext uri="{FF2B5EF4-FFF2-40B4-BE49-F238E27FC236}">
                <a16:creationId xmlns:a16="http://schemas.microsoft.com/office/drawing/2014/main" id="{29F5173E-35CC-48BA-B23F-2F50FADEC7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29404" y="5084602"/>
            <a:ext cx="721358" cy="721358"/>
          </a:xfrm>
          <a:prstGeom prst="rect">
            <a:avLst/>
          </a:prstGeom>
        </p:spPr>
      </p:pic>
      <p:pic>
        <p:nvPicPr>
          <p:cNvPr id="14" name="Graphic 13" descr="Lightbulb">
            <a:extLst>
              <a:ext uri="{FF2B5EF4-FFF2-40B4-BE49-F238E27FC236}">
                <a16:creationId xmlns:a16="http://schemas.microsoft.com/office/drawing/2014/main" id="{9E1EECD1-D766-48FB-84EF-E8EF52F9CC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80560" y="5084602"/>
            <a:ext cx="721358" cy="7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ACC657-196F-46AD-A582-8A6F82109F69}"/>
              </a:ext>
            </a:extLst>
          </p:cNvPr>
          <p:cNvSpPr/>
          <p:nvPr/>
        </p:nvSpPr>
        <p:spPr>
          <a:xfrm>
            <a:off x="1818109" y="2967335"/>
            <a:ext cx="9302547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 GÓC – CHUYỂN TRẠM!</a:t>
            </a:r>
          </a:p>
        </p:txBody>
      </p:sp>
      <p:pic>
        <p:nvPicPr>
          <p:cNvPr id="3" name="Graphic 2" descr="Bells">
            <a:extLst>
              <a:ext uri="{FF2B5EF4-FFF2-40B4-BE49-F238E27FC236}">
                <a16:creationId xmlns:a16="http://schemas.microsoft.com/office/drawing/2014/main" id="{28A44148-37B3-4A2A-A86F-E94A3D75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3741" y="242048"/>
            <a:ext cx="3200399" cy="247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69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6">
                <a:lumMod val="40000"/>
                <a:lumOff val="60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C8044F-FB5A-4E4F-9768-48BF2AD38522}"/>
              </a:ext>
            </a:extLst>
          </p:cNvPr>
          <p:cNvSpPr/>
          <p:nvPr/>
        </p:nvSpPr>
        <p:spPr>
          <a:xfrm>
            <a:off x="3498771" y="386915"/>
            <a:ext cx="6306535" cy="8309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1: TÍNH NHANH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07269-031F-4704-8F85-FA12075B5132}"/>
              </a:ext>
            </a:extLst>
          </p:cNvPr>
          <p:cNvSpPr/>
          <p:nvPr/>
        </p:nvSpPr>
        <p:spPr>
          <a:xfrm>
            <a:off x="1306764" y="1660507"/>
            <a:ext cx="2395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7,635 + 6,249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311EF4-5275-4226-85C2-DC3A9784A6D8}"/>
              </a:ext>
            </a:extLst>
          </p:cNvPr>
          <p:cNvSpPr/>
          <p:nvPr/>
        </p:nvSpPr>
        <p:spPr>
          <a:xfrm>
            <a:off x="4494026" y="1660507"/>
            <a:ext cx="2395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23,58 + 5,271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43E65E-6263-49B8-ABAA-9A3324352930}"/>
              </a:ext>
            </a:extLst>
          </p:cNvPr>
          <p:cNvSpPr/>
          <p:nvPr/>
        </p:nvSpPr>
        <p:spPr>
          <a:xfrm>
            <a:off x="7681288" y="1660507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4,61 + 8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C0B5DB-AA98-4F82-809A-B9D1259BC0FB}"/>
              </a:ext>
            </a:extLst>
          </p:cNvPr>
          <p:cNvSpPr/>
          <p:nvPr/>
        </p:nvSpPr>
        <p:spPr>
          <a:xfrm>
            <a:off x="9967663" y="1646874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+ 3,7</a:t>
            </a:r>
          </a:p>
        </p:txBody>
      </p:sp>
      <p:pic>
        <p:nvPicPr>
          <p:cNvPr id="12" name="Graphic 11" descr="Monitor">
            <a:extLst>
              <a:ext uri="{FF2B5EF4-FFF2-40B4-BE49-F238E27FC236}">
                <a16:creationId xmlns:a16="http://schemas.microsoft.com/office/drawing/2014/main" id="{A585B9B8-3356-4BA3-AF58-B558B0E1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65924"/>
            <a:ext cx="1103564" cy="11035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909800-139F-459A-9FFC-381E8E534028}"/>
              </a:ext>
            </a:extLst>
          </p:cNvPr>
          <p:cNvSpPr/>
          <p:nvPr/>
        </p:nvSpPr>
        <p:spPr>
          <a:xfrm>
            <a:off x="1451841" y="2872730"/>
            <a:ext cx="9861558" cy="203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kern="1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 b="1" kern="1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hiệm vụ:</a:t>
            </a:r>
            <a:r>
              <a:rPr lang="en-US" sz="2800" b="1" kern="1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Đặt tính và tính đúng, đẹp.</a:t>
            </a:r>
            <a:endParaRPr lang="en-US" sz="2800" b="1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2. </a:t>
            </a:r>
            <a:r>
              <a:rPr lang="vi-VN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Nêu quy tắc đặt dấu phẩy.</a:t>
            </a:r>
            <a:endParaRPr lang="en-US" sz="2800" b="1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3. </a:t>
            </a:r>
            <a:r>
              <a:rPr lang="vi-VN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Nêu nhận xét: Khi đổi chỗ các số</a:t>
            </a:r>
            <a:r>
              <a:rPr lang="en-US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hạng, kết quả có thay đổi không?</a:t>
            </a:r>
            <a:endParaRPr lang="en-US" sz="2800" b="1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83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/>
      <p:bldP spid="7" grpId="0"/>
      <p:bldP spid="9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A7BD4F-4C50-475F-B498-5AE0C3FBEE81}"/>
              </a:ext>
            </a:extLst>
          </p:cNvPr>
          <p:cNvSpPr/>
          <p:nvPr/>
        </p:nvSpPr>
        <p:spPr>
          <a:xfrm>
            <a:off x="1402896" y="596363"/>
            <a:ext cx="10654904" cy="769441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2: KHÁM PHÁ CÁCH TÍNH HỢP LÍ</a:t>
            </a:r>
          </a:p>
        </p:txBody>
      </p:sp>
      <p:pic>
        <p:nvPicPr>
          <p:cNvPr id="5" name="Graphic 4" descr="Magnifying glass">
            <a:extLst>
              <a:ext uri="{FF2B5EF4-FFF2-40B4-BE49-F238E27FC236}">
                <a16:creationId xmlns:a16="http://schemas.microsoft.com/office/drawing/2014/main" id="{0E2FB313-4C5E-4D09-B5BE-D2779B8EB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87986"/>
            <a:ext cx="1694119" cy="16941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44CA49-B314-4C51-AB32-9CEE364DC437}"/>
              </a:ext>
            </a:extLst>
          </p:cNvPr>
          <p:cNvSpPr/>
          <p:nvPr/>
        </p:nvSpPr>
        <p:spPr>
          <a:xfrm>
            <a:off x="1694118" y="1571418"/>
            <a:ext cx="8615681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So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37,5 + 4,6                 4,6 + 37,5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(5 + 2,7) + 7,3      5 + (2,7 + 7,3)</a:t>
            </a:r>
          </a:p>
        </p:txBody>
      </p:sp>
      <p:pic>
        <p:nvPicPr>
          <p:cNvPr id="8" name="Graphic 7" descr="Question mark">
            <a:extLst>
              <a:ext uri="{FF2B5EF4-FFF2-40B4-BE49-F238E27FC236}">
                <a16:creationId xmlns:a16="http://schemas.microsoft.com/office/drawing/2014/main" id="{653E8448-0773-4802-9DB0-C11463D46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7848" y="3050802"/>
            <a:ext cx="472112" cy="4721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918E23-C74B-4653-9B89-473413133336}"/>
              </a:ext>
            </a:extLst>
          </p:cNvPr>
          <p:cNvSpPr/>
          <p:nvPr/>
        </p:nvSpPr>
        <p:spPr>
          <a:xfrm>
            <a:off x="1694118" y="3636377"/>
            <a:ext cx="5252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75579-1BF3-47A3-99EF-FBB2AA76FCAD}"/>
              </a:ext>
            </a:extLst>
          </p:cNvPr>
          <p:cNvSpPr/>
          <p:nvPr/>
        </p:nvSpPr>
        <p:spPr>
          <a:xfrm>
            <a:off x="3114891" y="4282752"/>
            <a:ext cx="2887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+ 8,46 + 1,54</a:t>
            </a:r>
            <a:r>
              <a:rPr lang="en-US" sz="2800" b="1" dirty="0">
                <a:solidFill>
                  <a:srgbClr val="081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918AA6-29C8-406C-BE35-E714099829AB}"/>
              </a:ext>
            </a:extLst>
          </p:cNvPr>
          <p:cNvSpPr/>
          <p:nvPr/>
        </p:nvSpPr>
        <p:spPr>
          <a:xfrm>
            <a:off x="7123188" y="4260178"/>
            <a:ext cx="2887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4,8 + 0,73 + 3,2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AFBF14-4112-47ED-9CFF-9621E856E695}"/>
              </a:ext>
            </a:extLst>
          </p:cNvPr>
          <p:cNvSpPr/>
          <p:nvPr/>
        </p:nvSpPr>
        <p:spPr>
          <a:xfrm>
            <a:off x="143100" y="4984646"/>
            <a:ext cx="12048900" cy="104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kern="1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 b="1" kern="1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hiệm vụ:</a:t>
            </a:r>
            <a:r>
              <a:rPr lang="en-US" sz="2800" b="1" kern="1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Điền dấu thích hợp (&gt; , &lt; , =).</a:t>
            </a:r>
            <a:endParaRPr lang="en-US" sz="2800" b="1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2. </a:t>
            </a:r>
            <a:r>
              <a:rPr lang="vi-VN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 và nêu cách nhóm các số hạng để tính nhanh hơn.</a:t>
            </a:r>
            <a:endParaRPr lang="en-US" sz="2800" b="1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Question mark">
            <a:extLst>
              <a:ext uri="{FF2B5EF4-FFF2-40B4-BE49-F238E27FC236}">
                <a16:creationId xmlns:a16="http://schemas.microsoft.com/office/drawing/2014/main" id="{E79DF007-9F62-41CA-8FD5-2037B2089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1958" y="2397884"/>
            <a:ext cx="472112" cy="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10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0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A5E3B2-61DE-46ED-BA35-B541A95E073B}"/>
              </a:ext>
            </a:extLst>
          </p:cNvPr>
          <p:cNvSpPr/>
          <p:nvPr/>
        </p:nvSpPr>
        <p:spPr>
          <a:xfrm>
            <a:off x="2141872" y="453917"/>
            <a:ext cx="9459769" cy="830997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3: GIẢI TOÁN CÓ LỜI VĂN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3AD10-C799-4755-AFFD-272E991B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1" y="1584960"/>
            <a:ext cx="4907280" cy="3078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6438A3-E00B-4A0A-B4C5-FBDF5F9E199F}"/>
              </a:ext>
            </a:extLst>
          </p:cNvPr>
          <p:cNvSpPr/>
          <p:nvPr/>
        </p:nvSpPr>
        <p:spPr>
          <a:xfrm>
            <a:off x="5598158" y="1632894"/>
            <a:ext cx="6319521" cy="3215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 thứ Sáu, chú Sơn thu 73,5 </a:t>
            </a:r>
            <a:r>
              <a:rPr lang="vi-VN" sz="3200" b="1" i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vi-VN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sữa dê. Ngày thứ Bảy</a:t>
            </a:r>
            <a:r>
              <a:rPr 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kern="1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vi-VN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thu nhiều hơn </a:t>
            </a:r>
            <a:r>
              <a:rPr lang="en-US" sz="3200" b="1" kern="1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4,75</a:t>
            </a:r>
            <a:r>
              <a:rPr 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l.</a:t>
            </a:r>
            <a:r>
              <a:rPr lang="vi-VN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Hỏi cả hai ngày</a:t>
            </a:r>
            <a:r>
              <a:rPr 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Sơn</a:t>
            </a:r>
            <a:r>
              <a:rPr lang="vi-VN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thu được bao nhiêu l</a:t>
            </a:r>
            <a:r>
              <a:rPr lang="en-US" sz="3200" b="1" kern="1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vi-VN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kern="100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29EB2D-2545-47DE-B020-08D91D1B1F8D}"/>
              </a:ext>
            </a:extLst>
          </p:cNvPr>
          <p:cNvSpPr/>
          <p:nvPr/>
        </p:nvSpPr>
        <p:spPr>
          <a:xfrm>
            <a:off x="965199" y="4775602"/>
            <a:ext cx="9084927" cy="2597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	</a:t>
            </a:r>
            <a:r>
              <a:rPr lang="en-US" sz="2800" b="1" kern="1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 b="1" kern="1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hiệm vụ:</a:t>
            </a:r>
            <a:r>
              <a:rPr lang="en-US" sz="2800" b="1" kern="1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 tóm tắt.</a:t>
            </a:r>
            <a:endParaRPr lang="en-US" sz="2800" b="1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indent="457200" algn="just">
              <a:lnSpc>
                <a:spcPct val="150000"/>
              </a:lnSpc>
            </a:pPr>
            <a:r>
              <a:rPr lang="en-US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    2. </a:t>
            </a:r>
            <a:r>
              <a:rPr lang="vi-VN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Giải bài toán theo 2 bước.</a:t>
            </a:r>
            <a:endParaRPr lang="en-US" sz="2800" b="1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indent="457200" algn="just">
              <a:lnSpc>
                <a:spcPct val="150000"/>
              </a:lnSpc>
            </a:pPr>
            <a:r>
              <a:rPr lang="en-US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    3. </a:t>
            </a:r>
            <a:r>
              <a:rPr lang="vi-VN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Trình bày kết quả rõ ràng, đúng đơn vị.</a:t>
            </a:r>
            <a:endParaRPr lang="en-US" sz="2800" b="1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 descr="Closed book">
            <a:extLst>
              <a:ext uri="{FF2B5EF4-FFF2-40B4-BE49-F238E27FC236}">
                <a16:creationId xmlns:a16="http://schemas.microsoft.com/office/drawing/2014/main" id="{D7A4DAD0-6383-4CF1-BB35-BB18A98BE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1601" y="1543434"/>
            <a:ext cx="571037" cy="571037"/>
          </a:xfrm>
          <a:prstGeom prst="rect">
            <a:avLst/>
          </a:prstGeom>
        </p:spPr>
      </p:pic>
      <p:pic>
        <p:nvPicPr>
          <p:cNvPr id="11" name="Graphic 10" descr="List">
            <a:extLst>
              <a:ext uri="{FF2B5EF4-FFF2-40B4-BE49-F238E27FC236}">
                <a16:creationId xmlns:a16="http://schemas.microsoft.com/office/drawing/2014/main" id="{EB2A64BC-9B19-44D6-B93E-F1C37AC96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200" y="4917117"/>
            <a:ext cx="619358" cy="6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06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E99FEF-6B8E-4ED7-8263-05933E119FA2}"/>
              </a:ext>
            </a:extLst>
          </p:cNvPr>
          <p:cNvSpPr/>
          <p:nvPr/>
        </p:nvSpPr>
        <p:spPr>
          <a:xfrm>
            <a:off x="1743670" y="454517"/>
            <a:ext cx="8802410" cy="830997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4: ỨNG DỤNG THỰC TẾ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0D1B63-C6A1-4507-AE3F-62812E80FB39}"/>
              </a:ext>
            </a:extLst>
          </p:cNvPr>
          <p:cNvSpPr/>
          <p:nvPr/>
        </p:nvSpPr>
        <p:spPr>
          <a:xfrm>
            <a:off x="1169894" y="1705029"/>
            <a:ext cx="10206318" cy="2318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kern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Sân trường </a:t>
            </a:r>
            <a:r>
              <a:rPr lang="en-US" sz="3200" b="1" kern="1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3200" b="1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Võ Văn Dũng </a:t>
            </a:r>
            <a:r>
              <a:rPr lang="vi-VN" sz="3200" b="1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 chữ nhật có chiều rộng 17,5 m, chiều dài hơn chiều rộng 15 m. </a:t>
            </a:r>
            <a:r>
              <a:rPr lang="en-US" sz="3200" b="1" kern="1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3200" b="1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3200" b="1" kern="1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sân trường</a:t>
            </a:r>
            <a:r>
              <a:rPr lang="en-US" sz="3200" b="1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kern="1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200" b="1" kern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3D2095-E4D5-4211-899A-E7E397563DAA}"/>
              </a:ext>
            </a:extLst>
          </p:cNvPr>
          <p:cNvSpPr/>
          <p:nvPr/>
        </p:nvSpPr>
        <p:spPr>
          <a:xfrm>
            <a:off x="1169894" y="4451217"/>
            <a:ext cx="9950824" cy="1536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kern="1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 b="1" kern="1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hiệm vụ:</a:t>
            </a:r>
            <a:r>
              <a:rPr lang="en-US" sz="2800" b="1" kern="1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Vẽ sơ đồ minh họa.</a:t>
            </a:r>
            <a:endParaRPr lang="en-US" sz="2800" b="1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vi-VN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 chiều dài, sau đó tính chu vi.</a:t>
            </a:r>
            <a:endParaRPr lang="en-US" sz="2800" b="1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3. </a:t>
            </a:r>
            <a:r>
              <a:rPr lang="vi-VN" sz="28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 đáp số và đơn vị đo.</a:t>
            </a:r>
            <a:endParaRPr lang="en-US" sz="2800" b="1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15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494</TotalTime>
  <Words>619</Words>
  <Application>Microsoft Office PowerPoint</Application>
  <PresentationFormat>Màn hình rộng</PresentationFormat>
  <Paragraphs>60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15</vt:i4>
      </vt:variant>
    </vt:vector>
  </HeadingPairs>
  <TitlesOfParts>
    <vt:vector size="23" baseType="lpstr">
      <vt:lpstr>等线</vt:lpstr>
      <vt:lpstr>Arial</vt:lpstr>
      <vt:lpstr>Calibri</vt:lpstr>
      <vt:lpstr>Times New Roman</vt:lpstr>
      <vt:lpstr>Tw Cen MT</vt:lpstr>
      <vt:lpstr>Droplet</vt:lpstr>
      <vt:lpstr>Office 主题​​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Loan Nguyễn</cp:lastModifiedBy>
  <cp:revision>35</cp:revision>
  <dcterms:created xsi:type="dcterms:W3CDTF">2025-10-30T05:21:18Z</dcterms:created>
  <dcterms:modified xsi:type="dcterms:W3CDTF">2025-11-02T09:11:29Z</dcterms:modified>
</cp:coreProperties>
</file>