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25"/>
  </p:notesMasterIdLst>
  <p:sldIdLst>
    <p:sldId id="2007577196" r:id="rId6"/>
    <p:sldId id="263" r:id="rId7"/>
    <p:sldId id="295" r:id="rId8"/>
    <p:sldId id="7610" r:id="rId9"/>
    <p:sldId id="7608" r:id="rId10"/>
    <p:sldId id="7611" r:id="rId11"/>
    <p:sldId id="7612" r:id="rId12"/>
    <p:sldId id="435" r:id="rId13"/>
    <p:sldId id="265" r:id="rId14"/>
    <p:sldId id="271" r:id="rId15"/>
    <p:sldId id="2007577197" r:id="rId16"/>
    <p:sldId id="2632" r:id="rId17"/>
    <p:sldId id="2633" r:id="rId18"/>
    <p:sldId id="299" r:id="rId19"/>
    <p:sldId id="300" r:id="rId20"/>
    <p:sldId id="2634" r:id="rId21"/>
    <p:sldId id="2635" r:id="rId22"/>
    <p:sldId id="301" r:id="rId23"/>
    <p:sldId id="29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A4816-D451-4B92-84C5-79EC28912773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5FB2DF-897A-452A-A881-C28C92C01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78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55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071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863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0BD14-C576-14F8-C0DD-8D09F20D35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E12F2B-D341-8E8D-63F1-BD0809CD89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D917C7-BF96-9701-8485-419B53D6A2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06654-0029-F55B-1759-7A9EEA2B3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40440-68FE-6B68-493B-9B086EDB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332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F60F9-D159-C820-927A-121F040CF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6D9A55-A9CC-5455-4B5C-04D14A417A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27F56-E9BA-9CF1-21B4-674DF51F50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9064B-3695-6739-5C5E-A55B0AA69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BB2B7-356F-3D68-05B7-B8873E582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48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DD2BDD-8DE8-E417-D829-7CC88DF3C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3DA34-A72D-CC52-2932-AA95AC9248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3545B-B568-56C9-522F-0B5A11DA4F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4A8FE-4919-0EDD-0011-CC1FD80CF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A85B7-D435-1B63-81BC-2D9634E51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203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56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354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72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35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078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205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27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92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B74FE-4688-EE83-E42F-ED512D9F3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DEF7F-ACF8-3521-BE15-9B6249C5F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C0135-941D-4C3A-92F9-7B4C91E50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F6F62-E334-A3E3-62B2-58DCC7D3F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67424D-C4C2-6BFE-B4DB-50A4C3590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288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99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73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159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42792-698C-4F83-8FCE-D1DA7A387BB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5F8025-5987-4015-8987-C82B7F5F023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7310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42792-698C-4F83-8FCE-D1DA7A387BB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5F8025-5987-4015-8987-C82B7F5F023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5631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42792-698C-4F83-8FCE-D1DA7A387BB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5F8025-5987-4015-8987-C82B7F5F023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551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42792-698C-4F83-8FCE-D1DA7A387BB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5F8025-5987-4015-8987-C82B7F5F023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188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42792-698C-4F83-8FCE-D1DA7A387BB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5F8025-5987-4015-8987-C82B7F5F023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538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42792-698C-4F83-8FCE-D1DA7A387BB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5F8025-5987-4015-8987-C82B7F5F023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4680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42792-698C-4F83-8FCE-D1DA7A387BB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5F8025-5987-4015-8987-C82B7F5F023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180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B1AB5-3C34-5AC4-C969-7A481D86A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F24947-69CD-2D37-8D04-F2AC6DA89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F6DB8-76F3-1103-F771-A241BEB61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DEE86-45B1-7EAB-938D-6F340F396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8F711-3516-0DED-C3FE-A5F1FF587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2857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42792-698C-4F83-8FCE-D1DA7A387BB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5F8025-5987-4015-8987-C82B7F5F023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8944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42792-698C-4F83-8FCE-D1DA7A387BB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5F8025-5987-4015-8987-C82B7F5F023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2392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42792-698C-4F83-8FCE-D1DA7A387BB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5F8025-5987-4015-8987-C82B7F5F023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9485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42792-698C-4F83-8FCE-D1DA7A387BB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5F8025-5987-4015-8987-C82B7F5F023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6869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FBAE70-1DC8-4869-BAB8-36946FA33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47FE65-97E7-4D91-8DC6-0849DAEFE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3E5D7B-8CB8-4840-BC04-DB32ADD7B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A85048-E43A-4486-A8EF-3669E608D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C6DCD4-8DD9-443B-BC61-E127907C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2765418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D74003-EB0D-42A6-94D7-23CF14A47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C11C0A-2DF4-419E-9AEF-CB3C1CB57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C2D02D-38A9-48F7-9904-BFC92B0A1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42F73F-BCAB-4D6D-9734-E3986F65C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11AA22-1990-4051-B3F0-0453D8E40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617093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9EC6F3-AF31-474E-9C34-1C6344E8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E12F99-3E1A-4382-949F-CC90C5EE1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C0C217-BA0B-46B7-9A77-8534B58D8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5A10F5-8685-48B8-8574-EF5319BF7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BD264F-54D3-4252-9470-86529612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501953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BEB572-AD9F-4B82-83EB-A85A75198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36F982-4175-4F82-B234-0A1B94B38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37F03B1-ED2A-4134-8EC2-0A2A7DF3A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8724CB-6F7A-47E4-9DFD-22D18883D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BB19E7-E7DC-4E29-815C-78EA8CE5A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023E32-0933-4CAA-87B3-245F855C1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098657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18D920-F3B8-401C-A13B-FD426F5A5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D4831A-FE42-4151-8498-F9AC2D7F1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9BFE978-7DA1-4508-9A96-891528C57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ADB28B9-6807-4294-BB21-C96F9E4D3A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CC88FF4-0B67-4EE7-8E1D-4C5CBC0D9D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E8DA02-5EE8-4C13-AB3D-51B50427C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3D0BE6A-46AD-4DBD-BC27-06FCC555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6371F87-6101-493B-9241-82391C19C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38701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020EEC-086C-4096-91DD-5A97A6BDD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D824DEA-794B-4C03-B074-5E7E91CE8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73A5EB5-45B4-43D4-8E50-42618A9B0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4A234F4-78D5-48D5-8538-F06D7D7C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55660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3012B-26C9-6BE3-8391-A1993E75D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9282D-30D1-97B8-997B-CFB704D0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4BC96A-0F42-9C60-7CB3-0D757E4A2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5914C-14C1-51BD-13E8-C7AA06BC9A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D60203-7455-B504-8F9E-131420D9C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FCC169-825F-D151-24B9-44DB7FDBE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1348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EE9E0F-D22C-465E-B7A4-D7A627A2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82BD80-A5D3-4BF7-B30D-2B003E264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8DD7D4E-1C36-456F-9944-1EB0D658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068211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F2CE30-9E24-4CDE-B495-CF228FED4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A3A750-F11E-4D1A-AA61-7AC4764FC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F61592-31EF-4180-AEC2-453528A00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A066A4-5D37-45E6-A3BA-7E21B5880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763623-E8F3-4019-BBD9-AD1A7B2AC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F5724C-7F83-4654-9705-EE87AC915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645056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FF9D96-C06A-4DDE-949F-3655F8FEC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159E232-A10C-40D5-8583-C450C60C77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ABCC541-3E3C-4B26-A63C-3D21DB4F5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E7A232-1648-4480-86E6-AD83081F1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5C4265-2923-4878-9481-9ADC7DB0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BB11D3-519A-4A4F-8EFD-F5FC94D16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4910558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DED9F9-C31A-4A75-9B76-938040C3D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15AC40F-F7D4-4D2A-A859-2C0C36EEA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858260-D67F-4B74-9D5A-7B026D08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697B0C-8D23-4106-BBC9-B3FCD849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C1160E-F021-4FF7-AB43-732448770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682379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314B568-3B83-4D21-ADBD-2D31DF8934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E1E8BCD-6657-46B9-9C6D-6B7B8C5EF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180A45-8A71-4254-8DE4-2AD068E8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8D08D9-5EFB-43A2-B7CA-3FD392954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22A91C-1C4C-4E13-9F70-9A6F7414D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655293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42792-698C-4F83-8FCE-D1DA7A387BB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5F8025-5987-4015-8987-C82B7F5F023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5991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42792-698C-4F83-8FCE-D1DA7A387BB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5F8025-5987-4015-8987-C82B7F5F023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6662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42792-698C-4F83-8FCE-D1DA7A387BB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5F8025-5987-4015-8987-C82B7F5F023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3662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42792-698C-4F83-8FCE-D1DA7A387BB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5F8025-5987-4015-8987-C82B7F5F023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530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42792-698C-4F83-8FCE-D1DA7A387BB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5F8025-5987-4015-8987-C82B7F5F023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274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B2034-1299-44FE-E0AD-AB101946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AE8AA3-E701-4283-D2B6-31F3C4AB1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23F912-BF78-ED1A-0D4E-15356E9F07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9F3D48-8468-B4F2-8673-43336F597D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EC658B-5912-1C9D-5D57-6757F66B2A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647D4B-A813-D9D4-B3DB-F60AE2DD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43F98-B587-A674-8241-4498340AE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8CB4AB-9631-15FC-E0B6-D463D1086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866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42792-698C-4F83-8FCE-D1DA7A387BB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5F8025-5987-4015-8987-C82B7F5F023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6502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42792-698C-4F83-8FCE-D1DA7A387BB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5F8025-5987-4015-8987-C82B7F5F023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0609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42792-698C-4F83-8FCE-D1DA7A387BB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5F8025-5987-4015-8987-C82B7F5F023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8531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42792-698C-4F83-8FCE-D1DA7A387BB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5F8025-5987-4015-8987-C82B7F5F023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9953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42792-698C-4F83-8FCE-D1DA7A387BB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5F8025-5987-4015-8987-C82B7F5F023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9282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42792-698C-4F83-8FCE-D1DA7A387BB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5F8025-5987-4015-8987-C82B7F5F023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056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AC307-F3FA-38CC-03F2-1E1905F3A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E9E7B5-6002-5E00-4A12-6F8163A82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97C784-6275-06A9-E885-E36D2178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16E4E5-26FD-20D0-7827-C160939F8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54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E4F0B0-D446-AE3C-5A11-1E841DBBE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B1A62-C76C-2B2E-09E6-5D4632141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CDA849-EAD1-327D-79D3-417A371D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93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87CCC-C01C-386A-5F80-EB54DF40D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670B6-9AD7-095E-E5B4-44FF6EA6A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B08C7E-3123-C72F-B851-E4D82A350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496CA-972D-8539-CDBC-F8FD5F819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5EEAA3-0B50-7204-FABA-CC2310722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9822B-786C-C972-C242-D33326A2B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11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6C523-48E4-6B5F-FA1E-1064675D8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AD0E2E-6BB5-9AE2-2CAF-347C00FC16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4540FD-4949-5AF0-DB52-74018A4772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521E3-5A3E-0CEF-5B54-57843B425B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1EC2DF-B55D-1A81-069E-27061782F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9CE463-AE8E-3B16-C06C-F8081ED57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98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211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AB5A1265-316F-FBA3-A0E4-F64B494B633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FFCEF1-3216-004D-2955-B67520F5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75646-2828-DD4D-A085-E4C0DF176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18637-2043-BCD5-B20E-3AF7A54F9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572C-BD3D-4F5D-890C-7DE828D145EE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E6124-FC6D-23F7-FA7C-0CB4F314C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E4859-AD73-1471-4DEE-50FBC0231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10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42792-698C-4F83-8FCE-D1DA7A387BB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5F8025-5987-4015-8987-C82B7F5F023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886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E292811-99FC-4B40-BF7A-2011AB30C3C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B3EC14B-015B-4D0C-8DA0-4D5666D3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F4D8312-C9CC-495E-A9F8-B21F45E66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1FD467-629E-4F27-897B-86AF000FD4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68DE5-B4D3-4D65-AA79-156406646F5F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7A9103-7FBB-4D51-B494-B37D2ABA8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7A2AF7-19D9-4E2F-A82E-96610564E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89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42792-698C-4F83-8FCE-D1DA7A387BB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5F8025-5987-4015-8987-C82B7F5F023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101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f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f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fif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fif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f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f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f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28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microsoft.com/office/2007/relationships/hdphoto" Target="../media/hdphoto4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NUL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40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gif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NUL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40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gif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NUL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40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gif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812800" y="1293284"/>
            <a:ext cx="10769600" cy="23854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000082"/>
                    </a:gs>
                    <a:gs pos="14999">
                      <a:srgbClr val="66008F"/>
                    </a:gs>
                    <a:gs pos="32500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0">
                      <a:srgbClr val="FF0000"/>
                    </a:gs>
                    <a:gs pos="67500">
                      <a:srgbClr val="BA0066"/>
                    </a:gs>
                    <a:gs pos="85001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/>
                <a:uLnTx/>
                <a:uFillTx/>
                <a:latin typeface="Arial"/>
                <a:ea typeface="+mn-ea"/>
                <a:cs typeface="Arial"/>
              </a:rPr>
              <a:t>NHIỆT LIỆTCHÀO MỪNG QUÝ THẦY CÔ VỀ DỰ GIỜ, THĂM LỚP. </a:t>
            </a:r>
          </a:p>
        </p:txBody>
      </p:sp>
      <p:pic>
        <p:nvPicPr>
          <p:cNvPr id="3076" name="Picture 12" descr="Copy (2) of !c_lite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14400" y="609600"/>
            <a:ext cx="104648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6" descr="!danc_c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8751"/>
            <a:ext cx="147531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7" descr="!danc_c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687" y="5334000"/>
            <a:ext cx="1475316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53" descr="imag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840">
            <a:off x="10627784" y="649819"/>
            <a:ext cx="1422400" cy="145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1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5410202"/>
            <a:ext cx="1066800" cy="7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21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876802"/>
            <a:ext cx="1066800" cy="7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21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6248402"/>
            <a:ext cx="1066800" cy="7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21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248402"/>
            <a:ext cx="1066800" cy="7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21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5943602"/>
            <a:ext cx="1066800" cy="7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21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876802"/>
            <a:ext cx="1066800" cy="7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21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0" y="4419602"/>
            <a:ext cx="1066800" cy="7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21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2133602"/>
            <a:ext cx="1066800" cy="7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21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00602"/>
            <a:ext cx="1066800" cy="7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21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5105402"/>
            <a:ext cx="1066800" cy="7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21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90802"/>
            <a:ext cx="1066800" cy="7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21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133602"/>
            <a:ext cx="1066800" cy="7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21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838202"/>
            <a:ext cx="1066800" cy="7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1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914402"/>
            <a:ext cx="1066800" cy="7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1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838202"/>
            <a:ext cx="1066800" cy="7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21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524002"/>
            <a:ext cx="1066800" cy="7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21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800" y="609601"/>
            <a:ext cx="1066800" cy="7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1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1905002"/>
            <a:ext cx="1066800" cy="7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6" descr="sun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228600"/>
            <a:ext cx="2540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9" name="Picture 53" descr="imag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840">
            <a:off x="91017" y="3572935"/>
            <a:ext cx="142240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" name="TextBox 2"/>
          <p:cNvSpPr txBox="1">
            <a:spLocks noChangeArrowheads="1"/>
          </p:cNvSpPr>
          <p:nvPr/>
        </p:nvSpPr>
        <p:spPr bwMode="auto">
          <a:xfrm>
            <a:off x="1998134" y="5763686"/>
            <a:ext cx="9872133" cy="78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9" rIns="121917" bIns="6095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43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3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Thúy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Loan</a:t>
            </a:r>
          </a:p>
        </p:txBody>
      </p:sp>
      <p:sp>
        <p:nvSpPr>
          <p:cNvPr id="2079" name="Text Box 57"/>
          <p:cNvSpPr txBox="1">
            <a:spLocks noChangeArrowheads="1"/>
          </p:cNvSpPr>
          <p:nvPr/>
        </p:nvSpPr>
        <p:spPr bwMode="auto">
          <a:xfrm>
            <a:off x="203200" y="131235"/>
            <a:ext cx="10814054" cy="78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9" rIns="121917" bIns="6095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VÕ VĂN DŨNG</a:t>
            </a:r>
          </a:p>
        </p:txBody>
      </p:sp>
      <p:sp>
        <p:nvSpPr>
          <p:cNvPr id="2106" name="Text Box 58"/>
          <p:cNvSpPr txBox="1">
            <a:spLocks noChangeArrowheads="1"/>
          </p:cNvSpPr>
          <p:nvPr/>
        </p:nvSpPr>
        <p:spPr bwMode="auto">
          <a:xfrm>
            <a:off x="4790017" y="4883153"/>
            <a:ext cx="3454400" cy="78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121917" tIns="60959" rIns="121917" bIns="6095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LỚP: </a:t>
            </a:r>
            <a:r>
              <a:rPr lang="vi-VN" sz="4300" b="1" dirty="0">
                <a:solidFill>
                  <a:srgbClr val="000099"/>
                </a:solidFill>
                <a:latin typeface="Times New Roman" pitchFamily="18" charset="0"/>
              </a:rPr>
              <a:t>5B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03" name="AutoShape 28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17" tIns="60959" rIns="121917" bIns="6095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 Box 58">
            <a:extLst>
              <a:ext uri="{FF2B5EF4-FFF2-40B4-BE49-F238E27FC236}">
                <a16:creationId xmlns:a16="http://schemas.microsoft.com/office/drawing/2014/main" id="{82D830ED-7C81-60D6-4FB8-55C28166B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5600" y="3581216"/>
            <a:ext cx="3454401" cy="78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21917" tIns="60959" rIns="121917" bIns="6095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300" b="1">
                <a:solidFill>
                  <a:srgbClr val="000099"/>
                </a:solidFill>
                <a:latin typeface="Times New Roman" pitchFamily="18" charset="0"/>
              </a:rPr>
              <a:t>Môn : Toán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6775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B7FC96A-1D50-8CA4-EBD0-6ABE1B52D060}"/>
              </a:ext>
            </a:extLst>
          </p:cNvPr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" name="Nhóm 14">
            <a:extLst>
              <a:ext uri="{FF2B5EF4-FFF2-40B4-BE49-F238E27FC236}">
                <a16:creationId xmlns:a16="http://schemas.microsoft.com/office/drawing/2014/main" id="{D15DA55A-37E5-875F-F29C-140A025FB065}"/>
              </a:ext>
            </a:extLst>
          </p:cNvPr>
          <p:cNvGrpSpPr/>
          <p:nvPr/>
        </p:nvGrpSpPr>
        <p:grpSpPr>
          <a:xfrm>
            <a:off x="776733" y="511280"/>
            <a:ext cx="10828969" cy="769441"/>
            <a:chOff x="890133" y="539870"/>
            <a:chExt cx="10828969" cy="769441"/>
          </a:xfrm>
        </p:grpSpPr>
        <p:grpSp>
          <p:nvGrpSpPr>
            <p:cNvPr id="9" name="Nhóm 15">
              <a:extLst>
                <a:ext uri="{FF2B5EF4-FFF2-40B4-BE49-F238E27FC236}">
                  <a16:creationId xmlns:a16="http://schemas.microsoft.com/office/drawing/2014/main" id="{50BE2888-CE74-650B-D243-2398FAED606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11" name="Oval 22">
                <a:extLst>
                  <a:ext uri="{FF2B5EF4-FFF2-40B4-BE49-F238E27FC236}">
                    <a16:creationId xmlns:a16="http://schemas.microsoft.com/office/drawing/2014/main" id="{ABD61059-7725-83D1-2788-7D3AA3BC955A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2" name="TextBox 23">
                <a:extLst>
                  <a:ext uri="{FF2B5EF4-FFF2-40B4-BE49-F238E27FC236}">
                    <a16:creationId xmlns:a16="http://schemas.microsoft.com/office/drawing/2014/main" id="{4A749418-A5E0-88F5-37FE-53D433DA409F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id="{05FADF12-03FC-5503-2AA9-B0F599AEC8F2}"/>
                </a:ext>
              </a:extLst>
            </p:cNvPr>
            <p:cNvSpPr txBox="1"/>
            <p:nvPr/>
          </p:nvSpPr>
          <p:spPr>
            <a:xfrm>
              <a:off x="1537852" y="539870"/>
              <a:ext cx="101812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6BE092A-27C4-DA66-85D2-5DD46A2197EF}"/>
              </a:ext>
            </a:extLst>
          </p:cNvPr>
          <p:cNvGrpSpPr/>
          <p:nvPr/>
        </p:nvGrpSpPr>
        <p:grpSpPr>
          <a:xfrm>
            <a:off x="495301" y="1619250"/>
            <a:ext cx="11401424" cy="741581"/>
            <a:chOff x="495301" y="1619250"/>
            <a:chExt cx="11401424" cy="74158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C61AFFD-733C-E018-6172-796AB414B272}"/>
                </a:ext>
              </a:extLst>
            </p:cNvPr>
            <p:cNvSpPr txBox="1"/>
            <p:nvPr/>
          </p:nvSpPr>
          <p:spPr>
            <a:xfrm>
              <a:off x="495301" y="1619250"/>
              <a:ext cx="472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6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yến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kg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D42513-BA28-BF11-7F6D-FBDF5AB6597E}"/>
                </a:ext>
              </a:extLst>
            </p:cNvPr>
            <p:cNvSpPr txBox="1"/>
            <p:nvPr/>
          </p:nvSpPr>
          <p:spPr>
            <a:xfrm>
              <a:off x="5200650" y="1676400"/>
              <a:ext cx="3152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kg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3F554D2-1D57-F4ED-2FD0-48624DA1B7B9}"/>
                </a:ext>
              </a:extLst>
            </p:cNvPr>
            <p:cNvSpPr txBox="1"/>
            <p:nvPr/>
          </p:nvSpPr>
          <p:spPr>
            <a:xfrm>
              <a:off x="8629651" y="1714500"/>
              <a:ext cx="32670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kg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B5E281-6EE3-7FD6-60C9-5658A9CE5A4C}"/>
              </a:ext>
            </a:extLst>
          </p:cNvPr>
          <p:cNvGrpSpPr/>
          <p:nvPr/>
        </p:nvGrpSpPr>
        <p:grpSpPr>
          <a:xfrm>
            <a:off x="438151" y="2867025"/>
            <a:ext cx="11496674" cy="741581"/>
            <a:chOff x="438151" y="2695575"/>
            <a:chExt cx="11496674" cy="74158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0620EAE-B681-E354-C4CE-A0323EDEB747}"/>
                </a:ext>
              </a:extLst>
            </p:cNvPr>
            <p:cNvSpPr txBox="1"/>
            <p:nvPr/>
          </p:nvSpPr>
          <p:spPr>
            <a:xfrm>
              <a:off x="438151" y="2790825"/>
              <a:ext cx="34385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5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C787BD0-58CC-6412-891C-133C21A2FB7B}"/>
                </a:ext>
              </a:extLst>
            </p:cNvPr>
            <p:cNvSpPr txBox="1"/>
            <p:nvPr/>
          </p:nvSpPr>
          <p:spPr>
            <a:xfrm>
              <a:off x="5181600" y="2733675"/>
              <a:ext cx="32194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yến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0FB817-3D96-DCBD-C164-7FBBB316FC53}"/>
                </a:ext>
              </a:extLst>
            </p:cNvPr>
            <p:cNvSpPr txBox="1"/>
            <p:nvPr/>
          </p:nvSpPr>
          <p:spPr>
            <a:xfrm>
              <a:off x="8715376" y="2695575"/>
              <a:ext cx="32194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yến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5784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55A15-8BAA-6BAB-9DBB-6DF24B204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00CABFCE-BCFF-C1B3-E0DA-20F873CF3D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7FD51544-7D78-2B2D-83F3-DABDED91A004}"/>
              </a:ext>
            </a:extLst>
          </p:cNvPr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" name="Nhóm 14">
            <a:extLst>
              <a:ext uri="{FF2B5EF4-FFF2-40B4-BE49-F238E27FC236}">
                <a16:creationId xmlns:a16="http://schemas.microsoft.com/office/drawing/2014/main" id="{750D8F17-8232-0717-2F2E-93446311E6D9}"/>
              </a:ext>
            </a:extLst>
          </p:cNvPr>
          <p:cNvGrpSpPr/>
          <p:nvPr/>
        </p:nvGrpSpPr>
        <p:grpSpPr>
          <a:xfrm>
            <a:off x="776733" y="511280"/>
            <a:ext cx="10828969" cy="769441"/>
            <a:chOff x="890133" y="539870"/>
            <a:chExt cx="10828969" cy="769441"/>
          </a:xfrm>
        </p:grpSpPr>
        <p:grpSp>
          <p:nvGrpSpPr>
            <p:cNvPr id="9" name="Nhóm 15">
              <a:extLst>
                <a:ext uri="{FF2B5EF4-FFF2-40B4-BE49-F238E27FC236}">
                  <a16:creationId xmlns:a16="http://schemas.microsoft.com/office/drawing/2014/main" id="{8DD11A91-4AA0-A096-1C80-F8AFA3B9F8CF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11" name="Oval 22">
                <a:extLst>
                  <a:ext uri="{FF2B5EF4-FFF2-40B4-BE49-F238E27FC236}">
                    <a16:creationId xmlns:a16="http://schemas.microsoft.com/office/drawing/2014/main" id="{949E0A9C-86F3-B667-573F-B7410BE06D13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2" name="TextBox 23">
                <a:extLst>
                  <a:ext uri="{FF2B5EF4-FFF2-40B4-BE49-F238E27FC236}">
                    <a16:creationId xmlns:a16="http://schemas.microsoft.com/office/drawing/2014/main" id="{A67298BA-31D0-50F2-3918-02E82506BACF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id="{3F4A4595-5A39-00DA-C399-BBD677027097}"/>
                </a:ext>
              </a:extLst>
            </p:cNvPr>
            <p:cNvSpPr txBox="1"/>
            <p:nvPr/>
          </p:nvSpPr>
          <p:spPr>
            <a:xfrm>
              <a:off x="1537852" y="539870"/>
              <a:ext cx="101812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07EEF33-53DA-81FF-124A-2A79D0618E40}"/>
              </a:ext>
            </a:extLst>
          </p:cNvPr>
          <p:cNvGrpSpPr/>
          <p:nvPr/>
        </p:nvGrpSpPr>
        <p:grpSpPr>
          <a:xfrm>
            <a:off x="495301" y="1619250"/>
            <a:ext cx="11401424" cy="741581"/>
            <a:chOff x="495301" y="1619250"/>
            <a:chExt cx="11401424" cy="74158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D3A524A-9D2E-35C5-07D2-1AC46FCE29F0}"/>
                </a:ext>
              </a:extLst>
            </p:cNvPr>
            <p:cNvSpPr txBox="1"/>
            <p:nvPr/>
          </p:nvSpPr>
          <p:spPr>
            <a:xfrm>
              <a:off x="495301" y="1619250"/>
              <a:ext cx="472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6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yến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kg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BC1837A-37D5-B398-819C-8D707EBD8DAB}"/>
                </a:ext>
              </a:extLst>
            </p:cNvPr>
            <p:cNvSpPr txBox="1"/>
            <p:nvPr/>
          </p:nvSpPr>
          <p:spPr>
            <a:xfrm>
              <a:off x="5200650" y="1676400"/>
              <a:ext cx="3152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kg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16C6AF-E2BD-F245-6553-06422CDEBC92}"/>
                </a:ext>
              </a:extLst>
            </p:cNvPr>
            <p:cNvSpPr txBox="1"/>
            <p:nvPr/>
          </p:nvSpPr>
          <p:spPr>
            <a:xfrm>
              <a:off x="8629651" y="1714500"/>
              <a:ext cx="32670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kg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4B77B8B-CEAC-0315-78F8-D0ACE1CD85D4}"/>
                </a:ext>
              </a:extLst>
            </p:cNvPr>
            <p:cNvSpPr/>
            <p:nvPr/>
          </p:nvSpPr>
          <p:spPr>
            <a:xfrm>
              <a:off x="2562225" y="1714500"/>
              <a:ext cx="704850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82C3920-F2A5-3AF1-D16C-D8D02C04F706}"/>
                </a:ext>
              </a:extLst>
            </p:cNvPr>
            <p:cNvSpPr/>
            <p:nvPr/>
          </p:nvSpPr>
          <p:spPr>
            <a:xfrm>
              <a:off x="6448425" y="1771650"/>
              <a:ext cx="704850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097CE889-F52C-2716-AE8B-1B68AB5F3206}"/>
                </a:ext>
              </a:extLst>
            </p:cNvPr>
            <p:cNvSpPr/>
            <p:nvPr/>
          </p:nvSpPr>
          <p:spPr>
            <a:xfrm>
              <a:off x="10163174" y="1790700"/>
              <a:ext cx="923925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C1F0E7-DAED-FB27-A30C-6FD343250121}"/>
              </a:ext>
            </a:extLst>
          </p:cNvPr>
          <p:cNvGrpSpPr/>
          <p:nvPr/>
        </p:nvGrpSpPr>
        <p:grpSpPr>
          <a:xfrm>
            <a:off x="438151" y="2867025"/>
            <a:ext cx="11496674" cy="741581"/>
            <a:chOff x="438151" y="2695575"/>
            <a:chExt cx="11496674" cy="74158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1103D13-6C34-D42B-96CC-0CAFFEB55765}"/>
                </a:ext>
              </a:extLst>
            </p:cNvPr>
            <p:cNvSpPr txBox="1"/>
            <p:nvPr/>
          </p:nvSpPr>
          <p:spPr>
            <a:xfrm>
              <a:off x="438151" y="2790825"/>
              <a:ext cx="34385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5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877F314-2BB8-3509-B64A-74CAACC7E24D}"/>
                </a:ext>
              </a:extLst>
            </p:cNvPr>
            <p:cNvSpPr txBox="1"/>
            <p:nvPr/>
          </p:nvSpPr>
          <p:spPr>
            <a:xfrm>
              <a:off x="5181600" y="2733675"/>
              <a:ext cx="32194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yến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B057993-8690-69CA-C94F-AF04DE8E10CD}"/>
                </a:ext>
              </a:extLst>
            </p:cNvPr>
            <p:cNvSpPr txBox="1"/>
            <p:nvPr/>
          </p:nvSpPr>
          <p:spPr>
            <a:xfrm>
              <a:off x="8715376" y="2695575"/>
              <a:ext cx="32194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yến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4E11EA0-FAD5-A462-3C40-2329E8ADA6D0}"/>
                </a:ext>
              </a:extLst>
            </p:cNvPr>
            <p:cNvSpPr/>
            <p:nvPr/>
          </p:nvSpPr>
          <p:spPr>
            <a:xfrm>
              <a:off x="2514600" y="2876550"/>
              <a:ext cx="704850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D4AF95F-9A16-9293-FF73-6CCAC8087C15}"/>
                </a:ext>
              </a:extLst>
            </p:cNvPr>
            <p:cNvSpPr/>
            <p:nvPr/>
          </p:nvSpPr>
          <p:spPr>
            <a:xfrm>
              <a:off x="6724650" y="2809875"/>
              <a:ext cx="704850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E41856DD-70D3-CF7C-BAD3-8F9F4FFAB219}"/>
                </a:ext>
              </a:extLst>
            </p:cNvPr>
            <p:cNvSpPr/>
            <p:nvPr/>
          </p:nvSpPr>
          <p:spPr>
            <a:xfrm>
              <a:off x="9972675" y="2790825"/>
              <a:ext cx="704850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7B05DBF-E9F4-9C63-3069-D9275E1D30CE}"/>
              </a:ext>
            </a:extLst>
          </p:cNvPr>
          <p:cNvSpPr/>
          <p:nvPr/>
        </p:nvSpPr>
        <p:spPr>
          <a:xfrm>
            <a:off x="2562225" y="1704975"/>
            <a:ext cx="70485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28794A7-C114-36AF-66B2-E3E25EED9323}"/>
              </a:ext>
            </a:extLst>
          </p:cNvPr>
          <p:cNvSpPr/>
          <p:nvPr/>
        </p:nvSpPr>
        <p:spPr>
          <a:xfrm>
            <a:off x="6410325" y="1743075"/>
            <a:ext cx="857250" cy="5524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B9C367E-166F-DEBB-D8B9-5A31A478EFB8}"/>
              </a:ext>
            </a:extLst>
          </p:cNvPr>
          <p:cNvSpPr/>
          <p:nvPr/>
        </p:nvSpPr>
        <p:spPr>
          <a:xfrm>
            <a:off x="10115550" y="1790700"/>
            <a:ext cx="9906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2 000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C4FEE53-574B-462F-D91A-F9F799A49F52}"/>
              </a:ext>
            </a:extLst>
          </p:cNvPr>
          <p:cNvSpPr/>
          <p:nvPr/>
        </p:nvSpPr>
        <p:spPr>
          <a:xfrm>
            <a:off x="2514600" y="3048000"/>
            <a:ext cx="70485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50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7B75A7D-0DDB-0C14-9F54-FE25A8B6F9CA}"/>
              </a:ext>
            </a:extLst>
          </p:cNvPr>
          <p:cNvSpPr/>
          <p:nvPr/>
        </p:nvSpPr>
        <p:spPr>
          <a:xfrm>
            <a:off x="6705599" y="2971799"/>
            <a:ext cx="752475" cy="5238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4696B95-FAFB-BAD6-D1C4-B8A3CD97DB3B}"/>
              </a:ext>
            </a:extLst>
          </p:cNvPr>
          <p:cNvSpPr/>
          <p:nvPr/>
        </p:nvSpPr>
        <p:spPr>
          <a:xfrm>
            <a:off x="9972675" y="2952750"/>
            <a:ext cx="70485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36982023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B7FC96A-1D50-8CA4-EBD0-6ABE1B52D060}"/>
              </a:ext>
            </a:extLst>
          </p:cNvPr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" name="Nhóm 14">
            <a:extLst>
              <a:ext uri="{FF2B5EF4-FFF2-40B4-BE49-F238E27FC236}">
                <a16:creationId xmlns:a16="http://schemas.microsoft.com/office/drawing/2014/main" id="{D15DA55A-37E5-875F-F29C-140A025FB065}"/>
              </a:ext>
            </a:extLst>
          </p:cNvPr>
          <p:cNvGrpSpPr/>
          <p:nvPr/>
        </p:nvGrpSpPr>
        <p:grpSpPr>
          <a:xfrm>
            <a:off x="776733" y="511280"/>
            <a:ext cx="10828969" cy="769441"/>
            <a:chOff x="890133" y="539870"/>
            <a:chExt cx="10828969" cy="769441"/>
          </a:xfrm>
        </p:grpSpPr>
        <p:grpSp>
          <p:nvGrpSpPr>
            <p:cNvPr id="9" name="Nhóm 15">
              <a:extLst>
                <a:ext uri="{FF2B5EF4-FFF2-40B4-BE49-F238E27FC236}">
                  <a16:creationId xmlns:a16="http://schemas.microsoft.com/office/drawing/2014/main" id="{50BE2888-CE74-650B-D243-2398FAED606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11" name="Oval 22">
                <a:extLst>
                  <a:ext uri="{FF2B5EF4-FFF2-40B4-BE49-F238E27FC236}">
                    <a16:creationId xmlns:a16="http://schemas.microsoft.com/office/drawing/2014/main" id="{ABD61059-7725-83D1-2788-7D3AA3BC955A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2" name="TextBox 23">
                <a:extLst>
                  <a:ext uri="{FF2B5EF4-FFF2-40B4-BE49-F238E27FC236}">
                    <a16:creationId xmlns:a16="http://schemas.microsoft.com/office/drawing/2014/main" id="{4A749418-A5E0-88F5-37FE-53D433DA409F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id="{05FADF12-03FC-5503-2AA9-B0F599AEC8F2}"/>
                </a:ext>
              </a:extLst>
            </p:cNvPr>
            <p:cNvSpPr txBox="1"/>
            <p:nvPr/>
          </p:nvSpPr>
          <p:spPr>
            <a:xfrm>
              <a:off x="1537852" y="539870"/>
              <a:ext cx="101812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các góc như hình vẽ dưới đây.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D7F111C-5DBA-2D87-CE69-9B250FAB9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4050" y="1257779"/>
            <a:ext cx="8220074" cy="26247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6C8BE9-E23E-0F18-E5C3-02D1DC5B8E60}"/>
              </a:ext>
            </a:extLst>
          </p:cNvPr>
          <p:cNvSpPr txBox="1"/>
          <p:nvPr/>
        </p:nvSpPr>
        <p:spPr>
          <a:xfrm>
            <a:off x="781051" y="4314825"/>
            <a:ext cx="107346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        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;        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;         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tù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;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góc bẹt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1A29BF-8AE5-C9E2-5787-2FF17B4FC333}"/>
              </a:ext>
            </a:extLst>
          </p:cNvPr>
          <p:cNvSpPr/>
          <p:nvPr/>
        </p:nvSpPr>
        <p:spPr>
          <a:xfrm>
            <a:off x="4562475" y="4791075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0177079-DEC6-0504-58D4-8055EC68FEC6}"/>
              </a:ext>
            </a:extLst>
          </p:cNvPr>
          <p:cNvSpPr/>
          <p:nvPr/>
        </p:nvSpPr>
        <p:spPr>
          <a:xfrm>
            <a:off x="6991350" y="4810125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44ABAEC-8CD7-5CD5-5E05-F5D5D94BB09A}"/>
              </a:ext>
            </a:extLst>
          </p:cNvPr>
          <p:cNvSpPr/>
          <p:nvPr/>
        </p:nvSpPr>
        <p:spPr>
          <a:xfrm>
            <a:off x="9315450" y="4819650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2014A53-DB13-D241-F493-C3BEFC1CF235}"/>
              </a:ext>
            </a:extLst>
          </p:cNvPr>
          <p:cNvSpPr/>
          <p:nvPr/>
        </p:nvSpPr>
        <p:spPr>
          <a:xfrm>
            <a:off x="4547445" y="4810125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F8A5C41-5E8A-27A7-3B80-F07428635370}"/>
              </a:ext>
            </a:extLst>
          </p:cNvPr>
          <p:cNvSpPr/>
          <p:nvPr/>
        </p:nvSpPr>
        <p:spPr>
          <a:xfrm>
            <a:off x="6991350" y="4819650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3B5ACDA-713F-64DE-2D56-71EB938FCC1E}"/>
              </a:ext>
            </a:extLst>
          </p:cNvPr>
          <p:cNvSpPr/>
          <p:nvPr/>
        </p:nvSpPr>
        <p:spPr>
          <a:xfrm>
            <a:off x="9315450" y="4829175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3" name="Rectangle: Rounded Corners 34">
            <a:extLst>
              <a:ext uri="{FF2B5EF4-FFF2-40B4-BE49-F238E27FC236}">
                <a16:creationId xmlns:a16="http://schemas.microsoft.com/office/drawing/2014/main" id="{FC0FE61E-384D-63B5-37EE-BD5B6C55CE76}"/>
              </a:ext>
            </a:extLst>
          </p:cNvPr>
          <p:cNvSpPr/>
          <p:nvPr/>
        </p:nvSpPr>
        <p:spPr>
          <a:xfrm>
            <a:off x="1924050" y="5281307"/>
            <a:ext cx="512512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  <a:p>
            <a:pPr algn="ctr"/>
            <a:endParaRPr lang="vi-VN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6129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B7FC96A-1D50-8CA4-EBD0-6ABE1B52D060}"/>
              </a:ext>
            </a:extLst>
          </p:cNvPr>
          <p:cNvSpPr/>
          <p:nvPr/>
        </p:nvSpPr>
        <p:spPr>
          <a:xfrm>
            <a:off x="360482" y="247650"/>
            <a:ext cx="11471036" cy="6253423"/>
          </a:xfrm>
          <a:custGeom>
            <a:avLst/>
            <a:gdLst>
              <a:gd name="connsiteX0" fmla="*/ 0 w 11471036"/>
              <a:gd name="connsiteY0" fmla="*/ 1042258 h 6253423"/>
              <a:gd name="connsiteX1" fmla="*/ 1042258 w 11471036"/>
              <a:gd name="connsiteY1" fmla="*/ 0 h 6253423"/>
              <a:gd name="connsiteX2" fmla="*/ 10428778 w 11471036"/>
              <a:gd name="connsiteY2" fmla="*/ 0 h 6253423"/>
              <a:gd name="connsiteX3" fmla="*/ 11471036 w 11471036"/>
              <a:gd name="connsiteY3" fmla="*/ 1042258 h 6253423"/>
              <a:gd name="connsiteX4" fmla="*/ 11471036 w 11471036"/>
              <a:gd name="connsiteY4" fmla="*/ 5211165 h 6253423"/>
              <a:gd name="connsiteX5" fmla="*/ 10428778 w 11471036"/>
              <a:gd name="connsiteY5" fmla="*/ 6253423 h 6253423"/>
              <a:gd name="connsiteX6" fmla="*/ 1042258 w 11471036"/>
              <a:gd name="connsiteY6" fmla="*/ 6253423 h 6253423"/>
              <a:gd name="connsiteX7" fmla="*/ 0 w 11471036"/>
              <a:gd name="connsiteY7" fmla="*/ 5211165 h 6253423"/>
              <a:gd name="connsiteX8" fmla="*/ 0 w 11471036"/>
              <a:gd name="connsiteY8" fmla="*/ 1042258 h 6253423"/>
              <a:gd name="connsiteX0" fmla="*/ 0 w 11471036"/>
              <a:gd name="connsiteY0" fmla="*/ 1042258 h 6253423"/>
              <a:gd name="connsiteX1" fmla="*/ 1042258 w 11471036"/>
              <a:gd name="connsiteY1" fmla="*/ 0 h 6253423"/>
              <a:gd name="connsiteX2" fmla="*/ 10428778 w 11471036"/>
              <a:gd name="connsiteY2" fmla="*/ 0 h 6253423"/>
              <a:gd name="connsiteX3" fmla="*/ 11471036 w 11471036"/>
              <a:gd name="connsiteY3" fmla="*/ 1042258 h 6253423"/>
              <a:gd name="connsiteX4" fmla="*/ 11471036 w 11471036"/>
              <a:gd name="connsiteY4" fmla="*/ 5211165 h 6253423"/>
              <a:gd name="connsiteX5" fmla="*/ 10428778 w 11471036"/>
              <a:gd name="connsiteY5" fmla="*/ 6253423 h 6253423"/>
              <a:gd name="connsiteX6" fmla="*/ 1042258 w 11471036"/>
              <a:gd name="connsiteY6" fmla="*/ 6253423 h 6253423"/>
              <a:gd name="connsiteX7" fmla="*/ 0 w 11471036"/>
              <a:gd name="connsiteY7" fmla="*/ 5211165 h 6253423"/>
              <a:gd name="connsiteX8" fmla="*/ 0 w 11471036"/>
              <a:gd name="connsiteY8" fmla="*/ 1042258 h 6253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253423" fill="none" extrusionOk="0">
                <a:moveTo>
                  <a:pt x="0" y="1042258"/>
                </a:moveTo>
                <a:cubicBezTo>
                  <a:pt x="-167903" y="477075"/>
                  <a:pt x="459279" y="41775"/>
                  <a:pt x="1042258" y="0"/>
                </a:cubicBezTo>
                <a:cubicBezTo>
                  <a:pt x="2172265" y="494059"/>
                  <a:pt x="6319198" y="-248720"/>
                  <a:pt x="10428778" y="0"/>
                </a:cubicBezTo>
                <a:cubicBezTo>
                  <a:pt x="11053778" y="-65136"/>
                  <a:pt x="11636642" y="515387"/>
                  <a:pt x="11471036" y="1042258"/>
                </a:cubicBezTo>
                <a:cubicBezTo>
                  <a:pt x="11545448" y="2464359"/>
                  <a:pt x="11534691" y="4384306"/>
                  <a:pt x="11471036" y="5211165"/>
                </a:cubicBezTo>
                <a:cubicBezTo>
                  <a:pt x="11379464" y="5750966"/>
                  <a:pt x="10870997" y="6312257"/>
                  <a:pt x="10428778" y="6253423"/>
                </a:cubicBezTo>
                <a:cubicBezTo>
                  <a:pt x="6593572" y="6458669"/>
                  <a:pt x="3460203" y="6038002"/>
                  <a:pt x="1042258" y="6253423"/>
                </a:cubicBezTo>
                <a:cubicBezTo>
                  <a:pt x="446084" y="6411254"/>
                  <a:pt x="-128129" y="5897109"/>
                  <a:pt x="0" y="5211165"/>
                </a:cubicBezTo>
                <a:cubicBezTo>
                  <a:pt x="53466" y="3724657"/>
                  <a:pt x="44546" y="1963386"/>
                  <a:pt x="0" y="1042258"/>
                </a:cubicBezTo>
                <a:close/>
              </a:path>
              <a:path w="11471036" h="6253423" stroke="0" extrusionOk="0">
                <a:moveTo>
                  <a:pt x="0" y="1042258"/>
                </a:moveTo>
                <a:cubicBezTo>
                  <a:pt x="68273" y="524930"/>
                  <a:pt x="584876" y="6279"/>
                  <a:pt x="1042258" y="0"/>
                </a:cubicBezTo>
                <a:cubicBezTo>
                  <a:pt x="1973532" y="-218029"/>
                  <a:pt x="7282951" y="122218"/>
                  <a:pt x="10428778" y="0"/>
                </a:cubicBezTo>
                <a:cubicBezTo>
                  <a:pt x="10997703" y="-40243"/>
                  <a:pt x="11363366" y="581117"/>
                  <a:pt x="11471036" y="1042258"/>
                </a:cubicBezTo>
                <a:cubicBezTo>
                  <a:pt x="11537385" y="2606276"/>
                  <a:pt x="11598560" y="4579854"/>
                  <a:pt x="11471036" y="5211165"/>
                </a:cubicBezTo>
                <a:cubicBezTo>
                  <a:pt x="11522310" y="5899872"/>
                  <a:pt x="10935146" y="6248195"/>
                  <a:pt x="10428778" y="6253423"/>
                </a:cubicBezTo>
                <a:cubicBezTo>
                  <a:pt x="7227446" y="6084392"/>
                  <a:pt x="3930394" y="6335551"/>
                  <a:pt x="1042258" y="6253423"/>
                </a:cubicBezTo>
                <a:cubicBezTo>
                  <a:pt x="428745" y="6226735"/>
                  <a:pt x="-134096" y="5761071"/>
                  <a:pt x="0" y="5211165"/>
                </a:cubicBezTo>
                <a:cubicBezTo>
                  <a:pt x="-141381" y="4189751"/>
                  <a:pt x="-204878" y="2656689"/>
                  <a:pt x="0" y="1042258"/>
                </a:cubicBezTo>
                <a:close/>
              </a:path>
              <a:path w="11471036" h="6253423" fill="none" stroke="0" extrusionOk="0">
                <a:moveTo>
                  <a:pt x="0" y="1042258"/>
                </a:moveTo>
                <a:cubicBezTo>
                  <a:pt x="17970" y="460745"/>
                  <a:pt x="522943" y="13995"/>
                  <a:pt x="1042258" y="0"/>
                </a:cubicBezTo>
                <a:cubicBezTo>
                  <a:pt x="2641331" y="-429126"/>
                  <a:pt x="6434924" y="-6338"/>
                  <a:pt x="10428778" y="0"/>
                </a:cubicBezTo>
                <a:cubicBezTo>
                  <a:pt x="11000636" y="-31512"/>
                  <a:pt x="11557455" y="582482"/>
                  <a:pt x="11471036" y="1042258"/>
                </a:cubicBezTo>
                <a:cubicBezTo>
                  <a:pt x="11587733" y="2288060"/>
                  <a:pt x="11390038" y="4273794"/>
                  <a:pt x="11471036" y="5211165"/>
                </a:cubicBezTo>
                <a:cubicBezTo>
                  <a:pt x="11457654" y="5825325"/>
                  <a:pt x="10888507" y="6296363"/>
                  <a:pt x="10428778" y="6253423"/>
                </a:cubicBezTo>
                <a:cubicBezTo>
                  <a:pt x="6769737" y="6090256"/>
                  <a:pt x="3662895" y="5880518"/>
                  <a:pt x="1042258" y="6253423"/>
                </a:cubicBezTo>
                <a:cubicBezTo>
                  <a:pt x="431253" y="6284881"/>
                  <a:pt x="-44732" y="5816913"/>
                  <a:pt x="0" y="5211165"/>
                </a:cubicBezTo>
                <a:cubicBezTo>
                  <a:pt x="-9727" y="3628456"/>
                  <a:pt x="-55276" y="2025988"/>
                  <a:pt x="0" y="104225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471036"/>
                      <a:gd name="connsiteY0" fmla="*/ 1042258 h 6253423"/>
                      <a:gd name="connsiteX1" fmla="*/ 1042258 w 11471036"/>
                      <a:gd name="connsiteY1" fmla="*/ 0 h 6253423"/>
                      <a:gd name="connsiteX2" fmla="*/ 10428778 w 11471036"/>
                      <a:gd name="connsiteY2" fmla="*/ 0 h 6253423"/>
                      <a:gd name="connsiteX3" fmla="*/ 11471036 w 11471036"/>
                      <a:gd name="connsiteY3" fmla="*/ 1042258 h 6253423"/>
                      <a:gd name="connsiteX4" fmla="*/ 11471036 w 11471036"/>
                      <a:gd name="connsiteY4" fmla="*/ 5211165 h 6253423"/>
                      <a:gd name="connsiteX5" fmla="*/ 10428778 w 11471036"/>
                      <a:gd name="connsiteY5" fmla="*/ 6253423 h 6253423"/>
                      <a:gd name="connsiteX6" fmla="*/ 1042258 w 11471036"/>
                      <a:gd name="connsiteY6" fmla="*/ 6253423 h 6253423"/>
                      <a:gd name="connsiteX7" fmla="*/ 0 w 11471036"/>
                      <a:gd name="connsiteY7" fmla="*/ 5211165 h 6253423"/>
                      <a:gd name="connsiteX8" fmla="*/ 0 w 11471036"/>
                      <a:gd name="connsiteY8" fmla="*/ 1042258 h 6253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71036" h="6253423" fill="none" extrusionOk="0">
                        <a:moveTo>
                          <a:pt x="0" y="1042258"/>
                        </a:moveTo>
                        <a:cubicBezTo>
                          <a:pt x="-73592" y="471211"/>
                          <a:pt x="463472" y="17963"/>
                          <a:pt x="1042258" y="0"/>
                        </a:cubicBezTo>
                        <a:cubicBezTo>
                          <a:pt x="2288416" y="77600"/>
                          <a:pt x="6251930" y="-27269"/>
                          <a:pt x="10428778" y="0"/>
                        </a:cubicBezTo>
                        <a:cubicBezTo>
                          <a:pt x="11008729" y="-5710"/>
                          <a:pt x="11572372" y="496467"/>
                          <a:pt x="11471036" y="1042258"/>
                        </a:cubicBezTo>
                        <a:cubicBezTo>
                          <a:pt x="11580036" y="2412324"/>
                          <a:pt x="11392827" y="4306751"/>
                          <a:pt x="11471036" y="5211165"/>
                        </a:cubicBezTo>
                        <a:cubicBezTo>
                          <a:pt x="11432172" y="5771585"/>
                          <a:pt x="10969279" y="6268912"/>
                          <a:pt x="10428778" y="6253423"/>
                        </a:cubicBezTo>
                        <a:cubicBezTo>
                          <a:pt x="6620072" y="6302600"/>
                          <a:pt x="3867290" y="6130721"/>
                          <a:pt x="1042258" y="6253423"/>
                        </a:cubicBezTo>
                        <a:cubicBezTo>
                          <a:pt x="452106" y="6365002"/>
                          <a:pt x="-37050" y="5818688"/>
                          <a:pt x="0" y="5211165"/>
                        </a:cubicBezTo>
                        <a:cubicBezTo>
                          <a:pt x="47022" y="3684135"/>
                          <a:pt x="104569" y="2023386"/>
                          <a:pt x="0" y="1042258"/>
                        </a:cubicBezTo>
                        <a:close/>
                      </a:path>
                      <a:path w="11471036" h="6253423" stroke="0" extrusionOk="0">
                        <a:moveTo>
                          <a:pt x="0" y="1042258"/>
                        </a:moveTo>
                        <a:cubicBezTo>
                          <a:pt x="48565" y="461084"/>
                          <a:pt x="554732" y="-5878"/>
                          <a:pt x="1042258" y="0"/>
                        </a:cubicBezTo>
                        <a:cubicBezTo>
                          <a:pt x="2064863" y="-129276"/>
                          <a:pt x="7724733" y="-77778"/>
                          <a:pt x="10428778" y="0"/>
                        </a:cubicBezTo>
                        <a:cubicBezTo>
                          <a:pt x="10979926" y="-78027"/>
                          <a:pt x="11452475" y="573660"/>
                          <a:pt x="11471036" y="1042258"/>
                        </a:cubicBezTo>
                        <a:cubicBezTo>
                          <a:pt x="11552635" y="2659918"/>
                          <a:pt x="11625336" y="4513513"/>
                          <a:pt x="11471036" y="5211165"/>
                        </a:cubicBezTo>
                        <a:cubicBezTo>
                          <a:pt x="11507977" y="5864693"/>
                          <a:pt x="10926161" y="6280014"/>
                          <a:pt x="10428778" y="6253423"/>
                        </a:cubicBezTo>
                        <a:cubicBezTo>
                          <a:pt x="5852024" y="6297643"/>
                          <a:pt x="3743683" y="6224041"/>
                          <a:pt x="1042258" y="6253423"/>
                        </a:cubicBezTo>
                        <a:cubicBezTo>
                          <a:pt x="456821" y="6215715"/>
                          <a:pt x="-74233" y="5769631"/>
                          <a:pt x="0" y="5211165"/>
                        </a:cubicBezTo>
                        <a:cubicBezTo>
                          <a:pt x="-159954" y="4397674"/>
                          <a:pt x="22140" y="2642656"/>
                          <a:pt x="0" y="10422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7F111C-5DBA-2D87-CE69-9B250FAB9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0700" y="410054"/>
            <a:ext cx="8220074" cy="26247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79EAA3-1CFD-8E55-4405-CD5E6B55716C}"/>
              </a:ext>
            </a:extLst>
          </p:cNvPr>
          <p:cNvSpPr txBox="1"/>
          <p:nvPr/>
        </p:nvSpPr>
        <p:spPr>
          <a:xfrm>
            <a:off x="800099" y="3219450"/>
            <a:ext cx="10810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b) Dùng thước đo góc để kiểm tra xem các góc có số đo bằng 60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 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, 90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 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, 120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 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và nêu tên.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9986A6-24AE-C236-4CD8-F722C8D35BE4}"/>
              </a:ext>
            </a:extLst>
          </p:cNvPr>
          <p:cNvSpPr txBox="1"/>
          <p:nvPr/>
        </p:nvSpPr>
        <p:spPr>
          <a:xfrm>
            <a:off x="987934" y="4695825"/>
            <a:ext cx="4812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120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°: BAC VÀ YOX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435389-F15A-F3BA-4906-E5753FC83F8A}"/>
              </a:ext>
            </a:extLst>
          </p:cNvPr>
          <p:cNvSpPr txBox="1"/>
          <p:nvPr/>
        </p:nvSpPr>
        <p:spPr>
          <a:xfrm>
            <a:off x="6095999" y="4676775"/>
            <a:ext cx="4962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°: NMP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SQR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8C369C-9DAE-0FAC-80E7-90AE2D6E2A5B}"/>
              </a:ext>
            </a:extLst>
          </p:cNvPr>
          <p:cNvSpPr txBox="1"/>
          <p:nvPr/>
        </p:nvSpPr>
        <p:spPr>
          <a:xfrm>
            <a:off x="987934" y="5514975"/>
            <a:ext cx="3958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°: EDG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E4AD511E-BD3C-3E68-6656-23208F00ED68}"/>
              </a:ext>
            </a:extLst>
          </p:cNvPr>
          <p:cNvSpPr txBox="1"/>
          <p:nvPr/>
        </p:nvSpPr>
        <p:spPr>
          <a:xfrm>
            <a:off x="6095999" y="5667375"/>
            <a:ext cx="4401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180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°: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HIK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015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B7FC96A-1D50-8CA4-EBD0-6ABE1B52D060}"/>
              </a:ext>
            </a:extLst>
          </p:cNvPr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Nhóm 14">
            <a:extLst>
              <a:ext uri="{FF2B5EF4-FFF2-40B4-BE49-F238E27FC236}">
                <a16:creationId xmlns:a16="http://schemas.microsoft.com/office/drawing/2014/main" id="{D15DA55A-37E5-875F-F29C-140A025FB065}"/>
              </a:ext>
            </a:extLst>
          </p:cNvPr>
          <p:cNvGrpSpPr/>
          <p:nvPr/>
        </p:nvGrpSpPr>
        <p:grpSpPr>
          <a:xfrm>
            <a:off x="776733" y="575188"/>
            <a:ext cx="10790869" cy="668148"/>
            <a:chOff x="890133" y="603778"/>
            <a:chExt cx="10790869" cy="668148"/>
          </a:xfrm>
        </p:grpSpPr>
        <p:grpSp>
          <p:nvGrpSpPr>
            <p:cNvPr id="9" name="Nhóm 15">
              <a:extLst>
                <a:ext uri="{FF2B5EF4-FFF2-40B4-BE49-F238E27FC236}">
                  <a16:creationId xmlns:a16="http://schemas.microsoft.com/office/drawing/2014/main" id="{50BE2888-CE74-650B-D243-2398FAED606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11" name="Oval 22">
                <a:extLst>
                  <a:ext uri="{FF2B5EF4-FFF2-40B4-BE49-F238E27FC236}">
                    <a16:creationId xmlns:a16="http://schemas.microsoft.com/office/drawing/2014/main" id="{ABD61059-7725-83D1-2788-7D3AA3BC955A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TextBox 23">
                <a:extLst>
                  <a:ext uri="{FF2B5EF4-FFF2-40B4-BE49-F238E27FC236}">
                    <a16:creationId xmlns:a16="http://schemas.microsoft.com/office/drawing/2014/main" id="{4A749418-A5E0-88F5-37FE-53D433DA409F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3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id="{05FADF12-03FC-5503-2AA9-B0F599AEC8F2}"/>
                </a:ext>
              </a:extLst>
            </p:cNvPr>
            <p:cNvSpPr txBox="1"/>
            <p:nvPr/>
          </p:nvSpPr>
          <p:spPr>
            <a:xfrm>
              <a:off x="1499752" y="625595"/>
              <a:ext cx="10181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Rô-bốt đã vẽ một bức tranh như hình dưới đây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BCEA580-A7F0-32EF-9C4B-6B2293AE9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1362075"/>
            <a:ext cx="6286500" cy="22288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B47396C-D56F-FF18-E6C8-E02018AAD3B9}"/>
              </a:ext>
            </a:extLst>
          </p:cNvPr>
          <p:cNvSpPr txBox="1"/>
          <p:nvPr/>
        </p:nvSpPr>
        <p:spPr>
          <a:xfrm>
            <a:off x="847725" y="4181475"/>
            <a:ext cx="1051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Em hãy chỉ ra các cặp đường thẳng song song, các cặp đường thẳng vuông góc.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Rô-bốt đã vẽ những dạng hình phẳng nào trong bức tranh?</a:t>
            </a:r>
          </a:p>
        </p:txBody>
      </p:sp>
    </p:spTree>
    <p:extLst>
      <p:ext uri="{BB962C8B-B14F-4D97-AF65-F5344CB8AC3E}">
        <p14:creationId xmlns:p14="http://schemas.microsoft.com/office/powerpoint/2010/main" val="7411198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B7FC96A-1D50-8CA4-EBD0-6ABE1B52D060}"/>
              </a:ext>
            </a:extLst>
          </p:cNvPr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85EFD7-FB58-7B67-4B61-767E26D92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485775"/>
            <a:ext cx="6286500" cy="22288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8FC215E-7D91-F223-0674-7BE6CA4A606F}"/>
              </a:ext>
            </a:extLst>
          </p:cNvPr>
          <p:cNvSpPr txBox="1"/>
          <p:nvPr/>
        </p:nvSpPr>
        <p:spPr>
          <a:xfrm>
            <a:off x="361951" y="2934385"/>
            <a:ext cx="114395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Em hãy chỉ ra các cặp đường thẳng song song, các cặp đường thẳng vuông góc.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11675DF-2A7A-AC32-B87F-AA350C2AD7F9}"/>
              </a:ext>
            </a:extLst>
          </p:cNvPr>
          <p:cNvCxnSpPr>
            <a:cxnSpLocks/>
          </p:cNvCxnSpPr>
          <p:nvPr/>
        </p:nvCxnSpPr>
        <p:spPr>
          <a:xfrm flipH="1">
            <a:off x="3257550" y="819150"/>
            <a:ext cx="1076325" cy="13906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01F8CA7-78D0-0654-50AE-9F25B0A8F388}"/>
              </a:ext>
            </a:extLst>
          </p:cNvPr>
          <p:cNvCxnSpPr>
            <a:cxnSpLocks/>
          </p:cNvCxnSpPr>
          <p:nvPr/>
        </p:nvCxnSpPr>
        <p:spPr>
          <a:xfrm flipH="1">
            <a:off x="4524375" y="866775"/>
            <a:ext cx="1133475" cy="14192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8F455CB-E41A-940C-5DEF-AA646C4F9BD4}"/>
              </a:ext>
            </a:extLst>
          </p:cNvPr>
          <p:cNvCxnSpPr>
            <a:cxnSpLocks/>
          </p:cNvCxnSpPr>
          <p:nvPr/>
        </p:nvCxnSpPr>
        <p:spPr>
          <a:xfrm flipH="1">
            <a:off x="3067050" y="1562100"/>
            <a:ext cx="2419350" cy="3905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FCEFE68-97A8-F1E7-00CD-81BBFA2B907A}"/>
              </a:ext>
            </a:extLst>
          </p:cNvPr>
          <p:cNvCxnSpPr>
            <a:cxnSpLocks/>
          </p:cNvCxnSpPr>
          <p:nvPr/>
        </p:nvCxnSpPr>
        <p:spPr>
          <a:xfrm flipH="1">
            <a:off x="4019550" y="2019300"/>
            <a:ext cx="2428875" cy="3905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5C17B01-5A67-4B18-B2E0-B9260603F5F5}"/>
              </a:ext>
            </a:extLst>
          </p:cNvPr>
          <p:cNvSpPr txBox="1"/>
          <p:nvPr/>
        </p:nvSpPr>
        <p:spPr>
          <a:xfrm>
            <a:off x="571499" y="3534460"/>
            <a:ext cx="105632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2 cặp đường thẳng song song: cặp đường thẳng màu đỏ, cặp đường thẳng màu đen.</a:t>
            </a:r>
          </a:p>
          <a:p>
            <a:pPr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Có 1 cặp đường thẳng vuông góc: đường thẳng màu xanh và đường thẳng màu đỏ</a:t>
            </a:r>
            <a:endParaRPr lang="vi-VN" sz="24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02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B7FC96A-1D50-8CA4-EBD0-6ABE1B52D060}"/>
              </a:ext>
            </a:extLst>
          </p:cNvPr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435B24-EA96-B289-9BFC-8EF6B6F2F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975" y="752475"/>
            <a:ext cx="6286500" cy="2228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0B844B-D99D-A336-0B44-41A193CF4351}"/>
              </a:ext>
            </a:extLst>
          </p:cNvPr>
          <p:cNvSpPr txBox="1"/>
          <p:nvPr/>
        </p:nvSpPr>
        <p:spPr>
          <a:xfrm>
            <a:off x="1104900" y="3200400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Rô-bốt đã vẽ những dạng hình phẳng nào trong bức tranh?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A19AE6-34FB-0333-FD18-18F45B8E6580}"/>
              </a:ext>
            </a:extLst>
          </p:cNvPr>
          <p:cNvSpPr txBox="1"/>
          <p:nvPr/>
        </p:nvSpPr>
        <p:spPr>
          <a:xfrm>
            <a:off x="676274" y="3944035"/>
            <a:ext cx="105632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tròn, hình thoi, hình bình hành, hình chữ nhật</a:t>
            </a:r>
            <a:endParaRPr lang="vi-VN" sz="32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637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desk and a lamp&#10;&#10;Description automatically generated">
            <a:extLst>
              <a:ext uri="{FF2B5EF4-FFF2-40B4-BE49-F238E27FC236}">
                <a16:creationId xmlns:a16="http://schemas.microsoft.com/office/drawing/2014/main" id="{77BA6C2F-6AE4-DAA0-EA3E-92CB65A80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C2DF40-2593-B655-4D06-4E688912E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934" y="1602349"/>
            <a:ext cx="960203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215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>
            <a:extLst>
              <a:ext uri="{FF2B5EF4-FFF2-40B4-BE49-F238E27FC236}">
                <a16:creationId xmlns:a16="http://schemas.microsoft.com/office/drawing/2014/main" id="{7FD73A27-D565-5573-7C72-7BB9C2D3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5B7FC96A-1D50-8CA4-EBD0-6ABE1B52D060}"/>
              </a:ext>
            </a:extLst>
          </p:cNvPr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Nhóm 14">
            <a:extLst>
              <a:ext uri="{FF2B5EF4-FFF2-40B4-BE49-F238E27FC236}">
                <a16:creationId xmlns:a16="http://schemas.microsoft.com/office/drawing/2014/main" id="{D15DA55A-37E5-875F-F29C-140A025FB065}"/>
              </a:ext>
            </a:extLst>
          </p:cNvPr>
          <p:cNvGrpSpPr/>
          <p:nvPr/>
        </p:nvGrpSpPr>
        <p:grpSpPr>
          <a:xfrm>
            <a:off x="795783" y="396980"/>
            <a:ext cx="10828969" cy="1576457"/>
            <a:chOff x="890133" y="539870"/>
            <a:chExt cx="10828969" cy="1576457"/>
          </a:xfrm>
        </p:grpSpPr>
        <p:grpSp>
          <p:nvGrpSpPr>
            <p:cNvPr id="9" name="Nhóm 15">
              <a:extLst>
                <a:ext uri="{FF2B5EF4-FFF2-40B4-BE49-F238E27FC236}">
                  <a16:creationId xmlns:a16="http://schemas.microsoft.com/office/drawing/2014/main" id="{50BE2888-CE74-650B-D243-2398FAED606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11" name="Oval 22">
                <a:extLst>
                  <a:ext uri="{FF2B5EF4-FFF2-40B4-BE49-F238E27FC236}">
                    <a16:creationId xmlns:a16="http://schemas.microsoft.com/office/drawing/2014/main" id="{ABD61059-7725-83D1-2788-7D3AA3BC955A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TextBox 23">
                <a:extLst>
                  <a:ext uri="{FF2B5EF4-FFF2-40B4-BE49-F238E27FC236}">
                    <a16:creationId xmlns:a16="http://schemas.microsoft.com/office/drawing/2014/main" id="{4A749418-A5E0-88F5-37FE-53D433DA409F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4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16">
                  <a:extLst>
                    <a:ext uri="{FF2B5EF4-FFF2-40B4-BE49-F238E27FC236}">
                      <a16:creationId xmlns:a16="http://schemas.microsoft.com/office/drawing/2014/main" id="{05FADF12-03FC-5503-2AA9-B0F599AEC8F2}"/>
                    </a:ext>
                  </a:extLst>
                </p:cNvPr>
                <p:cNvSpPr txBox="1"/>
                <p:nvPr/>
              </p:nvSpPr>
              <p:spPr>
                <a:xfrm>
                  <a:off x="1537852" y="539870"/>
                  <a:ext cx="10181250" cy="1576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Bác Năm thu hoạch được 1 tấn 250 kg cam. Số cam đó được chia thành cam loại I và cam loại II. Biết rằng số cam loại I chiếm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a14:m>
                  <a:r>
                    <a:rPr kumimoji="0" lang="vi-VN" sz="28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 tổng số cam thu hoạch. Tính số ki-lô-gam cam mỗi loại.</a:t>
                  </a:r>
                  <a:endPara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0" name="TextBox 16">
                  <a:extLst>
                    <a:ext uri="{FF2B5EF4-FFF2-40B4-BE49-F238E27FC236}">
                      <a16:creationId xmlns:a16="http://schemas.microsoft.com/office/drawing/2014/main" id="{05FADF12-03FC-5503-2AA9-B0F599AEC8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852" y="539870"/>
                  <a:ext cx="10181250" cy="1576457"/>
                </a:xfrm>
                <a:prstGeom prst="rect">
                  <a:avLst/>
                </a:prstGeom>
                <a:blipFill>
                  <a:blip r:embed="rId3"/>
                  <a:stretch>
                    <a:fillRect l="-1257" t="-3861" r="-1198" b="-96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Freeform 2">
            <a:extLst>
              <a:ext uri="{FF2B5EF4-FFF2-40B4-BE49-F238E27FC236}">
                <a16:creationId xmlns:a16="http://schemas.microsoft.com/office/drawing/2014/main" id="{B965A9AF-8BDC-D300-1934-1ED4C67796B1}"/>
              </a:ext>
            </a:extLst>
          </p:cNvPr>
          <p:cNvSpPr/>
          <p:nvPr/>
        </p:nvSpPr>
        <p:spPr>
          <a:xfrm>
            <a:off x="381000" y="2581275"/>
            <a:ext cx="3219450" cy="3390900"/>
          </a:xfrm>
          <a:custGeom>
            <a:avLst/>
            <a:gdLst/>
            <a:ahLst/>
            <a:cxnLst/>
            <a:rect l="l" t="t" r="r" b="b"/>
            <a:pathLst>
              <a:path w="7931277" h="8229600">
                <a:moveTo>
                  <a:pt x="0" y="0"/>
                </a:moveTo>
                <a:lnTo>
                  <a:pt x="7931277" y="0"/>
                </a:lnTo>
                <a:lnTo>
                  <a:pt x="79312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C12B976-B4CD-466F-75ED-E2F6AF3971A1}"/>
                  </a:ext>
                </a:extLst>
              </p:cNvPr>
              <p:cNvSpPr txBox="1"/>
              <p:nvPr/>
            </p:nvSpPr>
            <p:spPr>
              <a:xfrm>
                <a:off x="3438525" y="2333625"/>
                <a:ext cx="8020050" cy="33000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Đổi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tấn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250 kg = 1 250 kg</a:t>
                </a:r>
              </a:p>
              <a:p>
                <a:pPr algn="ct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ki-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lô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-gam cam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loại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1 250 ×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375 (kg)</a:t>
                </a:r>
              </a:p>
              <a:p>
                <a:pPr algn="ct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ki-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lô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-gam cam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loại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II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1 250 – 375 = 875 (kg)</a:t>
                </a:r>
              </a:p>
              <a:p>
                <a:pPr algn="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loại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I: 375 kg;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loại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II: 875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C12B976-B4CD-466F-75ED-E2F6AF3971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525" y="2333625"/>
                <a:ext cx="8020050" cy="3300006"/>
              </a:xfrm>
              <a:prstGeom prst="rect">
                <a:avLst/>
              </a:prstGeom>
              <a:blipFill>
                <a:blip r:embed="rId5"/>
                <a:stretch>
                  <a:fillRect t="-2033" r="-1520" b="-4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2524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cartoon building with a phone booth and a telephone booth&#10;&#10;Description automatically generated">
            <a:extLst>
              <a:ext uri="{FF2B5EF4-FFF2-40B4-BE49-F238E27FC236}">
                <a16:creationId xmlns:a16="http://schemas.microsoft.com/office/drawing/2014/main" id="{BECBF3C7-94C6-5072-7098-6CFDD2D62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5249" cy="6858000"/>
          </a:xfrm>
          <a:prstGeom prst="rect">
            <a:avLst/>
          </a:prstGeom>
        </p:spPr>
      </p:pic>
      <p:pic>
        <p:nvPicPr>
          <p:cNvPr id="27" name="Picture 26" descr="A cartoon of a toy store&#10;&#10;Description automatically generated">
            <a:extLst>
              <a:ext uri="{FF2B5EF4-FFF2-40B4-BE49-F238E27FC236}">
                <a16:creationId xmlns:a16="http://schemas.microsoft.com/office/drawing/2014/main" id="{8BCE718E-B38F-A9EA-1611-408813384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513" y="462396"/>
            <a:ext cx="4764163" cy="429265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28F21DE-C5EE-42FB-4820-F140FB41D17E}"/>
              </a:ext>
            </a:extLst>
          </p:cNvPr>
          <p:cNvGrpSpPr/>
          <p:nvPr/>
        </p:nvGrpSpPr>
        <p:grpSpPr>
          <a:xfrm flipH="1">
            <a:off x="8231782" y="2315992"/>
            <a:ext cx="4152142" cy="4079612"/>
            <a:chOff x="1238329" y="2722332"/>
            <a:chExt cx="4152142" cy="4079612"/>
          </a:xfrm>
        </p:grpSpPr>
        <p:pic>
          <p:nvPicPr>
            <p:cNvPr id="6" name="Picture 5" descr="A cartoon of a child pointing&#10;&#10;Description automatically generated">
              <a:extLst>
                <a:ext uri="{FF2B5EF4-FFF2-40B4-BE49-F238E27FC236}">
                  <a16:creationId xmlns:a16="http://schemas.microsoft.com/office/drawing/2014/main" id="{4CE722D9-43E2-25FA-1128-09C86998C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8676" y1="60908" x2="71753" y2="57125"/>
                          <a14:foregroundMark x1="71753" y1="57125" x2="71879" y2="57125"/>
                          <a14:foregroundMark x1="49306" y1="60908" x2="52711" y2="57755"/>
                          <a14:foregroundMark x1="50315" y1="89533" x2="50694" y2="83102"/>
                          <a14:foregroundMark x1="56116" y1="86507" x2="56116" y2="827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2060">
              <a:off x="1238329" y="2722332"/>
              <a:ext cx="4152142" cy="4079612"/>
            </a:xfrm>
            <a:prstGeom prst="rect">
              <a:avLst/>
            </a:prstGeom>
          </p:spPr>
        </p:pic>
        <p:pic>
          <p:nvPicPr>
            <p:cNvPr id="8" name="Picture 7" descr="A red shopping bag with handles&#10;&#10;Description automatically generated">
              <a:extLst>
                <a:ext uri="{FF2B5EF4-FFF2-40B4-BE49-F238E27FC236}">
                  <a16:creationId xmlns:a16="http://schemas.microsoft.com/office/drawing/2014/main" id="{EC95B2FB-E6A2-678D-3A82-222CA51AE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74448" y="4545889"/>
              <a:ext cx="1492889" cy="1492889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CB0482C-4B27-A32F-69BD-48BCB5C3E6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4012" y="1281147"/>
            <a:ext cx="7242676" cy="35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74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-0.96888 0.058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51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desk and a lamp&#10;&#10;Description automatically generated">
            <a:extLst>
              <a:ext uri="{FF2B5EF4-FFF2-40B4-BE49-F238E27FC236}">
                <a16:creationId xmlns:a16="http://schemas.microsoft.com/office/drawing/2014/main" id="{77BA6C2F-6AE4-DAA0-EA3E-92CB65A80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39CB99-D3C9-7030-58B7-6B4095A08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20" y="1597826"/>
            <a:ext cx="11223709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71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Đ-KL">
            <a:hlinkClick r:id="" action="ppaction://media"/>
            <a:extLst>
              <a:ext uri="{FF2B5EF4-FFF2-40B4-BE49-F238E27FC236}">
                <a16:creationId xmlns:a16="http://schemas.microsoft.com/office/drawing/2014/main" id="{A9C87C45-A14D-5CDD-F00D-83EE0FC018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27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TRO NHANH NHU CHOP">
            <a:hlinkClick r:id="" action="ppaction://media"/>
            <a:extLst>
              <a:ext uri="{FF2B5EF4-FFF2-40B4-BE49-F238E27FC236}">
                <a16:creationId xmlns:a16="http://schemas.microsoft.com/office/drawing/2014/main" id="{DE7E1A8D-C02C-45FB-9D8D-CFDA1A9F7E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98187E-DAD7-4FAE-A5F5-C2A15612E9CB}"/>
              </a:ext>
            </a:extLst>
          </p:cNvPr>
          <p:cNvSpPr txBox="1"/>
          <p:nvPr/>
        </p:nvSpPr>
        <p:spPr>
          <a:xfrm>
            <a:off x="1948542" y="6013660"/>
            <a:ext cx="8294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NguyenHa 01" panose="02040603050506020204" pitchFamily="18" charset="0"/>
                <a:ea typeface="+mn-ea"/>
                <a:cs typeface="+mn-cs"/>
              </a:rPr>
              <a:t>Phiên bản Lớp học</a:t>
            </a:r>
          </a:p>
        </p:txBody>
      </p:sp>
    </p:spTree>
    <p:extLst>
      <p:ext uri="{BB962C8B-B14F-4D97-AF65-F5344CB8AC3E}">
        <p14:creationId xmlns:p14="http://schemas.microsoft.com/office/powerpoint/2010/main" val="13556177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9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1399920">
            <a:off x="3169821" y="1160157"/>
            <a:ext cx="6049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rồi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hỗn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số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Pattaya" panose="00000500000000000000" pitchFamily="2" charset="-34"/>
            </a:endParaRPr>
          </a:p>
        </p:txBody>
      </p:sp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1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560EDED-6A49-4039-998D-7AF84E40E0D0}"/>
              </a:ext>
            </a:extLst>
          </p:cNvPr>
          <p:cNvGrpSpPr/>
          <p:nvPr/>
        </p:nvGrpSpPr>
        <p:grpSpPr>
          <a:xfrm>
            <a:off x="1257300" y="3971925"/>
            <a:ext cx="9105900" cy="2886075"/>
            <a:chOff x="3810858" y="4447836"/>
            <a:chExt cx="4461074" cy="2410164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B7CA528-6BD8-4B7F-83C7-47E446E33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3810858" y="4447836"/>
              <a:ext cx="4461074" cy="24101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1A2A9EA7-1FA0-46CB-8F71-380A0AAADFF9}"/>
                    </a:ext>
                  </a:extLst>
                </p:cNvPr>
                <p:cNvSpPr txBox="1"/>
                <p:nvPr/>
              </p:nvSpPr>
              <p:spPr>
                <a:xfrm>
                  <a:off x="4944792" y="5041265"/>
                  <a:ext cx="2515187" cy="13312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Viết: 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</a:t>
                  </a:r>
                  <a14:m>
                    <m:oMath xmlns:m="http://schemas.openxmlformats.org/officeDocument/2006/math"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</m:oMath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Hai </a:t>
                  </a: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và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một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phần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hai</a:t>
                  </a:r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1A2A9EA7-1FA0-46CB-8F71-380A0AAADF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4792" y="5041265"/>
                  <a:ext cx="2515187" cy="1331227"/>
                </a:xfrm>
                <a:prstGeom prst="rect">
                  <a:avLst/>
                </a:prstGeom>
                <a:blipFill>
                  <a:blip r:embed="rId17"/>
                  <a:stretch>
                    <a:fillRect l="-950" r="-950" b="-152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02B9FA6-DC77-5082-0FED-8B5B287C93D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62450" y="2162175"/>
            <a:ext cx="37719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39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E90EAA-EACA-6DF8-115F-703EF7BFBFD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88E92CB8-3E2A-8C8A-44E9-97AAAAFD6D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B0EC10-4B6E-7052-966E-32803A8F2848}"/>
              </a:ext>
            </a:extLst>
          </p:cNvPr>
          <p:cNvSpPr txBox="1"/>
          <p:nvPr/>
        </p:nvSpPr>
        <p:spPr>
          <a:xfrm rot="21399920">
            <a:off x="3169821" y="1160157"/>
            <a:ext cx="6049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rồi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hỗn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số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Pattaya" panose="00000500000000000000" pitchFamily="2" charset="-34"/>
            </a:endParaRPr>
          </a:p>
        </p:txBody>
      </p:sp>
      <p:pic>
        <p:nvPicPr>
          <p:cNvPr id="5" name="图片 18">
            <a:extLst>
              <a:ext uri="{FF2B5EF4-FFF2-40B4-BE49-F238E27FC236}">
                <a16:creationId xmlns:a16="http://schemas.microsoft.com/office/drawing/2014/main" id="{700FF269-F923-2857-5B3D-159D74174A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pic>
        <p:nvPicPr>
          <p:cNvPr id="6" name="DONG HO CAT">
            <a:extLst>
              <a:ext uri="{FF2B5EF4-FFF2-40B4-BE49-F238E27FC236}">
                <a16:creationId xmlns:a16="http://schemas.microsoft.com/office/drawing/2014/main" id="{B408EA7C-C3BF-1AB0-5C44-CB780F4537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6C8D36-E768-6E83-4B64-92021EBC59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2ECC0B-0D7F-372C-68ED-286855F691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6942A7-932D-6FD4-1543-590695748E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CA3820-817C-6410-7EB6-333E50EFAF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AF1313-F536-7334-B6C4-35DF0DC675B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A68ECE-6329-7149-4A22-1B750AED48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16" name="Ribbon: Curved and Tilted Down 15">
            <a:extLst>
              <a:ext uri="{FF2B5EF4-FFF2-40B4-BE49-F238E27FC236}">
                <a16:creationId xmlns:a16="http://schemas.microsoft.com/office/drawing/2014/main" id="{E54029C8-DD11-CA3C-8747-8598FEF1897A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2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A33FECE-9AE8-C5CB-B2DE-A8D96B3905F4}"/>
              </a:ext>
            </a:extLst>
          </p:cNvPr>
          <p:cNvGrpSpPr/>
          <p:nvPr/>
        </p:nvGrpSpPr>
        <p:grpSpPr>
          <a:xfrm>
            <a:off x="1257300" y="3971925"/>
            <a:ext cx="9105900" cy="2886075"/>
            <a:chOff x="3810858" y="4447836"/>
            <a:chExt cx="4461074" cy="241016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C8E6291-0692-CF6C-CBA0-F627056DB5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3810858" y="4447836"/>
              <a:ext cx="4461074" cy="24101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2B2F178-765F-EFF5-BD80-8D049B7EF040}"/>
                    </a:ext>
                  </a:extLst>
                </p:cNvPr>
                <p:cNvSpPr txBox="1"/>
                <p:nvPr/>
              </p:nvSpPr>
              <p:spPr>
                <a:xfrm>
                  <a:off x="4795467" y="5041265"/>
                  <a:ext cx="2664512" cy="13414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Viết: 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</a:t>
                  </a:r>
                  <a14:m>
                    <m:oMath xmlns:m="http://schemas.openxmlformats.org/officeDocument/2006/math"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den>
                      </m:f>
                    </m:oMath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Bốn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và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năm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phần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tám</a:t>
                  </a:r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2B2F178-765F-EFF5-BD80-8D049B7EF0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5467" y="5041265"/>
                  <a:ext cx="2664512" cy="1341454"/>
                </a:xfrm>
                <a:prstGeom prst="rect">
                  <a:avLst/>
                </a:prstGeom>
                <a:blipFill>
                  <a:blip r:embed="rId17"/>
                  <a:stretch>
                    <a:fillRect l="-1794" r="-1794" b="-151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FDE01607-23E7-5B2F-C0B6-4E0AA70CF84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14724" y="2221034"/>
            <a:ext cx="5286375" cy="141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7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F08963-811B-299F-9F7B-4AAF8BE4F93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A79A9CFD-E590-36E3-1B46-6F224BF7BD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5D7EA8-FFDA-AD6B-09C4-8C06BEA3F3BB}"/>
              </a:ext>
            </a:extLst>
          </p:cNvPr>
          <p:cNvSpPr txBox="1"/>
          <p:nvPr/>
        </p:nvSpPr>
        <p:spPr>
          <a:xfrm rot="21399920">
            <a:off x="3169821" y="1160157"/>
            <a:ext cx="6049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rồi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hỗn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số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Pattaya" panose="00000500000000000000" pitchFamily="2" charset="-34"/>
            </a:endParaRPr>
          </a:p>
        </p:txBody>
      </p:sp>
      <p:pic>
        <p:nvPicPr>
          <p:cNvPr id="5" name="图片 18">
            <a:extLst>
              <a:ext uri="{FF2B5EF4-FFF2-40B4-BE49-F238E27FC236}">
                <a16:creationId xmlns:a16="http://schemas.microsoft.com/office/drawing/2014/main" id="{25BDA55D-3F2D-89DF-F580-1567A36FF1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pic>
        <p:nvPicPr>
          <p:cNvPr id="6" name="DONG HO CAT">
            <a:extLst>
              <a:ext uri="{FF2B5EF4-FFF2-40B4-BE49-F238E27FC236}">
                <a16:creationId xmlns:a16="http://schemas.microsoft.com/office/drawing/2014/main" id="{6CC0C767-E43C-FD6F-4AD2-7F256BF4B9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108F47-AC9D-070D-5718-D2D4EE063D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962362-5EE2-DB8C-CB4C-A872EB4D74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4EA66F-C92B-8630-8762-9454863959F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798E36-2340-F04F-444E-AC07240C284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13F63-46CD-80D2-D27B-68B897B3A6B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AF85E7-45EC-94E5-A0D8-C0DAD8D2A9D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16" name="Ribbon: Curved and Tilted Down 15">
            <a:extLst>
              <a:ext uri="{FF2B5EF4-FFF2-40B4-BE49-F238E27FC236}">
                <a16:creationId xmlns:a16="http://schemas.microsoft.com/office/drawing/2014/main" id="{1ED477BF-1898-A6BC-E861-EDCA2DAA9C22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2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729643C-3905-A3E4-CEC0-C149A1E0D7E9}"/>
              </a:ext>
            </a:extLst>
          </p:cNvPr>
          <p:cNvGrpSpPr/>
          <p:nvPr/>
        </p:nvGrpSpPr>
        <p:grpSpPr>
          <a:xfrm>
            <a:off x="1257300" y="3971925"/>
            <a:ext cx="9105900" cy="2886075"/>
            <a:chOff x="3810858" y="4447836"/>
            <a:chExt cx="4461074" cy="241016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1262642-310C-25A3-2399-3DE42ACFB4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3810858" y="4447836"/>
              <a:ext cx="4461074" cy="24101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84BDB38-9F29-3287-5087-98FA07A6C949}"/>
                    </a:ext>
                  </a:extLst>
                </p:cNvPr>
                <p:cNvSpPr txBox="1"/>
                <p:nvPr/>
              </p:nvSpPr>
              <p:spPr>
                <a:xfrm>
                  <a:off x="4795467" y="5041265"/>
                  <a:ext cx="2664512" cy="13661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Viết: 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</a:t>
                  </a:r>
                  <a14:m>
                    <m:oMath xmlns:m="http://schemas.openxmlformats.org/officeDocument/2006/math"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Ba </a:t>
                  </a: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và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ba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phần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tư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84BDB38-9F29-3287-5087-98FA07A6C9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5467" y="5041265"/>
                  <a:ext cx="2664512" cy="1366193"/>
                </a:xfrm>
                <a:prstGeom prst="rect">
                  <a:avLst/>
                </a:prstGeom>
                <a:blipFill>
                  <a:blip r:embed="rId17"/>
                  <a:stretch>
                    <a:fillRect b="-126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31300DA5-55B2-5429-2387-826C9482762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57762" y="2033587"/>
            <a:ext cx="2252663" cy="173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96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8"/>
          <p:cNvSpPr>
            <a:spLocks noChangeArrowheads="1"/>
          </p:cNvSpPr>
          <p:nvPr/>
        </p:nvSpPr>
        <p:spPr bwMode="auto">
          <a:xfrm>
            <a:off x="51525" y="1"/>
            <a:ext cx="12162972" cy="7219949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Arial"/>
            </a:endParaRPr>
          </a:p>
        </p:txBody>
      </p:sp>
      <p:pic>
        <p:nvPicPr>
          <p:cNvPr id="5123" name="Picture 7" descr="untitled h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" y="76200"/>
            <a:ext cx="2071311" cy="1317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7" descr="untitled h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200" y="76200"/>
            <a:ext cx="1981200" cy="138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5003800" y="537634"/>
            <a:ext cx="2692400" cy="62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67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Toán</a:t>
            </a:r>
            <a:r>
              <a:rPr kumimoji="0" lang="en-US" altLang="en-US" sz="3467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:</a:t>
            </a:r>
          </a:p>
        </p:txBody>
      </p:sp>
      <p:sp>
        <p:nvSpPr>
          <p:cNvPr id="6152" name="Text Box 15"/>
          <p:cNvSpPr txBox="1">
            <a:spLocks noChangeArrowheads="1"/>
          </p:cNvSpPr>
          <p:nvPr/>
        </p:nvSpPr>
        <p:spPr bwMode="auto">
          <a:xfrm>
            <a:off x="352697" y="1399561"/>
            <a:ext cx="1156062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vi-VN" altLang="en-US" sz="5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ÔN TẬP HÌNH HỌC VÀ ĐO LƯỜNG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endParaRPr kumimoji="0" lang="en-US" altLang="en-US" sz="533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5127" name="Text Box 14"/>
          <p:cNvSpPr txBox="1">
            <a:spLocks noChangeArrowheads="1"/>
          </p:cNvSpPr>
          <p:nvPr/>
        </p:nvSpPr>
        <p:spPr bwMode="auto">
          <a:xfrm>
            <a:off x="2586567" y="35985"/>
            <a:ext cx="6466835" cy="62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Thứ</a:t>
            </a:r>
            <a:r>
              <a:rPr kumimoji="0" lang="en-US" altLang="en-US" sz="3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lang="vi-VN" altLang="en-US" sz="34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sáu</a:t>
            </a:r>
            <a:r>
              <a:rPr kumimoji="0" lang="en-US" altLang="en-US" sz="3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altLang="en-US" sz="34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ngày</a:t>
            </a:r>
            <a:r>
              <a:rPr kumimoji="0" lang="en-US" altLang="en-US" sz="3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lang="vi-VN" altLang="en-US" sz="34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26</a:t>
            </a:r>
            <a:r>
              <a:rPr kumimoji="0" lang="en-US" altLang="en-US" sz="3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altLang="en-US" sz="34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tháng</a:t>
            </a:r>
            <a:r>
              <a:rPr kumimoji="0" lang="en-US" altLang="en-US" sz="3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lang="vi-VN" altLang="en-US" sz="34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9</a:t>
            </a:r>
            <a:r>
              <a:rPr kumimoji="0" lang="en-US" altLang="en-US" sz="3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altLang="en-US" sz="34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năm</a:t>
            </a:r>
            <a:r>
              <a:rPr kumimoji="0" lang="en-US" altLang="en-US" sz="3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vi-VN" altLang="en-US" sz="3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2025</a:t>
            </a:r>
            <a:endParaRPr kumimoji="0" lang="en-US" altLang="en-US" sz="3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734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desk and a lamp&#10;&#10;Description automatically generated">
            <a:extLst>
              <a:ext uri="{FF2B5EF4-FFF2-40B4-BE49-F238E27FC236}">
                <a16:creationId xmlns:a16="http://schemas.microsoft.com/office/drawing/2014/main" id="{77BA6C2F-6AE4-DAA0-EA3E-92CB65A80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61BFDE-E398-C9E0-529C-AA3F437C0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5480" y="1625641"/>
            <a:ext cx="11223709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397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586</Words>
  <Application>Microsoft Office PowerPoint</Application>
  <PresentationFormat>Màn hình rộng</PresentationFormat>
  <Paragraphs>96</Paragraphs>
  <Slides>19</Slides>
  <Notes>3</Notes>
  <HiddenSlides>1</HiddenSlides>
  <MMClips>2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19</vt:i4>
      </vt:variant>
    </vt:vector>
  </HeadingPairs>
  <TitlesOfParts>
    <vt:vector size="35" baseType="lpstr">
      <vt:lpstr>等线</vt:lpstr>
      <vt:lpstr>等线 Light</vt:lpstr>
      <vt:lpstr>#9Slide03 NguyenHa 01</vt:lpstr>
      <vt:lpstr>Aptos</vt:lpstr>
      <vt:lpstr>Arial</vt:lpstr>
      <vt:lpstr>Calibri</vt:lpstr>
      <vt:lpstr>Calibri Light</vt:lpstr>
      <vt:lpstr>Cambria</vt:lpstr>
      <vt:lpstr>Cambria Math</vt:lpstr>
      <vt:lpstr>iCiel Pony</vt:lpstr>
      <vt:lpstr>Times New Roman</vt:lpstr>
      <vt:lpstr>1_Office Theme</vt:lpstr>
      <vt:lpstr>2_Custom Design</vt:lpstr>
      <vt:lpstr>Office Theme</vt:lpstr>
      <vt:lpstr>Office 主题​​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Loan Nguyễn</cp:lastModifiedBy>
  <cp:revision>22</cp:revision>
  <dcterms:created xsi:type="dcterms:W3CDTF">2024-06-23T10:16:32Z</dcterms:created>
  <dcterms:modified xsi:type="dcterms:W3CDTF">2025-09-24T16:06:11Z</dcterms:modified>
</cp:coreProperties>
</file>