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 id="2147483700" r:id="rId3"/>
    <p:sldMasterId id="2147483724" r:id="rId4"/>
  </p:sldMasterIdLst>
  <p:notesMasterIdLst>
    <p:notesMasterId r:id="rId33"/>
  </p:notesMasterIdLst>
  <p:sldIdLst>
    <p:sldId id="344" r:id="rId5"/>
    <p:sldId id="3214" r:id="rId6"/>
    <p:sldId id="260" r:id="rId7"/>
    <p:sldId id="346" r:id="rId8"/>
    <p:sldId id="3215" r:id="rId9"/>
    <p:sldId id="7785" r:id="rId10"/>
    <p:sldId id="3194" r:id="rId11"/>
    <p:sldId id="7789" r:id="rId12"/>
    <p:sldId id="7788" r:id="rId13"/>
    <p:sldId id="3212" r:id="rId14"/>
    <p:sldId id="7796" r:id="rId15"/>
    <p:sldId id="7795" r:id="rId16"/>
    <p:sldId id="7782" r:id="rId17"/>
    <p:sldId id="7784" r:id="rId18"/>
    <p:sldId id="7797" r:id="rId19"/>
    <p:sldId id="3227" r:id="rId20"/>
    <p:sldId id="7791" r:id="rId21"/>
    <p:sldId id="7790" r:id="rId22"/>
    <p:sldId id="321" r:id="rId23"/>
    <p:sldId id="311" r:id="rId24"/>
    <p:sldId id="3218" r:id="rId25"/>
    <p:sldId id="3229" r:id="rId26"/>
    <p:sldId id="3230" r:id="rId27"/>
    <p:sldId id="3231" r:id="rId28"/>
    <p:sldId id="3232" r:id="rId29"/>
    <p:sldId id="3228" r:id="rId30"/>
    <p:sldId id="3219" r:id="rId31"/>
    <p:sldId id="3211"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90A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2" d="100"/>
          <a:sy n="72" d="100"/>
        </p:scale>
        <p:origin x="324"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B6BDF3-823C-41A9-8EC1-46FF054D4ACD}" type="datetimeFigureOut">
              <a:rPr lang="en-US" smtClean="0"/>
              <a:t>10/30/2025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3FB359-ADDB-4D5B-A93F-AA00628DF619}" type="slidenum">
              <a:rPr lang="en-US" smtClean="0"/>
              <a:t>‹#›</a:t>
            </a:fld>
            <a:endParaRPr lang="en-US"/>
          </a:p>
        </p:txBody>
      </p:sp>
    </p:spTree>
    <p:extLst>
      <p:ext uri="{BB962C8B-B14F-4D97-AF65-F5344CB8AC3E}">
        <p14:creationId xmlns:p14="http://schemas.microsoft.com/office/powerpoint/2010/main" val="1481509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0147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27EE8D-78BB-68C9-93AE-5A9BB3AE40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93F62D-138B-1B6F-1877-75AA4C08D2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E90166-E146-54CC-75F4-DA08D09977A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a:extLst>
              <a:ext uri="{FF2B5EF4-FFF2-40B4-BE49-F238E27FC236}">
                <a16:creationId xmlns:a16="http://schemas.microsoft.com/office/drawing/2014/main" id="{14478DE5-2C36-D358-6DEE-414D3575ABF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00338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103648-6C8C-A677-78D5-BD58917E4E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AED018-A427-E1B8-B502-CF50C47A4B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636BAF-886F-C475-DE54-538AE436D2B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a:extLst>
              <a:ext uri="{FF2B5EF4-FFF2-40B4-BE49-F238E27FC236}">
                <a16:creationId xmlns:a16="http://schemas.microsoft.com/office/drawing/2014/main" id="{3C8DF6AB-09C4-C91C-9D62-752FC980B65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0103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103648-6C8C-A677-78D5-BD58917E4E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AED018-A427-E1B8-B502-CF50C47A4B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636BAF-886F-C475-DE54-538AE436D2B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a:extLst>
              <a:ext uri="{FF2B5EF4-FFF2-40B4-BE49-F238E27FC236}">
                <a16:creationId xmlns:a16="http://schemas.microsoft.com/office/drawing/2014/main" id="{3C8DF6AB-09C4-C91C-9D62-752FC980B65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64120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65050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42165F-68A8-C801-5C9D-A13595299B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556535-7D6B-6E9F-4E07-8FD691BA91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0E07B7-0DBC-6DA3-41BC-E9D282413C1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a:extLst>
              <a:ext uri="{FF2B5EF4-FFF2-40B4-BE49-F238E27FC236}">
                <a16:creationId xmlns:a16="http://schemas.microsoft.com/office/drawing/2014/main" id="{1DFEFA7E-8499-DC61-06FD-A5BB3399155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7461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4FE196-1C64-1C2A-0A90-7780B6BE55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6BA88E-CE0D-7E55-7FD3-320CAA9B14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14A986-1DFC-0ADF-D5D7-5D63CA487C5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a:extLst>
              <a:ext uri="{FF2B5EF4-FFF2-40B4-BE49-F238E27FC236}">
                <a16:creationId xmlns:a16="http://schemas.microsoft.com/office/drawing/2014/main" id="{9DAA14F0-30F3-51F3-C182-97FFE699EA1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19061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6052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07191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jpe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emf"/><Relationship Id="rId4" Type="http://schemas.openxmlformats.org/officeDocument/2006/relationships/image" Target="../media/image8.emf"/></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2025/10/30</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3853627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2025/10/30</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5026746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2025/10/30</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11591299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1_Title and Content">
    <p:spTree>
      <p:nvGrpSpPr>
        <p:cNvPr id="1" name=""/>
        <p:cNvGrpSpPr/>
        <p:nvPr/>
      </p:nvGrpSpPr>
      <p:grpSpPr>
        <a:xfrm>
          <a:off x="0" y="0"/>
          <a:ext cx="0" cy="0"/>
          <a:chOff x="0" y="0"/>
          <a:chExt cx="0" cy="0"/>
        </a:xfrm>
      </p:grpSpPr>
      <p:sp>
        <p:nvSpPr>
          <p:cNvPr id="10" name="Picture Placeholder 9"/>
          <p:cNvSpPr>
            <a:spLocks noGrp="1"/>
          </p:cNvSpPr>
          <p:nvPr>
            <p:ph type="pic" sz="quarter" idx="21"/>
          </p:nvPr>
        </p:nvSpPr>
        <p:spPr>
          <a:xfrm>
            <a:off x="6659563" y="2632075"/>
            <a:ext cx="4295775" cy="2684463"/>
          </a:xfrm>
          <a:prstGeom prst="rect">
            <a:avLst/>
          </a:prstGeom>
        </p:spPr>
        <p:txBody>
          <a:bodyPr/>
          <a:lstStyle/>
          <a:p>
            <a:endParaRPr lang="id-ID"/>
          </a:p>
        </p:txBody>
      </p:sp>
      <p:sp>
        <p:nvSpPr>
          <p:cNvPr id="5" name="Picture Placeholder 4"/>
          <p:cNvSpPr>
            <a:spLocks noGrp="1"/>
          </p:cNvSpPr>
          <p:nvPr>
            <p:ph type="pic" sz="quarter" idx="10"/>
          </p:nvPr>
        </p:nvSpPr>
        <p:spPr>
          <a:xfrm>
            <a:off x="877887" y="4664885"/>
            <a:ext cx="827316" cy="827314"/>
          </a:xfrm>
          <a:custGeom>
            <a:avLst/>
            <a:gdLst>
              <a:gd name="connsiteX0" fmla="*/ 353639 w 707278"/>
              <a:gd name="connsiteY0" fmla="*/ 0 h 707276"/>
              <a:gd name="connsiteX1" fmla="*/ 707278 w 707278"/>
              <a:gd name="connsiteY1" fmla="*/ 353638 h 707276"/>
              <a:gd name="connsiteX2" fmla="*/ 353639 w 707278"/>
              <a:gd name="connsiteY2" fmla="*/ 707276 h 707276"/>
              <a:gd name="connsiteX3" fmla="*/ 0 w 707278"/>
              <a:gd name="connsiteY3" fmla="*/ 353638 h 707276"/>
              <a:gd name="connsiteX4" fmla="*/ 353639 w 707278"/>
              <a:gd name="connsiteY4" fmla="*/ 0 h 707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7278" h="707276">
                <a:moveTo>
                  <a:pt x="353639" y="0"/>
                </a:moveTo>
                <a:cubicBezTo>
                  <a:pt x="548948" y="0"/>
                  <a:pt x="707278" y="158329"/>
                  <a:pt x="707278" y="353638"/>
                </a:cubicBezTo>
                <a:cubicBezTo>
                  <a:pt x="707278" y="548947"/>
                  <a:pt x="548948" y="707276"/>
                  <a:pt x="353639" y="707276"/>
                </a:cubicBezTo>
                <a:cubicBezTo>
                  <a:pt x="158330" y="707276"/>
                  <a:pt x="0" y="548947"/>
                  <a:pt x="0" y="353638"/>
                </a:cubicBezTo>
                <a:cubicBezTo>
                  <a:pt x="0" y="158329"/>
                  <a:pt x="158330" y="0"/>
                  <a:pt x="353639" y="0"/>
                </a:cubicBezTo>
                <a:close/>
              </a:path>
            </a:pathLst>
          </a:custGeom>
          <a:effectLst>
            <a:outerShdw blurRad="127000" sx="102000" sy="102000" algn="ctr" rotWithShape="0">
              <a:schemeClr val="tx1">
                <a:lumMod val="95000"/>
                <a:lumOff val="5000"/>
                <a:alpha val="40000"/>
              </a:schemeClr>
            </a:outerShdw>
          </a:effectLst>
        </p:spPr>
        <p:txBody>
          <a:bodyPr wrap="square">
            <a:noAutofit/>
          </a:bodyPr>
          <a:lstStyle>
            <a:lvl1pPr marL="0" indent="0">
              <a:buNone/>
              <a:defRPr sz="100"/>
            </a:lvl1pPr>
          </a:lstStyle>
          <a:p>
            <a:endParaRPr lang="id-ID" dirty="0"/>
          </a:p>
        </p:txBody>
      </p:sp>
    </p:spTree>
    <p:extLst>
      <p:ext uri="{BB962C8B-B14F-4D97-AF65-F5344CB8AC3E}">
        <p14:creationId xmlns:p14="http://schemas.microsoft.com/office/powerpoint/2010/main" val="4149896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t="36667" b="13333"/>
          <a:stretch>
            <a:fillRect/>
          </a:stretch>
        </p:blipFill>
        <p:spPr>
          <a:xfrm>
            <a:off x="0" y="3429000"/>
            <a:ext cx="12192000" cy="3429000"/>
          </a:xfrm>
          <a:prstGeom prst="rect">
            <a:avLst/>
          </a:prstGeom>
        </p:spPr>
      </p:pic>
      <p:pic>
        <p:nvPicPr>
          <p:cNvPr id="3" name="图片 2"/>
          <p:cNvPicPr>
            <a:picLocks noChangeAspect="1"/>
          </p:cNvPicPr>
          <p:nvPr userDrawn="1"/>
        </p:nvPicPr>
        <p:blipFill rotWithShape="1">
          <a:blip r:embed="rId3" cstate="print">
            <a:extLst>
              <a:ext uri="{28A0092B-C50C-407E-A947-70E740481C1C}">
                <a14:useLocalDpi xmlns:a14="http://schemas.microsoft.com/office/drawing/2010/main" val="0"/>
              </a:ext>
            </a:extLst>
          </a:blip>
          <a:srcRect t="81009" r="44228"/>
          <a:stretch>
            <a:fillRect/>
          </a:stretch>
        </p:blipFill>
        <p:spPr>
          <a:xfrm>
            <a:off x="646954" y="5311908"/>
            <a:ext cx="6409166" cy="1546092"/>
          </a:xfrm>
          <a:prstGeom prst="rect">
            <a:avLst/>
          </a:prstGeom>
        </p:spPr>
      </p:pic>
    </p:spTree>
    <p:extLst>
      <p:ext uri="{BB962C8B-B14F-4D97-AF65-F5344CB8AC3E}">
        <p14:creationId xmlns:p14="http://schemas.microsoft.com/office/powerpoint/2010/main" val="1368442571"/>
      </p:ext>
    </p:extLst>
  </p:cSld>
  <p:clrMapOvr>
    <a:masterClrMapping/>
  </p:clrMapOvr>
  <mc:AlternateContent xmlns:mc="http://schemas.openxmlformats.org/markup-compatibility/2006" xmlns:p14="http://schemas.microsoft.com/office/powerpoint/2010/main">
    <mc:Choice Requires="p14">
      <p:transition spd="slow" p14:dur="1400" advTm="0">
        <p:blinds/>
      </p:transition>
    </mc:Choice>
    <mc:Fallback xmlns="">
      <p:transition spd="slow" advTm="0">
        <p:blind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838200" y="6356350"/>
            <a:ext cx="27432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C25B2B0-692A-46A2-956F-D87A1A3CFB5B}" type="datetimeFigureOut">
              <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2025/10/30</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3" name="页脚占位符 4"/>
          <p:cNvSpPr>
            <a:spLocks noGrp="1"/>
          </p:cNvSpPr>
          <p:nvPr>
            <p:ph type="ftr" sz="quarter" idx="11"/>
          </p:nvPr>
        </p:nvSpPr>
        <p:spPr>
          <a:xfrm>
            <a:off x="4038600" y="6356350"/>
            <a:ext cx="4114800" cy="365125"/>
          </a:xfrm>
          <a:prstGeom prst="rect">
            <a:avLst/>
          </a:prstGeo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4" name="灯片编号占位符 5"/>
          <p:cNvSpPr>
            <a:spLocks noGrp="1"/>
          </p:cNvSpPr>
          <p:nvPr>
            <p:ph type="sldNum" sz="quarter" idx="12"/>
          </p:nvPr>
        </p:nvSpPr>
        <p:spPr>
          <a:xfrm>
            <a:off x="8610600" y="6356350"/>
            <a:ext cx="2743200" cy="365125"/>
          </a:xfrm>
          <a:prstGeom prst="rect">
            <a:avLst/>
          </a:prstGeo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CE584FB-8213-408C-973A-0BFE315A5B2C}" type="slidenum">
              <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2426905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11177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9" name="矩形 8"/>
          <p:cNvSpPr/>
          <p:nvPr userDrawn="1"/>
        </p:nvSpPr>
        <p:spPr>
          <a:xfrm>
            <a:off x="0" y="0"/>
            <a:ext cx="12192000"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a:cs typeface="+mn-cs"/>
            </a:endParaRPr>
          </a:p>
        </p:txBody>
      </p:sp>
    </p:spTree>
    <p:extLst>
      <p:ext uri="{BB962C8B-B14F-4D97-AF65-F5344CB8AC3E}">
        <p14:creationId xmlns:p14="http://schemas.microsoft.com/office/powerpoint/2010/main" val="34251184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a:prstGeom prst="rect">
            <a:avLst/>
          </a:prstGeom>
        </p:spPr>
        <p:txBody>
          <a:bodyPr anchor="b"/>
          <a:lstStyle>
            <a:lvl1pPr algn="ctr">
              <a:defRPr sz="5998"/>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9"/>
            <a:ext cx="9144000" cy="1655762"/>
          </a:xfrm>
          <a:prstGeom prst="rect">
            <a:avLst/>
          </a:prstGeom>
        </p:spPr>
        <p:txBody>
          <a:bodyPr/>
          <a:lstStyle>
            <a:lvl1pPr marL="0" indent="0" algn="ctr">
              <a:buNone/>
              <a:defRPr sz="2399"/>
            </a:lvl1pPr>
            <a:lvl2pPr marL="457051" indent="0" algn="ctr">
              <a:buNone/>
              <a:defRPr sz="1999"/>
            </a:lvl2pPr>
            <a:lvl3pPr marL="914103" indent="0" algn="ctr">
              <a:buNone/>
              <a:defRPr sz="1799"/>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zh-CN" altLang="en-US"/>
              <a:t>单击以编辑母版副标题样式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2025/10/30</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3065708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6"/>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2025/10/30</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24100313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a:prstGeom prst="rect">
            <a:avLst/>
          </a:prstGeom>
        </p:spPr>
        <p:txBody>
          <a:bodyPr anchor="b"/>
          <a:lstStyle>
            <a:lvl1pPr>
              <a:defRPr sz="5998"/>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3"/>
            <a:ext cx="10515600" cy="1500188"/>
          </a:xfrm>
          <a:prstGeom prst="rect">
            <a:avLst/>
          </a:prstGeom>
        </p:spPr>
        <p:txBody>
          <a:bodyPr/>
          <a:lstStyle>
            <a:lvl1pPr marL="0" indent="0">
              <a:buNone/>
              <a:defRPr sz="2399">
                <a:solidFill>
                  <a:schemeClr val="tx1">
                    <a:tint val="75000"/>
                  </a:schemeClr>
                </a:solidFill>
              </a:defRPr>
            </a:lvl1pPr>
            <a:lvl2pPr marL="457051" indent="0">
              <a:buNone/>
              <a:defRPr sz="1999">
                <a:solidFill>
                  <a:schemeClr val="tx1">
                    <a:tint val="75000"/>
                  </a:schemeClr>
                </a:solidFill>
              </a:defRPr>
            </a:lvl2pPr>
            <a:lvl3pPr marL="914103" indent="0">
              <a:buNone/>
              <a:defRPr sz="1799">
                <a:solidFill>
                  <a:schemeClr val="tx1">
                    <a:tint val="75000"/>
                  </a:schemeClr>
                </a:solidFill>
              </a:defRPr>
            </a:lvl3pPr>
            <a:lvl4pPr marL="1371154" indent="0">
              <a:buNone/>
              <a:defRPr sz="1599">
                <a:solidFill>
                  <a:schemeClr val="tx1">
                    <a:tint val="75000"/>
                  </a:schemeClr>
                </a:solidFill>
              </a:defRPr>
            </a:lvl4pPr>
            <a:lvl5pPr marL="1828206" indent="0">
              <a:buNone/>
              <a:defRPr sz="1599">
                <a:solidFill>
                  <a:schemeClr val="tx1">
                    <a:tint val="75000"/>
                  </a:schemeClr>
                </a:solidFill>
              </a:defRPr>
            </a:lvl5pPr>
            <a:lvl6pPr marL="2285257" indent="0">
              <a:buNone/>
              <a:defRPr sz="1599">
                <a:solidFill>
                  <a:schemeClr val="tx1">
                    <a:tint val="75000"/>
                  </a:schemeClr>
                </a:solidFill>
              </a:defRPr>
            </a:lvl6pPr>
            <a:lvl7pPr marL="2742308" indent="0">
              <a:buNone/>
              <a:defRPr sz="1599">
                <a:solidFill>
                  <a:schemeClr val="tx1">
                    <a:tint val="75000"/>
                  </a:schemeClr>
                </a:solidFill>
              </a:defRPr>
            </a:lvl7pPr>
            <a:lvl8pPr marL="3199360" indent="0">
              <a:buNone/>
              <a:defRPr sz="1599">
                <a:solidFill>
                  <a:schemeClr val="tx1">
                    <a:tint val="75000"/>
                  </a:schemeClr>
                </a:solidFill>
              </a:defRPr>
            </a:lvl8pPr>
            <a:lvl9pPr marL="3656411" indent="0">
              <a:buNone/>
              <a:defRPr sz="1599">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2025/10/30</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28633203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2025/10/30</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36820347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6"/>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6"/>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2025/10/30</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27588865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编辑母版文本样式</a:t>
            </a:r>
          </a:p>
        </p:txBody>
      </p:sp>
      <p:sp>
        <p:nvSpPr>
          <p:cNvPr id="4" name="Content Placeholder 3"/>
          <p:cNvSpPr>
            <a:spLocks noGrp="1"/>
          </p:cNvSpPr>
          <p:nvPr>
            <p:ph sz="half" idx="2"/>
          </p:nvPr>
        </p:nvSpPr>
        <p:spPr>
          <a:xfrm>
            <a:off x="839789" y="2505074"/>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编辑母版文本样式</a:t>
            </a:r>
          </a:p>
        </p:txBody>
      </p:sp>
      <p:sp>
        <p:nvSpPr>
          <p:cNvPr id="6" name="Content Placeholder 5"/>
          <p:cNvSpPr>
            <a:spLocks noGrp="1"/>
          </p:cNvSpPr>
          <p:nvPr>
            <p:ph sz="quarter" idx="4"/>
          </p:nvPr>
        </p:nvSpPr>
        <p:spPr>
          <a:xfrm>
            <a:off x="6172201" y="2505074"/>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2025/10/30</a:t>
            </a:fld>
            <a:endParaRPr lang="zh-CN" altLang="en-US"/>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30052079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2025/10/30</a:t>
            </a:fld>
            <a:endParaRPr lang="zh-CN" altLang="en-US"/>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14513779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2025/10/30</a:t>
            </a:fld>
            <a:endParaRPr lang="zh-CN" altLang="en-US"/>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19890860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AA76A222-9043-40BF-ABE0-059EF62CF17A}"/>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pic>
        <p:nvPicPr>
          <p:cNvPr id="12" name="图片 11">
            <a:extLst>
              <a:ext uri="{FF2B5EF4-FFF2-40B4-BE49-F238E27FC236}">
                <a16:creationId xmlns:a16="http://schemas.microsoft.com/office/drawing/2014/main" id="{B0DAFE62-5678-4C2A-A55A-A3EC96D42FC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2025/10/30</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dirty="0"/>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sp>
        <p:nvSpPr>
          <p:cNvPr id="8" name="文本框 37"/>
          <p:cNvSpPr txBox="1"/>
          <p:nvPr userDrawn="1"/>
        </p:nvSpPr>
        <p:spPr>
          <a:xfrm>
            <a:off x="1080573" y="453589"/>
            <a:ext cx="1281073" cy="420542"/>
          </a:xfrm>
          <a:prstGeom prst="rect">
            <a:avLst/>
          </a:prstGeom>
          <a:noFill/>
        </p:spPr>
        <p:txBody>
          <a:bodyPr wrap="none" lIns="91417" tIns="45709" rIns="91417" bIns="45709" rtlCol="0">
            <a:spAutoFit/>
          </a:bodyPr>
          <a:lstStyle/>
          <a:p>
            <a:r>
              <a:rPr lang="zh-CN" altLang="en-US" sz="2133" kern="1200" dirty="0">
                <a:solidFill>
                  <a:schemeClr val="accent1"/>
                </a:solidFill>
                <a:latin typeface="+mn-lt"/>
                <a:ea typeface="微软雅黑" panose="020B0503020204020204" pitchFamily="34" charset="-122"/>
                <a:cs typeface="+mn-cs"/>
              </a:rPr>
              <a:t>教学背景</a:t>
            </a:r>
          </a:p>
        </p:txBody>
      </p:sp>
    </p:spTree>
    <p:extLst>
      <p:ext uri="{BB962C8B-B14F-4D97-AF65-F5344CB8AC3E}">
        <p14:creationId xmlns:p14="http://schemas.microsoft.com/office/powerpoint/2010/main" val="31916258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E7BDB3FA-AAF2-4583-94C1-E53267F7967D}"/>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2025/10/30</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sp>
        <p:nvSpPr>
          <p:cNvPr id="8" name="文本框 37"/>
          <p:cNvSpPr txBox="1"/>
          <p:nvPr userDrawn="1"/>
        </p:nvSpPr>
        <p:spPr>
          <a:xfrm>
            <a:off x="1080573" y="453589"/>
            <a:ext cx="1281073" cy="420542"/>
          </a:xfrm>
          <a:prstGeom prst="rect">
            <a:avLst/>
          </a:prstGeom>
          <a:noFill/>
        </p:spPr>
        <p:txBody>
          <a:bodyPr wrap="none" lIns="91417" tIns="45709" rIns="91417" bIns="45709" rtlCol="0">
            <a:spAutoFit/>
          </a:bodyPr>
          <a:lstStyle/>
          <a:p>
            <a:r>
              <a:rPr lang="zh-CN" altLang="en-US" sz="2133" kern="1200" dirty="0">
                <a:solidFill>
                  <a:schemeClr val="accent1"/>
                </a:solidFill>
                <a:latin typeface="+mn-lt"/>
                <a:ea typeface="微软雅黑" panose="020B0503020204020204" pitchFamily="34" charset="-122"/>
                <a:cs typeface="+mn-cs"/>
              </a:rPr>
              <a:t>教学分析</a:t>
            </a:r>
          </a:p>
        </p:txBody>
      </p:sp>
      <p:pic>
        <p:nvPicPr>
          <p:cNvPr id="11" name="图片 10">
            <a:extLst>
              <a:ext uri="{FF2B5EF4-FFF2-40B4-BE49-F238E27FC236}">
                <a16:creationId xmlns:a16="http://schemas.microsoft.com/office/drawing/2014/main" id="{1346C4CC-9F7E-4F40-9B48-6DC8B9F1472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Tree>
    <p:extLst>
      <p:ext uri="{BB962C8B-B14F-4D97-AF65-F5344CB8AC3E}">
        <p14:creationId xmlns:p14="http://schemas.microsoft.com/office/powerpoint/2010/main" val="42575618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D20CA3A2-C3EA-455D-8036-034944F124D7}"/>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2025/10/30</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sp>
        <p:nvSpPr>
          <p:cNvPr id="8" name="文本框 37"/>
          <p:cNvSpPr txBox="1"/>
          <p:nvPr userDrawn="1"/>
        </p:nvSpPr>
        <p:spPr>
          <a:xfrm>
            <a:off x="1080573" y="453589"/>
            <a:ext cx="1281073" cy="420542"/>
          </a:xfrm>
          <a:prstGeom prst="rect">
            <a:avLst/>
          </a:prstGeom>
          <a:noFill/>
        </p:spPr>
        <p:txBody>
          <a:bodyPr wrap="none" lIns="91417" tIns="45709" rIns="91417" bIns="45709" rtlCol="0">
            <a:spAutoFit/>
          </a:bodyPr>
          <a:lstStyle/>
          <a:p>
            <a:r>
              <a:rPr lang="zh-CN" altLang="en-US" sz="2133" kern="1200" dirty="0">
                <a:solidFill>
                  <a:schemeClr val="accent1"/>
                </a:solidFill>
                <a:latin typeface="+mn-lt"/>
                <a:ea typeface="微软雅黑" panose="020B0503020204020204" pitchFamily="34" charset="-122"/>
                <a:cs typeface="+mn-cs"/>
              </a:rPr>
              <a:t>教学过程</a:t>
            </a:r>
          </a:p>
        </p:txBody>
      </p:sp>
      <p:pic>
        <p:nvPicPr>
          <p:cNvPr id="11" name="图片 10">
            <a:extLst>
              <a:ext uri="{FF2B5EF4-FFF2-40B4-BE49-F238E27FC236}">
                <a16:creationId xmlns:a16="http://schemas.microsoft.com/office/drawing/2014/main" id="{E19F7EC4-3177-4E80-AE0F-90362C237A9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Tree>
    <p:extLst>
      <p:ext uri="{BB962C8B-B14F-4D97-AF65-F5344CB8AC3E}">
        <p14:creationId xmlns:p14="http://schemas.microsoft.com/office/powerpoint/2010/main" val="9472723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2025/10/30</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Tree>
    <p:extLst>
      <p:ext uri="{BB962C8B-B14F-4D97-AF65-F5344CB8AC3E}">
        <p14:creationId xmlns:p14="http://schemas.microsoft.com/office/powerpoint/2010/main" val="508410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EC71DB3B-DBB3-44D6-BEDD-74C305BD9702}"/>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2025/10/30</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pic>
        <p:nvPicPr>
          <p:cNvPr id="11" name="图片 10">
            <a:extLst>
              <a:ext uri="{FF2B5EF4-FFF2-40B4-BE49-F238E27FC236}">
                <a16:creationId xmlns:a16="http://schemas.microsoft.com/office/drawing/2014/main" id="{23751777-E3D7-4994-9D3F-90FE47C7510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Tree>
    <p:extLst>
      <p:ext uri="{BB962C8B-B14F-4D97-AF65-F5344CB8AC3E}">
        <p14:creationId xmlns:p14="http://schemas.microsoft.com/office/powerpoint/2010/main" val="21694806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EC71DB3B-DBB3-44D6-BEDD-74C305BD9702}"/>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2025/10/30</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sp>
        <p:nvSpPr>
          <p:cNvPr id="8" name="文本框 37"/>
          <p:cNvSpPr txBox="1"/>
          <p:nvPr userDrawn="1"/>
        </p:nvSpPr>
        <p:spPr>
          <a:xfrm>
            <a:off x="1080573" y="453589"/>
            <a:ext cx="1281073" cy="420542"/>
          </a:xfrm>
          <a:prstGeom prst="rect">
            <a:avLst/>
          </a:prstGeom>
          <a:noFill/>
        </p:spPr>
        <p:txBody>
          <a:bodyPr wrap="none" lIns="91417" tIns="45709" rIns="91417" bIns="45709" rtlCol="0">
            <a:spAutoFit/>
          </a:bodyPr>
          <a:lstStyle/>
          <a:p>
            <a:r>
              <a:rPr lang="zh-CN" altLang="en-US" sz="2133" kern="1200" dirty="0">
                <a:solidFill>
                  <a:schemeClr val="accent1"/>
                </a:solidFill>
                <a:latin typeface="+mn-lt"/>
                <a:ea typeface="微软雅黑" panose="020B0503020204020204" pitchFamily="34" charset="-122"/>
                <a:cs typeface="+mn-cs"/>
              </a:rPr>
              <a:t>板书设计</a:t>
            </a:r>
          </a:p>
        </p:txBody>
      </p:sp>
      <p:pic>
        <p:nvPicPr>
          <p:cNvPr id="11" name="图片 10">
            <a:extLst>
              <a:ext uri="{FF2B5EF4-FFF2-40B4-BE49-F238E27FC236}">
                <a16:creationId xmlns:a16="http://schemas.microsoft.com/office/drawing/2014/main" id="{23751777-E3D7-4994-9D3F-90FE47C7510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Tree>
    <p:extLst>
      <p:ext uri="{BB962C8B-B14F-4D97-AF65-F5344CB8AC3E}">
        <p14:creationId xmlns:p14="http://schemas.microsoft.com/office/powerpoint/2010/main" val="6234045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2025/10/30</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32374662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2025/10/30</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12058487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199"/>
            </a:lvl1pPr>
            <a:lvl2pPr marL="457051" indent="0">
              <a:buNone/>
              <a:defRPr sz="2799"/>
            </a:lvl2pPr>
            <a:lvl3pPr marL="914103" indent="0">
              <a:buNone/>
              <a:defRPr sz="2399"/>
            </a:lvl3pPr>
            <a:lvl4pPr marL="1371154" indent="0">
              <a:buNone/>
              <a:defRPr sz="1999"/>
            </a:lvl4pPr>
            <a:lvl5pPr marL="1828206" indent="0">
              <a:buNone/>
              <a:defRPr sz="1999"/>
            </a:lvl5pPr>
            <a:lvl6pPr marL="2285257" indent="0">
              <a:buNone/>
              <a:defRPr sz="1999"/>
            </a:lvl6pPr>
            <a:lvl7pPr marL="2742308" indent="0">
              <a:buNone/>
              <a:defRPr sz="1999"/>
            </a:lvl7pPr>
            <a:lvl8pPr marL="3199360" indent="0">
              <a:buNone/>
              <a:defRPr sz="1999"/>
            </a:lvl8pPr>
            <a:lvl9pPr marL="3656411" indent="0">
              <a:buNone/>
              <a:defRPr sz="1999"/>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2025/10/30</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6271232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6"/>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2025/10/30</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21968942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4"/>
            <a:ext cx="2628900" cy="5811838"/>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4"/>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2025/10/30</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33270679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5130963"/>
      </p:ext>
    </p:extLst>
  </p:cSld>
  <p:clrMapOvr>
    <a:masterClrMapping/>
  </p:clrMapOvr>
  <mc:AlternateContent xmlns:mc="http://schemas.openxmlformats.org/markup-compatibility/2006" xmlns:p14="http://schemas.microsoft.com/office/powerpoint/2010/main">
    <mc:Choice Requires="p14">
      <p:transition spd="slow" p14:dur="1750">
        <p14:gallery dir="l"/>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88497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69918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1"/>
            <a:ext cx="2743200" cy="365125"/>
          </a:xfrm>
          <a:prstGeom prst="rect">
            <a:avLst/>
          </a:prstGeom>
        </p:spPr>
        <p:txBody>
          <a:bodyPr/>
          <a:lstStyle/>
          <a:p>
            <a:fld id="{D26EB0D8-D049-4A31-8F2D-814DBCEBC8C0}" type="datetimeFigureOut">
              <a:rPr lang="zh-CN" altLang="en-US" smtClean="0"/>
              <a:pPr/>
              <a:t>2025/10/30</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A77D73C6-6C2F-48CB-8888-B8D11C5DB613}" type="slidenum">
              <a:rPr lang="zh-CN" altLang="en-US" smtClean="0"/>
              <a:pPr/>
              <a:t>‹#›</a:t>
            </a:fld>
            <a:endParaRPr lang="zh-CN" altLang="en-US"/>
          </a:p>
        </p:txBody>
      </p:sp>
    </p:spTree>
    <p:extLst>
      <p:ext uri="{BB962C8B-B14F-4D97-AF65-F5344CB8AC3E}">
        <p14:creationId xmlns:p14="http://schemas.microsoft.com/office/powerpoint/2010/main" val="30432342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内页">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BEBA8EAE-BF5A-486C-A8C5-ECC9F3942E4B}">
                <a14:imgProps xmlns:a14="http://schemas.microsoft.com/office/drawing/2010/main">
                  <a14:imgLayer r:embed="rId3">
                    <a14:imgEffect>
                      <a14:artisticPastelsSmooth/>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4"/>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23853" y="246065"/>
            <a:ext cx="1483783"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5"/>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2" y="-82549"/>
            <a:ext cx="1344084"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348121" y="-26503"/>
            <a:ext cx="3365024" cy="1307494"/>
          </a:xfrm>
          <a:prstGeom prst="rect">
            <a:avLst/>
          </a:prstGeom>
        </p:spPr>
      </p:pic>
    </p:spTree>
    <p:extLst>
      <p:ext uri="{BB962C8B-B14F-4D97-AF65-F5344CB8AC3E}">
        <p14:creationId xmlns:p14="http://schemas.microsoft.com/office/powerpoint/2010/main" val="14392172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E069C-371B-FA67-3A13-049DBE38FA4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3562F91-50B8-B3F0-177A-C2A5BAB5D4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53B0450-BC2E-EFBC-D9AF-C49C1AD8945A}"/>
              </a:ext>
            </a:extLst>
          </p:cNvPr>
          <p:cNvSpPr>
            <a:spLocks noGrp="1"/>
          </p:cNvSpPr>
          <p:nvPr>
            <p:ph type="dt" sz="half" idx="10"/>
          </p:nvPr>
        </p:nvSpPr>
        <p:spPr/>
        <p:txBody>
          <a:bodyPr/>
          <a:lstStyle/>
          <a:p>
            <a:fld id="{450B64C3-5CEF-49A8-B7BF-3FBFBF1EE644}" type="datetimeFigureOut">
              <a:rPr lang="en-US" smtClean="0"/>
              <a:t>10/30/2025</a:t>
            </a:fld>
            <a:endParaRPr lang="en-US"/>
          </a:p>
        </p:txBody>
      </p:sp>
      <p:sp>
        <p:nvSpPr>
          <p:cNvPr id="5" name="Footer Placeholder 4">
            <a:extLst>
              <a:ext uri="{FF2B5EF4-FFF2-40B4-BE49-F238E27FC236}">
                <a16:creationId xmlns:a16="http://schemas.microsoft.com/office/drawing/2014/main" id="{0B8338A8-6303-22DB-D207-6B6034B02F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79D890-625F-6628-2458-667833C8FF7A}"/>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3928295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2025/10/30</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42753975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E88E6-E7C9-EB7E-A52A-081487229A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AF21E1-E974-3AF3-5555-ED91CE6E148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008B44-A380-2F4D-53E0-596F98EA4719}"/>
              </a:ext>
            </a:extLst>
          </p:cNvPr>
          <p:cNvSpPr>
            <a:spLocks noGrp="1"/>
          </p:cNvSpPr>
          <p:nvPr>
            <p:ph type="dt" sz="half" idx="10"/>
          </p:nvPr>
        </p:nvSpPr>
        <p:spPr/>
        <p:txBody>
          <a:bodyPr/>
          <a:lstStyle/>
          <a:p>
            <a:fld id="{450B64C3-5CEF-49A8-B7BF-3FBFBF1EE644}" type="datetimeFigureOut">
              <a:rPr lang="en-US" smtClean="0"/>
              <a:t>10/30/2025</a:t>
            </a:fld>
            <a:endParaRPr lang="en-US"/>
          </a:p>
        </p:txBody>
      </p:sp>
      <p:sp>
        <p:nvSpPr>
          <p:cNvPr id="5" name="Footer Placeholder 4">
            <a:extLst>
              <a:ext uri="{FF2B5EF4-FFF2-40B4-BE49-F238E27FC236}">
                <a16:creationId xmlns:a16="http://schemas.microsoft.com/office/drawing/2014/main" id="{283181D3-CB13-7BC7-CEC1-0CF3C29537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CB007F-FB27-8AFD-2749-56E322FEB868}"/>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13347619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76020-F942-9D51-5DDB-5AE758F1B40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0D61827-1E4F-5A98-3316-52BF13B671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0FF8BCF-7E55-3875-DFCB-832A022ADFA7}"/>
              </a:ext>
            </a:extLst>
          </p:cNvPr>
          <p:cNvSpPr>
            <a:spLocks noGrp="1"/>
          </p:cNvSpPr>
          <p:nvPr>
            <p:ph type="dt" sz="half" idx="10"/>
          </p:nvPr>
        </p:nvSpPr>
        <p:spPr/>
        <p:txBody>
          <a:bodyPr/>
          <a:lstStyle/>
          <a:p>
            <a:fld id="{450B64C3-5CEF-49A8-B7BF-3FBFBF1EE644}" type="datetimeFigureOut">
              <a:rPr lang="en-US" smtClean="0"/>
              <a:t>10/30/2025</a:t>
            </a:fld>
            <a:endParaRPr lang="en-US"/>
          </a:p>
        </p:txBody>
      </p:sp>
      <p:sp>
        <p:nvSpPr>
          <p:cNvPr id="5" name="Footer Placeholder 4">
            <a:extLst>
              <a:ext uri="{FF2B5EF4-FFF2-40B4-BE49-F238E27FC236}">
                <a16:creationId xmlns:a16="http://schemas.microsoft.com/office/drawing/2014/main" id="{81AA55F2-95BC-EF7B-A82F-108C490449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AE79F0-9941-3AE0-81FF-DFAAD53B1C60}"/>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2067081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BCBB0-9A16-F2C4-F4F3-3E04E1B006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5D2203-ACFB-708C-7373-874D222C043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2ED620-D0EE-25EA-B157-7B9C93BD42F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F3C514D-29DC-D7BF-C0C0-E7155785728F}"/>
              </a:ext>
            </a:extLst>
          </p:cNvPr>
          <p:cNvSpPr>
            <a:spLocks noGrp="1"/>
          </p:cNvSpPr>
          <p:nvPr>
            <p:ph type="dt" sz="half" idx="10"/>
          </p:nvPr>
        </p:nvSpPr>
        <p:spPr/>
        <p:txBody>
          <a:bodyPr/>
          <a:lstStyle/>
          <a:p>
            <a:fld id="{450B64C3-5CEF-49A8-B7BF-3FBFBF1EE644}" type="datetimeFigureOut">
              <a:rPr lang="en-US" smtClean="0"/>
              <a:t>10/30/2025</a:t>
            </a:fld>
            <a:endParaRPr lang="en-US"/>
          </a:p>
        </p:txBody>
      </p:sp>
      <p:sp>
        <p:nvSpPr>
          <p:cNvPr id="6" name="Footer Placeholder 5">
            <a:extLst>
              <a:ext uri="{FF2B5EF4-FFF2-40B4-BE49-F238E27FC236}">
                <a16:creationId xmlns:a16="http://schemas.microsoft.com/office/drawing/2014/main" id="{FEC00214-FE81-EE80-39F4-AD0A261C18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D6DFCE-4C1A-2149-49C7-CA8436C54511}"/>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36224633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90A1A-0432-9880-232A-AEBD929DD0B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4FBC9A0-4AA6-93D5-8E1D-FDCEC89046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7DEF4CB-BD0E-0D1B-4680-E453DF3E39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15405A1-1920-D78B-D7D1-71E7A6835E9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41AF4DD-3B4C-7483-C012-6D86BE9FB84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7DB491A-6042-8D4B-A105-8570A37727F2}"/>
              </a:ext>
            </a:extLst>
          </p:cNvPr>
          <p:cNvSpPr>
            <a:spLocks noGrp="1"/>
          </p:cNvSpPr>
          <p:nvPr>
            <p:ph type="dt" sz="half" idx="10"/>
          </p:nvPr>
        </p:nvSpPr>
        <p:spPr/>
        <p:txBody>
          <a:bodyPr/>
          <a:lstStyle/>
          <a:p>
            <a:fld id="{450B64C3-5CEF-49A8-B7BF-3FBFBF1EE644}" type="datetimeFigureOut">
              <a:rPr lang="en-US" smtClean="0"/>
              <a:t>10/30/2025</a:t>
            </a:fld>
            <a:endParaRPr lang="en-US"/>
          </a:p>
        </p:txBody>
      </p:sp>
      <p:sp>
        <p:nvSpPr>
          <p:cNvPr id="8" name="Footer Placeholder 7">
            <a:extLst>
              <a:ext uri="{FF2B5EF4-FFF2-40B4-BE49-F238E27FC236}">
                <a16:creationId xmlns:a16="http://schemas.microsoft.com/office/drawing/2014/main" id="{2DF73BE3-648F-F6C5-B1A3-482E8614FD0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EA610A9-E349-D863-E8BF-D0EC61AD53EF}"/>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2237569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54FCE-9AFB-CAD6-F732-D67F0FA70D2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AE04188-90C7-72E5-AB95-68F792BF888F}"/>
              </a:ext>
            </a:extLst>
          </p:cNvPr>
          <p:cNvSpPr>
            <a:spLocks noGrp="1"/>
          </p:cNvSpPr>
          <p:nvPr>
            <p:ph type="dt" sz="half" idx="10"/>
          </p:nvPr>
        </p:nvSpPr>
        <p:spPr/>
        <p:txBody>
          <a:bodyPr/>
          <a:lstStyle/>
          <a:p>
            <a:fld id="{450B64C3-5CEF-49A8-B7BF-3FBFBF1EE644}" type="datetimeFigureOut">
              <a:rPr lang="en-US" smtClean="0"/>
              <a:t>10/30/2025</a:t>
            </a:fld>
            <a:endParaRPr lang="en-US"/>
          </a:p>
        </p:txBody>
      </p:sp>
      <p:sp>
        <p:nvSpPr>
          <p:cNvPr id="4" name="Footer Placeholder 3">
            <a:extLst>
              <a:ext uri="{FF2B5EF4-FFF2-40B4-BE49-F238E27FC236}">
                <a16:creationId xmlns:a16="http://schemas.microsoft.com/office/drawing/2014/main" id="{FF28F934-A868-D465-EBBE-E289272B096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3AF4BF7-A12D-640F-4448-D3AFB2882F37}"/>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22064258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BD6FA0-176E-204C-7718-C308FCB21F23}"/>
              </a:ext>
            </a:extLst>
          </p:cNvPr>
          <p:cNvSpPr>
            <a:spLocks noGrp="1"/>
          </p:cNvSpPr>
          <p:nvPr>
            <p:ph type="dt" sz="half" idx="10"/>
          </p:nvPr>
        </p:nvSpPr>
        <p:spPr/>
        <p:txBody>
          <a:bodyPr/>
          <a:lstStyle/>
          <a:p>
            <a:fld id="{450B64C3-5CEF-49A8-B7BF-3FBFBF1EE644}" type="datetimeFigureOut">
              <a:rPr lang="en-US" smtClean="0"/>
              <a:t>10/30/2025</a:t>
            </a:fld>
            <a:endParaRPr lang="en-US"/>
          </a:p>
        </p:txBody>
      </p:sp>
      <p:sp>
        <p:nvSpPr>
          <p:cNvPr id="3" name="Footer Placeholder 2">
            <a:extLst>
              <a:ext uri="{FF2B5EF4-FFF2-40B4-BE49-F238E27FC236}">
                <a16:creationId xmlns:a16="http://schemas.microsoft.com/office/drawing/2014/main" id="{6D715F16-EA32-BF37-A5BD-CBF4CD4D74B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3C4D6E9-48BA-9CB4-C4FC-97A1DDD84894}"/>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41696148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39588-354B-0DEA-65E8-CA8A442021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9AAC32A-513F-FB6F-BF22-8201A32FF7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BAA64CA-788E-925B-40EB-2F66079BD7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2A23B0-749F-1FB2-55D4-64431A8B627D}"/>
              </a:ext>
            </a:extLst>
          </p:cNvPr>
          <p:cNvSpPr>
            <a:spLocks noGrp="1"/>
          </p:cNvSpPr>
          <p:nvPr>
            <p:ph type="dt" sz="half" idx="10"/>
          </p:nvPr>
        </p:nvSpPr>
        <p:spPr/>
        <p:txBody>
          <a:bodyPr/>
          <a:lstStyle/>
          <a:p>
            <a:fld id="{450B64C3-5CEF-49A8-B7BF-3FBFBF1EE644}" type="datetimeFigureOut">
              <a:rPr lang="en-US" smtClean="0"/>
              <a:t>10/30/2025</a:t>
            </a:fld>
            <a:endParaRPr lang="en-US"/>
          </a:p>
        </p:txBody>
      </p:sp>
      <p:sp>
        <p:nvSpPr>
          <p:cNvPr id="6" name="Footer Placeholder 5">
            <a:extLst>
              <a:ext uri="{FF2B5EF4-FFF2-40B4-BE49-F238E27FC236}">
                <a16:creationId xmlns:a16="http://schemas.microsoft.com/office/drawing/2014/main" id="{CD80D460-98D0-8F29-D021-C943C279A5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DF3147-01E7-E0E7-5472-7456571065DE}"/>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759743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307D8-9EF3-5AD5-AD07-BF49FDDD20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CB1E038-2FCA-D785-363B-6CBFF2414E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D711BC3-C59C-8E83-696C-C9EF5B3FB6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27B6B6-547B-1C8B-77E1-EFF10B77CCFA}"/>
              </a:ext>
            </a:extLst>
          </p:cNvPr>
          <p:cNvSpPr>
            <a:spLocks noGrp="1"/>
          </p:cNvSpPr>
          <p:nvPr>
            <p:ph type="dt" sz="half" idx="10"/>
          </p:nvPr>
        </p:nvSpPr>
        <p:spPr/>
        <p:txBody>
          <a:bodyPr/>
          <a:lstStyle/>
          <a:p>
            <a:fld id="{450B64C3-5CEF-49A8-B7BF-3FBFBF1EE644}" type="datetimeFigureOut">
              <a:rPr lang="en-US" smtClean="0"/>
              <a:t>10/30/2025</a:t>
            </a:fld>
            <a:endParaRPr lang="en-US"/>
          </a:p>
        </p:txBody>
      </p:sp>
      <p:sp>
        <p:nvSpPr>
          <p:cNvPr id="6" name="Footer Placeholder 5">
            <a:extLst>
              <a:ext uri="{FF2B5EF4-FFF2-40B4-BE49-F238E27FC236}">
                <a16:creationId xmlns:a16="http://schemas.microsoft.com/office/drawing/2014/main" id="{D6BAA0E6-14FA-9A01-54CB-3BBD39B66E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D96A43-486A-CF81-FA0A-05BBC1168037}"/>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1371524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42B34-A576-2EE6-92FE-17812127B77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D3B15C-DC3C-66A3-9879-9A3B325FE98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C4DDC0-26DD-BA59-0597-0B2FEEDCC3C4}"/>
              </a:ext>
            </a:extLst>
          </p:cNvPr>
          <p:cNvSpPr>
            <a:spLocks noGrp="1"/>
          </p:cNvSpPr>
          <p:nvPr>
            <p:ph type="dt" sz="half" idx="10"/>
          </p:nvPr>
        </p:nvSpPr>
        <p:spPr/>
        <p:txBody>
          <a:bodyPr/>
          <a:lstStyle/>
          <a:p>
            <a:fld id="{450B64C3-5CEF-49A8-B7BF-3FBFBF1EE644}" type="datetimeFigureOut">
              <a:rPr lang="en-US" smtClean="0"/>
              <a:t>10/30/2025</a:t>
            </a:fld>
            <a:endParaRPr lang="en-US"/>
          </a:p>
        </p:txBody>
      </p:sp>
      <p:sp>
        <p:nvSpPr>
          <p:cNvPr id="5" name="Footer Placeholder 4">
            <a:extLst>
              <a:ext uri="{FF2B5EF4-FFF2-40B4-BE49-F238E27FC236}">
                <a16:creationId xmlns:a16="http://schemas.microsoft.com/office/drawing/2014/main" id="{A006403B-B931-DD15-C960-A4E8BE0536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58C880-EB52-40E5-41C6-E8985703859A}"/>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116610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6D468B-43C8-AA2D-51CD-4611A81DDC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92EF7FA-D308-7168-CA0C-3DE8E1C6E43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75268D-804A-FE16-2CC7-E8DD635AE1A8}"/>
              </a:ext>
            </a:extLst>
          </p:cNvPr>
          <p:cNvSpPr>
            <a:spLocks noGrp="1"/>
          </p:cNvSpPr>
          <p:nvPr>
            <p:ph type="dt" sz="half" idx="10"/>
          </p:nvPr>
        </p:nvSpPr>
        <p:spPr/>
        <p:txBody>
          <a:bodyPr/>
          <a:lstStyle/>
          <a:p>
            <a:fld id="{450B64C3-5CEF-49A8-B7BF-3FBFBF1EE644}" type="datetimeFigureOut">
              <a:rPr lang="en-US" smtClean="0"/>
              <a:t>10/30/2025</a:t>
            </a:fld>
            <a:endParaRPr lang="en-US"/>
          </a:p>
        </p:txBody>
      </p:sp>
      <p:sp>
        <p:nvSpPr>
          <p:cNvPr id="5" name="Footer Placeholder 4">
            <a:extLst>
              <a:ext uri="{FF2B5EF4-FFF2-40B4-BE49-F238E27FC236}">
                <a16:creationId xmlns:a16="http://schemas.microsoft.com/office/drawing/2014/main" id="{20D6BB38-C90A-44B5-3827-612AD90D7B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FE178-DA7F-E93B-0507-8A4B23EDC32B}"/>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3236748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2025/10/30</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39415380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E84A0-DD8F-4AB8-319E-436FC8E0101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9FD3BCB-1AA3-AF67-7DBA-C4AF47E7197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0701A80-DB4E-F0E2-A88C-CE82DFD751E1}"/>
              </a:ext>
            </a:extLst>
          </p:cNvPr>
          <p:cNvSpPr>
            <a:spLocks noGrp="1"/>
          </p:cNvSpPr>
          <p:nvPr>
            <p:ph type="dt" sz="half" idx="10"/>
          </p:nvPr>
        </p:nvSpPr>
        <p:spPr>
          <a:xfrm>
            <a:off x="838200" y="6356351"/>
            <a:ext cx="2743200" cy="365125"/>
          </a:xfrm>
          <a:prstGeom prst="rect">
            <a:avLst/>
          </a:prstGeom>
        </p:spPr>
        <p:txBody>
          <a:bodyPr/>
          <a:lstStyle/>
          <a:p>
            <a:fld id="{A7785B3E-8AAE-47DB-A744-2A531A51ACC8}" type="datetimeFigureOut">
              <a:rPr lang="en-US" smtClean="0"/>
              <a:t>10/30/2025</a:t>
            </a:fld>
            <a:endParaRPr lang="en-US"/>
          </a:p>
        </p:txBody>
      </p:sp>
      <p:sp>
        <p:nvSpPr>
          <p:cNvPr id="5" name="Footer Placeholder 4">
            <a:extLst>
              <a:ext uri="{FF2B5EF4-FFF2-40B4-BE49-F238E27FC236}">
                <a16:creationId xmlns:a16="http://schemas.microsoft.com/office/drawing/2014/main" id="{EB3315C3-7609-5C6C-18CA-3B457EBF27F7}"/>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262C7C-2322-7031-1A3F-9C4E8ACC4042}"/>
              </a:ext>
            </a:extLst>
          </p:cNvPr>
          <p:cNvSpPr>
            <a:spLocks noGrp="1"/>
          </p:cNvSpPr>
          <p:nvPr>
            <p:ph type="sldNum" sz="quarter" idx="12"/>
          </p:nvPr>
        </p:nvSpPr>
        <p:spPr>
          <a:xfrm>
            <a:off x="8610600" y="6356351"/>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22993904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84C2E-0099-3C45-5463-C5D87797E222}"/>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4ADF690-6BCA-311C-E7A6-B535D494AAA5}"/>
              </a:ext>
            </a:extLst>
          </p:cNvPr>
          <p:cNvSpPr>
            <a:spLocks noGrp="1"/>
          </p:cNvSpPr>
          <p:nvPr>
            <p:ph idx="1"/>
          </p:nvPr>
        </p:nvSpPr>
        <p:spPr>
          <a:xfrm>
            <a:off x="838200" y="1825626"/>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ADBD20-65AE-3B0F-354D-76382A01B21E}"/>
              </a:ext>
            </a:extLst>
          </p:cNvPr>
          <p:cNvSpPr>
            <a:spLocks noGrp="1"/>
          </p:cNvSpPr>
          <p:nvPr>
            <p:ph type="dt" sz="half" idx="10"/>
          </p:nvPr>
        </p:nvSpPr>
        <p:spPr>
          <a:xfrm>
            <a:off x="838200" y="6356351"/>
            <a:ext cx="2743200" cy="365125"/>
          </a:xfrm>
          <a:prstGeom prst="rect">
            <a:avLst/>
          </a:prstGeom>
        </p:spPr>
        <p:txBody>
          <a:bodyPr/>
          <a:lstStyle/>
          <a:p>
            <a:fld id="{A7785B3E-8AAE-47DB-A744-2A531A51ACC8}" type="datetimeFigureOut">
              <a:rPr lang="en-US" smtClean="0"/>
              <a:t>10/30/2025</a:t>
            </a:fld>
            <a:endParaRPr lang="en-US"/>
          </a:p>
        </p:txBody>
      </p:sp>
      <p:sp>
        <p:nvSpPr>
          <p:cNvPr id="5" name="Footer Placeholder 4">
            <a:extLst>
              <a:ext uri="{FF2B5EF4-FFF2-40B4-BE49-F238E27FC236}">
                <a16:creationId xmlns:a16="http://schemas.microsoft.com/office/drawing/2014/main" id="{457A40BF-3615-C8AD-D5EA-946BDEEB9AE2}"/>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00EF0D9-C496-2077-C818-C45C0EDE652C}"/>
              </a:ext>
            </a:extLst>
          </p:cNvPr>
          <p:cNvSpPr>
            <a:spLocks noGrp="1"/>
          </p:cNvSpPr>
          <p:nvPr>
            <p:ph type="sldNum" sz="quarter" idx="12"/>
          </p:nvPr>
        </p:nvSpPr>
        <p:spPr>
          <a:xfrm>
            <a:off x="8610600" y="6356351"/>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27377079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5E7F4-A80F-9B3E-B7CE-2F6FB72318C2}"/>
              </a:ext>
            </a:extLst>
          </p:cNvPr>
          <p:cNvSpPr>
            <a:spLocks noGrp="1"/>
          </p:cNvSpPr>
          <p:nvPr>
            <p:ph type="title"/>
          </p:nvPr>
        </p:nvSpPr>
        <p:spPr>
          <a:xfrm>
            <a:off x="831850" y="1709739"/>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A032AA0-5D4B-15F6-92AB-FA26B49D7520}"/>
              </a:ext>
            </a:extLst>
          </p:cNvPr>
          <p:cNvSpPr>
            <a:spLocks noGrp="1"/>
          </p:cNvSpPr>
          <p:nvPr>
            <p:ph type="body" idx="1"/>
          </p:nvPr>
        </p:nvSpPr>
        <p:spPr>
          <a:xfrm>
            <a:off x="831850" y="4589464"/>
            <a:ext cx="10515600" cy="1500187"/>
          </a:xfrm>
          <a:prstGeom prst="rect">
            <a:avLst/>
          </a:prstGeo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027C6D-816F-E017-0A5D-326494EBA289}"/>
              </a:ext>
            </a:extLst>
          </p:cNvPr>
          <p:cNvSpPr>
            <a:spLocks noGrp="1"/>
          </p:cNvSpPr>
          <p:nvPr>
            <p:ph type="dt" sz="half" idx="10"/>
          </p:nvPr>
        </p:nvSpPr>
        <p:spPr>
          <a:xfrm>
            <a:off x="838200" y="6356351"/>
            <a:ext cx="2743200" cy="365125"/>
          </a:xfrm>
          <a:prstGeom prst="rect">
            <a:avLst/>
          </a:prstGeom>
        </p:spPr>
        <p:txBody>
          <a:bodyPr/>
          <a:lstStyle/>
          <a:p>
            <a:fld id="{A7785B3E-8AAE-47DB-A744-2A531A51ACC8}" type="datetimeFigureOut">
              <a:rPr lang="en-US" smtClean="0"/>
              <a:t>10/30/2025</a:t>
            </a:fld>
            <a:endParaRPr lang="en-US"/>
          </a:p>
        </p:txBody>
      </p:sp>
      <p:sp>
        <p:nvSpPr>
          <p:cNvPr id="5" name="Footer Placeholder 4">
            <a:extLst>
              <a:ext uri="{FF2B5EF4-FFF2-40B4-BE49-F238E27FC236}">
                <a16:creationId xmlns:a16="http://schemas.microsoft.com/office/drawing/2014/main" id="{5D4FDC71-890C-0451-DBC9-722818971E6E}"/>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88DF984-049B-9A1B-C550-374C07C97EB7}"/>
              </a:ext>
            </a:extLst>
          </p:cNvPr>
          <p:cNvSpPr>
            <a:spLocks noGrp="1"/>
          </p:cNvSpPr>
          <p:nvPr>
            <p:ph type="sldNum" sz="quarter" idx="12"/>
          </p:nvPr>
        </p:nvSpPr>
        <p:spPr>
          <a:xfrm>
            <a:off x="8610600" y="6356351"/>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16173546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97DAA-AE92-0101-8222-DE54736548F2}"/>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9781EE8-5BB8-D086-D425-CD1B4C7B5916}"/>
              </a:ext>
            </a:extLst>
          </p:cNvPr>
          <p:cNvSpPr>
            <a:spLocks noGrp="1"/>
          </p:cNvSpPr>
          <p:nvPr>
            <p:ph sz="half" idx="1"/>
          </p:nvPr>
        </p:nvSpPr>
        <p:spPr>
          <a:xfrm>
            <a:off x="838200" y="1825626"/>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CADEFF4-DBC7-D428-637C-0A3B4A9AAB06}"/>
              </a:ext>
            </a:extLst>
          </p:cNvPr>
          <p:cNvSpPr>
            <a:spLocks noGrp="1"/>
          </p:cNvSpPr>
          <p:nvPr>
            <p:ph sz="half" idx="2"/>
          </p:nvPr>
        </p:nvSpPr>
        <p:spPr>
          <a:xfrm>
            <a:off x="6172200" y="1825626"/>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C1C553F-E2A1-C2DF-7759-4959BB2404FD}"/>
              </a:ext>
            </a:extLst>
          </p:cNvPr>
          <p:cNvSpPr>
            <a:spLocks noGrp="1"/>
          </p:cNvSpPr>
          <p:nvPr>
            <p:ph type="dt" sz="half" idx="10"/>
          </p:nvPr>
        </p:nvSpPr>
        <p:spPr>
          <a:xfrm>
            <a:off x="838200" y="6356351"/>
            <a:ext cx="2743200" cy="365125"/>
          </a:xfrm>
          <a:prstGeom prst="rect">
            <a:avLst/>
          </a:prstGeom>
        </p:spPr>
        <p:txBody>
          <a:bodyPr/>
          <a:lstStyle/>
          <a:p>
            <a:fld id="{A7785B3E-8AAE-47DB-A744-2A531A51ACC8}" type="datetimeFigureOut">
              <a:rPr lang="en-US" smtClean="0"/>
              <a:t>10/30/2025</a:t>
            </a:fld>
            <a:endParaRPr lang="en-US"/>
          </a:p>
        </p:txBody>
      </p:sp>
      <p:sp>
        <p:nvSpPr>
          <p:cNvPr id="6" name="Footer Placeholder 5">
            <a:extLst>
              <a:ext uri="{FF2B5EF4-FFF2-40B4-BE49-F238E27FC236}">
                <a16:creationId xmlns:a16="http://schemas.microsoft.com/office/drawing/2014/main" id="{4F851767-FB5A-5EF8-5033-0B56BABB4271}"/>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4F018BF-8510-C7D3-1285-E97C92E4AD16}"/>
              </a:ext>
            </a:extLst>
          </p:cNvPr>
          <p:cNvSpPr>
            <a:spLocks noGrp="1"/>
          </p:cNvSpPr>
          <p:nvPr>
            <p:ph type="sldNum" sz="quarter" idx="12"/>
          </p:nvPr>
        </p:nvSpPr>
        <p:spPr>
          <a:xfrm>
            <a:off x="8610600" y="6356351"/>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395393499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FA9C8-F6CD-1657-0614-04122E792EB1}"/>
              </a:ext>
            </a:extLst>
          </p:cNvPr>
          <p:cNvSpPr>
            <a:spLocks noGrp="1"/>
          </p:cNvSpPr>
          <p:nvPr>
            <p:ph type="title"/>
          </p:nvPr>
        </p:nvSpPr>
        <p:spPr>
          <a:xfrm>
            <a:off x="839788" y="365126"/>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5785B3C-AAB5-7906-509B-81FE707D1C4A}"/>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C7B9AD-8C3E-49B0-0221-429ACAF0D535}"/>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306EAD-A9E3-9ECA-9FE6-795DB0FC9A3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2952505-EB04-8184-D394-F220C47A3C6A}"/>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6EC4574-E0AD-20AB-1E9C-8826873928F9}"/>
              </a:ext>
            </a:extLst>
          </p:cNvPr>
          <p:cNvSpPr>
            <a:spLocks noGrp="1"/>
          </p:cNvSpPr>
          <p:nvPr>
            <p:ph type="dt" sz="half" idx="10"/>
          </p:nvPr>
        </p:nvSpPr>
        <p:spPr>
          <a:xfrm>
            <a:off x="838200" y="6356351"/>
            <a:ext cx="2743200" cy="365125"/>
          </a:xfrm>
          <a:prstGeom prst="rect">
            <a:avLst/>
          </a:prstGeom>
        </p:spPr>
        <p:txBody>
          <a:bodyPr/>
          <a:lstStyle/>
          <a:p>
            <a:fld id="{A7785B3E-8AAE-47DB-A744-2A531A51ACC8}" type="datetimeFigureOut">
              <a:rPr lang="en-US" smtClean="0"/>
              <a:t>10/30/2025</a:t>
            </a:fld>
            <a:endParaRPr lang="en-US"/>
          </a:p>
        </p:txBody>
      </p:sp>
      <p:sp>
        <p:nvSpPr>
          <p:cNvPr id="8" name="Footer Placeholder 7">
            <a:extLst>
              <a:ext uri="{FF2B5EF4-FFF2-40B4-BE49-F238E27FC236}">
                <a16:creationId xmlns:a16="http://schemas.microsoft.com/office/drawing/2014/main" id="{DD050A28-A5FF-2A28-80AB-6E250EB21185}"/>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EF2DB04-1B30-15F4-FCBA-AD33FEEA56A2}"/>
              </a:ext>
            </a:extLst>
          </p:cNvPr>
          <p:cNvSpPr>
            <a:spLocks noGrp="1"/>
          </p:cNvSpPr>
          <p:nvPr>
            <p:ph type="sldNum" sz="quarter" idx="12"/>
          </p:nvPr>
        </p:nvSpPr>
        <p:spPr>
          <a:xfrm>
            <a:off x="8610600" y="6356351"/>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10142260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366E5-1705-B0A9-07CD-3DBE17DC5CA2}"/>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4AC313C-5CF1-8681-D6D6-B01216EE42CF}"/>
              </a:ext>
            </a:extLst>
          </p:cNvPr>
          <p:cNvSpPr>
            <a:spLocks noGrp="1"/>
          </p:cNvSpPr>
          <p:nvPr>
            <p:ph type="dt" sz="half" idx="10"/>
          </p:nvPr>
        </p:nvSpPr>
        <p:spPr>
          <a:xfrm>
            <a:off x="838200" y="6356351"/>
            <a:ext cx="2743200" cy="365125"/>
          </a:xfrm>
          <a:prstGeom prst="rect">
            <a:avLst/>
          </a:prstGeom>
        </p:spPr>
        <p:txBody>
          <a:bodyPr/>
          <a:lstStyle/>
          <a:p>
            <a:fld id="{A7785B3E-8AAE-47DB-A744-2A531A51ACC8}" type="datetimeFigureOut">
              <a:rPr lang="en-US" smtClean="0"/>
              <a:t>10/30/2025</a:t>
            </a:fld>
            <a:endParaRPr lang="en-US"/>
          </a:p>
        </p:txBody>
      </p:sp>
      <p:sp>
        <p:nvSpPr>
          <p:cNvPr id="4" name="Footer Placeholder 3">
            <a:extLst>
              <a:ext uri="{FF2B5EF4-FFF2-40B4-BE49-F238E27FC236}">
                <a16:creationId xmlns:a16="http://schemas.microsoft.com/office/drawing/2014/main" id="{B8663F38-8ABF-82E4-702B-A2D9E0379B56}"/>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C1002FF-482A-2703-DBB4-077D6501281B}"/>
              </a:ext>
            </a:extLst>
          </p:cNvPr>
          <p:cNvSpPr>
            <a:spLocks noGrp="1"/>
          </p:cNvSpPr>
          <p:nvPr>
            <p:ph type="sldNum" sz="quarter" idx="12"/>
          </p:nvPr>
        </p:nvSpPr>
        <p:spPr>
          <a:xfrm>
            <a:off x="8610600" y="6356351"/>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345460985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99A197-F439-95D4-C41F-E4255E4E6790}"/>
              </a:ext>
            </a:extLst>
          </p:cNvPr>
          <p:cNvSpPr>
            <a:spLocks noGrp="1"/>
          </p:cNvSpPr>
          <p:nvPr>
            <p:ph type="dt" sz="half" idx="10"/>
          </p:nvPr>
        </p:nvSpPr>
        <p:spPr>
          <a:xfrm>
            <a:off x="838200" y="6356351"/>
            <a:ext cx="2743200" cy="365125"/>
          </a:xfrm>
          <a:prstGeom prst="rect">
            <a:avLst/>
          </a:prstGeom>
        </p:spPr>
        <p:txBody>
          <a:bodyPr/>
          <a:lstStyle/>
          <a:p>
            <a:fld id="{A7785B3E-8AAE-47DB-A744-2A531A51ACC8}" type="datetimeFigureOut">
              <a:rPr lang="en-US" smtClean="0"/>
              <a:t>10/30/2025</a:t>
            </a:fld>
            <a:endParaRPr lang="en-US"/>
          </a:p>
        </p:txBody>
      </p:sp>
      <p:sp>
        <p:nvSpPr>
          <p:cNvPr id="3" name="Footer Placeholder 2">
            <a:extLst>
              <a:ext uri="{FF2B5EF4-FFF2-40B4-BE49-F238E27FC236}">
                <a16:creationId xmlns:a16="http://schemas.microsoft.com/office/drawing/2014/main" id="{6696E43D-2966-08C3-DE7A-725779F7B5FA}"/>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0E951DB-0207-E5AB-1801-AFCAB0C54004}"/>
              </a:ext>
            </a:extLst>
          </p:cNvPr>
          <p:cNvSpPr>
            <a:spLocks noGrp="1"/>
          </p:cNvSpPr>
          <p:nvPr>
            <p:ph type="sldNum" sz="quarter" idx="12"/>
          </p:nvPr>
        </p:nvSpPr>
        <p:spPr>
          <a:xfrm>
            <a:off x="8610600" y="6356351"/>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353669851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3E382-3426-EAAF-9E36-7FCD802F9852}"/>
              </a:ext>
            </a:extLst>
          </p:cNvPr>
          <p:cNvSpPr>
            <a:spLocks noGrp="1"/>
          </p:cNvSpPr>
          <p:nvPr>
            <p:ph type="title"/>
          </p:nvPr>
        </p:nvSpPr>
        <p:spPr>
          <a:xfrm>
            <a:off x="839789"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A130AA-5290-471E-E153-24438294036D}"/>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A9F3CFC-7A0B-9699-5FC9-737D90AB63AD}"/>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BA9168-0736-AB3D-1059-0FB62BD28549}"/>
              </a:ext>
            </a:extLst>
          </p:cNvPr>
          <p:cNvSpPr>
            <a:spLocks noGrp="1"/>
          </p:cNvSpPr>
          <p:nvPr>
            <p:ph type="dt" sz="half" idx="10"/>
          </p:nvPr>
        </p:nvSpPr>
        <p:spPr>
          <a:xfrm>
            <a:off x="838200" y="6356351"/>
            <a:ext cx="2743200" cy="365125"/>
          </a:xfrm>
          <a:prstGeom prst="rect">
            <a:avLst/>
          </a:prstGeom>
        </p:spPr>
        <p:txBody>
          <a:bodyPr/>
          <a:lstStyle/>
          <a:p>
            <a:fld id="{A7785B3E-8AAE-47DB-A744-2A531A51ACC8}" type="datetimeFigureOut">
              <a:rPr lang="en-US" smtClean="0"/>
              <a:t>10/30/2025</a:t>
            </a:fld>
            <a:endParaRPr lang="en-US"/>
          </a:p>
        </p:txBody>
      </p:sp>
      <p:sp>
        <p:nvSpPr>
          <p:cNvPr id="6" name="Footer Placeholder 5">
            <a:extLst>
              <a:ext uri="{FF2B5EF4-FFF2-40B4-BE49-F238E27FC236}">
                <a16:creationId xmlns:a16="http://schemas.microsoft.com/office/drawing/2014/main" id="{BBB20E00-A615-768D-65AC-46A5A24DB2AF}"/>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F87123A-91CF-8181-E12D-C76AFC8D45C5}"/>
              </a:ext>
            </a:extLst>
          </p:cNvPr>
          <p:cNvSpPr>
            <a:spLocks noGrp="1"/>
          </p:cNvSpPr>
          <p:nvPr>
            <p:ph type="sldNum" sz="quarter" idx="12"/>
          </p:nvPr>
        </p:nvSpPr>
        <p:spPr>
          <a:xfrm>
            <a:off x="8610600" y="6356351"/>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371347435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282A0-C5D9-F4A0-F8D7-0765AA532FF2}"/>
              </a:ext>
            </a:extLst>
          </p:cNvPr>
          <p:cNvSpPr>
            <a:spLocks noGrp="1"/>
          </p:cNvSpPr>
          <p:nvPr>
            <p:ph type="title"/>
          </p:nvPr>
        </p:nvSpPr>
        <p:spPr>
          <a:xfrm>
            <a:off x="839789"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620EB2-B6F5-DD4C-6F29-710469D96342}"/>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en-US"/>
          </a:p>
        </p:txBody>
      </p:sp>
      <p:sp>
        <p:nvSpPr>
          <p:cNvPr id="4" name="Text Placeholder 3">
            <a:extLst>
              <a:ext uri="{FF2B5EF4-FFF2-40B4-BE49-F238E27FC236}">
                <a16:creationId xmlns:a16="http://schemas.microsoft.com/office/drawing/2014/main" id="{996B6B93-E1F6-96AD-91F4-2965A8CA7ADC}"/>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46C65A-1EA9-DC09-7B4B-E9FC9FF15679}"/>
              </a:ext>
            </a:extLst>
          </p:cNvPr>
          <p:cNvSpPr>
            <a:spLocks noGrp="1"/>
          </p:cNvSpPr>
          <p:nvPr>
            <p:ph type="dt" sz="half" idx="10"/>
          </p:nvPr>
        </p:nvSpPr>
        <p:spPr>
          <a:xfrm>
            <a:off x="838200" y="6356351"/>
            <a:ext cx="2743200" cy="365125"/>
          </a:xfrm>
          <a:prstGeom prst="rect">
            <a:avLst/>
          </a:prstGeom>
        </p:spPr>
        <p:txBody>
          <a:bodyPr/>
          <a:lstStyle/>
          <a:p>
            <a:fld id="{A7785B3E-8AAE-47DB-A744-2A531A51ACC8}" type="datetimeFigureOut">
              <a:rPr lang="en-US" smtClean="0"/>
              <a:t>10/30/2025</a:t>
            </a:fld>
            <a:endParaRPr lang="en-US"/>
          </a:p>
        </p:txBody>
      </p:sp>
      <p:sp>
        <p:nvSpPr>
          <p:cNvPr id="6" name="Footer Placeholder 5">
            <a:extLst>
              <a:ext uri="{FF2B5EF4-FFF2-40B4-BE49-F238E27FC236}">
                <a16:creationId xmlns:a16="http://schemas.microsoft.com/office/drawing/2014/main" id="{830E85D9-7FF3-0536-48B6-98BB740B34BF}"/>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5686E0E-97A1-DA39-FE16-12DC7A73BADA}"/>
              </a:ext>
            </a:extLst>
          </p:cNvPr>
          <p:cNvSpPr>
            <a:spLocks noGrp="1"/>
          </p:cNvSpPr>
          <p:nvPr>
            <p:ph type="sldNum" sz="quarter" idx="12"/>
          </p:nvPr>
        </p:nvSpPr>
        <p:spPr>
          <a:xfrm>
            <a:off x="8610600" y="6356351"/>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258189881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B182F-7724-567E-B861-6B645DE918C5}"/>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D0E1C2C-ADF0-916D-B73F-ABE621932236}"/>
              </a:ext>
            </a:extLst>
          </p:cNvPr>
          <p:cNvSpPr>
            <a:spLocks noGrp="1"/>
          </p:cNvSpPr>
          <p:nvPr>
            <p:ph type="body" orient="vert" idx="1"/>
          </p:nvPr>
        </p:nvSpPr>
        <p:spPr>
          <a:xfrm>
            <a:off x="838200" y="1825626"/>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15AA8B-3D1C-17F5-B6BE-5F2C72A942AA}"/>
              </a:ext>
            </a:extLst>
          </p:cNvPr>
          <p:cNvSpPr>
            <a:spLocks noGrp="1"/>
          </p:cNvSpPr>
          <p:nvPr>
            <p:ph type="dt" sz="half" idx="10"/>
          </p:nvPr>
        </p:nvSpPr>
        <p:spPr>
          <a:xfrm>
            <a:off x="838200" y="6356351"/>
            <a:ext cx="2743200" cy="365125"/>
          </a:xfrm>
          <a:prstGeom prst="rect">
            <a:avLst/>
          </a:prstGeom>
        </p:spPr>
        <p:txBody>
          <a:bodyPr/>
          <a:lstStyle/>
          <a:p>
            <a:fld id="{A7785B3E-8AAE-47DB-A744-2A531A51ACC8}" type="datetimeFigureOut">
              <a:rPr lang="en-US" smtClean="0"/>
              <a:t>10/30/2025</a:t>
            </a:fld>
            <a:endParaRPr lang="en-US"/>
          </a:p>
        </p:txBody>
      </p:sp>
      <p:sp>
        <p:nvSpPr>
          <p:cNvPr id="5" name="Footer Placeholder 4">
            <a:extLst>
              <a:ext uri="{FF2B5EF4-FFF2-40B4-BE49-F238E27FC236}">
                <a16:creationId xmlns:a16="http://schemas.microsoft.com/office/drawing/2014/main" id="{AD37B9C4-DE2C-04CB-84A6-955308EAFE60}"/>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4A656DF-AE4F-5351-10D3-517416A3FF59}"/>
              </a:ext>
            </a:extLst>
          </p:cNvPr>
          <p:cNvSpPr>
            <a:spLocks noGrp="1"/>
          </p:cNvSpPr>
          <p:nvPr>
            <p:ph type="sldNum" sz="quarter" idx="12"/>
          </p:nvPr>
        </p:nvSpPr>
        <p:spPr>
          <a:xfrm>
            <a:off x="8610600" y="6356351"/>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3756205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2025/10/30</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76985853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49F75B-814B-882C-45B9-D2B32786ACEF}"/>
              </a:ext>
            </a:extLst>
          </p:cNvPr>
          <p:cNvSpPr>
            <a:spLocks noGrp="1"/>
          </p:cNvSpPr>
          <p:nvPr>
            <p:ph type="title" orient="vert"/>
          </p:nvPr>
        </p:nvSpPr>
        <p:spPr>
          <a:xfrm>
            <a:off x="8724900" y="365126"/>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DBF5C6-EC04-3C3C-633E-52D6739CC9E0}"/>
              </a:ext>
            </a:extLst>
          </p:cNvPr>
          <p:cNvSpPr>
            <a:spLocks noGrp="1"/>
          </p:cNvSpPr>
          <p:nvPr>
            <p:ph type="body" orient="vert" idx="1"/>
          </p:nvPr>
        </p:nvSpPr>
        <p:spPr>
          <a:xfrm>
            <a:off x="838200" y="365126"/>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D573DF-2015-85CD-4478-D42772941273}"/>
              </a:ext>
            </a:extLst>
          </p:cNvPr>
          <p:cNvSpPr>
            <a:spLocks noGrp="1"/>
          </p:cNvSpPr>
          <p:nvPr>
            <p:ph type="dt" sz="half" idx="10"/>
          </p:nvPr>
        </p:nvSpPr>
        <p:spPr>
          <a:xfrm>
            <a:off x="838200" y="6356351"/>
            <a:ext cx="2743200" cy="365125"/>
          </a:xfrm>
          <a:prstGeom prst="rect">
            <a:avLst/>
          </a:prstGeom>
        </p:spPr>
        <p:txBody>
          <a:bodyPr/>
          <a:lstStyle/>
          <a:p>
            <a:fld id="{A7785B3E-8AAE-47DB-A744-2A531A51ACC8}" type="datetimeFigureOut">
              <a:rPr lang="en-US" smtClean="0"/>
              <a:t>10/30/2025</a:t>
            </a:fld>
            <a:endParaRPr lang="en-US"/>
          </a:p>
        </p:txBody>
      </p:sp>
      <p:sp>
        <p:nvSpPr>
          <p:cNvPr id="5" name="Footer Placeholder 4">
            <a:extLst>
              <a:ext uri="{FF2B5EF4-FFF2-40B4-BE49-F238E27FC236}">
                <a16:creationId xmlns:a16="http://schemas.microsoft.com/office/drawing/2014/main" id="{FFA59F74-0C10-400E-5630-B7F6D3F7AA00}"/>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CCC4635-A8F2-D6AA-B228-7357C0505438}"/>
              </a:ext>
            </a:extLst>
          </p:cNvPr>
          <p:cNvSpPr>
            <a:spLocks noGrp="1"/>
          </p:cNvSpPr>
          <p:nvPr>
            <p:ph type="sldNum" sz="quarter" idx="12"/>
          </p:nvPr>
        </p:nvSpPr>
        <p:spPr>
          <a:xfrm>
            <a:off x="8610600" y="6356351"/>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13469851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2025/10/30</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21986607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2025/10/30</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17157311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2025/10/30</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13185696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3" Type="http://schemas.openxmlformats.org/officeDocument/2006/relationships/slideLayout" Target="../slideLayouts/slideLayout19.xml"/><Relationship Id="rId21" Type="http://schemas.openxmlformats.org/officeDocument/2006/relationships/slideLayout" Target="../slideLayouts/slideLayout37.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image" Target="../media/image5.jpeg"/><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image" Target="../media/image1.jpg"/><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theme" Target="../theme/theme2.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5.jpe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3.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4.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t="-16000" b="-16000"/>
          </a:stretch>
        </a:blipFill>
        <a:effectLst/>
      </p:bgPr>
    </p:bg>
    <p:spTree>
      <p:nvGrpSpPr>
        <p:cNvPr id="1" name=""/>
        <p:cNvGrpSpPr/>
        <p:nvPr/>
      </p:nvGrpSpPr>
      <p:grpSpPr>
        <a:xfrm>
          <a:off x="0" y="0"/>
          <a:ext cx="0" cy="0"/>
          <a:chOff x="0" y="0"/>
          <a:chExt cx="0" cy="0"/>
        </a:xfrm>
      </p:grpSpPr>
      <p:pic>
        <p:nvPicPr>
          <p:cNvPr id="5" name="Picture 4" descr="A white circle with leaves and blue text&#10;&#10;Description automatically generated">
            <a:extLst>
              <a:ext uri="{FF2B5EF4-FFF2-40B4-BE49-F238E27FC236}">
                <a16:creationId xmlns:a16="http://schemas.microsoft.com/office/drawing/2014/main" id="{AE5813CC-016D-9C47-05D5-40C639693D23}"/>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966159" y="8052135"/>
            <a:ext cx="1171574" cy="1171574"/>
          </a:xfrm>
          <a:prstGeom prst="rect">
            <a:avLst/>
          </a:prstGeom>
        </p:spPr>
      </p:pic>
    </p:spTree>
    <p:extLst>
      <p:ext uri="{BB962C8B-B14F-4D97-AF65-F5344CB8AC3E}">
        <p14:creationId xmlns:p14="http://schemas.microsoft.com/office/powerpoint/2010/main" val="32085886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24">
            <a:lum/>
          </a:blip>
          <a:srcRect/>
          <a:stretch>
            <a:fillRect t="-16000" b="-16000"/>
          </a:stretch>
        </a:blipFill>
        <a:effectLst/>
      </p:bgPr>
    </p:bg>
    <p:spTree>
      <p:nvGrpSpPr>
        <p:cNvPr id="1" name=""/>
        <p:cNvGrpSpPr/>
        <p:nvPr/>
      </p:nvGrpSpPr>
      <p:grpSpPr>
        <a:xfrm>
          <a:off x="0" y="0"/>
          <a:ext cx="0" cy="0"/>
          <a:chOff x="0" y="0"/>
          <a:chExt cx="0" cy="0"/>
        </a:xfrm>
      </p:grpSpPr>
      <p:pic>
        <p:nvPicPr>
          <p:cNvPr id="2" name="Picture 1" descr="A pink background with white leaves and black text&#10;&#10;Description automatically generated">
            <a:extLst>
              <a:ext uri="{FF2B5EF4-FFF2-40B4-BE49-F238E27FC236}">
                <a16:creationId xmlns:a16="http://schemas.microsoft.com/office/drawing/2014/main" id="{FF28599A-6901-8A94-8DE3-BA5FAF63C441}"/>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12553949" y="0"/>
            <a:ext cx="1724025" cy="1724025"/>
          </a:xfrm>
          <a:prstGeom prst="rect">
            <a:avLst/>
          </a:prstGeom>
        </p:spPr>
      </p:pic>
    </p:spTree>
    <p:extLst>
      <p:ext uri="{BB962C8B-B14F-4D97-AF65-F5344CB8AC3E}">
        <p14:creationId xmlns:p14="http://schemas.microsoft.com/office/powerpoint/2010/main" val="303120500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 id="2147483697" r:id="rId20"/>
    <p:sldLayoutId id="2147483698" r:id="rId21"/>
    <p:sldLayoutId id="2147483699" r:id="rId22"/>
  </p:sldLayoutIdLst>
  <p:txStyles>
    <p:titleStyle>
      <a:lvl1pPr algn="l" defTabSz="914103"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6" indent="-228526" algn="l" defTabSz="914103"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77" indent="-228526" algn="l" defTabSz="914103"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29" indent="-228526" algn="l" defTabSz="914103"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680"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31"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783"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03" rtl="0" eaLnBrk="1" latinLnBrk="0" hangingPunct="1">
        <a:defRPr sz="1799" kern="1200">
          <a:solidFill>
            <a:schemeClr val="tx1"/>
          </a:solidFill>
          <a:latin typeface="+mn-lt"/>
          <a:ea typeface="+mn-ea"/>
          <a:cs typeface="+mn-cs"/>
        </a:defRPr>
      </a:lvl1pPr>
      <a:lvl2pPr marL="457051"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4" algn="l" defTabSz="914103" rtl="0" eaLnBrk="1" latinLnBrk="0" hangingPunct="1">
        <a:defRPr sz="1799" kern="1200">
          <a:solidFill>
            <a:schemeClr val="tx1"/>
          </a:solidFill>
          <a:latin typeface="+mn-lt"/>
          <a:ea typeface="+mn-ea"/>
          <a:cs typeface="+mn-cs"/>
        </a:defRPr>
      </a:lvl4pPr>
      <a:lvl5pPr marL="1828206"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1" algn="l" defTabSz="914103" rtl="0" eaLnBrk="1" latinLnBrk="0" hangingPunct="1">
        <a:defRPr sz="17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017550-A445-1591-E0A9-20E61B8B3A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2515E69-A6D5-B65C-8549-9B2A83F958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D469A2-0559-9C54-0137-80A58C364C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0B64C3-5CEF-49A8-B7BF-3FBFBF1EE644}" type="datetimeFigureOut">
              <a:rPr lang="en-US" smtClean="0"/>
              <a:t>10/30/2025</a:t>
            </a:fld>
            <a:endParaRPr lang="en-US"/>
          </a:p>
        </p:txBody>
      </p:sp>
      <p:sp>
        <p:nvSpPr>
          <p:cNvPr id="5" name="Footer Placeholder 4">
            <a:extLst>
              <a:ext uri="{FF2B5EF4-FFF2-40B4-BE49-F238E27FC236}">
                <a16:creationId xmlns:a16="http://schemas.microsoft.com/office/drawing/2014/main" id="{0D549EA8-DC73-FB30-EDDE-4995F569854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DEAEA14-848B-8631-0DFA-34CDDC1303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F27CC9-9004-45BF-A0BB-06D4B3A62177}" type="slidenum">
              <a:rPr lang="en-US" smtClean="0"/>
              <a:t>‹#›</a:t>
            </a:fld>
            <a:endParaRPr lang="en-US"/>
          </a:p>
        </p:txBody>
      </p:sp>
      <p:pic>
        <p:nvPicPr>
          <p:cNvPr id="7" name="Picture 6" descr="A pink background with white leaves and black text&#10;&#10;Description automatically generated">
            <a:extLst>
              <a:ext uri="{FF2B5EF4-FFF2-40B4-BE49-F238E27FC236}">
                <a16:creationId xmlns:a16="http://schemas.microsoft.com/office/drawing/2014/main" id="{83C646E6-DA13-3C4B-CC27-5178930FDCE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2553949" y="0"/>
            <a:ext cx="1724025" cy="1724025"/>
          </a:xfrm>
          <a:prstGeom prst="rect">
            <a:avLst/>
          </a:prstGeom>
        </p:spPr>
      </p:pic>
    </p:spTree>
    <p:extLst>
      <p:ext uri="{BB962C8B-B14F-4D97-AF65-F5344CB8AC3E}">
        <p14:creationId xmlns:p14="http://schemas.microsoft.com/office/powerpoint/2010/main" val="565895938"/>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1408320"/>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oleObject" Target="../embeddings/oleObject1.bin"/><Relationship Id="rId1" Type="http://schemas.openxmlformats.org/officeDocument/2006/relationships/slideLayout" Target="../slideLayouts/slideLayout17.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7.png"/><Relationship Id="rId7" Type="http://schemas.openxmlformats.org/officeDocument/2006/relationships/image" Target="../media/image17.gif"/><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3.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7.xml"/><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1.png"/><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1.png"/><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1.png"/><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1.png"/><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7.xml"/><Relationship Id="rId5" Type="http://schemas.openxmlformats.org/officeDocument/2006/relationships/image" Target="../media/image41.png"/><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7.xml"/><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image" Target="../media/image27.png"/><Relationship Id="rId7" Type="http://schemas.openxmlformats.org/officeDocument/2006/relationships/image" Target="../media/image43.gif"/><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3.png"/><Relationship Id="rId10" Type="http://schemas.openxmlformats.org/officeDocument/2006/relationships/image" Target="../media/image44.png"/><Relationship Id="rId4" Type="http://schemas.openxmlformats.org/officeDocument/2006/relationships/image" Target="../media/image28.png"/><Relationship Id="rId9" Type="http://schemas.openxmlformats.org/officeDocument/2006/relationships/image" Target="../media/image21.gif"/></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40.xml"/><Relationship Id="rId7" Type="http://schemas.openxmlformats.org/officeDocument/2006/relationships/image" Target="../media/image1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7.gif"/><Relationship Id="rId5" Type="http://schemas.microsoft.com/office/2007/relationships/hdphoto" Target="../media/hdphoto2.wdp"/><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7.xml"/><Relationship Id="rId5" Type="http://schemas.openxmlformats.org/officeDocument/2006/relationships/image" Target="../media/image21.gif"/><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Đối tượng 11"/>
          <p:cNvGraphicFramePr>
            <a:graphicFrameLocks noChangeAspect="1"/>
          </p:cNvGraphicFramePr>
          <p:nvPr/>
        </p:nvGraphicFramePr>
        <p:xfrm>
          <a:off x="-40640" y="-175513"/>
          <a:ext cx="12232640" cy="6957313"/>
        </p:xfrm>
        <a:graphic>
          <a:graphicData uri="http://schemas.openxmlformats.org/presentationml/2006/ole">
            <mc:AlternateContent xmlns:mc="http://schemas.openxmlformats.org/markup-compatibility/2006">
              <mc:Choice xmlns:v="urn:schemas-microsoft-com:vml" Requires="v">
                <p:oleObj name="Image" r:id="rId2" imgW="7620000" imgH="6486525" progId="Photoshop.Image.15">
                  <p:embed/>
                </p:oleObj>
              </mc:Choice>
              <mc:Fallback>
                <p:oleObj name="Image" r:id="rId2" imgW="7620000" imgH="6486525" progId="Photoshop.Image.15">
                  <p:embed/>
                  <p:pic>
                    <p:nvPicPr>
                      <p:cNvPr id="12" name="Đối tượng 11"/>
                      <p:cNvPicPr/>
                      <p:nvPr/>
                    </p:nvPicPr>
                    <p:blipFill>
                      <a:blip r:embed="rId3">
                        <a:lum bright="-3000" contrast="-6000"/>
                      </a:blip>
                      <a:stretch>
                        <a:fillRect/>
                      </a:stretch>
                    </p:blipFill>
                    <p:spPr>
                      <a:xfrm>
                        <a:off x="-40640" y="-175513"/>
                        <a:ext cx="12232640" cy="6957313"/>
                      </a:xfrm>
                      <a:prstGeom prst="rect">
                        <a:avLst/>
                      </a:prstGeom>
                    </p:spPr>
                  </p:pic>
                </p:oleObj>
              </mc:Fallback>
            </mc:AlternateContent>
          </a:graphicData>
        </a:graphic>
      </p:graphicFrame>
      <p:pic>
        <p:nvPicPr>
          <p:cNvPr id="15" name="Hình ảnh 14"/>
          <p:cNvPicPr>
            <a:picLocks noChangeAspect="1"/>
          </p:cNvPicPr>
          <p:nvPr/>
        </p:nvPicPr>
        <p:blipFill>
          <a:blip r:embed="rId4"/>
          <a:stretch>
            <a:fillRect/>
          </a:stretch>
        </p:blipFill>
        <p:spPr>
          <a:xfrm>
            <a:off x="-38409" y="1600201"/>
            <a:ext cx="11963400" cy="2428875"/>
          </a:xfrm>
          <a:prstGeom prst="rect">
            <a:avLst/>
          </a:prstGeom>
        </p:spPr>
      </p:pic>
      <p:sp>
        <p:nvSpPr>
          <p:cNvPr id="4" name="WordArt 4"/>
          <p:cNvSpPr>
            <a:spLocks noChangeArrowheads="1" noChangeShapeType="1" noTextEdit="1"/>
          </p:cNvSpPr>
          <p:nvPr/>
        </p:nvSpPr>
        <p:spPr bwMode="auto">
          <a:xfrm>
            <a:off x="3495573" y="680709"/>
            <a:ext cx="5088869" cy="397088"/>
          </a:xfrm>
          <a:prstGeom prst="rect">
            <a:avLst/>
          </a:prstGeom>
        </p:spPr>
        <p:txBody>
          <a:bodyPr wrap="none" lIns="121909" tIns="60954" rIns="121909" bIns="60954" fromWordArt="1">
            <a:prstTxWarp prst="textPlain">
              <a:avLst>
                <a:gd name="adj" fmla="val 50000"/>
              </a:avLst>
            </a:prstTxWarp>
          </a:bodyPr>
          <a:lstStyle/>
          <a:p>
            <a:pPr defTabSz="1219080">
              <a:defRPr/>
            </a:pPr>
            <a:r>
              <a:rPr lang="vi-VN" sz="1100" b="1" u="sng" kern="10" dirty="0">
                <a:ln w="22225">
                  <a:solidFill>
                    <a:srgbClr val="C0504D"/>
                  </a:solidFill>
                  <a:prstDash val="solid"/>
                </a:ln>
                <a:solidFill>
                  <a:srgbClr val="C0504D">
                    <a:lumMod val="40000"/>
                    <a:lumOff val="60000"/>
                  </a:srgbClr>
                </a:solidFill>
                <a:cs typeface="Arial" panose="020B0604020202020204"/>
              </a:rPr>
              <a:t>TRƯỜNG TIỂU HỌC </a:t>
            </a:r>
            <a:r>
              <a:rPr lang="en-US" sz="1100" b="1" u="sng" kern="10" dirty="0">
                <a:ln w="22225">
                  <a:solidFill>
                    <a:srgbClr val="C0504D"/>
                  </a:solidFill>
                  <a:prstDash val="solid"/>
                </a:ln>
                <a:solidFill>
                  <a:srgbClr val="C0504D">
                    <a:lumMod val="40000"/>
                    <a:lumOff val="60000"/>
                  </a:srgbClr>
                </a:solidFill>
                <a:latin typeface="Arial" panose="020B0604020202020204"/>
                <a:cs typeface="Arial" panose="020B0604020202020204"/>
              </a:rPr>
              <a:t>VÕ VĂN DŨNG</a:t>
            </a:r>
            <a:endParaRPr lang="vi-VN" sz="1100" b="1" u="sng" kern="10" dirty="0">
              <a:ln w="22225">
                <a:solidFill>
                  <a:srgbClr val="C0504D"/>
                </a:solidFill>
                <a:prstDash val="solid"/>
              </a:ln>
              <a:solidFill>
                <a:srgbClr val="C0504D">
                  <a:lumMod val="40000"/>
                  <a:lumOff val="60000"/>
                </a:srgbClr>
              </a:solidFill>
              <a:cs typeface="Arial" panose="020B0604020202020204"/>
            </a:endParaRPr>
          </a:p>
        </p:txBody>
      </p:sp>
      <p:sp>
        <p:nvSpPr>
          <p:cNvPr id="5" name="WordArt 4"/>
          <p:cNvSpPr>
            <a:spLocks noChangeArrowheads="1" noChangeShapeType="1" noTextEdit="1"/>
          </p:cNvSpPr>
          <p:nvPr/>
        </p:nvSpPr>
        <p:spPr bwMode="auto">
          <a:xfrm>
            <a:off x="1992572" y="76200"/>
            <a:ext cx="8420668" cy="489698"/>
          </a:xfrm>
          <a:prstGeom prst="rect">
            <a:avLst/>
          </a:prstGeom>
        </p:spPr>
        <p:txBody>
          <a:bodyPr wrap="none" lIns="121909" tIns="60954" rIns="121909" bIns="60954" fromWordArt="1">
            <a:prstTxWarp prst="textPlain">
              <a:avLst>
                <a:gd name="adj" fmla="val 50117"/>
              </a:avLst>
            </a:prstTxWarp>
          </a:bodyPr>
          <a:lstStyle/>
          <a:p>
            <a:pPr defTabSz="1219080"/>
            <a:r>
              <a:rPr lang="en-US" sz="3200" b="1" kern="10" dirty="0">
                <a:ln w="22225">
                  <a:solidFill>
                    <a:srgbClr val="C0504D"/>
                  </a:solidFill>
                  <a:prstDash val="solid"/>
                </a:ln>
                <a:solidFill>
                  <a:srgbClr val="C0504D">
                    <a:lumMod val="40000"/>
                    <a:lumOff val="60000"/>
                  </a:srgbClr>
                </a:solidFill>
                <a:cs typeface="Arial" panose="020B0604020202020204" pitchFamily="34" charset="0"/>
              </a:rPr>
              <a:t>ỦY BAN NHÂN DÂN PHƯỜNG QUY NHƠN NAM</a:t>
            </a:r>
            <a:endParaRPr lang="vi-VN" sz="3200" b="1" kern="10" dirty="0">
              <a:ln w="22225">
                <a:solidFill>
                  <a:srgbClr val="C0504D"/>
                </a:solidFill>
                <a:prstDash val="solid"/>
              </a:ln>
              <a:solidFill>
                <a:srgbClr val="C0504D">
                  <a:lumMod val="40000"/>
                  <a:lumOff val="60000"/>
                </a:srgbClr>
              </a:solidFill>
              <a:cs typeface="Arial" panose="020B0604020202020204" pitchFamily="34" charset="0"/>
            </a:endParaRPr>
          </a:p>
        </p:txBody>
      </p:sp>
      <p:sp>
        <p:nvSpPr>
          <p:cNvPr id="7" name="Hình chữ nhật 6"/>
          <p:cNvSpPr/>
          <p:nvPr/>
        </p:nvSpPr>
        <p:spPr>
          <a:xfrm>
            <a:off x="1828181" y="2151697"/>
            <a:ext cx="8230219" cy="1752600"/>
          </a:xfrm>
          <a:prstGeom prst="rect">
            <a:avLst/>
          </a:prstGeom>
          <a:noFill/>
          <a:ln>
            <a:noFill/>
          </a:ln>
        </p:spPr>
        <p:txBody>
          <a:bodyPr spcFirstLastPara="1" wrap="none" lIns="91432" tIns="45718" rIns="91432" bIns="45718" numCol="1">
            <a:prstTxWarp prst="textArchUp">
              <a:avLst>
                <a:gd name="adj" fmla="val 11778403"/>
              </a:avLst>
            </a:prstTxWarp>
            <a:spAutoFit/>
          </a:bodyPr>
          <a:lstStyle/>
          <a:p>
            <a:pPr algn="ctr" defTabSz="1219080"/>
            <a:r>
              <a:rPr lang="en-US" sz="8800" b="1" dirty="0">
                <a:ln w="9525">
                  <a:solidFill>
                    <a:prstClr val="white"/>
                  </a:solidFill>
                  <a:prstDash val="solid"/>
                </a:ln>
                <a:solidFill>
                  <a:srgbClr val="FFFF00"/>
                </a:solidFill>
                <a:effectLst>
                  <a:outerShdw blurRad="12700" dist="38100" dir="2700000" algn="tl" rotWithShape="0">
                    <a:prstClr val="white">
                      <a:lumMod val="50000"/>
                    </a:prstClr>
                  </a:outerShdw>
                </a:effectLst>
                <a:latin typeface="Times New Roman" pitchFamily="18" charset="0"/>
                <a:cs typeface="Times New Roman" pitchFamily="18" charset="0"/>
              </a:rPr>
              <a:t>CHÀO MỪNG QUÝ THẦY CÔ VỀ DỰ GIỜ</a:t>
            </a:r>
            <a:endParaRPr lang="vi-VN" sz="8800" b="1" dirty="0">
              <a:ln w="9525">
                <a:solidFill>
                  <a:prstClr val="white"/>
                </a:solidFill>
                <a:prstDash val="solid"/>
              </a:ln>
              <a:solidFill>
                <a:srgbClr val="FFFF00"/>
              </a:solidFill>
              <a:effectLst>
                <a:outerShdw blurRad="12700" dist="38100" dir="2700000" algn="tl" rotWithShape="0">
                  <a:prstClr val="white">
                    <a:lumMod val="50000"/>
                  </a:prstClr>
                </a:outerShdw>
              </a:effectLst>
              <a:latin typeface="Times New Roman" pitchFamily="18" charset="0"/>
              <a:cs typeface="Times New Roman" pitchFamily="18" charset="0"/>
            </a:endParaRPr>
          </a:p>
        </p:txBody>
      </p:sp>
      <p:sp>
        <p:nvSpPr>
          <p:cNvPr id="8" name="Hình chữ nhật 7"/>
          <p:cNvSpPr/>
          <p:nvPr/>
        </p:nvSpPr>
        <p:spPr>
          <a:xfrm>
            <a:off x="2473377" y="3142806"/>
            <a:ext cx="7585023" cy="1354217"/>
          </a:xfrm>
          <a:prstGeom prst="rect">
            <a:avLst/>
          </a:prstGeom>
        </p:spPr>
        <p:txBody>
          <a:bodyPr wrap="square" lIns="121909" tIns="60954" rIns="121909" bIns="60954">
            <a:spAutoFit/>
          </a:bodyPr>
          <a:lstStyle/>
          <a:p>
            <a:pPr algn="ctr" defTabSz="1219080"/>
            <a:r>
              <a:rPr lang="en-US" sz="4000" b="1" kern="10" dirty="0">
                <a:ln w="13462">
                  <a:solidFill>
                    <a:prstClr val="white"/>
                  </a:solidFill>
                  <a:prstDash val="solid"/>
                </a:ln>
                <a:solidFill>
                  <a:prstClr val="black">
                    <a:lumMod val="85000"/>
                    <a:lumOff val="15000"/>
                  </a:prstClr>
                </a:solidFill>
                <a:effectLst>
                  <a:outerShdw blurRad="38100" dist="38100" dir="2700000" algn="tl">
                    <a:srgbClr val="000000">
                      <a:alpha val="43137"/>
                    </a:srgbClr>
                  </a:outerShdw>
                </a:effectLst>
                <a:latin typeface="Copperplate Gothic Bold" panose="020E0705020206020404" pitchFamily="34" charset="0"/>
                <a:ea typeface="DejaVu Sans Condensed" panose="020B06060303040B0204" pitchFamily="34" charset="0"/>
                <a:cs typeface="DejaVu Sans Condensed" panose="020B06060303040B0204" pitchFamily="34" charset="0"/>
              </a:rPr>
              <a:t>MÔN: TOÁN - </a:t>
            </a:r>
            <a:r>
              <a:rPr lang="en-US" sz="4000" b="1" kern="10">
                <a:ln w="13462">
                  <a:solidFill>
                    <a:prstClr val="white"/>
                  </a:solidFill>
                  <a:prstDash val="solid"/>
                </a:ln>
                <a:solidFill>
                  <a:prstClr val="black">
                    <a:lumMod val="85000"/>
                    <a:lumOff val="15000"/>
                  </a:prstClr>
                </a:solidFill>
                <a:effectLst>
                  <a:outerShdw blurRad="38100" dist="38100" dir="2700000" algn="tl">
                    <a:srgbClr val="000000">
                      <a:alpha val="43137"/>
                    </a:srgbClr>
                  </a:outerShdw>
                </a:effectLst>
                <a:latin typeface="Copperplate Gothic Bold" panose="020E0705020206020404" pitchFamily="34" charset="0"/>
                <a:ea typeface="DejaVu Sans Condensed" panose="020B06060303040B0204" pitchFamily="34" charset="0"/>
                <a:cs typeface="DejaVu Sans Condensed" panose="020B06060303040B0204" pitchFamily="34" charset="0"/>
              </a:rPr>
              <a:t>TUẦN </a:t>
            </a:r>
            <a:r>
              <a:rPr lang="en-US" sz="4000" b="1" kern="10" dirty="0">
                <a:ln w="13462">
                  <a:solidFill>
                    <a:prstClr val="white"/>
                  </a:solidFill>
                  <a:prstDash val="solid"/>
                </a:ln>
                <a:solidFill>
                  <a:prstClr val="black">
                    <a:lumMod val="85000"/>
                    <a:lumOff val="15000"/>
                  </a:prstClr>
                </a:solidFill>
                <a:effectLst>
                  <a:outerShdw blurRad="38100" dist="38100" dir="2700000" algn="tl">
                    <a:srgbClr val="000000">
                      <a:alpha val="43137"/>
                    </a:srgbClr>
                  </a:outerShdw>
                </a:effectLst>
                <a:latin typeface="Copperplate Gothic Bold" panose="020E0705020206020404" pitchFamily="34" charset="0"/>
                <a:ea typeface="DejaVu Sans Condensed" panose="020B06060303040B0204" pitchFamily="34" charset="0"/>
                <a:cs typeface="DejaVu Sans Condensed" panose="020B06060303040B0204" pitchFamily="34" charset="0"/>
              </a:rPr>
              <a:t>9</a:t>
            </a:r>
            <a:r>
              <a:rPr lang="en-US" sz="4000" b="1" kern="10">
                <a:ln w="13462">
                  <a:solidFill>
                    <a:prstClr val="white"/>
                  </a:solidFill>
                  <a:prstDash val="solid"/>
                </a:ln>
                <a:solidFill>
                  <a:prstClr val="black">
                    <a:lumMod val="85000"/>
                    <a:lumOff val="15000"/>
                  </a:prstClr>
                </a:solidFill>
                <a:effectLst>
                  <a:outerShdw blurRad="38100" dist="38100" dir="2700000" algn="tl">
                    <a:srgbClr val="000000">
                      <a:alpha val="43137"/>
                    </a:srgbClr>
                  </a:outerShdw>
                </a:effectLst>
                <a:latin typeface="Copperplate Gothic Bold" panose="020E0705020206020404" pitchFamily="34" charset="0"/>
                <a:ea typeface="DejaVu Sans Condensed" panose="020B06060303040B0204" pitchFamily="34" charset="0"/>
                <a:cs typeface="DejaVu Sans Condensed" panose="020B06060303040B0204" pitchFamily="34" charset="0"/>
              </a:rPr>
              <a:t>  </a:t>
            </a:r>
            <a:endParaRPr lang="en-US" sz="4000" b="1" kern="10" dirty="0">
              <a:ln w="13462">
                <a:solidFill>
                  <a:prstClr val="white"/>
                </a:solidFill>
                <a:prstDash val="solid"/>
              </a:ln>
              <a:solidFill>
                <a:prstClr val="black">
                  <a:lumMod val="85000"/>
                  <a:lumOff val="15000"/>
                </a:prstClr>
              </a:solidFill>
              <a:effectLst>
                <a:outerShdw blurRad="38100" dist="38100" dir="2700000" algn="tl">
                  <a:srgbClr val="000000">
                    <a:alpha val="43137"/>
                  </a:srgbClr>
                </a:outerShdw>
              </a:effectLst>
              <a:latin typeface="Copperplate Gothic Bold" panose="020E0705020206020404" pitchFamily="34" charset="0"/>
              <a:ea typeface="DejaVu Sans Condensed" panose="020B06060303040B0204" pitchFamily="34" charset="0"/>
              <a:cs typeface="DejaVu Sans Condensed" panose="020B06060303040B0204" pitchFamily="34" charset="0"/>
            </a:endParaRPr>
          </a:p>
          <a:p>
            <a:pPr algn="ctr" defTabSz="1219080"/>
            <a:r>
              <a:rPr lang="en-US" sz="4000" b="1" kern="10" dirty="0">
                <a:ln w="13462">
                  <a:solidFill>
                    <a:prstClr val="white"/>
                  </a:solidFill>
                  <a:prstDash val="solid"/>
                </a:ln>
                <a:solidFill>
                  <a:prstClr val="black">
                    <a:lumMod val="85000"/>
                    <a:lumOff val="15000"/>
                  </a:prstClr>
                </a:solidFill>
                <a:effectLst>
                  <a:outerShdw blurRad="38100" dist="38100" dir="2700000" algn="tl">
                    <a:srgbClr val="000000">
                      <a:alpha val="43137"/>
                    </a:srgbClr>
                  </a:outerShdw>
                </a:effectLst>
                <a:latin typeface="Copperplate Gothic Bold" panose="020E0705020206020404" pitchFamily="34" charset="0"/>
                <a:ea typeface="DejaVu Sans Condensed" panose="020B06060303040B0204" pitchFamily="34" charset="0"/>
                <a:cs typeface="DejaVu Sans Condensed" panose="020B06060303040B0204" pitchFamily="34" charset="0"/>
              </a:rPr>
              <a:t>LỚP:  4A</a:t>
            </a:r>
            <a:endParaRPr lang="vi-VN" sz="4000" b="1" kern="10" dirty="0">
              <a:ln w="13462">
                <a:solidFill>
                  <a:prstClr val="white"/>
                </a:solidFill>
                <a:prstDash val="solid"/>
              </a:ln>
              <a:solidFill>
                <a:prstClr val="black">
                  <a:lumMod val="85000"/>
                  <a:lumOff val="15000"/>
                </a:prstClr>
              </a:solidFill>
              <a:effectLst>
                <a:outerShdw blurRad="38100" dist="38100" dir="2700000" algn="tl">
                  <a:srgbClr val="000000">
                    <a:alpha val="43137"/>
                  </a:srgbClr>
                </a:outerShdw>
              </a:effectLst>
              <a:latin typeface="DejaVu Sans Condensed" panose="020B06060303040B0204" pitchFamily="34" charset="0"/>
              <a:ea typeface="DejaVu Sans Condensed" panose="020B06060303040B0204" pitchFamily="34" charset="0"/>
              <a:cs typeface="DejaVu Sans Condensed" panose="020B06060303040B0204" pitchFamily="34" charset="0"/>
            </a:endParaRPr>
          </a:p>
        </p:txBody>
      </p:sp>
      <p:sp>
        <p:nvSpPr>
          <p:cNvPr id="9" name="WordArt 41"/>
          <p:cNvSpPr>
            <a:spLocks noChangeArrowheads="1" noChangeShapeType="1" noTextEdit="1"/>
          </p:cNvSpPr>
          <p:nvPr/>
        </p:nvSpPr>
        <p:spPr bwMode="auto">
          <a:xfrm>
            <a:off x="2743200" y="4673768"/>
            <a:ext cx="7315200" cy="965032"/>
          </a:xfrm>
          <a:prstGeom prst="rect">
            <a:avLst/>
          </a:prstGeom>
        </p:spPr>
        <p:txBody>
          <a:bodyPr wrap="none" lIns="121909" tIns="60954" rIns="121909" bIns="60954" fromWordArt="1">
            <a:prstTxWarp prst="textPlain">
              <a:avLst>
                <a:gd name="adj" fmla="val 50000"/>
              </a:avLst>
            </a:prstTxWarp>
            <a:scene3d>
              <a:camera prst="orthographicFront"/>
              <a:lightRig rig="harsh" dir="t"/>
            </a:scene3d>
            <a:sp3d extrusionH="57150" prstMaterial="matte">
              <a:bevelT w="63500" h="12700" prst="angle"/>
              <a:contourClr>
                <a:schemeClr val="bg1">
                  <a:lumMod val="65000"/>
                </a:schemeClr>
              </a:contourClr>
            </a:sp3d>
          </a:bodyPr>
          <a:lstStyle/>
          <a:p>
            <a:pPr defTabSz="1219080"/>
            <a:r>
              <a:rPr lang="en-US" sz="3200" b="1" dirty="0">
                <a:solidFill>
                  <a:srgbClr val="F79646"/>
                </a:solidFill>
                <a:latin typeface="HP001 5 hàng" pitchFamily="34" charset="0"/>
              </a:rPr>
              <a:t>GV: </a:t>
            </a:r>
            <a:r>
              <a:rPr lang="en-US" sz="3200" b="1" dirty="0" err="1">
                <a:solidFill>
                  <a:srgbClr val="F79646"/>
                </a:solidFill>
                <a:latin typeface="HP001 5 hàng" pitchFamily="34" charset="0"/>
              </a:rPr>
              <a:t>Nguyễn</a:t>
            </a:r>
            <a:r>
              <a:rPr lang="en-US" sz="3200" b="1" dirty="0">
                <a:solidFill>
                  <a:srgbClr val="F79646"/>
                </a:solidFill>
                <a:latin typeface="HP001 5 hàng" pitchFamily="34" charset="0"/>
              </a:rPr>
              <a:t> </a:t>
            </a:r>
            <a:r>
              <a:rPr lang="en-US" sz="3200" b="1" dirty="0" err="1">
                <a:solidFill>
                  <a:srgbClr val="F79646"/>
                </a:solidFill>
                <a:latin typeface="HP001 5 hàng" pitchFamily="34" charset="0"/>
              </a:rPr>
              <a:t>Thị</a:t>
            </a:r>
            <a:r>
              <a:rPr lang="en-US" sz="3200" b="1" dirty="0">
                <a:solidFill>
                  <a:srgbClr val="F79646"/>
                </a:solidFill>
                <a:latin typeface="HP001 5 hàng" pitchFamily="34" charset="0"/>
              </a:rPr>
              <a:t> Kim Loan </a:t>
            </a:r>
          </a:p>
          <a:p>
            <a:pPr defTabSz="1219080"/>
            <a:r>
              <a:rPr lang="en-US" sz="3200" b="1" dirty="0">
                <a:solidFill>
                  <a:srgbClr val="F79646"/>
                </a:solidFill>
                <a:latin typeface="HP001 5 hàng" pitchFamily="34" charset="0"/>
              </a:rPr>
              <a:t>	 </a:t>
            </a:r>
          </a:p>
        </p:txBody>
      </p:sp>
      <p:sp>
        <p:nvSpPr>
          <p:cNvPr id="13" name="AutoShape 4" descr="Kết quả hình ảnh cho ribbon"/>
          <p:cNvSpPr>
            <a:spLocks noChangeAspect="1" noChangeArrowheads="1"/>
          </p:cNvSpPr>
          <p:nvPr/>
        </p:nvSpPr>
        <p:spPr bwMode="auto">
          <a:xfrm>
            <a:off x="5981700" y="2799396"/>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32" tIns="45718" rIns="91432" bIns="45718" numCol="1" anchor="t" anchorCtr="0" compatLnSpc="1"/>
          <a:lstStyle/>
          <a:p>
            <a:pPr defTabSz="1219080"/>
            <a:endParaRPr lang="vi-VN" sz="1900">
              <a:solidFill>
                <a:prstClr val="black"/>
              </a:solidFill>
            </a:endParaRPr>
          </a:p>
        </p:txBody>
      </p:sp>
    </p:spTree>
    <p:extLst>
      <p:ext uri="{BB962C8B-B14F-4D97-AF65-F5344CB8AC3E}">
        <p14:creationId xmlns:p14="http://schemas.microsoft.com/office/powerpoint/2010/main" val="15977328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BA7C6AA7-35D8-9042-A40E-F39F622EBE5D}"/>
              </a:ext>
            </a:extLst>
          </p:cNvPr>
          <p:cNvSpPr/>
          <p:nvPr/>
        </p:nvSpPr>
        <p:spPr>
          <a:xfrm rot="19795885">
            <a:off x="3017905" y="2186658"/>
            <a:ext cx="1311650" cy="918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Speech Bubble: Rectangle with Corners Rounded 49">
            <a:extLst>
              <a:ext uri="{FF2B5EF4-FFF2-40B4-BE49-F238E27FC236}">
                <a16:creationId xmlns:a16="http://schemas.microsoft.com/office/drawing/2014/main" id="{B2CFDB99-7609-26C5-CE7F-A958E8DDF9C7}"/>
              </a:ext>
            </a:extLst>
          </p:cNvPr>
          <p:cNvSpPr/>
          <p:nvPr/>
        </p:nvSpPr>
        <p:spPr>
          <a:xfrm flipH="1">
            <a:off x="2130330" y="952107"/>
            <a:ext cx="6899866" cy="2018414"/>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Giây</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là</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một</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đơn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vị</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đo</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thời</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gian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1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phút</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 60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giây</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3600" b="1" dirty="0">
                <a:solidFill>
                  <a:prstClr val="black"/>
                </a:solidFill>
                <a:latin typeface="Calibri" panose="020F0502020204030204"/>
              </a:rPr>
              <a:t>1 </a:t>
            </a:r>
            <a:r>
              <a:rPr lang="en-US" sz="3600" b="1" dirty="0" err="1">
                <a:solidFill>
                  <a:prstClr val="black"/>
                </a:solidFill>
                <a:latin typeface="Calibri" panose="020F0502020204030204"/>
              </a:rPr>
              <a:t>giờ</a:t>
            </a:r>
            <a:r>
              <a:rPr lang="en-US" sz="3600" b="1" dirty="0">
                <a:solidFill>
                  <a:prstClr val="black"/>
                </a:solidFill>
                <a:latin typeface="Calibri" panose="020F0502020204030204"/>
              </a:rPr>
              <a:t> = 60 </a:t>
            </a:r>
            <a:r>
              <a:rPr lang="en-US" sz="3600" b="1" dirty="0" err="1">
                <a:solidFill>
                  <a:prstClr val="black"/>
                </a:solidFill>
                <a:latin typeface="Calibri" panose="020F0502020204030204"/>
              </a:rPr>
              <a:t>phút</a:t>
            </a:r>
            <a:r>
              <a:rPr lang="en-US" sz="3600" b="1" dirty="0">
                <a:solidFill>
                  <a:prstClr val="black"/>
                </a:solidFill>
                <a:latin typeface="Calibri" panose="020F0502020204030204"/>
              </a:rPr>
              <a:t>.</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5635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0">
                                            <p:txEl>
                                              <p:pRg st="2" end="2"/>
                                            </p:txEl>
                                          </p:spTgt>
                                        </p:tgtEl>
                                        <p:attrNameLst>
                                          <p:attrName>style.visibility</p:attrName>
                                        </p:attrNameLst>
                                      </p:cBhvr>
                                      <p:to>
                                        <p:strVal val="visible"/>
                                      </p:to>
                                    </p:set>
                                    <p:animEffect transition="in" filter="wipe(down)">
                                      <p:cBhvr>
                                        <p:cTn id="7" dur="500"/>
                                        <p:tgtEl>
                                          <p:spTgt spid="5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4456E5-38E7-73FD-D041-6273865F29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49" y="0"/>
            <a:ext cx="12062901" cy="6858000"/>
          </a:xfrm>
          <a:prstGeom prst="rect">
            <a:avLst/>
          </a:prstGeom>
        </p:spPr>
      </p:pic>
    </p:spTree>
    <p:extLst>
      <p:ext uri="{BB962C8B-B14F-4D97-AF65-F5344CB8AC3E}">
        <p14:creationId xmlns:p14="http://schemas.microsoft.com/office/powerpoint/2010/main" val="41133958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9B7943-6E84-554C-DA12-25793E36FC5E}"/>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6F88FE6-50C0-81CF-D182-EB7A56682937}"/>
              </a:ext>
            </a:extLst>
          </p:cNvPr>
          <p:cNvSpPr/>
          <p:nvPr/>
        </p:nvSpPr>
        <p:spPr>
          <a:xfrm>
            <a:off x="186901" y="111758"/>
            <a:ext cx="11897709" cy="6614605"/>
          </a:xfrm>
          <a:prstGeom prst="roundRect">
            <a:avLst>
              <a:gd name="adj" fmla="val 9491"/>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C359EBB2-F1C1-B72E-57AE-E60EE265848A}"/>
              </a:ext>
            </a:extLst>
          </p:cNvPr>
          <p:cNvSpPr txBox="1"/>
          <p:nvPr/>
        </p:nvSpPr>
        <p:spPr>
          <a:xfrm>
            <a:off x="609600" y="400050"/>
            <a:ext cx="26479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Calibri" panose="020F0502020204030204"/>
              </a:rPr>
              <a:t>b) </a:t>
            </a:r>
            <a:r>
              <a:rPr lang="en-US" sz="3600" b="1" dirty="0" err="1">
                <a:solidFill>
                  <a:prstClr val="black"/>
                </a:solidFill>
                <a:latin typeface="Calibri" panose="020F0502020204030204"/>
              </a:rPr>
              <a:t>Thế</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kỉ</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6264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KIM LOAN\Desktop\gen-n-H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7576"/>
            <a:ext cx="12211005" cy="6750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65033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KIM LOAN\Desktop\gen-n-H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9674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79046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9B7943-6E84-554C-DA12-25793E36FC5E}"/>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6F88FE6-50C0-81CF-D182-EB7A56682937}"/>
              </a:ext>
            </a:extLst>
          </p:cNvPr>
          <p:cNvSpPr/>
          <p:nvPr/>
        </p:nvSpPr>
        <p:spPr>
          <a:xfrm>
            <a:off x="186901" y="111758"/>
            <a:ext cx="11897709" cy="6614605"/>
          </a:xfrm>
          <a:prstGeom prst="roundRect">
            <a:avLst>
              <a:gd name="adj" fmla="val 9491"/>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C359EBB2-F1C1-B72E-57AE-E60EE265848A}"/>
              </a:ext>
            </a:extLst>
          </p:cNvPr>
          <p:cNvSpPr txBox="1"/>
          <p:nvPr/>
        </p:nvSpPr>
        <p:spPr>
          <a:xfrm>
            <a:off x="609600" y="400050"/>
            <a:ext cx="26479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Calibri" panose="020F0502020204030204"/>
              </a:rPr>
              <a:t>b) </a:t>
            </a:r>
            <a:r>
              <a:rPr lang="en-US" sz="3600" b="1" dirty="0" err="1">
                <a:solidFill>
                  <a:prstClr val="black"/>
                </a:solidFill>
                <a:latin typeface="Calibri" panose="020F0502020204030204"/>
              </a:rPr>
              <a:t>Thế</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kỉ</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Speech Bubble: Rectangle with Corners Rounded 49">
            <a:extLst>
              <a:ext uri="{FF2B5EF4-FFF2-40B4-BE49-F238E27FC236}">
                <a16:creationId xmlns:a16="http://schemas.microsoft.com/office/drawing/2014/main" id="{508FDAEA-9E24-5D7D-4FC3-B45D984373CF}"/>
              </a:ext>
            </a:extLst>
          </p:cNvPr>
          <p:cNvSpPr/>
          <p:nvPr/>
        </p:nvSpPr>
        <p:spPr>
          <a:xfrm flipH="1">
            <a:off x="1802294" y="1772121"/>
            <a:ext cx="9316279" cy="2442070"/>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libri" panose="020F0502020204030204"/>
              </a:rPr>
              <a:t>Thế</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kỉ</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là</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một</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đơn</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vị</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đo</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thời</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gian</a:t>
            </a:r>
            <a:r>
              <a:rPr kumimoji="0" lang="en-US" sz="4400" b="1" i="0" u="none" strike="noStrike" kern="1200" cap="none" spc="0" normalizeH="0" noProof="0" dirty="0">
                <a:ln>
                  <a:noFill/>
                </a:ln>
                <a:solidFill>
                  <a:prstClr val="black"/>
                </a:solidFill>
                <a:effectLst/>
                <a:uLnTx/>
                <a:uFillTx/>
                <a:latin typeface="Calibri" panose="020F0502020204030204"/>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4400" b="1" baseline="0" dirty="0">
                <a:solidFill>
                  <a:prstClr val="black"/>
                </a:solidFill>
                <a:latin typeface="Calibri" panose="020F0502020204030204"/>
              </a:rPr>
              <a:t>1</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thế</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kỉ</a:t>
            </a:r>
            <a:r>
              <a:rPr lang="en-US" sz="4400" b="1" dirty="0">
                <a:solidFill>
                  <a:prstClr val="black"/>
                </a:solidFill>
                <a:latin typeface="Calibri" panose="020F0502020204030204"/>
              </a:rPr>
              <a:t> = 100 </a:t>
            </a:r>
            <a:r>
              <a:rPr lang="en-US" sz="4400" b="1" dirty="0" err="1">
                <a:solidFill>
                  <a:prstClr val="black"/>
                </a:solidFill>
                <a:latin typeface="Calibri" panose="020F0502020204030204"/>
              </a:rPr>
              <a:t>năm</a:t>
            </a:r>
            <a:endParaRPr kumimoji="0" lang="en-US" sz="4400" b="1" i="0" u="none" strike="noStrike" kern="1200" cap="none" spc="0" normalizeH="0" baseline="0" noProof="0" dirty="0">
              <a:ln>
                <a:noFill/>
              </a:ln>
              <a:solidFill>
                <a:prstClr val="black"/>
              </a:solidFill>
              <a:effectLst/>
              <a:uLnTx/>
              <a:uFillTx/>
              <a:latin typeface="Calibri" panose="020F0502020204030204"/>
            </a:endParaRPr>
          </a:p>
        </p:txBody>
      </p:sp>
    </p:spTree>
    <p:extLst>
      <p:ext uri="{BB962C8B-B14F-4D97-AF65-F5344CB8AC3E}">
        <p14:creationId xmlns:p14="http://schemas.microsoft.com/office/powerpoint/2010/main" val="1420952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86901" y="111758"/>
            <a:ext cx="11897709" cy="6614605"/>
          </a:xfrm>
          <a:prstGeom prst="roundRect">
            <a:avLst>
              <a:gd name="adj" fmla="val 9491"/>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B07FC08-76F9-D3DE-ABBC-576168EA4BCA}"/>
              </a:ext>
            </a:extLst>
          </p:cNvPr>
          <p:cNvSpPr txBox="1"/>
          <p:nvPr/>
        </p:nvSpPr>
        <p:spPr>
          <a:xfrm>
            <a:off x="609600" y="400050"/>
            <a:ext cx="26479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Calibri" panose="020F0502020204030204"/>
              </a:rPr>
              <a:t>b) </a:t>
            </a:r>
            <a:r>
              <a:rPr lang="en-US" sz="3600" b="1" dirty="0" err="1">
                <a:solidFill>
                  <a:prstClr val="black"/>
                </a:solidFill>
                <a:latin typeface="Calibri" panose="020F0502020204030204"/>
              </a:rPr>
              <a:t>Thế</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kỉ</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Speech Bubble: Rectangle with Corners Rounded 49">
            <a:extLst>
              <a:ext uri="{FF2B5EF4-FFF2-40B4-BE49-F238E27FC236}">
                <a16:creationId xmlns:a16="http://schemas.microsoft.com/office/drawing/2014/main" id="{F5584FF9-DBFA-9BCD-7969-A83EFA4BD136}"/>
              </a:ext>
            </a:extLst>
          </p:cNvPr>
          <p:cNvSpPr/>
          <p:nvPr/>
        </p:nvSpPr>
        <p:spPr>
          <a:xfrm flipH="1">
            <a:off x="2743199" y="620011"/>
            <a:ext cx="8143875" cy="1646939"/>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libri" panose="020F0502020204030204"/>
              </a:rPr>
              <a:t>Thế</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kỉ</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là</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một</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đơn</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vị</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đo</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thời</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gian</a:t>
            </a:r>
            <a:r>
              <a:rPr kumimoji="0" lang="en-US" sz="4400" b="1" i="0" u="none" strike="noStrike" kern="1200" cap="none" spc="0" normalizeH="0" noProof="0" dirty="0">
                <a:ln>
                  <a:noFill/>
                </a:ln>
                <a:solidFill>
                  <a:prstClr val="black"/>
                </a:solidFill>
                <a:effectLst/>
                <a:uLnTx/>
                <a:uFillTx/>
                <a:latin typeface="Calibri" panose="020F0502020204030204"/>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4400" b="1" baseline="0" dirty="0">
                <a:solidFill>
                  <a:prstClr val="black"/>
                </a:solidFill>
                <a:latin typeface="Calibri" panose="020F0502020204030204"/>
              </a:rPr>
              <a:t>1</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thế</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kỉ</a:t>
            </a:r>
            <a:r>
              <a:rPr lang="en-US" sz="4400" b="1" dirty="0">
                <a:solidFill>
                  <a:prstClr val="black"/>
                </a:solidFill>
                <a:latin typeface="Calibri" panose="020F0502020204030204"/>
              </a:rPr>
              <a:t> = 100 </a:t>
            </a:r>
            <a:r>
              <a:rPr lang="en-US" sz="4400" b="1" dirty="0" err="1">
                <a:solidFill>
                  <a:prstClr val="black"/>
                </a:solidFill>
                <a:latin typeface="Calibri" panose="020F0502020204030204"/>
              </a:rPr>
              <a:t>năm</a:t>
            </a:r>
            <a:endParaRPr kumimoji="0" lang="en-US" sz="4400" b="1" i="0" u="none" strike="noStrike" kern="1200" cap="none" spc="0" normalizeH="0" baseline="0" noProof="0" dirty="0">
              <a:ln>
                <a:noFill/>
              </a:ln>
              <a:solidFill>
                <a:prstClr val="black"/>
              </a:solidFill>
              <a:effectLst/>
              <a:uLnTx/>
              <a:uFillTx/>
              <a:latin typeface="Calibri" panose="020F0502020204030204"/>
            </a:endParaRPr>
          </a:p>
        </p:txBody>
      </p:sp>
      <p:sp>
        <p:nvSpPr>
          <p:cNvPr id="8" name="TextBox 7">
            <a:extLst>
              <a:ext uri="{FF2B5EF4-FFF2-40B4-BE49-F238E27FC236}">
                <a16:creationId xmlns:a16="http://schemas.microsoft.com/office/drawing/2014/main" id="{8F53C2EF-C093-CB9D-DADB-64B8109DB2C6}"/>
              </a:ext>
            </a:extLst>
          </p:cNvPr>
          <p:cNvSpPr txBox="1"/>
          <p:nvPr/>
        </p:nvSpPr>
        <p:spPr>
          <a:xfrm>
            <a:off x="542925" y="2628900"/>
            <a:ext cx="11534775" cy="1003416"/>
          </a:xfrm>
          <a:prstGeom prst="rect">
            <a:avLst/>
          </a:prstGeom>
          <a:noFill/>
        </p:spPr>
        <p:txBody>
          <a:bodyPr wrap="square" rtlCol="0">
            <a:spAutoFit/>
          </a:bodyPr>
          <a:lstStyle/>
          <a:p>
            <a:pPr marL="0" marR="0" algn="just">
              <a:lnSpc>
                <a:spcPct val="110000"/>
              </a:lnSpc>
              <a:spcBef>
                <a:spcPts val="0"/>
              </a:spcBef>
              <a:spcAft>
                <a:spcPts val="0"/>
              </a:spcAft>
            </a:pP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Từ</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1 </a:t>
            </a:r>
            <a:r>
              <a:rPr lang="en-US" sz="2800" b="1" dirty="0" err="1">
                <a:effectLst/>
                <a:latin typeface="Cambria" panose="02040503050406030204" pitchFamily="18" charset="0"/>
                <a:ea typeface="Cambria" panose="02040503050406030204" pitchFamily="18" charset="0"/>
              </a:rPr>
              <a:t>đến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100 </a:t>
            </a:r>
            <a:r>
              <a:rPr lang="en-US" sz="2800" b="1" dirty="0" err="1">
                <a:effectLst/>
                <a:latin typeface="Cambria" panose="02040503050406030204" pitchFamily="18" charset="0"/>
                <a:ea typeface="Cambria" panose="02040503050406030204" pitchFamily="18" charset="0"/>
              </a:rPr>
              <a:t>là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thứ</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nhất</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I)</a:t>
            </a:r>
          </a:p>
          <a:p>
            <a:pPr marL="0" marR="0" algn="just">
              <a:lnSpc>
                <a:spcPct val="110000"/>
              </a:lnSpc>
              <a:spcBef>
                <a:spcPts val="0"/>
              </a:spcBef>
              <a:spcAft>
                <a:spcPts val="0"/>
              </a:spcAft>
            </a:pP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Từ</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101 </a:t>
            </a:r>
            <a:r>
              <a:rPr lang="en-US" sz="2800" b="1" dirty="0" err="1">
                <a:effectLst/>
                <a:latin typeface="Cambria" panose="02040503050406030204" pitchFamily="18" charset="0"/>
                <a:ea typeface="Cambria" panose="02040503050406030204" pitchFamily="18" charset="0"/>
              </a:rPr>
              <a:t>đến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200 </a:t>
            </a:r>
            <a:r>
              <a:rPr lang="en-US" sz="2800" b="1" dirty="0" err="1">
                <a:effectLst/>
                <a:latin typeface="Cambria" panose="02040503050406030204" pitchFamily="18" charset="0"/>
                <a:ea typeface="Cambria" panose="02040503050406030204" pitchFamily="18" charset="0"/>
              </a:rPr>
              <a:t>là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thứ</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hai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II)</a:t>
            </a:r>
          </a:p>
        </p:txBody>
      </p:sp>
    </p:spTree>
    <p:extLst>
      <p:ext uri="{BB962C8B-B14F-4D97-AF65-F5344CB8AC3E}">
        <p14:creationId xmlns:p14="http://schemas.microsoft.com/office/powerpoint/2010/main" val="1673404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down)">
                                      <p:cBhvr>
                                        <p:cTn id="12"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674FA6-FAE9-8112-1D79-161E563ACB4D}"/>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F9867889-C79B-BD11-8F0B-2F1824E4AD59}"/>
              </a:ext>
            </a:extLst>
          </p:cNvPr>
          <p:cNvSpPr/>
          <p:nvPr/>
        </p:nvSpPr>
        <p:spPr>
          <a:xfrm>
            <a:off x="186901" y="111758"/>
            <a:ext cx="11897709" cy="6614605"/>
          </a:xfrm>
          <a:prstGeom prst="roundRect">
            <a:avLst>
              <a:gd name="adj" fmla="val 9491"/>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Table 4">
            <a:extLst>
              <a:ext uri="{FF2B5EF4-FFF2-40B4-BE49-F238E27FC236}">
                <a16:creationId xmlns:a16="http://schemas.microsoft.com/office/drawing/2014/main" id="{729B9932-4147-0A41-B65D-27224D4C26E7}"/>
              </a:ext>
            </a:extLst>
          </p:cNvPr>
          <p:cNvGraphicFramePr>
            <a:graphicFrameLocks noGrp="1"/>
          </p:cNvGraphicFramePr>
          <p:nvPr>
            <p:extLst>
              <p:ext uri="{D42A27DB-BD31-4B8C-83A1-F6EECF244321}">
                <p14:modId xmlns:p14="http://schemas.microsoft.com/office/powerpoint/2010/main" val="1068485215"/>
              </p:ext>
            </p:extLst>
          </p:nvPr>
        </p:nvGraphicFramePr>
        <p:xfrm>
          <a:off x="2032000" y="719665"/>
          <a:ext cx="8127999" cy="5849085"/>
        </p:xfrm>
        <a:graphic>
          <a:graphicData uri="http://schemas.openxmlformats.org/drawingml/2006/table">
            <a:tbl>
              <a:tblPr firstRow="1" bandRow="1">
                <a:tableStyleId>{5940675A-B579-460E-94D1-54222C63F5DA}</a:tableStyleId>
              </a:tblPr>
              <a:tblGrid>
                <a:gridCol w="2709333">
                  <a:extLst>
                    <a:ext uri="{9D8B030D-6E8A-4147-A177-3AD203B41FA5}">
                      <a16:colId xmlns:a16="http://schemas.microsoft.com/office/drawing/2014/main" val="2299894982"/>
                    </a:ext>
                  </a:extLst>
                </a:gridCol>
                <a:gridCol w="2709333">
                  <a:extLst>
                    <a:ext uri="{9D8B030D-6E8A-4147-A177-3AD203B41FA5}">
                      <a16:colId xmlns:a16="http://schemas.microsoft.com/office/drawing/2014/main" val="4034100548"/>
                    </a:ext>
                  </a:extLst>
                </a:gridCol>
                <a:gridCol w="2709333">
                  <a:extLst>
                    <a:ext uri="{9D8B030D-6E8A-4147-A177-3AD203B41FA5}">
                      <a16:colId xmlns:a16="http://schemas.microsoft.com/office/drawing/2014/main" val="1420139554"/>
                    </a:ext>
                  </a:extLst>
                </a:gridCol>
              </a:tblGrid>
              <a:tr h="531735">
                <a:tc>
                  <a:txBody>
                    <a:bodyPr/>
                    <a:lstStyle/>
                    <a:p>
                      <a:pPr algn="ctr"/>
                      <a:r>
                        <a:rPr lang="en-US" sz="2000" b="1" dirty="0">
                          <a:latin typeface="Times New Roman" panose="02020603050405020304" pitchFamily="18" charset="0"/>
                          <a:cs typeface="Times New Roman" panose="02020603050405020304" pitchFamily="18" charset="0"/>
                        </a:rPr>
                        <a:t>THẾ KỈ</a:t>
                      </a:r>
                    </a:p>
                  </a:txBody>
                  <a:tcPr/>
                </a:tc>
                <a:tc>
                  <a:txBody>
                    <a:bodyPr/>
                    <a:lstStyle/>
                    <a:p>
                      <a:pPr algn="ctr"/>
                      <a:r>
                        <a:rPr lang="en-US" sz="2000" b="1" dirty="0">
                          <a:latin typeface="Times New Roman" panose="02020603050405020304" pitchFamily="18" charset="0"/>
                          <a:cs typeface="Times New Roman" panose="02020603050405020304" pitchFamily="18" charset="0"/>
                        </a:rPr>
                        <a:t>NĂM BẮT ĐẦU</a:t>
                      </a:r>
                    </a:p>
                  </a:txBody>
                  <a:tcPr/>
                </a:tc>
                <a:tc>
                  <a:txBody>
                    <a:bodyPr/>
                    <a:lstStyle/>
                    <a:p>
                      <a:pPr algn="ctr"/>
                      <a:r>
                        <a:rPr lang="en-US" sz="2000" b="1" dirty="0">
                          <a:latin typeface="Times New Roman" panose="02020603050405020304" pitchFamily="18" charset="0"/>
                          <a:cs typeface="Times New Roman" panose="02020603050405020304" pitchFamily="18" charset="0"/>
                        </a:rPr>
                        <a:t>NĂM KẾT THÚC</a:t>
                      </a:r>
                    </a:p>
                  </a:txBody>
                  <a:tcPr/>
                </a:tc>
                <a:extLst>
                  <a:ext uri="{0D108BD9-81ED-4DB2-BD59-A6C34878D82A}">
                    <a16:rowId xmlns:a16="http://schemas.microsoft.com/office/drawing/2014/main" val="14227420"/>
                  </a:ext>
                </a:extLst>
              </a:tr>
              <a:tr h="531735">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206912109"/>
                  </a:ext>
                </a:extLst>
              </a:tr>
              <a:tr h="531735">
                <a:tc>
                  <a:txBody>
                    <a:bodyPr/>
                    <a:lstStyle/>
                    <a:p>
                      <a:endParaRPr lang="en-US" dirty="0"/>
                    </a:p>
                  </a:txBody>
                  <a:tcPr/>
                </a:tc>
                <a:tc>
                  <a:txBody>
                    <a:bodyPr/>
                    <a:lstStyle/>
                    <a:p>
                      <a:endParaRPr lang="en-US" dirty="0"/>
                    </a:p>
                  </a:txBody>
                  <a:tcPr/>
                </a:tc>
                <a:tc>
                  <a:txBody>
                    <a:bodyPr/>
                    <a:lstStyle/>
                    <a:p>
                      <a:endParaRPr lang="en-US"/>
                    </a:p>
                  </a:txBody>
                  <a:tcPr/>
                </a:tc>
                <a:extLst>
                  <a:ext uri="{0D108BD9-81ED-4DB2-BD59-A6C34878D82A}">
                    <a16:rowId xmlns:a16="http://schemas.microsoft.com/office/drawing/2014/main" val="4119121959"/>
                  </a:ext>
                </a:extLst>
              </a:tr>
              <a:tr h="531735">
                <a:tc>
                  <a:txBody>
                    <a:bodyPr/>
                    <a:lstStyle/>
                    <a:p>
                      <a:endParaRPr lang="en-US"/>
                    </a:p>
                  </a:txBody>
                  <a:tcPr/>
                </a:tc>
                <a:tc>
                  <a:txBody>
                    <a:bodyPr/>
                    <a:lstStyle/>
                    <a:p>
                      <a:endParaRPr lang="en-US" dirty="0"/>
                    </a:p>
                  </a:txBody>
                  <a:tcPr/>
                </a:tc>
                <a:tc>
                  <a:txBody>
                    <a:bodyPr/>
                    <a:lstStyle/>
                    <a:p>
                      <a:endParaRPr lang="en-US"/>
                    </a:p>
                  </a:txBody>
                  <a:tcPr/>
                </a:tc>
                <a:extLst>
                  <a:ext uri="{0D108BD9-81ED-4DB2-BD59-A6C34878D82A}">
                    <a16:rowId xmlns:a16="http://schemas.microsoft.com/office/drawing/2014/main" val="703007488"/>
                  </a:ext>
                </a:extLst>
              </a:tr>
              <a:tr h="531735">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2111138189"/>
                  </a:ext>
                </a:extLst>
              </a:tr>
              <a:tr h="531735">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3086134855"/>
                  </a:ext>
                </a:extLst>
              </a:tr>
              <a:tr h="531735">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544950587"/>
                  </a:ext>
                </a:extLst>
              </a:tr>
              <a:tr h="531735">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794550271"/>
                  </a:ext>
                </a:extLst>
              </a:tr>
              <a:tr h="531735">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212558974"/>
                  </a:ext>
                </a:extLst>
              </a:tr>
              <a:tr h="531735">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868386034"/>
                  </a:ext>
                </a:extLst>
              </a:tr>
              <a:tr h="531735">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169136911"/>
                  </a:ext>
                </a:extLst>
              </a:tr>
            </a:tbl>
          </a:graphicData>
        </a:graphic>
      </p:graphicFrame>
    </p:spTree>
    <p:extLst>
      <p:ext uri="{BB962C8B-B14F-4D97-AF65-F5344CB8AC3E}">
        <p14:creationId xmlns:p14="http://schemas.microsoft.com/office/powerpoint/2010/main" val="33714647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BA42FD-B0BB-8561-5CF4-1D3E5C3089EF}"/>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A66C4F0-88AA-A162-3B6C-63C9DBC35718}"/>
              </a:ext>
            </a:extLst>
          </p:cNvPr>
          <p:cNvSpPr/>
          <p:nvPr/>
        </p:nvSpPr>
        <p:spPr>
          <a:xfrm>
            <a:off x="186901" y="111758"/>
            <a:ext cx="11897709" cy="6614605"/>
          </a:xfrm>
          <a:prstGeom prst="roundRect">
            <a:avLst>
              <a:gd name="adj" fmla="val 9491"/>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6D096DD2-8CF1-7598-40B6-062027F8DECB}"/>
              </a:ext>
            </a:extLst>
          </p:cNvPr>
          <p:cNvSpPr txBox="1"/>
          <p:nvPr/>
        </p:nvSpPr>
        <p:spPr>
          <a:xfrm>
            <a:off x="609600" y="400050"/>
            <a:ext cx="26479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Calibri" panose="020F0502020204030204"/>
              </a:rPr>
              <a:t>b) </a:t>
            </a:r>
            <a:r>
              <a:rPr lang="en-US" sz="3600" b="1" dirty="0" err="1">
                <a:solidFill>
                  <a:prstClr val="black"/>
                </a:solidFill>
                <a:latin typeface="Calibri" panose="020F0502020204030204"/>
              </a:rPr>
              <a:t>Thế</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kỉ</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Speech Bubble: Rectangle with Corners Rounded 49">
            <a:extLst>
              <a:ext uri="{FF2B5EF4-FFF2-40B4-BE49-F238E27FC236}">
                <a16:creationId xmlns:a16="http://schemas.microsoft.com/office/drawing/2014/main" id="{0D871A18-F492-A58B-DAB9-39B318477B1E}"/>
              </a:ext>
            </a:extLst>
          </p:cNvPr>
          <p:cNvSpPr/>
          <p:nvPr/>
        </p:nvSpPr>
        <p:spPr>
          <a:xfrm flipH="1">
            <a:off x="2743199" y="620011"/>
            <a:ext cx="8143875" cy="1646939"/>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libri" panose="020F0502020204030204"/>
              </a:rPr>
              <a:t>Thế</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kỉ</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là</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một</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đơn</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vị</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đo</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thời</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gian</a:t>
            </a:r>
            <a:r>
              <a:rPr kumimoji="0" lang="en-US" sz="4400" b="1" i="0" u="none" strike="noStrike" kern="1200" cap="none" spc="0" normalizeH="0" noProof="0" dirty="0">
                <a:ln>
                  <a:noFill/>
                </a:ln>
                <a:solidFill>
                  <a:prstClr val="black"/>
                </a:solidFill>
                <a:effectLst/>
                <a:uLnTx/>
                <a:uFillTx/>
                <a:latin typeface="Calibri" panose="020F0502020204030204"/>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4400" b="1" baseline="0" dirty="0">
                <a:solidFill>
                  <a:prstClr val="black"/>
                </a:solidFill>
                <a:latin typeface="Calibri" panose="020F0502020204030204"/>
              </a:rPr>
              <a:t>1</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thế</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kỉ</a:t>
            </a:r>
            <a:r>
              <a:rPr lang="en-US" sz="4400" b="1" dirty="0">
                <a:solidFill>
                  <a:prstClr val="black"/>
                </a:solidFill>
                <a:latin typeface="Calibri" panose="020F0502020204030204"/>
              </a:rPr>
              <a:t> = 100 </a:t>
            </a:r>
            <a:r>
              <a:rPr lang="en-US" sz="4400" b="1" dirty="0" err="1">
                <a:solidFill>
                  <a:prstClr val="black"/>
                </a:solidFill>
                <a:latin typeface="Calibri" panose="020F0502020204030204"/>
              </a:rPr>
              <a:t>năm</a:t>
            </a:r>
            <a:endParaRPr kumimoji="0" lang="en-US" sz="4400" b="1" i="0" u="none" strike="noStrike" kern="1200" cap="none" spc="0" normalizeH="0" baseline="0" noProof="0" dirty="0">
              <a:ln>
                <a:noFill/>
              </a:ln>
              <a:solidFill>
                <a:prstClr val="black"/>
              </a:solidFill>
              <a:effectLst/>
              <a:uLnTx/>
              <a:uFillTx/>
              <a:latin typeface="Calibri" panose="020F0502020204030204"/>
            </a:endParaRPr>
          </a:p>
        </p:txBody>
      </p:sp>
      <p:sp>
        <p:nvSpPr>
          <p:cNvPr id="8" name="TextBox 7">
            <a:extLst>
              <a:ext uri="{FF2B5EF4-FFF2-40B4-BE49-F238E27FC236}">
                <a16:creationId xmlns:a16="http://schemas.microsoft.com/office/drawing/2014/main" id="{95E50FBF-2061-5E74-C1CC-A73EB0ACF7CC}"/>
              </a:ext>
            </a:extLst>
          </p:cNvPr>
          <p:cNvSpPr txBox="1"/>
          <p:nvPr/>
        </p:nvSpPr>
        <p:spPr>
          <a:xfrm>
            <a:off x="542925" y="2628900"/>
            <a:ext cx="11534775" cy="2893100"/>
          </a:xfrm>
          <a:prstGeom prst="rect">
            <a:avLst/>
          </a:prstGeom>
          <a:noFill/>
        </p:spPr>
        <p:txBody>
          <a:bodyPr wrap="square" rtlCol="0">
            <a:spAutoFit/>
          </a:bodyPr>
          <a:lstStyle/>
          <a:p>
            <a:pPr marL="0" marR="0" algn="just">
              <a:lnSpc>
                <a:spcPct val="110000"/>
              </a:lnSpc>
              <a:spcBef>
                <a:spcPts val="0"/>
              </a:spcBef>
              <a:spcAft>
                <a:spcPts val="0"/>
              </a:spcAft>
            </a:pP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Từ</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1 </a:t>
            </a:r>
            <a:r>
              <a:rPr lang="en-US" sz="2800" b="1" dirty="0" err="1">
                <a:effectLst/>
                <a:latin typeface="Cambria" panose="02040503050406030204" pitchFamily="18" charset="0"/>
                <a:ea typeface="Cambria" panose="02040503050406030204" pitchFamily="18" charset="0"/>
              </a:rPr>
              <a:t>đến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100 </a:t>
            </a:r>
            <a:r>
              <a:rPr lang="en-US" sz="2800" b="1" dirty="0" err="1">
                <a:effectLst/>
                <a:latin typeface="Cambria" panose="02040503050406030204" pitchFamily="18" charset="0"/>
                <a:ea typeface="Cambria" panose="02040503050406030204" pitchFamily="18" charset="0"/>
              </a:rPr>
              <a:t>là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thứ</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nhất</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I)</a:t>
            </a:r>
          </a:p>
          <a:p>
            <a:pPr marL="0" marR="0" algn="just">
              <a:lnSpc>
                <a:spcPct val="110000"/>
              </a:lnSpc>
              <a:spcBef>
                <a:spcPts val="0"/>
              </a:spcBef>
              <a:spcAft>
                <a:spcPts val="0"/>
              </a:spcAft>
            </a:pP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Từ</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101 </a:t>
            </a:r>
            <a:r>
              <a:rPr lang="en-US" sz="2800" b="1" dirty="0" err="1">
                <a:effectLst/>
                <a:latin typeface="Cambria" panose="02040503050406030204" pitchFamily="18" charset="0"/>
                <a:ea typeface="Cambria" panose="02040503050406030204" pitchFamily="18" charset="0"/>
              </a:rPr>
              <a:t>đến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200 </a:t>
            </a:r>
            <a:r>
              <a:rPr lang="en-US" sz="2800" b="1" dirty="0" err="1">
                <a:effectLst/>
                <a:latin typeface="Cambria" panose="02040503050406030204" pitchFamily="18" charset="0"/>
                <a:ea typeface="Cambria" panose="02040503050406030204" pitchFamily="18" charset="0"/>
              </a:rPr>
              <a:t>là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thứ</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hai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II)</a:t>
            </a:r>
          </a:p>
          <a:p>
            <a:pPr marL="0" marR="0" algn="just">
              <a:lnSpc>
                <a:spcPct val="110000"/>
              </a:lnSpc>
              <a:spcBef>
                <a:spcPts val="0"/>
              </a:spcBef>
              <a:spcAft>
                <a:spcPts val="0"/>
              </a:spcAft>
            </a:pP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Từ</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201 </a:t>
            </a:r>
            <a:r>
              <a:rPr lang="en-US" sz="2800" b="1" dirty="0" err="1">
                <a:effectLst/>
                <a:latin typeface="Cambria" panose="02040503050406030204" pitchFamily="18" charset="0"/>
                <a:ea typeface="Cambria" panose="02040503050406030204" pitchFamily="18" charset="0"/>
              </a:rPr>
              <a:t>đến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300 </a:t>
            </a:r>
            <a:r>
              <a:rPr lang="en-US" sz="2800" b="1" dirty="0" err="1">
                <a:effectLst/>
                <a:latin typeface="Cambria" panose="02040503050406030204" pitchFamily="18" charset="0"/>
                <a:ea typeface="Cambria" panose="02040503050406030204" pitchFamily="18" charset="0"/>
              </a:rPr>
              <a:t>là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thứ</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ba</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III)</a:t>
            </a:r>
          </a:p>
          <a:p>
            <a:pPr marL="0" marR="0" algn="just">
              <a:lnSpc>
                <a:spcPct val="110000"/>
              </a:lnSpc>
              <a:spcBef>
                <a:spcPts val="0"/>
              </a:spcBef>
              <a:spcAft>
                <a:spcPts val="0"/>
              </a:spcAft>
            </a:pPr>
            <a:r>
              <a:rPr lang="en-US" sz="2800" b="1" dirty="0">
                <a:effectLst/>
                <a:latin typeface="Cambria" panose="02040503050406030204" pitchFamily="18" charset="0"/>
                <a:ea typeface="Cambria" panose="02040503050406030204" pitchFamily="18" charset="0"/>
              </a:rPr>
              <a:t>…………………………</a:t>
            </a:r>
          </a:p>
          <a:p>
            <a:pPr marL="0" marR="0" algn="just">
              <a:lnSpc>
                <a:spcPct val="110000"/>
              </a:lnSpc>
              <a:spcBef>
                <a:spcPts val="0"/>
              </a:spcBef>
              <a:spcAft>
                <a:spcPts val="0"/>
              </a:spcAft>
            </a:pP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Từ</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1901 </a:t>
            </a:r>
            <a:r>
              <a:rPr lang="en-US" sz="2800" b="1" dirty="0" err="1">
                <a:effectLst/>
                <a:latin typeface="Cambria" panose="02040503050406030204" pitchFamily="18" charset="0"/>
                <a:ea typeface="Cambria" panose="02040503050406030204" pitchFamily="18" charset="0"/>
              </a:rPr>
              <a:t>đến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2000 </a:t>
            </a:r>
            <a:r>
              <a:rPr lang="en-US" sz="2800" b="1" dirty="0" err="1">
                <a:effectLst/>
                <a:latin typeface="Cambria" panose="02040503050406030204" pitchFamily="18" charset="0"/>
                <a:ea typeface="Cambria" panose="02040503050406030204" pitchFamily="18" charset="0"/>
              </a:rPr>
              <a:t>là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thứ</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hai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mươi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XX)</a:t>
            </a:r>
          </a:p>
          <a:p>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Từ</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2001 </a:t>
            </a:r>
            <a:r>
              <a:rPr lang="en-US" sz="2800" b="1" dirty="0" err="1">
                <a:effectLst/>
                <a:latin typeface="Cambria" panose="02040503050406030204" pitchFamily="18" charset="0"/>
                <a:ea typeface="Cambria" panose="02040503050406030204" pitchFamily="18" charset="0"/>
              </a:rPr>
              <a:t>đến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2100 </a:t>
            </a:r>
            <a:r>
              <a:rPr lang="en-US" sz="2800" b="1" dirty="0" err="1">
                <a:effectLst/>
                <a:latin typeface="Cambria" panose="02040503050406030204" pitchFamily="18" charset="0"/>
                <a:ea typeface="Cambria" panose="02040503050406030204" pitchFamily="18" charset="0"/>
              </a:rPr>
              <a:t>là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thứ</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hai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mươi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mốt</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XXI)</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637707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wipe(down)">
                                      <p:cBhvr>
                                        <p:cTn id="7" dur="500"/>
                                        <p:tgtEl>
                                          <p:spTgt spid="8">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xEl>
                                              <p:pRg st="3" end="3"/>
                                            </p:txEl>
                                          </p:spTgt>
                                        </p:tgtEl>
                                        <p:attrNameLst>
                                          <p:attrName>style.visibility</p:attrName>
                                        </p:attrNameLst>
                                      </p:cBhvr>
                                      <p:to>
                                        <p:strVal val="visible"/>
                                      </p:to>
                                    </p:set>
                                    <p:animEffect transition="in" filter="wipe(down)">
                                      <p:cBhvr>
                                        <p:cTn id="12" dur="500"/>
                                        <p:tgtEl>
                                          <p:spTgt spid="8">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wipe(down)">
                                      <p:cBhvr>
                                        <p:cTn id="17" dur="500"/>
                                        <p:tgtEl>
                                          <p:spTgt spid="8">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xEl>
                                              <p:pRg st="5" end="5"/>
                                            </p:txEl>
                                          </p:spTgt>
                                        </p:tgtEl>
                                        <p:attrNameLst>
                                          <p:attrName>style.visibility</p:attrName>
                                        </p:attrNameLst>
                                      </p:cBhvr>
                                      <p:to>
                                        <p:strVal val="visible"/>
                                      </p:to>
                                    </p:set>
                                    <p:animEffect transition="in" filter="wipe(down)">
                                      <p:cBhvr>
                                        <p:cTn id="22"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2" cstate="print">
            <a:extLst>
              <a:ext uri="{28A0092B-C50C-407E-A947-70E740481C1C}">
                <a14:useLocalDpi xmlns:a14="http://schemas.microsoft.com/office/drawing/2010/main" val="0"/>
              </a:ext>
            </a:extLst>
          </a:blip>
          <a:srcRect t="10300" b="10300"/>
          <a:stretch>
            <a:fillRect/>
          </a:stretch>
        </p:blipFill>
        <p:spPr>
          <a:xfrm>
            <a:off x="0" y="0"/>
            <a:ext cx="12192000" cy="6858000"/>
          </a:xfrm>
          <a:prstGeom prst="rect">
            <a:avLst/>
          </a:prstGeom>
        </p:spPr>
      </p:pic>
      <p:pic>
        <p:nvPicPr>
          <p:cNvPr id="16" name="图片 15"/>
          <p:cNvPicPr>
            <a:picLocks noChangeAspect="1"/>
          </p:cNvPicPr>
          <p:nvPr/>
        </p:nvPicPr>
        <p:blipFill rotWithShape="1">
          <a:blip r:embed="rId3">
            <a:extLst>
              <a:ext uri="{28A0092B-C50C-407E-A947-70E740481C1C}">
                <a14:useLocalDpi xmlns:a14="http://schemas.microsoft.com/office/drawing/2010/main" val="0"/>
              </a:ext>
            </a:extLst>
          </a:blip>
          <a:srcRect l="38681" t="55927"/>
          <a:stretch>
            <a:fillRect/>
          </a:stretch>
        </p:blipFill>
        <p:spPr>
          <a:xfrm>
            <a:off x="98310" y="33916"/>
            <a:ext cx="11698222" cy="5956610"/>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l="-2663" t="33236" r="46891" b="47773"/>
          <a:stretch>
            <a:fillRect/>
          </a:stretch>
        </p:blipFill>
        <p:spPr>
          <a:xfrm>
            <a:off x="0" y="201505"/>
            <a:ext cx="7621771" cy="1838611"/>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0"/>
            <a:ext cx="12192000" cy="6857960"/>
          </a:xfrm>
          <a:prstGeom prst="rect">
            <a:avLst/>
          </a:prstGeom>
        </p:spPr>
      </p:pic>
      <p:pic>
        <p:nvPicPr>
          <p:cNvPr id="11" name="图片 10"/>
          <p:cNvPicPr>
            <a:picLocks noChangeAspect="1"/>
          </p:cNvPicPr>
          <p:nvPr/>
        </p:nvPicPr>
        <p:blipFill rotWithShape="1">
          <a:blip r:embed="rId6">
            <a:extLst>
              <a:ext uri="{28A0092B-C50C-407E-A947-70E740481C1C}">
                <a14:useLocalDpi xmlns:a14="http://schemas.microsoft.com/office/drawing/2010/main" val="0"/>
              </a:ext>
            </a:extLst>
          </a:blip>
          <a:srcRect t="81009" r="44228"/>
          <a:stretch>
            <a:fillRect/>
          </a:stretch>
        </p:blipFill>
        <p:spPr>
          <a:xfrm>
            <a:off x="646954" y="4168371"/>
            <a:ext cx="11149578" cy="2689629"/>
          </a:xfrm>
          <a:prstGeom prst="rect">
            <a:avLst/>
          </a:prstGeom>
        </p:spPr>
      </p:pic>
      <p:pic>
        <p:nvPicPr>
          <p:cNvPr id="4" name="Picture 3">
            <a:extLst>
              <a:ext uri="{FF2B5EF4-FFF2-40B4-BE49-F238E27FC236}">
                <a16:creationId xmlns:a16="http://schemas.microsoft.com/office/drawing/2014/main" id="{6FB8F41B-292F-13E1-C39A-6FE6C225FA1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20127" y="-414669"/>
            <a:ext cx="3522740" cy="3522740"/>
          </a:xfrm>
          <a:prstGeom prst="rect">
            <a:avLst/>
          </a:prstGeom>
        </p:spPr>
      </p:pic>
      <p:pic>
        <p:nvPicPr>
          <p:cNvPr id="7" name="Picture 6" descr="A yellow and blue letters&#10;&#10;AI-generated content may be incorrect.">
            <a:extLst>
              <a:ext uri="{FF2B5EF4-FFF2-40B4-BE49-F238E27FC236}">
                <a16:creationId xmlns:a16="http://schemas.microsoft.com/office/drawing/2014/main" id="{F289CBAA-B556-2A34-51BD-FD3A6342E1B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24625" y="2040116"/>
            <a:ext cx="9197163" cy="3206433"/>
          </a:xfrm>
          <a:prstGeom prst="rect">
            <a:avLst/>
          </a:prstGeom>
        </p:spPr>
      </p:pic>
    </p:spTree>
    <p:extLst>
      <p:ext uri="{BB962C8B-B14F-4D97-AF65-F5344CB8AC3E}">
        <p14:creationId xmlns:p14="http://schemas.microsoft.com/office/powerpoint/2010/main" val="20741430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Graphic 1">
            <a:extLst>
              <a:ext uri="{FF2B5EF4-FFF2-40B4-BE49-F238E27FC236}">
                <a16:creationId xmlns:a16="http://schemas.microsoft.com/office/drawing/2014/main" id="{14611639-6F3C-E92F-5773-37A9CA6EC08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69933" y="2625157"/>
            <a:ext cx="3657777" cy="3909125"/>
          </a:xfrm>
          <a:prstGeom prst="rect">
            <a:avLst/>
          </a:prstGeom>
        </p:spPr>
      </p:pic>
      <p:pic>
        <p:nvPicPr>
          <p:cNvPr id="5" name="Picture 4">
            <a:extLst>
              <a:ext uri="{FF2B5EF4-FFF2-40B4-BE49-F238E27FC236}">
                <a16:creationId xmlns:a16="http://schemas.microsoft.com/office/drawing/2014/main" id="{0D089FE9-3958-F24F-D969-E552C8A98900}"/>
              </a:ext>
            </a:extLst>
          </p:cNvPr>
          <p:cNvPicPr>
            <a:picLocks noChangeAspect="1"/>
          </p:cNvPicPr>
          <p:nvPr/>
        </p:nvPicPr>
        <p:blipFill>
          <a:blip r:embed="rId4"/>
          <a:stretch>
            <a:fillRect/>
          </a:stretch>
        </p:blipFill>
        <p:spPr>
          <a:xfrm>
            <a:off x="4099737" y="1214300"/>
            <a:ext cx="7352413" cy="1835055"/>
          </a:xfrm>
          <a:prstGeom prst="rect">
            <a:avLst/>
          </a:prstGeom>
        </p:spPr>
      </p:pic>
    </p:spTree>
    <p:extLst>
      <p:ext uri="{BB962C8B-B14F-4D97-AF65-F5344CB8AC3E}">
        <p14:creationId xmlns:p14="http://schemas.microsoft.com/office/powerpoint/2010/main" val="17251473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stretch>
            <a:fillRect/>
          </a:stretch>
        </p:blipFill>
        <p:spPr>
          <a:xfrm>
            <a:off x="183112" y="223284"/>
            <a:ext cx="11914510" cy="6557388"/>
          </a:xfrm>
          <a:prstGeom prst="rect">
            <a:avLst/>
          </a:prstGeom>
        </p:spPr>
      </p:pic>
      <p:pic>
        <p:nvPicPr>
          <p:cNvPr id="3" name="Picture 2">
            <a:extLst>
              <a:ext uri="{FF2B5EF4-FFF2-40B4-BE49-F238E27FC236}">
                <a16:creationId xmlns:a16="http://schemas.microsoft.com/office/drawing/2014/main" id="{F903E282-2059-E763-7116-DA39A6A71FDD}"/>
              </a:ext>
            </a:extLst>
          </p:cNvPr>
          <p:cNvPicPr>
            <a:picLocks noChangeAspect="1"/>
          </p:cNvPicPr>
          <p:nvPr/>
        </p:nvPicPr>
        <p:blipFill>
          <a:blip r:embed="rId3"/>
          <a:stretch>
            <a:fillRect/>
          </a:stretch>
        </p:blipFill>
        <p:spPr>
          <a:xfrm>
            <a:off x="982735" y="495854"/>
            <a:ext cx="1013372" cy="908087"/>
          </a:xfrm>
          <a:prstGeom prst="rect">
            <a:avLst/>
          </a:prstGeom>
        </p:spPr>
      </p:pic>
      <p:sp>
        <p:nvSpPr>
          <p:cNvPr id="4" name="TextBox 3">
            <a:extLst>
              <a:ext uri="{FF2B5EF4-FFF2-40B4-BE49-F238E27FC236}">
                <a16:creationId xmlns:a16="http://schemas.microsoft.com/office/drawing/2014/main" id="{677621C7-A0A2-5406-A0EC-4ECAAAB31CB7}"/>
              </a:ext>
            </a:extLst>
          </p:cNvPr>
          <p:cNvSpPr txBox="1"/>
          <p:nvPr/>
        </p:nvSpPr>
        <p:spPr>
          <a:xfrm>
            <a:off x="2094613" y="648587"/>
            <a:ext cx="934601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Số</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a:t>
            </a:r>
          </a:p>
        </p:txBody>
      </p:sp>
      <p:sp>
        <p:nvSpPr>
          <p:cNvPr id="2" name="TextBox 1">
            <a:extLst>
              <a:ext uri="{FF2B5EF4-FFF2-40B4-BE49-F238E27FC236}">
                <a16:creationId xmlns:a16="http://schemas.microsoft.com/office/drawing/2014/main" id="{39E67AD6-4FCE-3BB1-5EA3-1C6D38C77737}"/>
              </a:ext>
            </a:extLst>
          </p:cNvPr>
          <p:cNvSpPr txBox="1"/>
          <p:nvPr/>
        </p:nvSpPr>
        <p:spPr>
          <a:xfrm>
            <a:off x="495300" y="1714500"/>
            <a:ext cx="8572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a)</a:t>
            </a:r>
          </a:p>
        </p:txBody>
      </p:sp>
      <p:grpSp>
        <p:nvGrpSpPr>
          <p:cNvPr id="9" name="Group 8">
            <a:extLst>
              <a:ext uri="{FF2B5EF4-FFF2-40B4-BE49-F238E27FC236}">
                <a16:creationId xmlns:a16="http://schemas.microsoft.com/office/drawing/2014/main" id="{6D0443BD-C484-A5C4-9426-2674BECAED2F}"/>
              </a:ext>
            </a:extLst>
          </p:cNvPr>
          <p:cNvGrpSpPr/>
          <p:nvPr/>
        </p:nvGrpSpPr>
        <p:grpSpPr>
          <a:xfrm>
            <a:off x="1219200" y="1704975"/>
            <a:ext cx="4781550" cy="707886"/>
            <a:chOff x="1933575" y="1628775"/>
            <a:chExt cx="4781550" cy="707886"/>
          </a:xfrm>
        </p:grpSpPr>
        <p:sp>
          <p:nvSpPr>
            <p:cNvPr id="5" name="TextBox 4">
              <a:extLst>
                <a:ext uri="{FF2B5EF4-FFF2-40B4-BE49-F238E27FC236}">
                  <a16:creationId xmlns:a16="http://schemas.microsoft.com/office/drawing/2014/main" id="{6D3834B0-392A-E781-0744-1A554EB3E688}"/>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1 </a:t>
              </a:r>
              <a:r>
                <a:rPr lang="en-US" sz="4000" dirty="0" err="1">
                  <a:latin typeface="Cambria" panose="02040503050406030204" pitchFamily="18" charset="0"/>
                  <a:ea typeface="Cambria" panose="02040503050406030204" pitchFamily="18" charset="0"/>
                </a:rPr>
                <a:t>phút</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giây</a:t>
              </a:r>
              <a:r>
                <a:rPr lang="en-US" sz="4000" dirty="0">
                  <a:latin typeface="Cambria" panose="02040503050406030204" pitchFamily="18" charset="0"/>
                  <a:ea typeface="Cambria" panose="02040503050406030204" pitchFamily="18" charset="0"/>
                </a:rPr>
                <a:t> </a:t>
              </a:r>
            </a:p>
          </p:txBody>
        </p:sp>
        <p:sp>
          <p:nvSpPr>
            <p:cNvPr id="6" name="Rectangle: Rounded Corners 5">
              <a:extLst>
                <a:ext uri="{FF2B5EF4-FFF2-40B4-BE49-F238E27FC236}">
                  <a16:creationId xmlns:a16="http://schemas.microsoft.com/office/drawing/2014/main" id="{71C4D43B-99CC-6921-FF0B-237CAAD8C655}"/>
                </a:ext>
              </a:extLst>
            </p:cNvPr>
            <p:cNvSpPr/>
            <p:nvPr/>
          </p:nvSpPr>
          <p:spPr>
            <a:xfrm>
              <a:off x="3886200" y="1724025"/>
              <a:ext cx="7334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60</a:t>
              </a:r>
            </a:p>
          </p:txBody>
        </p:sp>
      </p:grpSp>
      <p:grpSp>
        <p:nvGrpSpPr>
          <p:cNvPr id="10" name="Group 9">
            <a:extLst>
              <a:ext uri="{FF2B5EF4-FFF2-40B4-BE49-F238E27FC236}">
                <a16:creationId xmlns:a16="http://schemas.microsoft.com/office/drawing/2014/main" id="{0F6ABD2A-6232-CB77-6D00-0F3F1259E4EF}"/>
              </a:ext>
            </a:extLst>
          </p:cNvPr>
          <p:cNvGrpSpPr/>
          <p:nvPr/>
        </p:nvGrpSpPr>
        <p:grpSpPr>
          <a:xfrm>
            <a:off x="1114425" y="2686050"/>
            <a:ext cx="4781550" cy="707886"/>
            <a:chOff x="1933575" y="1628775"/>
            <a:chExt cx="4781550" cy="707886"/>
          </a:xfrm>
        </p:grpSpPr>
        <p:sp>
          <p:nvSpPr>
            <p:cNvPr id="11" name="TextBox 10">
              <a:extLst>
                <a:ext uri="{FF2B5EF4-FFF2-40B4-BE49-F238E27FC236}">
                  <a16:creationId xmlns:a16="http://schemas.microsoft.com/office/drawing/2014/main" id="{08F87225-D9CE-3A29-97B1-106FF5DC7474}"/>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60 </a:t>
              </a:r>
              <a:r>
                <a:rPr lang="en-US" sz="4000" dirty="0" err="1">
                  <a:latin typeface="Cambria" panose="02040503050406030204" pitchFamily="18" charset="0"/>
                  <a:ea typeface="Cambria" panose="02040503050406030204" pitchFamily="18" charset="0"/>
                </a:rPr>
                <a:t>giây</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phút</a:t>
              </a:r>
              <a:endParaRPr lang="en-US" sz="4000" dirty="0">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id="{07D88DA3-FF36-FAB0-E598-06867A4B5308}"/>
                </a:ext>
              </a:extLst>
            </p:cNvPr>
            <p:cNvSpPr/>
            <p:nvPr/>
          </p:nvSpPr>
          <p:spPr>
            <a:xfrm>
              <a:off x="4067175" y="1733550"/>
              <a:ext cx="7334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1</a:t>
              </a:r>
            </a:p>
          </p:txBody>
        </p:sp>
      </p:grpSp>
      <p:grpSp>
        <p:nvGrpSpPr>
          <p:cNvPr id="14" name="Group 13">
            <a:extLst>
              <a:ext uri="{FF2B5EF4-FFF2-40B4-BE49-F238E27FC236}">
                <a16:creationId xmlns:a16="http://schemas.microsoft.com/office/drawing/2014/main" id="{7D444F48-3495-DE62-4C3E-7C1B41B87FBC}"/>
              </a:ext>
            </a:extLst>
          </p:cNvPr>
          <p:cNvGrpSpPr/>
          <p:nvPr/>
        </p:nvGrpSpPr>
        <p:grpSpPr>
          <a:xfrm>
            <a:off x="6743700" y="1666875"/>
            <a:ext cx="4781550" cy="707886"/>
            <a:chOff x="1933575" y="1628775"/>
            <a:chExt cx="4781550" cy="707886"/>
          </a:xfrm>
        </p:grpSpPr>
        <p:sp>
          <p:nvSpPr>
            <p:cNvPr id="15" name="TextBox 14">
              <a:extLst>
                <a:ext uri="{FF2B5EF4-FFF2-40B4-BE49-F238E27FC236}">
                  <a16:creationId xmlns:a16="http://schemas.microsoft.com/office/drawing/2014/main" id="{7080CACF-6C23-CCA9-75EC-BC664D7F6AF9}"/>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3 </a:t>
              </a:r>
              <a:r>
                <a:rPr lang="en-US" sz="4000" dirty="0" err="1">
                  <a:latin typeface="Cambria" panose="02040503050406030204" pitchFamily="18" charset="0"/>
                  <a:ea typeface="Cambria" panose="02040503050406030204" pitchFamily="18" charset="0"/>
                </a:rPr>
                <a:t>phút</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giây</a:t>
              </a:r>
              <a:r>
                <a:rPr lang="en-US" sz="4000" dirty="0">
                  <a:latin typeface="Cambria" panose="02040503050406030204" pitchFamily="18" charset="0"/>
                  <a:ea typeface="Cambria" panose="02040503050406030204" pitchFamily="18" charset="0"/>
                </a:rPr>
                <a:t> </a:t>
              </a:r>
            </a:p>
          </p:txBody>
        </p:sp>
        <p:sp>
          <p:nvSpPr>
            <p:cNvPr id="16" name="Rectangle: Rounded Corners 15">
              <a:extLst>
                <a:ext uri="{FF2B5EF4-FFF2-40B4-BE49-F238E27FC236}">
                  <a16:creationId xmlns:a16="http://schemas.microsoft.com/office/drawing/2014/main" id="{574BFD9C-3AB1-877F-E97D-D2716BA49964}"/>
                </a:ext>
              </a:extLst>
            </p:cNvPr>
            <p:cNvSpPr/>
            <p:nvPr/>
          </p:nvSpPr>
          <p:spPr>
            <a:xfrm>
              <a:off x="3886200" y="1724025"/>
              <a:ext cx="781050"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180</a:t>
              </a:r>
            </a:p>
          </p:txBody>
        </p:sp>
      </p:grpSp>
      <p:grpSp>
        <p:nvGrpSpPr>
          <p:cNvPr id="19" name="Group 18">
            <a:extLst>
              <a:ext uri="{FF2B5EF4-FFF2-40B4-BE49-F238E27FC236}">
                <a16:creationId xmlns:a16="http://schemas.microsoft.com/office/drawing/2014/main" id="{5EB001B1-5DC7-7556-589D-DFD639627ED0}"/>
              </a:ext>
            </a:extLst>
          </p:cNvPr>
          <p:cNvGrpSpPr/>
          <p:nvPr/>
        </p:nvGrpSpPr>
        <p:grpSpPr>
          <a:xfrm>
            <a:off x="6677025" y="2590800"/>
            <a:ext cx="4781550" cy="707886"/>
            <a:chOff x="1933575" y="1628775"/>
            <a:chExt cx="4781550" cy="707886"/>
          </a:xfrm>
        </p:grpSpPr>
        <p:sp>
          <p:nvSpPr>
            <p:cNvPr id="21" name="TextBox 20">
              <a:extLst>
                <a:ext uri="{FF2B5EF4-FFF2-40B4-BE49-F238E27FC236}">
                  <a16:creationId xmlns:a16="http://schemas.microsoft.com/office/drawing/2014/main" id="{8C152A0E-4AEA-C960-647B-CEE9475047A1}"/>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180 </a:t>
              </a:r>
              <a:r>
                <a:rPr lang="en-US" sz="4000" dirty="0" err="1">
                  <a:latin typeface="Cambria" panose="02040503050406030204" pitchFamily="18" charset="0"/>
                  <a:ea typeface="Cambria" panose="02040503050406030204" pitchFamily="18" charset="0"/>
                </a:rPr>
                <a:t>giây</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phút</a:t>
              </a:r>
              <a:endParaRPr lang="en-US" sz="4000" dirty="0">
                <a:latin typeface="Cambria" panose="02040503050406030204" pitchFamily="18" charset="0"/>
                <a:ea typeface="Cambria" panose="02040503050406030204" pitchFamily="18" charset="0"/>
              </a:endParaRPr>
            </a:p>
          </p:txBody>
        </p:sp>
        <p:sp>
          <p:nvSpPr>
            <p:cNvPr id="22" name="Rectangle: Rounded Corners 21">
              <a:extLst>
                <a:ext uri="{FF2B5EF4-FFF2-40B4-BE49-F238E27FC236}">
                  <a16:creationId xmlns:a16="http://schemas.microsoft.com/office/drawing/2014/main" id="{B24B7AC0-F111-1025-FC11-A967E0667350}"/>
                </a:ext>
              </a:extLst>
            </p:cNvPr>
            <p:cNvSpPr/>
            <p:nvPr/>
          </p:nvSpPr>
          <p:spPr>
            <a:xfrm>
              <a:off x="4343400" y="1714500"/>
              <a:ext cx="7334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3</a:t>
              </a:r>
            </a:p>
          </p:txBody>
        </p:sp>
      </p:grpSp>
      <p:sp>
        <p:nvSpPr>
          <p:cNvPr id="28" name="TextBox 27">
            <a:extLst>
              <a:ext uri="{FF2B5EF4-FFF2-40B4-BE49-F238E27FC236}">
                <a16:creationId xmlns:a16="http://schemas.microsoft.com/office/drawing/2014/main" id="{5804817A-754A-2A22-C0BA-E517C7E33DC5}"/>
              </a:ext>
            </a:extLst>
          </p:cNvPr>
          <p:cNvSpPr txBox="1"/>
          <p:nvPr/>
        </p:nvSpPr>
        <p:spPr>
          <a:xfrm>
            <a:off x="514350" y="3552825"/>
            <a:ext cx="8572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b)</a:t>
            </a:r>
          </a:p>
        </p:txBody>
      </p:sp>
      <p:grpSp>
        <p:nvGrpSpPr>
          <p:cNvPr id="29" name="Group 28">
            <a:extLst>
              <a:ext uri="{FF2B5EF4-FFF2-40B4-BE49-F238E27FC236}">
                <a16:creationId xmlns:a16="http://schemas.microsoft.com/office/drawing/2014/main" id="{80D0CB47-8511-016A-4293-FC06CCE5DDE1}"/>
              </a:ext>
            </a:extLst>
          </p:cNvPr>
          <p:cNvGrpSpPr/>
          <p:nvPr/>
        </p:nvGrpSpPr>
        <p:grpSpPr>
          <a:xfrm>
            <a:off x="1152525" y="3562350"/>
            <a:ext cx="4781550" cy="707886"/>
            <a:chOff x="1933575" y="1628775"/>
            <a:chExt cx="4781550" cy="707886"/>
          </a:xfrm>
        </p:grpSpPr>
        <p:sp>
          <p:nvSpPr>
            <p:cNvPr id="30" name="TextBox 29">
              <a:extLst>
                <a:ext uri="{FF2B5EF4-FFF2-40B4-BE49-F238E27FC236}">
                  <a16:creationId xmlns:a16="http://schemas.microsoft.com/office/drawing/2014/main" id="{4488C411-D7BD-88E8-85F6-E198A0000022}"/>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1 </a:t>
              </a:r>
              <a:r>
                <a:rPr lang="en-US" sz="4000" dirty="0" err="1">
                  <a:latin typeface="Cambria" panose="02040503050406030204" pitchFamily="18" charset="0"/>
                  <a:ea typeface="Cambria" panose="02040503050406030204" pitchFamily="18" charset="0"/>
                </a:rPr>
                <a:t>thế</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kỉ</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năm</a:t>
              </a:r>
              <a:endParaRPr lang="en-US" sz="4000" dirty="0">
                <a:latin typeface="Cambria" panose="02040503050406030204" pitchFamily="18" charset="0"/>
                <a:ea typeface="Cambria" panose="02040503050406030204" pitchFamily="18" charset="0"/>
              </a:endParaRPr>
            </a:p>
          </p:txBody>
        </p:sp>
        <p:sp>
          <p:nvSpPr>
            <p:cNvPr id="31" name="Rectangle: Rounded Corners 30">
              <a:extLst>
                <a:ext uri="{FF2B5EF4-FFF2-40B4-BE49-F238E27FC236}">
                  <a16:creationId xmlns:a16="http://schemas.microsoft.com/office/drawing/2014/main" id="{2E4B2178-6F34-4893-B6E6-7B86654EF18E}"/>
                </a:ext>
              </a:extLst>
            </p:cNvPr>
            <p:cNvSpPr/>
            <p:nvPr/>
          </p:nvSpPr>
          <p:spPr>
            <a:xfrm>
              <a:off x="4029075" y="1729427"/>
              <a:ext cx="857250"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FF0000"/>
                  </a:solidFill>
                  <a:latin typeface="Cambria" panose="02040503050406030204" pitchFamily="18" charset="0"/>
                  <a:ea typeface="Cambria" panose="02040503050406030204" pitchFamily="18" charset="0"/>
                </a:rPr>
                <a:t>100</a:t>
              </a:r>
            </a:p>
          </p:txBody>
        </p:sp>
      </p:grpSp>
      <p:grpSp>
        <p:nvGrpSpPr>
          <p:cNvPr id="32" name="Group 31">
            <a:extLst>
              <a:ext uri="{FF2B5EF4-FFF2-40B4-BE49-F238E27FC236}">
                <a16:creationId xmlns:a16="http://schemas.microsoft.com/office/drawing/2014/main" id="{F0E761AE-3F01-A658-9C89-2A681C9CC6FA}"/>
              </a:ext>
            </a:extLst>
          </p:cNvPr>
          <p:cNvGrpSpPr/>
          <p:nvPr/>
        </p:nvGrpSpPr>
        <p:grpSpPr>
          <a:xfrm>
            <a:off x="1152525" y="4505325"/>
            <a:ext cx="4781550" cy="707886"/>
            <a:chOff x="1933575" y="1628775"/>
            <a:chExt cx="4781550" cy="707886"/>
          </a:xfrm>
        </p:grpSpPr>
        <p:sp>
          <p:nvSpPr>
            <p:cNvPr id="33" name="TextBox 32">
              <a:extLst>
                <a:ext uri="{FF2B5EF4-FFF2-40B4-BE49-F238E27FC236}">
                  <a16:creationId xmlns:a16="http://schemas.microsoft.com/office/drawing/2014/main" id="{20F235B1-FED9-E21D-481D-E2DC89471C30}"/>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100 </a:t>
              </a:r>
              <a:r>
                <a:rPr lang="en-US" sz="4000" dirty="0" err="1">
                  <a:latin typeface="Cambria" panose="02040503050406030204" pitchFamily="18" charset="0"/>
                  <a:ea typeface="Cambria" panose="02040503050406030204" pitchFamily="18" charset="0"/>
                </a:rPr>
                <a:t>năm</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thế</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kỉ</a:t>
              </a:r>
              <a:endParaRPr lang="en-US" sz="4000" dirty="0">
                <a:latin typeface="Cambria" panose="02040503050406030204" pitchFamily="18" charset="0"/>
                <a:ea typeface="Cambria" panose="02040503050406030204" pitchFamily="18" charset="0"/>
              </a:endParaRPr>
            </a:p>
          </p:txBody>
        </p:sp>
        <p:sp>
          <p:nvSpPr>
            <p:cNvPr id="34" name="Rectangle: Rounded Corners 33">
              <a:extLst>
                <a:ext uri="{FF2B5EF4-FFF2-40B4-BE49-F238E27FC236}">
                  <a16:creationId xmlns:a16="http://schemas.microsoft.com/office/drawing/2014/main" id="{F3DC1E76-9AE8-3F03-3736-EB1160C53B02}"/>
                </a:ext>
              </a:extLst>
            </p:cNvPr>
            <p:cNvSpPr/>
            <p:nvPr/>
          </p:nvSpPr>
          <p:spPr>
            <a:xfrm>
              <a:off x="4410075" y="1704975"/>
              <a:ext cx="7334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1</a:t>
              </a:r>
            </a:p>
          </p:txBody>
        </p:sp>
      </p:grpSp>
      <p:grpSp>
        <p:nvGrpSpPr>
          <p:cNvPr id="35" name="Group 34">
            <a:extLst>
              <a:ext uri="{FF2B5EF4-FFF2-40B4-BE49-F238E27FC236}">
                <a16:creationId xmlns:a16="http://schemas.microsoft.com/office/drawing/2014/main" id="{86CB3C4A-F6CC-E468-A039-E04B93098A8B}"/>
              </a:ext>
            </a:extLst>
          </p:cNvPr>
          <p:cNvGrpSpPr/>
          <p:nvPr/>
        </p:nvGrpSpPr>
        <p:grpSpPr>
          <a:xfrm>
            <a:off x="6734175" y="3562350"/>
            <a:ext cx="4781550" cy="707886"/>
            <a:chOff x="1933575" y="1628775"/>
            <a:chExt cx="4781550" cy="707886"/>
          </a:xfrm>
        </p:grpSpPr>
        <p:sp>
          <p:nvSpPr>
            <p:cNvPr id="36" name="TextBox 35">
              <a:extLst>
                <a:ext uri="{FF2B5EF4-FFF2-40B4-BE49-F238E27FC236}">
                  <a16:creationId xmlns:a16="http://schemas.microsoft.com/office/drawing/2014/main" id="{7C7BA074-7D69-6093-9939-39703A7FBBC1}"/>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4 </a:t>
              </a:r>
              <a:r>
                <a:rPr lang="en-US" sz="4000" dirty="0" err="1">
                  <a:latin typeface="Cambria" panose="02040503050406030204" pitchFamily="18" charset="0"/>
                  <a:ea typeface="Cambria" panose="02040503050406030204" pitchFamily="18" charset="0"/>
                </a:rPr>
                <a:t>thế</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kỉ</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năm</a:t>
              </a:r>
              <a:endParaRPr lang="en-US" sz="4000" dirty="0">
                <a:latin typeface="Cambria" panose="02040503050406030204" pitchFamily="18" charset="0"/>
                <a:ea typeface="Cambria" panose="02040503050406030204" pitchFamily="18" charset="0"/>
              </a:endParaRPr>
            </a:p>
          </p:txBody>
        </p:sp>
        <p:sp>
          <p:nvSpPr>
            <p:cNvPr id="37" name="Rectangle: Rounded Corners 36">
              <a:extLst>
                <a:ext uri="{FF2B5EF4-FFF2-40B4-BE49-F238E27FC236}">
                  <a16:creationId xmlns:a16="http://schemas.microsoft.com/office/drawing/2014/main" id="{993B5DA4-214C-1C5B-85B2-2A3C1523BE47}"/>
                </a:ext>
              </a:extLst>
            </p:cNvPr>
            <p:cNvSpPr/>
            <p:nvPr/>
          </p:nvSpPr>
          <p:spPr>
            <a:xfrm>
              <a:off x="4067174" y="1733550"/>
              <a:ext cx="9239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400</a:t>
              </a:r>
            </a:p>
          </p:txBody>
        </p:sp>
      </p:grpSp>
      <p:grpSp>
        <p:nvGrpSpPr>
          <p:cNvPr id="38" name="Group 37">
            <a:extLst>
              <a:ext uri="{FF2B5EF4-FFF2-40B4-BE49-F238E27FC236}">
                <a16:creationId xmlns:a16="http://schemas.microsoft.com/office/drawing/2014/main" id="{61588213-E415-B9B8-2576-B6CCE3536B89}"/>
              </a:ext>
            </a:extLst>
          </p:cNvPr>
          <p:cNvGrpSpPr/>
          <p:nvPr/>
        </p:nvGrpSpPr>
        <p:grpSpPr>
          <a:xfrm>
            <a:off x="6581775" y="4410075"/>
            <a:ext cx="4781550" cy="707886"/>
            <a:chOff x="1933575" y="1628775"/>
            <a:chExt cx="4781550" cy="707886"/>
          </a:xfrm>
        </p:grpSpPr>
        <p:sp>
          <p:nvSpPr>
            <p:cNvPr id="39" name="TextBox 38">
              <a:extLst>
                <a:ext uri="{FF2B5EF4-FFF2-40B4-BE49-F238E27FC236}">
                  <a16:creationId xmlns:a16="http://schemas.microsoft.com/office/drawing/2014/main" id="{F60FE8DC-71E2-7014-7E2C-861C14214A46}"/>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400 </a:t>
              </a:r>
              <a:r>
                <a:rPr lang="en-US" sz="4000" dirty="0" err="1">
                  <a:latin typeface="Cambria" panose="02040503050406030204" pitchFamily="18" charset="0"/>
                  <a:ea typeface="Cambria" panose="02040503050406030204" pitchFamily="18" charset="0"/>
                </a:rPr>
                <a:t>năm</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thế</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kỉ</a:t>
              </a:r>
              <a:endParaRPr lang="en-US" sz="4000" dirty="0">
                <a:latin typeface="Cambria" panose="02040503050406030204" pitchFamily="18" charset="0"/>
                <a:ea typeface="Cambria" panose="02040503050406030204" pitchFamily="18" charset="0"/>
              </a:endParaRPr>
            </a:p>
          </p:txBody>
        </p:sp>
        <p:sp>
          <p:nvSpPr>
            <p:cNvPr id="40" name="Rectangle: Rounded Corners 39">
              <a:extLst>
                <a:ext uri="{FF2B5EF4-FFF2-40B4-BE49-F238E27FC236}">
                  <a16:creationId xmlns:a16="http://schemas.microsoft.com/office/drawing/2014/main" id="{D9DA2219-DF7B-D995-B5C7-4EA2E3C4D2E0}"/>
                </a:ext>
              </a:extLst>
            </p:cNvPr>
            <p:cNvSpPr/>
            <p:nvPr/>
          </p:nvSpPr>
          <p:spPr>
            <a:xfrm>
              <a:off x="4410075" y="1704975"/>
              <a:ext cx="7334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4</a:t>
              </a:r>
            </a:p>
          </p:txBody>
        </p:sp>
      </p:grpSp>
      <p:pic>
        <p:nvPicPr>
          <p:cNvPr id="41" name="Picture 7">
            <a:extLst>
              <a:ext uri="{FF2B5EF4-FFF2-40B4-BE49-F238E27FC236}">
                <a16:creationId xmlns:a16="http://schemas.microsoft.com/office/drawing/2014/main" id="{38A578CA-C333-3C1A-F290-F337B48095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8864" y="1449013"/>
            <a:ext cx="1244511" cy="1112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5">
            <a:extLst>
              <a:ext uri="{FF2B5EF4-FFF2-40B4-BE49-F238E27FC236}">
                <a16:creationId xmlns:a16="http://schemas.microsoft.com/office/drawing/2014/main" id="{A77B75C0-752E-5953-7BEC-838579FE49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81635" y="2145293"/>
            <a:ext cx="1112650" cy="1390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3">
            <a:extLst>
              <a:ext uri="{FF2B5EF4-FFF2-40B4-BE49-F238E27FC236}">
                <a16:creationId xmlns:a16="http://schemas.microsoft.com/office/drawing/2014/main" id="{E45E64AD-CD9E-9B0D-1FBA-539E96558D3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14959" y="2959398"/>
            <a:ext cx="1169580" cy="13728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7">
            <a:extLst>
              <a:ext uri="{FF2B5EF4-FFF2-40B4-BE49-F238E27FC236}">
                <a16:creationId xmlns:a16="http://schemas.microsoft.com/office/drawing/2014/main" id="{494523AE-B0D1-8AE6-2E4E-488183835ACF}"/>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238233" y="4290476"/>
            <a:ext cx="1338433" cy="1196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5">
            <a:extLst>
              <a:ext uri="{FF2B5EF4-FFF2-40B4-BE49-F238E27FC236}">
                <a16:creationId xmlns:a16="http://schemas.microsoft.com/office/drawing/2014/main" id="{AED87C22-6881-9727-1F7D-EF50C965DE86}"/>
              </a:ext>
            </a:extLst>
          </p:cNvPr>
          <p:cNvPicPr>
            <a:picLocks noChangeAspect="1" noChangeArrowheads="1"/>
          </p:cNvPicPr>
          <p:nvPr/>
        </p:nvPicPr>
        <p:blipFill>
          <a:blip r:embed="rId5">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8522319" y="1266825"/>
            <a:ext cx="1050306" cy="1312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7">
            <a:extLst>
              <a:ext uri="{FF2B5EF4-FFF2-40B4-BE49-F238E27FC236}">
                <a16:creationId xmlns:a16="http://schemas.microsoft.com/office/drawing/2014/main" id="{43E53939-EDA6-F377-4AE6-536ED85E81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6264" y="2430088"/>
            <a:ext cx="1244511" cy="1112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3">
            <a:extLst>
              <a:ext uri="{FF2B5EF4-FFF2-40B4-BE49-F238E27FC236}">
                <a16:creationId xmlns:a16="http://schemas.microsoft.com/office/drawing/2014/main" id="{8C7A633B-99D4-5FF3-1A32-BC6AC916152E}"/>
              </a:ext>
            </a:extLst>
          </p:cNvPr>
          <p:cNvPicPr>
            <a:picLocks noChangeAspect="1" noChangeArrowheads="1"/>
          </p:cNvPicPr>
          <p:nvPr/>
        </p:nvPicPr>
        <p:blipFill>
          <a:blip r:embed="rId6">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8517566" y="2959398"/>
            <a:ext cx="1340809" cy="1409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5">
            <a:extLst>
              <a:ext uri="{FF2B5EF4-FFF2-40B4-BE49-F238E27FC236}">
                <a16:creationId xmlns:a16="http://schemas.microsoft.com/office/drawing/2014/main" id="{72A326FD-B9CB-BF3C-EE26-EED5938D5E62}"/>
              </a:ext>
            </a:extLst>
          </p:cNvPr>
          <p:cNvPicPr>
            <a:picLocks noChangeAspect="1" noChangeArrowheads="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867775" y="4013712"/>
            <a:ext cx="1133475" cy="1390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3986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41"/>
                                        </p:tgtEl>
                                      </p:cBhvr>
                                    </p:animEffect>
                                    <p:set>
                                      <p:cBhvr>
                                        <p:cTn id="7" dur="1" fill="hold">
                                          <p:stCondLst>
                                            <p:cond delay="499"/>
                                          </p:stCondLst>
                                        </p:cTn>
                                        <p:tgtEl>
                                          <p:spTgt spid="41"/>
                                        </p:tgtEl>
                                        <p:attrNameLst>
                                          <p:attrName>style.visibility</p:attrName>
                                        </p:attrNameLst>
                                      </p:cBhvr>
                                      <p:to>
                                        <p:strVal val="hidden"/>
                                      </p:to>
                                    </p:set>
                                  </p:childTnLst>
                                </p:cTn>
                              </p:par>
                              <p:par>
                                <p:cTn id="8" presetID="14" presetClass="exit" presetSubtype="10" fill="hold" nodeType="withEffect">
                                  <p:stCondLst>
                                    <p:cond delay="0"/>
                                  </p:stCondLst>
                                  <p:childTnLst>
                                    <p:animEffect transition="out" filter="randombar(horizontal)">
                                      <p:cBhvr>
                                        <p:cTn id="9" dur="500"/>
                                        <p:tgtEl>
                                          <p:spTgt spid="42"/>
                                        </p:tgtEl>
                                      </p:cBhvr>
                                    </p:animEffect>
                                    <p:set>
                                      <p:cBhvr>
                                        <p:cTn id="10" dur="1" fill="hold">
                                          <p:stCondLst>
                                            <p:cond delay="499"/>
                                          </p:stCondLst>
                                        </p:cTn>
                                        <p:tgtEl>
                                          <p:spTgt spid="42"/>
                                        </p:tgtEl>
                                        <p:attrNameLst>
                                          <p:attrName>style.visibility</p:attrName>
                                        </p:attrNameLst>
                                      </p:cBhvr>
                                      <p:to>
                                        <p:strVal val="hidden"/>
                                      </p:to>
                                    </p:set>
                                  </p:childTnLst>
                                </p:cTn>
                              </p:par>
                              <p:par>
                                <p:cTn id="11" presetID="14" presetClass="exit" presetSubtype="10" fill="hold" nodeType="withEffect">
                                  <p:stCondLst>
                                    <p:cond delay="0"/>
                                  </p:stCondLst>
                                  <p:childTnLst>
                                    <p:animEffect transition="out" filter="randombar(horizontal)">
                                      <p:cBhvr>
                                        <p:cTn id="12" dur="500"/>
                                        <p:tgtEl>
                                          <p:spTgt spid="45"/>
                                        </p:tgtEl>
                                      </p:cBhvr>
                                    </p:animEffect>
                                    <p:set>
                                      <p:cBhvr>
                                        <p:cTn id="13" dur="1" fill="hold">
                                          <p:stCondLst>
                                            <p:cond delay="499"/>
                                          </p:stCondLst>
                                        </p:cTn>
                                        <p:tgtEl>
                                          <p:spTgt spid="45"/>
                                        </p:tgtEl>
                                        <p:attrNameLst>
                                          <p:attrName>style.visibility</p:attrName>
                                        </p:attrNameLst>
                                      </p:cBhvr>
                                      <p:to>
                                        <p:strVal val="hidden"/>
                                      </p:to>
                                    </p:set>
                                  </p:childTnLst>
                                </p:cTn>
                              </p:par>
                              <p:par>
                                <p:cTn id="14" presetID="14" presetClass="exit" presetSubtype="10" fill="hold" nodeType="withEffect">
                                  <p:stCondLst>
                                    <p:cond delay="0"/>
                                  </p:stCondLst>
                                  <p:childTnLst>
                                    <p:animEffect transition="out" filter="randombar(horizontal)">
                                      <p:cBhvr>
                                        <p:cTn id="15" dur="500"/>
                                        <p:tgtEl>
                                          <p:spTgt spid="46"/>
                                        </p:tgtEl>
                                      </p:cBhvr>
                                    </p:animEffect>
                                    <p:set>
                                      <p:cBhvr>
                                        <p:cTn id="16" dur="1" fill="hold">
                                          <p:stCondLst>
                                            <p:cond delay="499"/>
                                          </p:stCondLst>
                                        </p:cTn>
                                        <p:tgtEl>
                                          <p:spTgt spid="46"/>
                                        </p:tgtEl>
                                        <p:attrNameLst>
                                          <p:attrName>style.visibility</p:attrName>
                                        </p:attrNameLst>
                                      </p:cBhvr>
                                      <p:to>
                                        <p:strVal val="hidden"/>
                                      </p:to>
                                    </p:set>
                                  </p:childTnLst>
                                </p:cTn>
                              </p:par>
                              <p:par>
                                <p:cTn id="17" presetID="14" presetClass="exit" presetSubtype="10" fill="hold" nodeType="withEffect">
                                  <p:stCondLst>
                                    <p:cond delay="0"/>
                                  </p:stCondLst>
                                  <p:childTnLst>
                                    <p:animEffect transition="out" filter="randombar(horizontal)">
                                      <p:cBhvr>
                                        <p:cTn id="18" dur="500"/>
                                        <p:tgtEl>
                                          <p:spTgt spid="43"/>
                                        </p:tgtEl>
                                      </p:cBhvr>
                                    </p:animEffect>
                                    <p:set>
                                      <p:cBhvr>
                                        <p:cTn id="19" dur="1" fill="hold">
                                          <p:stCondLst>
                                            <p:cond delay="499"/>
                                          </p:stCondLst>
                                        </p:cTn>
                                        <p:tgtEl>
                                          <p:spTgt spid="43"/>
                                        </p:tgtEl>
                                        <p:attrNameLst>
                                          <p:attrName>style.visibility</p:attrName>
                                        </p:attrNameLst>
                                      </p:cBhvr>
                                      <p:to>
                                        <p:strVal val="hidden"/>
                                      </p:to>
                                    </p:set>
                                  </p:childTnLst>
                                </p:cTn>
                              </p:par>
                              <p:par>
                                <p:cTn id="20" presetID="14" presetClass="exit" presetSubtype="10" fill="hold" nodeType="withEffect">
                                  <p:stCondLst>
                                    <p:cond delay="0"/>
                                  </p:stCondLst>
                                  <p:childTnLst>
                                    <p:animEffect transition="out" filter="randombar(horizontal)">
                                      <p:cBhvr>
                                        <p:cTn id="21" dur="500"/>
                                        <p:tgtEl>
                                          <p:spTgt spid="44"/>
                                        </p:tgtEl>
                                      </p:cBhvr>
                                    </p:animEffect>
                                    <p:set>
                                      <p:cBhvr>
                                        <p:cTn id="22" dur="1" fill="hold">
                                          <p:stCondLst>
                                            <p:cond delay="499"/>
                                          </p:stCondLst>
                                        </p:cTn>
                                        <p:tgtEl>
                                          <p:spTgt spid="44"/>
                                        </p:tgtEl>
                                        <p:attrNameLst>
                                          <p:attrName>style.visibility</p:attrName>
                                        </p:attrNameLst>
                                      </p:cBhvr>
                                      <p:to>
                                        <p:strVal val="hidden"/>
                                      </p:to>
                                    </p:set>
                                  </p:childTnLst>
                                </p:cTn>
                              </p:par>
                              <p:par>
                                <p:cTn id="23" presetID="14" presetClass="exit" presetSubtype="10" fill="hold" nodeType="withEffect">
                                  <p:stCondLst>
                                    <p:cond delay="0"/>
                                  </p:stCondLst>
                                  <p:childTnLst>
                                    <p:animEffect transition="out" filter="randombar(horizontal)">
                                      <p:cBhvr>
                                        <p:cTn id="24" dur="500"/>
                                        <p:tgtEl>
                                          <p:spTgt spid="47"/>
                                        </p:tgtEl>
                                      </p:cBhvr>
                                    </p:animEffect>
                                    <p:set>
                                      <p:cBhvr>
                                        <p:cTn id="25" dur="1" fill="hold">
                                          <p:stCondLst>
                                            <p:cond delay="499"/>
                                          </p:stCondLst>
                                        </p:cTn>
                                        <p:tgtEl>
                                          <p:spTgt spid="47"/>
                                        </p:tgtEl>
                                        <p:attrNameLst>
                                          <p:attrName>style.visibility</p:attrName>
                                        </p:attrNameLst>
                                      </p:cBhvr>
                                      <p:to>
                                        <p:strVal val="hidden"/>
                                      </p:to>
                                    </p:set>
                                  </p:childTnLst>
                                </p:cTn>
                              </p:par>
                              <p:par>
                                <p:cTn id="26" presetID="14" presetClass="exit" presetSubtype="10" fill="hold" nodeType="withEffect">
                                  <p:stCondLst>
                                    <p:cond delay="0"/>
                                  </p:stCondLst>
                                  <p:childTnLst>
                                    <p:animEffect transition="out" filter="randombar(horizontal)">
                                      <p:cBhvr>
                                        <p:cTn id="27" dur="500"/>
                                        <p:tgtEl>
                                          <p:spTgt spid="48"/>
                                        </p:tgtEl>
                                      </p:cBhvr>
                                    </p:animEffect>
                                    <p:set>
                                      <p:cBhvr>
                                        <p:cTn id="28" dur="1" fill="hold">
                                          <p:stCondLst>
                                            <p:cond delay="499"/>
                                          </p:stCondLst>
                                        </p:cTn>
                                        <p:tgtEl>
                                          <p:spTgt spid="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a:stretch>
            <a:fillRect/>
          </a:stretch>
        </p:blipFill>
        <p:spPr>
          <a:xfrm>
            <a:off x="183112" y="223284"/>
            <a:ext cx="11914510" cy="6557388"/>
          </a:xfrm>
          <a:prstGeom prst="rect">
            <a:avLst/>
          </a:prstGeom>
        </p:spPr>
      </p:pic>
      <p:sp>
        <p:nvSpPr>
          <p:cNvPr id="4" name="TextBox 3">
            <a:extLst>
              <a:ext uri="{FF2B5EF4-FFF2-40B4-BE49-F238E27FC236}">
                <a16:creationId xmlns:a16="http://schemas.microsoft.com/office/drawing/2014/main" id="{BF6122BB-3F03-AF44-32C8-6142176072EE}"/>
              </a:ext>
            </a:extLst>
          </p:cNvPr>
          <p:cNvSpPr txBox="1"/>
          <p:nvPr/>
        </p:nvSpPr>
        <p:spPr>
          <a:xfrm>
            <a:off x="1881963" y="659219"/>
            <a:ext cx="9484242" cy="1200329"/>
          </a:xfrm>
          <a:prstGeom prst="rect">
            <a:avLst/>
          </a:prstGeom>
          <a:noFill/>
        </p:spPr>
        <p:txBody>
          <a:bodyPr wrap="square" rtlCol="0">
            <a:spAutoFit/>
          </a:bodyPr>
          <a:lstStyle/>
          <a:p>
            <a:pPr lvl="0"/>
            <a:r>
              <a:rPr lang="vi-VN" sz="3600" b="1" dirty="0">
                <a:solidFill>
                  <a:prstClr val="black"/>
                </a:solidFill>
                <a:latin typeface="Cambria" panose="02040503050406030204" pitchFamily="18" charset="0"/>
                <a:ea typeface="Cambria" panose="02040503050406030204" pitchFamily="18" charset="0"/>
              </a:rPr>
              <a:t>Năm sinh của mỗi nhân vật lịch sử dưới đây thuộc thế kỉ nào?</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 name="Rectangle: Rounded Corners 1">
            <a:extLst>
              <a:ext uri="{FF2B5EF4-FFF2-40B4-BE49-F238E27FC236}">
                <a16:creationId xmlns:a16="http://schemas.microsoft.com/office/drawing/2014/main" id="{CA136B96-403C-AB56-5FCE-260DC1980459}"/>
              </a:ext>
            </a:extLst>
          </p:cNvPr>
          <p:cNvSpPr/>
          <p:nvPr/>
        </p:nvSpPr>
        <p:spPr>
          <a:xfrm>
            <a:off x="285750" y="2133600"/>
            <a:ext cx="2733675" cy="1181100"/>
          </a:xfrm>
          <a:prstGeom prst="roundRect">
            <a:avLst/>
          </a:prstGeom>
          <a:solidFill>
            <a:srgbClr val="EC90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Trần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Hưng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Đạo</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sinh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năm</a:t>
            </a:r>
            <a:r>
              <a:rPr lang="en-US" sz="2400" b="1" dirty="0">
                <a:solidFill>
                  <a:srgbClr val="002060"/>
                </a:solidFill>
                <a:latin typeface="Cambria" panose="02040503050406030204" pitchFamily="18" charset="0"/>
                <a:ea typeface="Cambria" panose="02040503050406030204" pitchFamily="18" charset="0"/>
              </a:rPr>
              <a:t> 1228</a:t>
            </a:r>
          </a:p>
        </p:txBody>
      </p:sp>
      <p:sp>
        <p:nvSpPr>
          <p:cNvPr id="5" name="Rectangle: Rounded Corners 4">
            <a:extLst>
              <a:ext uri="{FF2B5EF4-FFF2-40B4-BE49-F238E27FC236}">
                <a16:creationId xmlns:a16="http://schemas.microsoft.com/office/drawing/2014/main" id="{EB4B6623-EF51-513E-B526-D91B7FC1CAA1}"/>
              </a:ext>
            </a:extLst>
          </p:cNvPr>
          <p:cNvSpPr/>
          <p:nvPr/>
        </p:nvSpPr>
        <p:spPr>
          <a:xfrm>
            <a:off x="3276600" y="2152650"/>
            <a:ext cx="2733675" cy="1181100"/>
          </a:xfrm>
          <a:prstGeom prst="roundRect">
            <a:avLst/>
          </a:prstGeom>
          <a:solidFill>
            <a:srgbClr val="EC90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Nguyễn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Trãi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sinh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năm</a:t>
            </a:r>
            <a:r>
              <a:rPr lang="en-US" sz="2400" b="1" dirty="0">
                <a:solidFill>
                  <a:srgbClr val="002060"/>
                </a:solidFill>
                <a:latin typeface="Cambria" panose="02040503050406030204" pitchFamily="18" charset="0"/>
                <a:ea typeface="Cambria" panose="02040503050406030204" pitchFamily="18" charset="0"/>
              </a:rPr>
              <a:t> 1380</a:t>
            </a:r>
          </a:p>
        </p:txBody>
      </p:sp>
      <p:sp>
        <p:nvSpPr>
          <p:cNvPr id="6" name="Rectangle: Rounded Corners 5">
            <a:extLst>
              <a:ext uri="{FF2B5EF4-FFF2-40B4-BE49-F238E27FC236}">
                <a16:creationId xmlns:a16="http://schemas.microsoft.com/office/drawing/2014/main" id="{67FF6C6B-FCD8-6011-C932-22A3256D0F3E}"/>
              </a:ext>
            </a:extLst>
          </p:cNvPr>
          <p:cNvSpPr/>
          <p:nvPr/>
        </p:nvSpPr>
        <p:spPr>
          <a:xfrm>
            <a:off x="6257925" y="2152650"/>
            <a:ext cx="2733675" cy="1181100"/>
          </a:xfrm>
          <a:prstGeom prst="roundRect">
            <a:avLst/>
          </a:prstGeom>
          <a:solidFill>
            <a:srgbClr val="EC90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Cambria" panose="02040503050406030204" pitchFamily="18" charset="0"/>
                <a:ea typeface="Cambria" panose="02040503050406030204" pitchFamily="18" charset="0"/>
              </a:rPr>
              <a:t>Phan </a:t>
            </a:r>
            <a:r>
              <a:rPr lang="en-US" sz="2400" b="1" dirty="0" err="1">
                <a:solidFill>
                  <a:srgbClr val="002060"/>
                </a:solidFill>
                <a:latin typeface="Cambria" panose="02040503050406030204" pitchFamily="18" charset="0"/>
                <a:ea typeface="Cambria" panose="02040503050406030204" pitchFamily="18" charset="0"/>
              </a:rPr>
              <a:t>Bội</a:t>
            </a:r>
            <a:r>
              <a:rPr lang="en-US" sz="2400" b="1" dirty="0">
                <a:solidFill>
                  <a:srgbClr val="002060"/>
                </a:solidFill>
                <a:latin typeface="Cambria" panose="02040503050406030204" pitchFamily="18" charset="0"/>
                <a:ea typeface="Cambria" panose="02040503050406030204" pitchFamily="18" charset="0"/>
              </a:rPr>
              <a:t> Châu </a:t>
            </a:r>
            <a:r>
              <a:rPr lang="en-US" sz="2400" b="1" dirty="0" err="1">
                <a:solidFill>
                  <a:srgbClr val="002060"/>
                </a:solidFill>
                <a:latin typeface="Cambria" panose="02040503050406030204" pitchFamily="18" charset="0"/>
                <a:ea typeface="Cambria" panose="02040503050406030204" pitchFamily="18" charset="0"/>
              </a:rPr>
              <a:t>sinh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năm</a:t>
            </a:r>
            <a:r>
              <a:rPr lang="en-US" sz="2400" b="1" dirty="0">
                <a:solidFill>
                  <a:srgbClr val="002060"/>
                </a:solidFill>
                <a:latin typeface="Cambria" panose="02040503050406030204" pitchFamily="18" charset="0"/>
                <a:ea typeface="Cambria" panose="02040503050406030204" pitchFamily="18" charset="0"/>
              </a:rPr>
              <a:t> 1867</a:t>
            </a:r>
          </a:p>
        </p:txBody>
      </p:sp>
      <p:sp>
        <p:nvSpPr>
          <p:cNvPr id="8" name="Rectangle: Rounded Corners 7">
            <a:extLst>
              <a:ext uri="{FF2B5EF4-FFF2-40B4-BE49-F238E27FC236}">
                <a16:creationId xmlns:a16="http://schemas.microsoft.com/office/drawing/2014/main" id="{4CED1F2C-F9BC-CAB5-89A9-32C315EC6A9E}"/>
              </a:ext>
            </a:extLst>
          </p:cNvPr>
          <p:cNvSpPr/>
          <p:nvPr/>
        </p:nvSpPr>
        <p:spPr>
          <a:xfrm>
            <a:off x="9191625" y="2171700"/>
            <a:ext cx="2733675" cy="1181100"/>
          </a:xfrm>
          <a:prstGeom prst="roundRect">
            <a:avLst/>
          </a:prstGeom>
          <a:solidFill>
            <a:srgbClr val="EC90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Đinh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Bộ</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Lĩnh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sinh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năm</a:t>
            </a:r>
            <a:r>
              <a:rPr lang="en-US" sz="2400" b="1" dirty="0">
                <a:solidFill>
                  <a:srgbClr val="002060"/>
                </a:solidFill>
                <a:latin typeface="Cambria" panose="02040503050406030204" pitchFamily="18" charset="0"/>
                <a:ea typeface="Cambria" panose="02040503050406030204" pitchFamily="18" charset="0"/>
              </a:rPr>
              <a:t> 924</a:t>
            </a:r>
          </a:p>
        </p:txBody>
      </p:sp>
      <p:sp>
        <p:nvSpPr>
          <p:cNvPr id="9" name="Rectangle: Rounded Corners 8">
            <a:extLst>
              <a:ext uri="{FF2B5EF4-FFF2-40B4-BE49-F238E27FC236}">
                <a16:creationId xmlns:a16="http://schemas.microsoft.com/office/drawing/2014/main" id="{A2627A34-D57E-B70F-84D5-B4D24975A8BF}"/>
              </a:ext>
            </a:extLst>
          </p:cNvPr>
          <p:cNvSpPr/>
          <p:nvPr/>
        </p:nvSpPr>
        <p:spPr>
          <a:xfrm>
            <a:off x="409576" y="4591050"/>
            <a:ext cx="2609850" cy="8382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Thế</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kỉ</a:t>
            </a:r>
            <a:r>
              <a:rPr lang="en-US" sz="2400" b="1" dirty="0">
                <a:solidFill>
                  <a:srgbClr val="002060"/>
                </a:solidFill>
                <a:latin typeface="Cambria" panose="02040503050406030204" pitchFamily="18" charset="0"/>
                <a:ea typeface="Cambria" panose="02040503050406030204" pitchFamily="18" charset="0"/>
              </a:rPr>
              <a:t> XIX</a:t>
            </a:r>
          </a:p>
        </p:txBody>
      </p:sp>
      <p:sp>
        <p:nvSpPr>
          <p:cNvPr id="11" name="Rectangle: Rounded Corners 10">
            <a:extLst>
              <a:ext uri="{FF2B5EF4-FFF2-40B4-BE49-F238E27FC236}">
                <a16:creationId xmlns:a16="http://schemas.microsoft.com/office/drawing/2014/main" id="{4278908E-1D10-C34A-6D4A-14A7BFAC63AE}"/>
              </a:ext>
            </a:extLst>
          </p:cNvPr>
          <p:cNvSpPr/>
          <p:nvPr/>
        </p:nvSpPr>
        <p:spPr>
          <a:xfrm>
            <a:off x="3505201" y="4533900"/>
            <a:ext cx="2609850" cy="8382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Thế</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kỉ</a:t>
            </a:r>
            <a:r>
              <a:rPr lang="en-US" sz="2400" b="1" dirty="0">
                <a:solidFill>
                  <a:srgbClr val="002060"/>
                </a:solidFill>
                <a:latin typeface="Cambria" panose="02040503050406030204" pitchFamily="18" charset="0"/>
                <a:ea typeface="Cambria" panose="02040503050406030204" pitchFamily="18" charset="0"/>
              </a:rPr>
              <a:t> X</a:t>
            </a:r>
          </a:p>
        </p:txBody>
      </p:sp>
      <p:sp>
        <p:nvSpPr>
          <p:cNvPr id="13" name="Rectangle: Rounded Corners 12">
            <a:extLst>
              <a:ext uri="{FF2B5EF4-FFF2-40B4-BE49-F238E27FC236}">
                <a16:creationId xmlns:a16="http://schemas.microsoft.com/office/drawing/2014/main" id="{22973781-9EC3-7AFD-8262-3A027B227FE9}"/>
              </a:ext>
            </a:extLst>
          </p:cNvPr>
          <p:cNvSpPr/>
          <p:nvPr/>
        </p:nvSpPr>
        <p:spPr>
          <a:xfrm>
            <a:off x="6496051" y="4543425"/>
            <a:ext cx="2609850" cy="8382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Thế</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kỉ</a:t>
            </a:r>
            <a:r>
              <a:rPr lang="en-US" sz="2400" b="1" dirty="0">
                <a:solidFill>
                  <a:srgbClr val="002060"/>
                </a:solidFill>
                <a:latin typeface="Cambria" panose="02040503050406030204" pitchFamily="18" charset="0"/>
                <a:ea typeface="Cambria" panose="02040503050406030204" pitchFamily="18" charset="0"/>
              </a:rPr>
              <a:t> XIII</a:t>
            </a:r>
          </a:p>
        </p:txBody>
      </p:sp>
      <p:sp>
        <p:nvSpPr>
          <p:cNvPr id="14" name="Rectangle: Rounded Corners 13">
            <a:extLst>
              <a:ext uri="{FF2B5EF4-FFF2-40B4-BE49-F238E27FC236}">
                <a16:creationId xmlns:a16="http://schemas.microsoft.com/office/drawing/2014/main" id="{B7612F23-9D20-01CC-7610-228D6D376BCA}"/>
              </a:ext>
            </a:extLst>
          </p:cNvPr>
          <p:cNvSpPr/>
          <p:nvPr/>
        </p:nvSpPr>
        <p:spPr>
          <a:xfrm>
            <a:off x="9363076" y="4524375"/>
            <a:ext cx="2609850" cy="8382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Thế</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kỉ</a:t>
            </a:r>
            <a:r>
              <a:rPr lang="en-US" sz="2400" b="1" dirty="0">
                <a:solidFill>
                  <a:srgbClr val="002060"/>
                </a:solidFill>
                <a:latin typeface="Cambria" panose="02040503050406030204" pitchFamily="18" charset="0"/>
                <a:ea typeface="Cambria" panose="02040503050406030204" pitchFamily="18" charset="0"/>
              </a:rPr>
              <a:t> XIV</a:t>
            </a:r>
          </a:p>
        </p:txBody>
      </p:sp>
      <p:cxnSp>
        <p:nvCxnSpPr>
          <p:cNvPr id="18" name="Straight Arrow Connector 17">
            <a:extLst>
              <a:ext uri="{FF2B5EF4-FFF2-40B4-BE49-F238E27FC236}">
                <a16:creationId xmlns:a16="http://schemas.microsoft.com/office/drawing/2014/main" id="{ABD9DEE3-1A66-197A-62CE-25B78E077AD9}"/>
              </a:ext>
            </a:extLst>
          </p:cNvPr>
          <p:cNvCxnSpPr>
            <a:cxnSpLocks/>
            <a:endCxn id="13" idx="0"/>
          </p:cNvCxnSpPr>
          <p:nvPr/>
        </p:nvCxnSpPr>
        <p:spPr>
          <a:xfrm>
            <a:off x="1495425" y="3314700"/>
            <a:ext cx="6305551" cy="12287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D90F4C3A-9184-76A3-C2F5-FEFB31E000FD}"/>
              </a:ext>
            </a:extLst>
          </p:cNvPr>
          <p:cNvCxnSpPr>
            <a:cxnSpLocks/>
          </p:cNvCxnSpPr>
          <p:nvPr/>
        </p:nvCxnSpPr>
        <p:spPr>
          <a:xfrm>
            <a:off x="4648200" y="3371850"/>
            <a:ext cx="6305551" cy="12287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85267CE0-80F4-459B-6485-A8B4FB8B6A6C}"/>
              </a:ext>
            </a:extLst>
          </p:cNvPr>
          <p:cNvCxnSpPr>
            <a:cxnSpLocks/>
            <a:endCxn id="9" idx="0"/>
          </p:cNvCxnSpPr>
          <p:nvPr/>
        </p:nvCxnSpPr>
        <p:spPr>
          <a:xfrm flipH="1">
            <a:off x="1714501" y="3343275"/>
            <a:ext cx="6048374" cy="12477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8ACDE1C5-0FD8-81D9-5822-6FFECCA8C641}"/>
              </a:ext>
            </a:extLst>
          </p:cNvPr>
          <p:cNvCxnSpPr>
            <a:cxnSpLocks/>
            <a:endCxn id="11" idx="0"/>
          </p:cNvCxnSpPr>
          <p:nvPr/>
        </p:nvCxnSpPr>
        <p:spPr>
          <a:xfrm flipH="1">
            <a:off x="4810126" y="3371850"/>
            <a:ext cx="5867399" cy="11620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894A3C0E-8921-8C26-5658-82ED9427DA25}"/>
              </a:ext>
            </a:extLst>
          </p:cNvPr>
          <p:cNvSpPr/>
          <p:nvPr/>
        </p:nvSpPr>
        <p:spPr>
          <a:xfrm>
            <a:off x="1085850" y="781050"/>
            <a:ext cx="781050" cy="7905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2</a:t>
            </a:r>
          </a:p>
        </p:txBody>
      </p:sp>
    </p:spTree>
    <p:extLst>
      <p:ext uri="{BB962C8B-B14F-4D97-AF65-F5344CB8AC3E}">
        <p14:creationId xmlns:p14="http://schemas.microsoft.com/office/powerpoint/2010/main" val="4160507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stretch>
            <a:fillRect/>
          </a:stretch>
        </p:blipFill>
        <p:spPr>
          <a:xfrm>
            <a:off x="183112" y="223284"/>
            <a:ext cx="11914510" cy="6557388"/>
          </a:xfrm>
          <a:prstGeom prst="rect">
            <a:avLst/>
          </a:prstGeom>
        </p:spPr>
      </p:pic>
      <p:pic>
        <p:nvPicPr>
          <p:cNvPr id="2050" name="Picture 2" descr="SƠ LƯỢC TIỂU SỬ HƯNG ĐẠO VƯƠNG TRẦN QUỐC TUẤN | THCS Trần Hưng Đạo">
            <a:extLst>
              <a:ext uri="{FF2B5EF4-FFF2-40B4-BE49-F238E27FC236}">
                <a16:creationId xmlns:a16="http://schemas.microsoft.com/office/drawing/2014/main" id="{DF365DA4-863C-E967-60C1-F9B5D56620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2774" y="795336"/>
            <a:ext cx="5324475" cy="399335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F3CD55B0-323F-0146-7212-3E93F87D0C87}"/>
              </a:ext>
            </a:extLst>
          </p:cNvPr>
          <p:cNvSpPr/>
          <p:nvPr/>
        </p:nvSpPr>
        <p:spPr>
          <a:xfrm>
            <a:off x="1095376" y="4962524"/>
            <a:ext cx="9210674" cy="132397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Cambria" panose="02040503050406030204" pitchFamily="18" charset="0"/>
                <a:ea typeface="Cambria" panose="02040503050406030204" pitchFamily="18" charset="0"/>
              </a:rPr>
              <a:t>Trần Hưng Đạo là người tham gia ba lần kháng chiến chống quân Mông Nguyên và là vị tướng lãnh đạo trong kháng chiến chống quân Mông Nguyên lần 2 và lần 3</a:t>
            </a:r>
            <a:endParaRPr lang="en-US" sz="24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78708609"/>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stretch>
            <a:fillRect/>
          </a:stretch>
        </p:blipFill>
        <p:spPr>
          <a:xfrm>
            <a:off x="183112" y="223284"/>
            <a:ext cx="11914510" cy="6557388"/>
          </a:xfrm>
          <a:prstGeom prst="rect">
            <a:avLst/>
          </a:prstGeom>
        </p:spPr>
      </p:pic>
      <p:sp>
        <p:nvSpPr>
          <p:cNvPr id="7" name="Rectangle: Rounded Corners 6">
            <a:extLst>
              <a:ext uri="{FF2B5EF4-FFF2-40B4-BE49-F238E27FC236}">
                <a16:creationId xmlns:a16="http://schemas.microsoft.com/office/drawing/2014/main" id="{F3CD55B0-323F-0146-7212-3E93F87D0C87}"/>
              </a:ext>
            </a:extLst>
          </p:cNvPr>
          <p:cNvSpPr/>
          <p:nvPr/>
        </p:nvSpPr>
        <p:spPr>
          <a:xfrm>
            <a:off x="1295401" y="4952999"/>
            <a:ext cx="9210674" cy="132397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dirty="0">
                <a:solidFill>
                  <a:srgbClr val="002060"/>
                </a:solidFill>
                <a:latin typeface="Cambria" panose="02040503050406030204" pitchFamily="18" charset="0"/>
                <a:ea typeface="Cambria" panose="02040503050406030204" pitchFamily="18" charset="0"/>
              </a:rPr>
              <a:t>Nguyễn Trãi, hiệu là Ức Trai, là một nhà chính trị, nhà văn, người đã tham gia tích cực Khởi nghĩa Lam Sơn do Lê Lợi lãnh đạo chống lại sự xâm lược của nhà Minh với Đại Việt.</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3074" name="Picture 2" descr="Trà với Nguyễn Trãi - Xuất bản thông tin">
            <a:extLst>
              <a:ext uri="{FF2B5EF4-FFF2-40B4-BE49-F238E27FC236}">
                <a16:creationId xmlns:a16="http://schemas.microsoft.com/office/drawing/2014/main" id="{531C0264-0F28-E29B-DD42-FD5B1C8050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5099" y="748189"/>
            <a:ext cx="6910277" cy="3890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2430583"/>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stretch>
            <a:fillRect/>
          </a:stretch>
        </p:blipFill>
        <p:spPr>
          <a:xfrm>
            <a:off x="183112" y="223284"/>
            <a:ext cx="11914510" cy="6557388"/>
          </a:xfrm>
          <a:prstGeom prst="rect">
            <a:avLst/>
          </a:prstGeom>
        </p:spPr>
      </p:pic>
      <p:sp>
        <p:nvSpPr>
          <p:cNvPr id="7" name="Rectangle: Rounded Corners 6">
            <a:extLst>
              <a:ext uri="{FF2B5EF4-FFF2-40B4-BE49-F238E27FC236}">
                <a16:creationId xmlns:a16="http://schemas.microsoft.com/office/drawing/2014/main" id="{F3CD55B0-323F-0146-7212-3E93F87D0C87}"/>
              </a:ext>
            </a:extLst>
          </p:cNvPr>
          <p:cNvSpPr/>
          <p:nvPr/>
        </p:nvSpPr>
        <p:spPr>
          <a:xfrm>
            <a:off x="1295401" y="4952999"/>
            <a:ext cx="9629774" cy="132397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002060"/>
                </a:solidFill>
                <a:latin typeface="Cambria" panose="02040503050406030204" pitchFamily="18" charset="0"/>
                <a:ea typeface="Cambria" panose="02040503050406030204" pitchFamily="18" charset="0"/>
              </a:rPr>
              <a:t>Phan Bội Châu là một danh sĩ và là nhà cách mạng Việt Nam, hoạt động trong thời kỳ Pháp thuộc.</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4098" name="Picture 2" descr="Ngày này năm xưa: Ngày 29-10-1940, chí sĩ yêu nước Phan Bội Châu qua">
            <a:extLst>
              <a:ext uri="{FF2B5EF4-FFF2-40B4-BE49-F238E27FC236}">
                <a16:creationId xmlns:a16="http://schemas.microsoft.com/office/drawing/2014/main" id="{4F907AB4-A732-1412-D024-B0AFAF104F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5149" y="558821"/>
            <a:ext cx="5715001" cy="4164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7542195"/>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stretch>
            <a:fillRect/>
          </a:stretch>
        </p:blipFill>
        <p:spPr>
          <a:xfrm>
            <a:off x="183112" y="223284"/>
            <a:ext cx="11914510" cy="6557388"/>
          </a:xfrm>
          <a:prstGeom prst="rect">
            <a:avLst/>
          </a:prstGeom>
        </p:spPr>
      </p:pic>
      <p:sp>
        <p:nvSpPr>
          <p:cNvPr id="7" name="Rectangle: Rounded Corners 6">
            <a:extLst>
              <a:ext uri="{FF2B5EF4-FFF2-40B4-BE49-F238E27FC236}">
                <a16:creationId xmlns:a16="http://schemas.microsoft.com/office/drawing/2014/main" id="{F3CD55B0-323F-0146-7212-3E93F87D0C87}"/>
              </a:ext>
            </a:extLst>
          </p:cNvPr>
          <p:cNvSpPr/>
          <p:nvPr/>
        </p:nvSpPr>
        <p:spPr>
          <a:xfrm>
            <a:off x="1000126" y="4952999"/>
            <a:ext cx="10467974" cy="132397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002060"/>
                </a:solidFill>
                <a:latin typeface="Cambria" panose="02040503050406030204" pitchFamily="18" charset="0"/>
                <a:ea typeface="Cambria" panose="02040503050406030204" pitchFamily="18" charset="0"/>
              </a:rPr>
              <a:t>Đinh Bộ Lĩnh dẹp loạn 12 sứ quân và là người đầu tiên xưng danh hiệu Hoàng đế trong lịch sử dân tộc ta. </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5122" name="Picture 2" descr="Đinh Bộ Lĩnh là ai? Tại sao Đinh Bộ Lĩnh thống nhất đất nước?">
            <a:extLst>
              <a:ext uri="{FF2B5EF4-FFF2-40B4-BE49-F238E27FC236}">
                <a16:creationId xmlns:a16="http://schemas.microsoft.com/office/drawing/2014/main" id="{CFE30BDC-F44D-3E0F-76F8-D9F4C55688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0775" y="627252"/>
            <a:ext cx="7677150" cy="4017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9387188"/>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a:stretch>
            <a:fillRect/>
          </a:stretch>
        </p:blipFill>
        <p:spPr>
          <a:xfrm>
            <a:off x="183112" y="223284"/>
            <a:ext cx="11914510" cy="6557388"/>
          </a:xfrm>
          <a:prstGeom prst="rect">
            <a:avLst/>
          </a:prstGeom>
        </p:spPr>
      </p:pic>
      <p:pic>
        <p:nvPicPr>
          <p:cNvPr id="3" name="Picture 2">
            <a:extLst>
              <a:ext uri="{FF2B5EF4-FFF2-40B4-BE49-F238E27FC236}">
                <a16:creationId xmlns:a16="http://schemas.microsoft.com/office/drawing/2014/main" id="{99872AA1-ADBB-93F5-38C0-6555F2F7AD24}"/>
              </a:ext>
            </a:extLst>
          </p:cNvPr>
          <p:cNvPicPr>
            <a:picLocks noChangeAspect="1"/>
          </p:cNvPicPr>
          <p:nvPr/>
        </p:nvPicPr>
        <p:blipFill>
          <a:blip r:embed="rId4"/>
          <a:stretch>
            <a:fillRect/>
          </a:stretch>
        </p:blipFill>
        <p:spPr>
          <a:xfrm>
            <a:off x="947184" y="791682"/>
            <a:ext cx="685800" cy="723900"/>
          </a:xfrm>
          <a:prstGeom prst="rect">
            <a:avLst/>
          </a:prstGeom>
        </p:spPr>
      </p:pic>
      <p:sp>
        <p:nvSpPr>
          <p:cNvPr id="4" name="TextBox 3">
            <a:extLst>
              <a:ext uri="{FF2B5EF4-FFF2-40B4-BE49-F238E27FC236}">
                <a16:creationId xmlns:a16="http://schemas.microsoft.com/office/drawing/2014/main" id="{BF6122BB-3F03-AF44-32C8-6142176072EE}"/>
              </a:ext>
            </a:extLst>
          </p:cNvPr>
          <p:cNvSpPr txBox="1"/>
          <p:nvPr/>
        </p:nvSpPr>
        <p:spPr>
          <a:xfrm>
            <a:off x="1881963" y="659219"/>
            <a:ext cx="9484242" cy="1754326"/>
          </a:xfrm>
          <a:prstGeom prst="rect">
            <a:avLst/>
          </a:prstGeom>
          <a:noFill/>
        </p:spPr>
        <p:txBody>
          <a:bodyPr wrap="square" rtlCol="0">
            <a:spAutoFit/>
          </a:bodyPr>
          <a:lstStyle/>
          <a:p>
            <a:pPr lvl="0" algn="just"/>
            <a:r>
              <a:rPr lang="vi-VN" sz="3600" b="1" dirty="0">
                <a:solidFill>
                  <a:prstClr val="black"/>
                </a:solidFill>
                <a:latin typeface="Cambria" panose="02040503050406030204" pitchFamily="18" charset="0"/>
                <a:ea typeface="Cambria" panose="02040503050406030204" pitchFamily="18" charset="0"/>
              </a:rPr>
              <a:t>Năm 1900 là năm Canh Tý. Cứ 60 năm thì lại có một năm Canh Tý. Hỏi năm Canh Tý tiếp theo thuộc thế kỉ nào?</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0" name="Picture 9">
            <a:extLst>
              <a:ext uri="{FF2B5EF4-FFF2-40B4-BE49-F238E27FC236}">
                <a16:creationId xmlns:a16="http://schemas.microsoft.com/office/drawing/2014/main" id="{77197CC3-8851-3F65-F0B9-45258B77782C}"/>
              </a:ext>
            </a:extLst>
          </p:cNvPr>
          <p:cNvPicPr>
            <a:picLocks noChangeAspect="1"/>
          </p:cNvPicPr>
          <p:nvPr/>
        </p:nvPicPr>
        <p:blipFill>
          <a:blip r:embed="rId5"/>
          <a:stretch>
            <a:fillRect/>
          </a:stretch>
        </p:blipFill>
        <p:spPr>
          <a:xfrm>
            <a:off x="7591425" y="2628900"/>
            <a:ext cx="3943350" cy="2209800"/>
          </a:xfrm>
          <a:prstGeom prst="rect">
            <a:avLst/>
          </a:prstGeom>
        </p:spPr>
      </p:pic>
      <p:sp>
        <p:nvSpPr>
          <p:cNvPr id="15" name="TextBox 14">
            <a:extLst>
              <a:ext uri="{FF2B5EF4-FFF2-40B4-BE49-F238E27FC236}">
                <a16:creationId xmlns:a16="http://schemas.microsoft.com/office/drawing/2014/main" id="{01E7DBE9-B2F1-20A5-2941-77E2532FB669}"/>
              </a:ext>
            </a:extLst>
          </p:cNvPr>
          <p:cNvSpPr txBox="1"/>
          <p:nvPr/>
        </p:nvSpPr>
        <p:spPr>
          <a:xfrm>
            <a:off x="523874" y="2886075"/>
            <a:ext cx="7210425" cy="2246769"/>
          </a:xfrm>
          <a:prstGeom prst="rect">
            <a:avLst/>
          </a:prstGeom>
          <a:noFill/>
        </p:spPr>
        <p:txBody>
          <a:bodyPr wrap="square" rtlCol="0">
            <a:spAutoFit/>
          </a:bodyPr>
          <a:lstStyle/>
          <a:p>
            <a:pPr algn="ctr"/>
            <a:r>
              <a:rPr lang="en-US" sz="2800" b="1" i="0" dirty="0" err="1">
                <a:effectLst/>
                <a:latin typeface="Cambria" panose="02040503050406030204" pitchFamily="18" charset="0"/>
                <a:ea typeface="Cambria" panose="02040503050406030204" pitchFamily="18" charset="0"/>
              </a:rPr>
              <a:t>Bài</a:t>
            </a:r>
            <a:r>
              <a:rPr lang="en-US" sz="2800" b="1" i="0" dirty="0">
                <a:effectLst/>
                <a:latin typeface="Cambria" panose="02040503050406030204" pitchFamily="18" charset="0"/>
                <a:ea typeface="Cambria" panose="02040503050406030204" pitchFamily="18" charset="0"/>
              </a:rPr>
              <a:t> </a:t>
            </a:r>
            <a:r>
              <a:rPr lang="en-US" sz="2800" b="1" i="0" dirty="0" err="1">
                <a:effectLst/>
                <a:latin typeface="Cambria" panose="02040503050406030204" pitchFamily="18" charset="0"/>
                <a:ea typeface="Cambria" panose="02040503050406030204" pitchFamily="18" charset="0"/>
              </a:rPr>
              <a:t>giải</a:t>
            </a:r>
            <a:endParaRPr lang="en-US" sz="2800" b="1" i="0" dirty="0">
              <a:effectLst/>
              <a:latin typeface="Cambria" panose="02040503050406030204" pitchFamily="18" charset="0"/>
              <a:ea typeface="Cambria" panose="02040503050406030204" pitchFamily="18" charset="0"/>
            </a:endParaRPr>
          </a:p>
          <a:p>
            <a:pPr algn="ctr"/>
            <a:r>
              <a:rPr lang="en-US" sz="2800" b="1" i="0" dirty="0" err="1">
                <a:solidFill>
                  <a:srgbClr val="FF0000"/>
                </a:solidFill>
                <a:effectLst/>
                <a:latin typeface="Cambria" panose="02040503050406030204" pitchFamily="18" charset="0"/>
                <a:ea typeface="Cambria" panose="02040503050406030204" pitchFamily="18" charset="0"/>
              </a:rPr>
              <a:t>Năm</a:t>
            </a:r>
            <a:r>
              <a:rPr lang="en-US" sz="2800" b="1" i="0" dirty="0">
                <a:solidFill>
                  <a:srgbClr val="FF0000"/>
                </a:solidFill>
                <a:effectLst/>
                <a:latin typeface="Cambria" panose="02040503050406030204" pitchFamily="18" charset="0"/>
                <a:ea typeface="Cambria" panose="02040503050406030204" pitchFamily="18" charset="0"/>
              </a:rPr>
              <a:t> Canh </a:t>
            </a:r>
            <a:r>
              <a:rPr lang="en-US" sz="2800" b="1" i="0" dirty="0" err="1">
                <a:solidFill>
                  <a:srgbClr val="FF0000"/>
                </a:solidFill>
                <a:effectLst/>
                <a:latin typeface="Cambria" panose="02040503050406030204" pitchFamily="18" charset="0"/>
                <a:ea typeface="Cambria" panose="02040503050406030204" pitchFamily="18" charset="0"/>
              </a:rPr>
              <a:t>Tý</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tiếp</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theo</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là</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năm</a:t>
            </a:r>
            <a:r>
              <a:rPr lang="en-US" sz="2800" b="1" i="0" dirty="0">
                <a:solidFill>
                  <a:srgbClr val="FF0000"/>
                </a:solidFill>
                <a:effectLst/>
                <a:latin typeface="Cambria" panose="02040503050406030204" pitchFamily="18" charset="0"/>
                <a:ea typeface="Cambria" panose="02040503050406030204" pitchFamily="18" charset="0"/>
              </a:rPr>
              <a:t>: </a:t>
            </a:r>
          </a:p>
          <a:p>
            <a:pPr algn="ctr"/>
            <a:r>
              <a:rPr lang="en-US" sz="2800" b="1" i="0" dirty="0">
                <a:solidFill>
                  <a:srgbClr val="FF0000"/>
                </a:solidFill>
                <a:effectLst/>
                <a:latin typeface="Cambria" panose="02040503050406030204" pitchFamily="18" charset="0"/>
                <a:ea typeface="Cambria" panose="02040503050406030204" pitchFamily="18" charset="0"/>
              </a:rPr>
              <a:t>1900 + 60 = 1960</a:t>
            </a:r>
          </a:p>
          <a:p>
            <a:pPr algn="just"/>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Năm</a:t>
            </a:r>
            <a:r>
              <a:rPr lang="en-US" sz="2800" b="1" i="0" dirty="0">
                <a:solidFill>
                  <a:srgbClr val="FF0000"/>
                </a:solidFill>
                <a:effectLst/>
                <a:latin typeface="Cambria" panose="02040503050406030204" pitchFamily="18" charset="0"/>
                <a:ea typeface="Cambria" panose="02040503050406030204" pitchFamily="18" charset="0"/>
              </a:rPr>
              <a:t> 1960 </a:t>
            </a:r>
            <a:r>
              <a:rPr lang="en-US" sz="2800" b="1" i="0" dirty="0" err="1">
                <a:solidFill>
                  <a:srgbClr val="FF0000"/>
                </a:solidFill>
                <a:effectLst/>
                <a:latin typeface="Cambria" panose="02040503050406030204" pitchFamily="18" charset="0"/>
                <a:ea typeface="Cambria" panose="02040503050406030204" pitchFamily="18" charset="0"/>
              </a:rPr>
              <a:t>thuộc</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thế</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kỉ</a:t>
            </a:r>
            <a:r>
              <a:rPr lang="en-US" sz="2800" b="1" i="0" dirty="0">
                <a:solidFill>
                  <a:srgbClr val="FF0000"/>
                </a:solidFill>
                <a:effectLst/>
                <a:latin typeface="Cambria" panose="02040503050406030204" pitchFamily="18" charset="0"/>
                <a:ea typeface="Cambria" panose="02040503050406030204" pitchFamily="18" charset="0"/>
              </a:rPr>
              <a:t> XX</a:t>
            </a:r>
          </a:p>
          <a:p>
            <a:pPr algn="ctr"/>
            <a:r>
              <a:rPr lang="en-US" sz="2800" b="1" i="0" dirty="0" err="1">
                <a:solidFill>
                  <a:srgbClr val="FF0000"/>
                </a:solidFill>
                <a:effectLst/>
                <a:latin typeface="Cambria" panose="02040503050406030204" pitchFamily="18" charset="0"/>
                <a:ea typeface="Cambria" panose="02040503050406030204" pitchFamily="18" charset="0"/>
              </a:rPr>
              <a:t>Vậy</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năm</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Canh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Tý</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tiếp</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theo</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thuộc</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thế</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kỉ</a:t>
            </a:r>
            <a:r>
              <a:rPr lang="en-US" sz="2800" b="1" i="0" dirty="0">
                <a:solidFill>
                  <a:srgbClr val="FF0000"/>
                </a:solidFill>
                <a:effectLst/>
                <a:latin typeface="Cambria" panose="02040503050406030204" pitchFamily="18" charset="0"/>
                <a:ea typeface="Cambria" panose="02040503050406030204" pitchFamily="18" charset="0"/>
              </a:rPr>
              <a:t> XX.</a:t>
            </a:r>
          </a:p>
        </p:txBody>
      </p:sp>
    </p:spTree>
    <p:extLst>
      <p:ext uri="{BB962C8B-B14F-4D97-AF65-F5344CB8AC3E}">
        <p14:creationId xmlns:p14="http://schemas.microsoft.com/office/powerpoint/2010/main" val="3572536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xEl>
                                              <p:pRg st="1" end="1"/>
                                            </p:txEl>
                                          </p:spTgt>
                                        </p:tgtEl>
                                        <p:attrNameLst>
                                          <p:attrName>style.visibility</p:attrName>
                                        </p:attrNameLst>
                                      </p:cBhvr>
                                      <p:to>
                                        <p:strVal val="visible"/>
                                      </p:to>
                                    </p:set>
                                    <p:animEffect transition="in" filter="fade">
                                      <p:cBhvr>
                                        <p:cTn id="10" dur="500"/>
                                        <p:tgtEl>
                                          <p:spTgt spid="15">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xEl>
                                              <p:pRg st="2" end="2"/>
                                            </p:txEl>
                                          </p:spTgt>
                                        </p:tgtEl>
                                        <p:attrNameLst>
                                          <p:attrName>style.visibility</p:attrName>
                                        </p:attrNameLst>
                                      </p:cBhvr>
                                      <p:to>
                                        <p:strVal val="visible"/>
                                      </p:to>
                                    </p:set>
                                    <p:animEffect transition="in" filter="fade">
                                      <p:cBhvr>
                                        <p:cTn id="13" dur="500"/>
                                        <p:tgtEl>
                                          <p:spTgt spid="15">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xEl>
                                              <p:pRg st="3" end="3"/>
                                            </p:txEl>
                                          </p:spTgt>
                                        </p:tgtEl>
                                        <p:attrNameLst>
                                          <p:attrName>style.visibility</p:attrName>
                                        </p:attrNameLst>
                                      </p:cBhvr>
                                      <p:to>
                                        <p:strVal val="visible"/>
                                      </p:to>
                                    </p:set>
                                    <p:animEffect transition="in" filter="fade">
                                      <p:cBhvr>
                                        <p:cTn id="16" dur="500"/>
                                        <p:tgtEl>
                                          <p:spTgt spid="15">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
                                            <p:txEl>
                                              <p:pRg st="4" end="4"/>
                                            </p:txEl>
                                          </p:spTgt>
                                        </p:tgtEl>
                                        <p:attrNameLst>
                                          <p:attrName>style.visibility</p:attrName>
                                        </p:attrNameLst>
                                      </p:cBhvr>
                                      <p:to>
                                        <p:strVal val="visible"/>
                                      </p:to>
                                    </p:set>
                                    <p:animEffect transition="in" filter="fade">
                                      <p:cBhvr>
                                        <p:cTn id="19" dur="500"/>
                                        <p:tgtEl>
                                          <p:spTgt spid="1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allAtOnce"/>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Graphic 1">
            <a:extLst>
              <a:ext uri="{FF2B5EF4-FFF2-40B4-BE49-F238E27FC236}">
                <a16:creationId xmlns:a16="http://schemas.microsoft.com/office/drawing/2014/main" id="{14611639-6F3C-E92F-5773-37A9CA6EC08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69933" y="2625157"/>
            <a:ext cx="3657777" cy="3909125"/>
          </a:xfrm>
          <a:prstGeom prst="rect">
            <a:avLst/>
          </a:prstGeom>
        </p:spPr>
      </p:pic>
      <p:pic>
        <p:nvPicPr>
          <p:cNvPr id="6" name="Picture 5">
            <a:extLst>
              <a:ext uri="{FF2B5EF4-FFF2-40B4-BE49-F238E27FC236}">
                <a16:creationId xmlns:a16="http://schemas.microsoft.com/office/drawing/2014/main" id="{09F276B2-317A-EE33-21D4-8B665CEB47AC}"/>
              </a:ext>
            </a:extLst>
          </p:cNvPr>
          <p:cNvPicPr>
            <a:picLocks noChangeAspect="1"/>
          </p:cNvPicPr>
          <p:nvPr/>
        </p:nvPicPr>
        <p:blipFill>
          <a:blip r:embed="rId4"/>
          <a:stretch>
            <a:fillRect/>
          </a:stretch>
        </p:blipFill>
        <p:spPr>
          <a:xfrm>
            <a:off x="3817631" y="1512012"/>
            <a:ext cx="7108552" cy="1835055"/>
          </a:xfrm>
          <a:prstGeom prst="rect">
            <a:avLst/>
          </a:prstGeom>
        </p:spPr>
      </p:pic>
    </p:spTree>
    <p:extLst>
      <p:ext uri="{BB962C8B-B14F-4D97-AF65-F5344CB8AC3E}">
        <p14:creationId xmlns:p14="http://schemas.microsoft.com/office/powerpoint/2010/main" val="3004836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2" cstate="print">
            <a:extLst>
              <a:ext uri="{28A0092B-C50C-407E-A947-70E740481C1C}">
                <a14:useLocalDpi xmlns:a14="http://schemas.microsoft.com/office/drawing/2010/main" val="0"/>
              </a:ext>
            </a:extLst>
          </a:blip>
          <a:srcRect t="10300" b="10300"/>
          <a:stretch>
            <a:fillRect/>
          </a:stretch>
        </p:blipFill>
        <p:spPr>
          <a:xfrm>
            <a:off x="0" y="0"/>
            <a:ext cx="12192000" cy="6858000"/>
          </a:xfrm>
          <a:prstGeom prst="rect">
            <a:avLst/>
          </a:prstGeom>
        </p:spPr>
      </p:pic>
      <p:pic>
        <p:nvPicPr>
          <p:cNvPr id="16" name="图片 15"/>
          <p:cNvPicPr>
            <a:picLocks noChangeAspect="1"/>
          </p:cNvPicPr>
          <p:nvPr/>
        </p:nvPicPr>
        <p:blipFill rotWithShape="1">
          <a:blip r:embed="rId3">
            <a:extLst>
              <a:ext uri="{28A0092B-C50C-407E-A947-70E740481C1C}">
                <a14:useLocalDpi xmlns:a14="http://schemas.microsoft.com/office/drawing/2010/main" val="0"/>
              </a:ext>
            </a:extLst>
          </a:blip>
          <a:srcRect l="38681" t="55927"/>
          <a:stretch>
            <a:fillRect/>
          </a:stretch>
        </p:blipFill>
        <p:spPr>
          <a:xfrm>
            <a:off x="98310" y="33916"/>
            <a:ext cx="11698222" cy="5956610"/>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l="-2663" t="33236" r="46891" b="47773"/>
          <a:stretch>
            <a:fillRect/>
          </a:stretch>
        </p:blipFill>
        <p:spPr>
          <a:xfrm>
            <a:off x="0" y="201505"/>
            <a:ext cx="7621771" cy="1838611"/>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0"/>
            <a:ext cx="12192000" cy="6857960"/>
          </a:xfrm>
          <a:prstGeom prst="rect">
            <a:avLst/>
          </a:prstGeom>
        </p:spPr>
      </p:pic>
      <p:pic>
        <p:nvPicPr>
          <p:cNvPr id="11" name="图片 10"/>
          <p:cNvPicPr>
            <a:picLocks noChangeAspect="1"/>
          </p:cNvPicPr>
          <p:nvPr/>
        </p:nvPicPr>
        <p:blipFill rotWithShape="1">
          <a:blip r:embed="rId6">
            <a:extLst>
              <a:ext uri="{28A0092B-C50C-407E-A947-70E740481C1C}">
                <a14:useLocalDpi xmlns:a14="http://schemas.microsoft.com/office/drawing/2010/main" val="0"/>
              </a:ext>
            </a:extLst>
          </a:blip>
          <a:srcRect t="81009" r="44228"/>
          <a:stretch>
            <a:fillRect/>
          </a:stretch>
        </p:blipFill>
        <p:spPr>
          <a:xfrm>
            <a:off x="646954" y="4168371"/>
            <a:ext cx="11149578" cy="2689629"/>
          </a:xfrm>
          <a:prstGeom prst="rect">
            <a:avLst/>
          </a:prstGeom>
        </p:spPr>
      </p:pic>
      <p:pic>
        <p:nvPicPr>
          <p:cNvPr id="113" name="Picture 112">
            <a:extLst>
              <a:ext uri="{FF2B5EF4-FFF2-40B4-BE49-F238E27FC236}">
                <a16:creationId xmlns:a16="http://schemas.microsoft.com/office/drawing/2014/main" id="{F44D4EB2-E45E-4C7B-91D1-FC2B0A87E8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4817" y="4570309"/>
            <a:ext cx="2356031" cy="2330141"/>
          </a:xfrm>
          <a:prstGeom prst="rect">
            <a:avLst/>
          </a:prstGeom>
        </p:spPr>
      </p:pic>
      <p:pic>
        <p:nvPicPr>
          <p:cNvPr id="114" name="Picture 113">
            <a:extLst>
              <a:ext uri="{FF2B5EF4-FFF2-40B4-BE49-F238E27FC236}">
                <a16:creationId xmlns:a16="http://schemas.microsoft.com/office/drawing/2014/main" id="{88DF940E-1755-4830-B8AF-C79046F3AD3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25000" y="4075751"/>
            <a:ext cx="2864734" cy="2864734"/>
          </a:xfrm>
          <a:prstGeom prst="rect">
            <a:avLst/>
          </a:prstGeom>
        </p:spPr>
      </p:pic>
      <p:pic>
        <p:nvPicPr>
          <p:cNvPr id="109" name="Picture 108">
            <a:extLst>
              <a:ext uri="{FF2B5EF4-FFF2-40B4-BE49-F238E27FC236}">
                <a16:creationId xmlns:a16="http://schemas.microsoft.com/office/drawing/2014/main" id="{13F4F6A0-AA98-44EE-95A4-4C69F464258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86400" y="4575262"/>
            <a:ext cx="1902033" cy="2365223"/>
          </a:xfrm>
          <a:prstGeom prst="rect">
            <a:avLst/>
          </a:prstGeom>
        </p:spPr>
      </p:pic>
      <p:pic>
        <p:nvPicPr>
          <p:cNvPr id="4" name="Picture 3" descr="A blue and orange text&#10;&#10;AI-generated content may be incorrect.">
            <a:extLst>
              <a:ext uri="{FF2B5EF4-FFF2-40B4-BE49-F238E27FC236}">
                <a16:creationId xmlns:a16="http://schemas.microsoft.com/office/drawing/2014/main" id="{F4A8B40D-E873-BA00-B0D2-0F32462C596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68650" y="2002412"/>
            <a:ext cx="8254699" cy="2853175"/>
          </a:xfrm>
          <a:prstGeom prst="rect">
            <a:avLst/>
          </a:prstGeom>
        </p:spPr>
      </p:pic>
    </p:spTree>
    <p:extLst>
      <p:ext uri="{BB962C8B-B14F-4D97-AF65-F5344CB8AC3E}">
        <p14:creationId xmlns:p14="http://schemas.microsoft.com/office/powerpoint/2010/main" val="831909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9EF9E3F-FF8D-702C-35AD-1EC721157834}"/>
              </a:ext>
            </a:extLst>
          </p:cNvPr>
          <p:cNvPicPr>
            <a:picLocks noChangeAspect="1"/>
          </p:cNvPicPr>
          <p:nvPr/>
        </p:nvPicPr>
        <p:blipFill>
          <a:blip r:embed="rId4">
            <a:alphaModFix amt="85000"/>
            <a:extLst>
              <a:ext uri="{BEBA8EAE-BF5A-486C-A8C5-ECC9F3942E4B}">
                <a14:imgProps xmlns:a14="http://schemas.microsoft.com/office/drawing/2010/main">
                  <a14:imgLayer r:embed="rId5">
                    <a14:imgEffect>
                      <a14:colorTemperature colorTemp="5888"/>
                    </a14:imgEffect>
                    <a14:imgEffect>
                      <a14:saturation sat="150000"/>
                    </a14:imgEffect>
                    <a14:imgEffect>
                      <a14:brightnessContrast bright="4000"/>
                    </a14:imgEffect>
                  </a14:imgLayer>
                </a14:imgProps>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50738B32-F02F-61E9-FCD6-293D634C0FD1}"/>
              </a:ext>
            </a:extLst>
          </p:cNvPr>
          <p:cNvSpPr/>
          <p:nvPr/>
        </p:nvSpPr>
        <p:spPr>
          <a:xfrm>
            <a:off x="329380" y="203360"/>
            <a:ext cx="11533239" cy="6451279"/>
          </a:xfrm>
          <a:prstGeom prst="roundRect">
            <a:avLst>
              <a:gd name="adj" fmla="val 9491"/>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4" name="组合 6">
            <a:extLst>
              <a:ext uri="{FF2B5EF4-FFF2-40B4-BE49-F238E27FC236}">
                <a16:creationId xmlns:a16="http://schemas.microsoft.com/office/drawing/2014/main" id="{3739334D-094A-BB21-45CC-245AF25BDE1C}"/>
              </a:ext>
            </a:extLst>
          </p:cNvPr>
          <p:cNvGrpSpPr/>
          <p:nvPr/>
        </p:nvGrpSpPr>
        <p:grpSpPr>
          <a:xfrm>
            <a:off x="1266795" y="324793"/>
            <a:ext cx="3922078" cy="3922078"/>
            <a:chOff x="3051715" y="1629522"/>
            <a:chExt cx="7107908" cy="7107908"/>
          </a:xfrm>
        </p:grpSpPr>
        <p:sp>
          <p:nvSpPr>
            <p:cNvPr id="55" name="弧形 7">
              <a:extLst>
                <a:ext uri="{FF2B5EF4-FFF2-40B4-BE49-F238E27FC236}">
                  <a16:creationId xmlns:a16="http://schemas.microsoft.com/office/drawing/2014/main" id="{E14FB849-40F2-3C9D-575F-15D7FA71235B}"/>
                </a:ext>
              </a:extLst>
            </p:cNvPr>
            <p:cNvSpPr/>
            <p:nvPr/>
          </p:nvSpPr>
          <p:spPr>
            <a:xfrm>
              <a:off x="3649687" y="2170235"/>
              <a:ext cx="5852160" cy="5852160"/>
            </a:xfrm>
            <a:prstGeom prst="arc">
              <a:avLst>
                <a:gd name="adj1" fmla="val 10783137"/>
                <a:gd name="adj2" fmla="val 21423404"/>
              </a:avLst>
            </a:prstGeom>
            <a:ln w="38100">
              <a:solidFill>
                <a:srgbClr val="64E4F2"/>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56" name="弧形 8">
              <a:extLst>
                <a:ext uri="{FF2B5EF4-FFF2-40B4-BE49-F238E27FC236}">
                  <a16:creationId xmlns:a16="http://schemas.microsoft.com/office/drawing/2014/main" id="{BB984431-4121-C09C-39B0-E1B0054D3E6F}"/>
                </a:ext>
              </a:extLst>
            </p:cNvPr>
            <p:cNvSpPr/>
            <p:nvPr/>
          </p:nvSpPr>
          <p:spPr>
            <a:xfrm>
              <a:off x="3473839" y="2023989"/>
              <a:ext cx="6197699" cy="6197699"/>
            </a:xfrm>
            <a:prstGeom prst="arc">
              <a:avLst>
                <a:gd name="adj1" fmla="val 10783137"/>
                <a:gd name="adj2" fmla="val 21575808"/>
              </a:avLst>
            </a:prstGeom>
            <a:ln w="38100">
              <a:solidFill>
                <a:srgbClr val="AEE34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57" name="弧形 9">
              <a:extLst>
                <a:ext uri="{FF2B5EF4-FFF2-40B4-BE49-F238E27FC236}">
                  <a16:creationId xmlns:a16="http://schemas.microsoft.com/office/drawing/2014/main" id="{00FB5416-FDFC-2F51-E617-2CB3D49CDF7C}"/>
                </a:ext>
              </a:extLst>
            </p:cNvPr>
            <p:cNvSpPr/>
            <p:nvPr/>
          </p:nvSpPr>
          <p:spPr>
            <a:xfrm>
              <a:off x="3321439" y="1895035"/>
              <a:ext cx="6525946" cy="6525946"/>
            </a:xfrm>
            <a:prstGeom prst="arc">
              <a:avLst>
                <a:gd name="adj1" fmla="val 10783137"/>
                <a:gd name="adj2" fmla="val 68847"/>
              </a:avLst>
            </a:prstGeom>
            <a:ln w="38100">
              <a:solidFill>
                <a:srgbClr val="FFD347"/>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58" name="弧形 10">
              <a:extLst>
                <a:ext uri="{FF2B5EF4-FFF2-40B4-BE49-F238E27FC236}">
                  <a16:creationId xmlns:a16="http://schemas.microsoft.com/office/drawing/2014/main" id="{27E614D7-5CA5-359D-5D12-3D58A9E6A478}"/>
                </a:ext>
              </a:extLst>
            </p:cNvPr>
            <p:cNvSpPr/>
            <p:nvPr/>
          </p:nvSpPr>
          <p:spPr>
            <a:xfrm>
              <a:off x="3169038" y="1766082"/>
              <a:ext cx="6819022" cy="6819022"/>
            </a:xfrm>
            <a:prstGeom prst="arc">
              <a:avLst>
                <a:gd name="adj1" fmla="val 10783137"/>
                <a:gd name="adj2" fmla="val 77825"/>
              </a:avLst>
            </a:prstGeom>
            <a:ln w="38100">
              <a:solidFill>
                <a:srgbClr val="FDA155"/>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59" name="弧形 11">
              <a:extLst>
                <a:ext uri="{FF2B5EF4-FFF2-40B4-BE49-F238E27FC236}">
                  <a16:creationId xmlns:a16="http://schemas.microsoft.com/office/drawing/2014/main" id="{31231460-7E9F-7740-B814-7449FDC74105}"/>
                </a:ext>
              </a:extLst>
            </p:cNvPr>
            <p:cNvSpPr/>
            <p:nvPr/>
          </p:nvSpPr>
          <p:spPr>
            <a:xfrm>
              <a:off x="3051715" y="1629522"/>
              <a:ext cx="7107908" cy="7107908"/>
            </a:xfrm>
            <a:prstGeom prst="arc">
              <a:avLst>
                <a:gd name="adj1" fmla="val 10783137"/>
                <a:gd name="adj2" fmla="val 191996"/>
              </a:avLst>
            </a:prstGeom>
            <a:ln w="38100">
              <a:solidFill>
                <a:srgbClr val="FF9FA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sp>
        <p:nvSpPr>
          <p:cNvPr id="60" name="任意多边形 82">
            <a:extLst>
              <a:ext uri="{FF2B5EF4-FFF2-40B4-BE49-F238E27FC236}">
                <a16:creationId xmlns:a16="http://schemas.microsoft.com/office/drawing/2014/main" id="{E8CE96C4-9A5A-2644-2824-42ECCA909F14}"/>
              </a:ext>
            </a:extLst>
          </p:cNvPr>
          <p:cNvSpPr/>
          <p:nvPr/>
        </p:nvSpPr>
        <p:spPr>
          <a:xfrm rot="5400000">
            <a:off x="1592671" y="40832"/>
            <a:ext cx="1388203" cy="3931244"/>
          </a:xfrm>
          <a:custGeom>
            <a:avLst/>
            <a:gdLst>
              <a:gd name="connsiteX0" fmla="*/ 0 w 1975995"/>
              <a:gd name="connsiteY0" fmla="*/ 1141593 h 4720095"/>
              <a:gd name="connsiteX1" fmla="*/ 0 w 1975995"/>
              <a:gd name="connsiteY1" fmla="*/ 987997 h 4720095"/>
              <a:gd name="connsiteX2" fmla="*/ 987997 w 1975995"/>
              <a:gd name="connsiteY2" fmla="*/ 0 h 4720095"/>
              <a:gd name="connsiteX3" fmla="*/ 1975994 w 1975995"/>
              <a:gd name="connsiteY3" fmla="*/ 987997 h 4720095"/>
              <a:gd name="connsiteX4" fmla="*/ 1975994 w 1975995"/>
              <a:gd name="connsiteY4" fmla="*/ 1095950 h 4720095"/>
              <a:gd name="connsiteX5" fmla="*/ 1975995 w 1975995"/>
              <a:gd name="connsiteY5" fmla="*/ 1095950 h 4720095"/>
              <a:gd name="connsiteX6" fmla="*/ 1975995 w 1975995"/>
              <a:gd name="connsiteY6" fmla="*/ 4720095 h 4720095"/>
              <a:gd name="connsiteX7" fmla="*/ 2815 w 1975995"/>
              <a:gd name="connsiteY7" fmla="*/ 4720095 h 4720095"/>
              <a:gd name="connsiteX8" fmla="*/ 2815 w 1975995"/>
              <a:gd name="connsiteY8" fmla="*/ 1197340 h 472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5995" h="4720095">
                <a:moveTo>
                  <a:pt x="0" y="1141593"/>
                </a:moveTo>
                <a:lnTo>
                  <a:pt x="0" y="987997"/>
                </a:lnTo>
                <a:cubicBezTo>
                  <a:pt x="0" y="442341"/>
                  <a:pt x="442341" y="0"/>
                  <a:pt x="987997" y="0"/>
                </a:cubicBezTo>
                <a:cubicBezTo>
                  <a:pt x="1533653" y="0"/>
                  <a:pt x="1975994" y="442341"/>
                  <a:pt x="1975994" y="987997"/>
                </a:cubicBezTo>
                <a:lnTo>
                  <a:pt x="1975994" y="1095950"/>
                </a:lnTo>
                <a:lnTo>
                  <a:pt x="1975995" y="1095950"/>
                </a:lnTo>
                <a:lnTo>
                  <a:pt x="1975995" y="4720095"/>
                </a:lnTo>
                <a:lnTo>
                  <a:pt x="2815" y="4720095"/>
                </a:lnTo>
                <a:lnTo>
                  <a:pt x="2815" y="1197340"/>
                </a:lnTo>
                <a:close/>
              </a:path>
            </a:pathLst>
          </a:custGeom>
          <a:solidFill>
            <a:srgbClr val="0F6F6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grpSp>
        <p:nvGrpSpPr>
          <p:cNvPr id="61" name="组合 3">
            <a:extLst>
              <a:ext uri="{FF2B5EF4-FFF2-40B4-BE49-F238E27FC236}">
                <a16:creationId xmlns:a16="http://schemas.microsoft.com/office/drawing/2014/main" id="{781A0052-F7D0-42C4-6782-8210F1EE2C39}"/>
              </a:ext>
            </a:extLst>
          </p:cNvPr>
          <p:cNvGrpSpPr/>
          <p:nvPr/>
        </p:nvGrpSpPr>
        <p:grpSpPr>
          <a:xfrm flipH="1">
            <a:off x="3239650" y="1661118"/>
            <a:ext cx="1965645" cy="1232847"/>
            <a:chOff x="594425" y="1153191"/>
            <a:chExt cx="2605975" cy="1634460"/>
          </a:xfrm>
        </p:grpSpPr>
        <p:sp>
          <p:nvSpPr>
            <p:cNvPr id="62" name="任意多边形 9">
              <a:extLst>
                <a:ext uri="{FF2B5EF4-FFF2-40B4-BE49-F238E27FC236}">
                  <a16:creationId xmlns:a16="http://schemas.microsoft.com/office/drawing/2014/main" id="{FCCF2A17-9A19-7510-6A23-E6EF82F7BCA9}"/>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63" name="任意多边形 10">
              <a:extLst>
                <a:ext uri="{FF2B5EF4-FFF2-40B4-BE49-F238E27FC236}">
                  <a16:creationId xmlns:a16="http://schemas.microsoft.com/office/drawing/2014/main" id="{620D7397-9475-4009-2B68-1DEC2575D764}"/>
                </a:ext>
              </a:extLst>
            </p:cNvPr>
            <p:cNvSpPr/>
            <p:nvPr/>
          </p:nvSpPr>
          <p:spPr>
            <a:xfrm>
              <a:off x="594425"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01600" dir="3600000">
                <a:srgbClr val="19B4C9">
                  <a:alpha val="5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grpSp>
      <p:grpSp>
        <p:nvGrpSpPr>
          <p:cNvPr id="64" name="组合 12">
            <a:extLst>
              <a:ext uri="{FF2B5EF4-FFF2-40B4-BE49-F238E27FC236}">
                <a16:creationId xmlns:a16="http://schemas.microsoft.com/office/drawing/2014/main" id="{69338F75-5916-87DC-9B26-C3B0AFB4C33D}"/>
              </a:ext>
            </a:extLst>
          </p:cNvPr>
          <p:cNvGrpSpPr/>
          <p:nvPr/>
        </p:nvGrpSpPr>
        <p:grpSpPr>
          <a:xfrm>
            <a:off x="3395552" y="1567731"/>
            <a:ext cx="619808" cy="623440"/>
            <a:chOff x="1267237" y="4149067"/>
            <a:chExt cx="1172591" cy="1179462"/>
          </a:xfrm>
        </p:grpSpPr>
        <p:sp>
          <p:nvSpPr>
            <p:cNvPr id="65" name="五角星 2">
              <a:extLst>
                <a:ext uri="{FF2B5EF4-FFF2-40B4-BE49-F238E27FC236}">
                  <a16:creationId xmlns:a16="http://schemas.microsoft.com/office/drawing/2014/main" id="{18105884-A346-9B0D-C6D7-EEFB0A873AE9}"/>
                </a:ext>
              </a:extLst>
            </p:cNvPr>
            <p:cNvSpPr/>
            <p:nvPr/>
          </p:nvSpPr>
          <p:spPr>
            <a:xfrm rot="1013228">
              <a:off x="1267237" y="4149067"/>
              <a:ext cx="1172591" cy="1179462"/>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DDF03"/>
            </a:solidFill>
            <a:ln w="63500">
              <a:noFill/>
            </a:ln>
            <a:effectLst>
              <a:outerShdw blurRad="190500" dist="63500" dir="5400000" algn="t" rotWithShape="0">
                <a:prstClr val="black">
                  <a:alpha val="20000"/>
                </a:prstClr>
              </a:outerShdw>
            </a:effectLst>
            <a:scene3d>
              <a:camera prst="orthographicFront"/>
              <a:lightRig rig="threePt" dir="t"/>
            </a:scene3d>
            <a:sp3d extrusionH="76200" contourW="31750" prstMaterial="plastic">
              <a:bevelT w="438150" h="158750" prst="angle"/>
              <a:bevelB w="88900"/>
              <a:extrusionClr>
                <a:srgbClr val="0DDBF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66" name="文本框 14">
              <a:extLst>
                <a:ext uri="{FF2B5EF4-FFF2-40B4-BE49-F238E27FC236}">
                  <a16:creationId xmlns:a16="http://schemas.microsoft.com/office/drawing/2014/main" id="{B5F56686-6A08-CAAD-285C-00BC0D61AF7D}"/>
                </a:ext>
              </a:extLst>
            </p:cNvPr>
            <p:cNvSpPr txBox="1"/>
            <p:nvPr/>
          </p:nvSpPr>
          <p:spPr>
            <a:xfrm>
              <a:off x="1496257" y="4521472"/>
              <a:ext cx="226907" cy="718285"/>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dirty="0">
                <a:ln w="25400">
                  <a:solidFill>
                    <a:srgbClr val="20B6BE"/>
                  </a:solidFill>
                </a:ln>
                <a:solidFill>
                  <a:prstClr val="white"/>
                </a:solidFill>
                <a:effectLst/>
                <a:uLnTx/>
                <a:uFillTx/>
                <a:latin typeface="Calibri" panose="020F0502020204030204"/>
                <a:ea typeface="等线" panose="02010600030101010101" pitchFamily="2" charset="-122"/>
                <a:cs typeface="+mn-ea"/>
                <a:sym typeface="+mn-lt"/>
              </a:endParaRPr>
            </a:p>
          </p:txBody>
        </p:sp>
      </p:grpSp>
      <p:sp>
        <p:nvSpPr>
          <p:cNvPr id="67" name="Text Placeholder 7">
            <a:extLst>
              <a:ext uri="{FF2B5EF4-FFF2-40B4-BE49-F238E27FC236}">
                <a16:creationId xmlns:a16="http://schemas.microsoft.com/office/drawing/2014/main" id="{C4AB01DC-D725-6E59-B5B5-5DABEBF5CF82}"/>
              </a:ext>
            </a:extLst>
          </p:cNvPr>
          <p:cNvSpPr txBox="1">
            <a:spLocks/>
          </p:cNvSpPr>
          <p:nvPr/>
        </p:nvSpPr>
        <p:spPr>
          <a:xfrm>
            <a:off x="1849742" y="3114943"/>
            <a:ext cx="4561691" cy="1268854"/>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đọc</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giờ</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8" name="Text Placeholder 7">
            <a:extLst>
              <a:ext uri="{FF2B5EF4-FFF2-40B4-BE49-F238E27FC236}">
                <a16:creationId xmlns:a16="http://schemas.microsoft.com/office/drawing/2014/main" id="{45149360-016B-B3B3-D2B3-91A091E79DB5}"/>
              </a:ext>
            </a:extLst>
          </p:cNvPr>
          <p:cNvSpPr txBox="1">
            <a:spLocks/>
          </p:cNvSpPr>
          <p:nvPr/>
        </p:nvSpPr>
        <p:spPr>
          <a:xfrm>
            <a:off x="1796990" y="4699409"/>
            <a:ext cx="5714153" cy="1284933"/>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HS </a:t>
            </a:r>
            <a:r>
              <a:rPr kumimoji="0" lang="en-US" sz="3600" b="0" i="0" u="none" strike="noStrike" kern="1200" cap="none" spc="0" normalizeH="0" baseline="0" noProof="0" dirty="0" err="1">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xoay</a:t>
            </a:r>
            <a:r>
              <a:rPr kumimoji="0" lang="en-US" sz="3600" b="0" i="0" u="none" strike="noStrike" kern="1200" cap="none" spc="0" normalizeH="0" baseline="0" noProof="0" dirty="0">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kim</a:t>
            </a:r>
            <a:r>
              <a:rPr kumimoji="0" lang="en-US" sz="3600" b="0" i="0" u="none" strike="noStrike" kern="1200" cap="none" spc="0" normalizeH="0" baseline="0" noProof="0" dirty="0">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đồng</a:t>
            </a:r>
            <a:r>
              <a:rPr kumimoji="0" lang="en-US" sz="3600" b="0" i="0" u="none" strike="noStrike" kern="1200" cap="none" spc="0" normalizeH="0" baseline="0" noProof="0" dirty="0">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hồ</a:t>
            </a:r>
            <a:r>
              <a:rPr kumimoji="0" lang="en-US" sz="3600" b="0" i="0" u="none" strike="noStrike" kern="1200" cap="none" spc="0" normalizeH="0" baseline="0" noProof="0" dirty="0">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theo</a:t>
            </a:r>
            <a:r>
              <a:rPr kumimoji="0" lang="en-US" sz="3600" b="0" i="0" u="none" strike="noStrike" kern="1200" cap="none" spc="0" normalizeH="0" baseline="0" noProof="0" dirty="0">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yêu</a:t>
            </a:r>
            <a:r>
              <a:rPr kumimoji="0" lang="en-US" sz="3600" b="0" i="0" u="none" strike="noStrike" kern="1200" cap="none" spc="0" normalizeH="0" baseline="0" noProof="0" dirty="0">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cầu</a:t>
            </a:r>
            <a:r>
              <a:rPr kumimoji="0" lang="en-US" sz="3600" b="0" i="0" u="none" strike="noStrike" kern="1200" cap="none" spc="0" normalizeH="0" baseline="0" noProof="0" dirty="0">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của</a:t>
            </a:r>
            <a:r>
              <a:rPr kumimoji="0" lang="en-US" sz="3600" b="0" i="0" u="none" strike="noStrike" kern="1200" cap="none" spc="0" normalizeH="0" baseline="0" noProof="0" dirty="0">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 GV</a:t>
            </a:r>
          </a:p>
        </p:txBody>
      </p:sp>
      <p:grpSp>
        <p:nvGrpSpPr>
          <p:cNvPr id="69" name="组合 32">
            <a:extLst>
              <a:ext uri="{FF2B5EF4-FFF2-40B4-BE49-F238E27FC236}">
                <a16:creationId xmlns:a16="http://schemas.microsoft.com/office/drawing/2014/main" id="{FFF0BEC9-4EDB-D248-9DAA-67EAF7EA85E4}"/>
              </a:ext>
            </a:extLst>
          </p:cNvPr>
          <p:cNvGrpSpPr/>
          <p:nvPr/>
        </p:nvGrpSpPr>
        <p:grpSpPr>
          <a:xfrm>
            <a:off x="502059" y="3026837"/>
            <a:ext cx="1228122" cy="1183134"/>
            <a:chOff x="5309122" y="3164740"/>
            <a:chExt cx="1228122" cy="1183134"/>
          </a:xfrm>
        </p:grpSpPr>
        <p:grpSp>
          <p:nvGrpSpPr>
            <p:cNvPr id="70" name="组合 41">
              <a:extLst>
                <a:ext uri="{FF2B5EF4-FFF2-40B4-BE49-F238E27FC236}">
                  <a16:creationId xmlns:a16="http://schemas.microsoft.com/office/drawing/2014/main" id="{82D97256-AB06-1BC3-7B1C-F90D4DCC9EEC}"/>
                </a:ext>
              </a:extLst>
            </p:cNvPr>
            <p:cNvGrpSpPr/>
            <p:nvPr/>
          </p:nvGrpSpPr>
          <p:grpSpPr>
            <a:xfrm>
              <a:off x="5309122" y="3164740"/>
              <a:ext cx="1228122" cy="1183134"/>
              <a:chOff x="6194242" y="728765"/>
              <a:chExt cx="1666064" cy="1605033"/>
            </a:xfrm>
          </p:grpSpPr>
          <p:sp>
            <p:nvSpPr>
              <p:cNvPr id="72" name="椭圆 42">
                <a:extLst>
                  <a:ext uri="{FF2B5EF4-FFF2-40B4-BE49-F238E27FC236}">
                    <a16:creationId xmlns:a16="http://schemas.microsoft.com/office/drawing/2014/main" id="{FE123F10-6004-5BDD-A9EE-7BDAD3E63D40}"/>
                  </a:ext>
                </a:extLst>
              </p:cNvPr>
              <p:cNvSpPr/>
              <p:nvPr/>
            </p:nvSpPr>
            <p:spPr>
              <a:xfrm>
                <a:off x="6206985" y="728767"/>
                <a:ext cx="1593898" cy="1593898"/>
              </a:xfrm>
              <a:prstGeom prst="ellipse">
                <a:avLst/>
              </a:prstGeom>
              <a:solidFill>
                <a:srgbClr val="9FB70D"/>
              </a:solidFill>
              <a:ln>
                <a:noFill/>
              </a:ln>
              <a:effectLst>
                <a:outerShdw blurRad="254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grpSp>
            <p:nvGrpSpPr>
              <p:cNvPr id="73" name="组合 43">
                <a:extLst>
                  <a:ext uri="{FF2B5EF4-FFF2-40B4-BE49-F238E27FC236}">
                    <a16:creationId xmlns:a16="http://schemas.microsoft.com/office/drawing/2014/main" id="{E7FBE358-6908-8BCD-23B4-673B1977F58A}"/>
                  </a:ext>
                </a:extLst>
              </p:cNvPr>
              <p:cNvGrpSpPr/>
              <p:nvPr/>
            </p:nvGrpSpPr>
            <p:grpSpPr>
              <a:xfrm>
                <a:off x="6194242" y="728765"/>
                <a:ext cx="1666064" cy="1605033"/>
                <a:chOff x="6081947" y="4771376"/>
                <a:chExt cx="1666064" cy="1605033"/>
              </a:xfrm>
            </p:grpSpPr>
            <p:grpSp>
              <p:nvGrpSpPr>
                <p:cNvPr id="74" name="组合 44">
                  <a:extLst>
                    <a:ext uri="{FF2B5EF4-FFF2-40B4-BE49-F238E27FC236}">
                      <a16:creationId xmlns:a16="http://schemas.microsoft.com/office/drawing/2014/main" id="{AA972991-548B-3C86-5C0F-6872DFA6DE3F}"/>
                    </a:ext>
                  </a:extLst>
                </p:cNvPr>
                <p:cNvGrpSpPr/>
                <p:nvPr/>
              </p:nvGrpSpPr>
              <p:grpSpPr>
                <a:xfrm>
                  <a:off x="6081947" y="4771376"/>
                  <a:ext cx="1604351" cy="1605033"/>
                  <a:chOff x="9426725" y="1554934"/>
                  <a:chExt cx="1604351" cy="1605033"/>
                </a:xfrm>
              </p:grpSpPr>
              <p:sp>
                <p:nvSpPr>
                  <p:cNvPr id="76" name="椭圆 46">
                    <a:extLst>
                      <a:ext uri="{FF2B5EF4-FFF2-40B4-BE49-F238E27FC236}">
                        <a16:creationId xmlns:a16="http://schemas.microsoft.com/office/drawing/2014/main" id="{216ED5D1-AF07-98E1-00A2-212F5242035F}"/>
                      </a:ext>
                    </a:extLst>
                  </p:cNvPr>
                  <p:cNvSpPr/>
                  <p:nvPr/>
                </p:nvSpPr>
                <p:spPr>
                  <a:xfrm>
                    <a:off x="9437178" y="1566069"/>
                    <a:ext cx="1593898" cy="1593898"/>
                  </a:xfrm>
                  <a:prstGeom prst="ellipse">
                    <a:avLst/>
                  </a:prstGeom>
                  <a:solidFill>
                    <a:srgbClr val="22F1F6"/>
                  </a:solidFill>
                  <a:ln>
                    <a:noFill/>
                  </a:ln>
                  <a:effectLst>
                    <a:innerShdw blurRad="571500" dist="241300" dir="5400000">
                      <a:srgbClr val="20B6BE">
                        <a:alpha val="8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77" name="椭圆 47">
                    <a:extLst>
                      <a:ext uri="{FF2B5EF4-FFF2-40B4-BE49-F238E27FC236}">
                        <a16:creationId xmlns:a16="http://schemas.microsoft.com/office/drawing/2014/main" id="{4F529FAE-26E5-C7CC-D7BC-92D02927DF2B}"/>
                      </a:ext>
                    </a:extLst>
                  </p:cNvPr>
                  <p:cNvSpPr/>
                  <p:nvPr/>
                </p:nvSpPr>
                <p:spPr>
                  <a:xfrm>
                    <a:off x="9426725" y="1554934"/>
                    <a:ext cx="1593898" cy="1593898"/>
                  </a:xfrm>
                  <a:prstGeom prst="ellipse">
                    <a:avLst/>
                  </a:prstGeom>
                  <a:gradFill flip="none" rotWithShape="1">
                    <a:gsLst>
                      <a:gs pos="0">
                        <a:schemeClr val="accent3"/>
                      </a:gs>
                      <a:gs pos="40000">
                        <a:srgbClr val="D6F133"/>
                      </a:gs>
                      <a:gs pos="100000">
                        <a:srgbClr val="92D050"/>
                      </a:gs>
                    </a:gsLst>
                    <a:path path="circle">
                      <a:fillToRect l="50000" t="-80000" r="50000" b="180000"/>
                    </a:path>
                    <a:tileRect/>
                  </a:gradFill>
                  <a:ln w="31750">
                    <a:solidFill>
                      <a:srgbClr val="D6F13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78" name="弧形 48">
                    <a:extLst>
                      <a:ext uri="{FF2B5EF4-FFF2-40B4-BE49-F238E27FC236}">
                        <a16:creationId xmlns:a16="http://schemas.microsoft.com/office/drawing/2014/main" id="{8410B001-AFD0-1F94-531C-C6E9FA1A87A7}"/>
                      </a:ext>
                    </a:extLst>
                  </p:cNvPr>
                  <p:cNvSpPr/>
                  <p:nvPr/>
                </p:nvSpPr>
                <p:spPr>
                  <a:xfrm rot="17150761">
                    <a:off x="9589212" y="1706945"/>
                    <a:ext cx="1382557" cy="1382557"/>
                  </a:xfrm>
                  <a:prstGeom prst="arc">
                    <a:avLst>
                      <a:gd name="adj1" fmla="val 14257598"/>
                      <a:gd name="adj2" fmla="val 17991522"/>
                    </a:avLst>
                  </a:prstGeom>
                  <a:ln w="127000" cap="rnd">
                    <a:solidFill>
                      <a:schemeClr val="bg1">
                        <a:alpha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79" name="弧形 49">
                    <a:extLst>
                      <a:ext uri="{FF2B5EF4-FFF2-40B4-BE49-F238E27FC236}">
                        <a16:creationId xmlns:a16="http://schemas.microsoft.com/office/drawing/2014/main" id="{AF2820EE-B988-C8F5-0631-4FC7B77387C2}"/>
                      </a:ext>
                    </a:extLst>
                  </p:cNvPr>
                  <p:cNvSpPr/>
                  <p:nvPr/>
                </p:nvSpPr>
                <p:spPr>
                  <a:xfrm rot="17283909">
                    <a:off x="9629644" y="1685173"/>
                    <a:ext cx="1382557" cy="1382557"/>
                  </a:xfrm>
                  <a:prstGeom prst="arc">
                    <a:avLst>
                      <a:gd name="adj1" fmla="val 18582933"/>
                      <a:gd name="adj2" fmla="val 19067742"/>
                    </a:avLst>
                  </a:prstGeom>
                  <a:ln w="127000" cap="rnd">
                    <a:solidFill>
                      <a:schemeClr val="bg1">
                        <a:alpha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sp>
              <p:nvSpPr>
                <p:cNvPr id="75" name="TextBox 322">
                  <a:extLst>
                    <a:ext uri="{FF2B5EF4-FFF2-40B4-BE49-F238E27FC236}">
                      <a16:creationId xmlns:a16="http://schemas.microsoft.com/office/drawing/2014/main" id="{EF37B6A9-31DD-EB38-F1B4-6734BA735800}"/>
                    </a:ext>
                  </a:extLst>
                </p:cNvPr>
                <p:cNvSpPr txBox="1"/>
                <p:nvPr/>
              </p:nvSpPr>
              <p:spPr>
                <a:xfrm>
                  <a:off x="6385137" y="4960093"/>
                  <a:ext cx="1362874" cy="626293"/>
                </a:xfrm>
                <a:prstGeom prst="rect">
                  <a:avLst/>
                </a:prstGeom>
                <a:effectLst>
                  <a:outerShdw blurRad="50800" dist="38100" dir="5400000" algn="t" rotWithShape="0">
                    <a:srgbClr val="9FB70D">
                      <a:alpha val="93000"/>
                    </a:srgbClr>
                  </a:outerShdw>
                </a:effectLst>
              </p:spPr>
              <p:txBody>
                <a:bodyPr wrap="square">
                  <a:spAutoFit/>
                </a:bodyPr>
                <a:lstStyle>
                  <a:defPPr>
                    <a:defRPr lang="zh-CN"/>
                  </a:defPPr>
                  <a:lvl1pPr>
                    <a:defRPr sz="4000" b="1">
                      <a:solidFill>
                        <a:srgbClr val="22F1F6"/>
                      </a:solidFill>
                      <a:latin typeface="微软雅黑" panose="020B0503020204020204" pitchFamily="34" charset="-122"/>
                      <a:ea typeface="微软雅黑"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400" b="1"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grpSp>
        </p:grpSp>
        <p:sp>
          <p:nvSpPr>
            <p:cNvPr id="71" name="文本框 57">
              <a:extLst>
                <a:ext uri="{FF2B5EF4-FFF2-40B4-BE49-F238E27FC236}">
                  <a16:creationId xmlns:a16="http://schemas.microsoft.com/office/drawing/2014/main" id="{C8EB3770-A3EF-E89C-5360-2A9F03BF169D}"/>
                </a:ext>
              </a:extLst>
            </p:cNvPr>
            <p:cNvSpPr txBox="1"/>
            <p:nvPr/>
          </p:nvSpPr>
          <p:spPr>
            <a:xfrm>
              <a:off x="5501489" y="3353321"/>
              <a:ext cx="873958"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prstClr val="white"/>
                  </a:solidFill>
                  <a:effectLst/>
                  <a:uLnTx/>
                  <a:uFillTx/>
                  <a:latin typeface="UTM Cookies" panose="02040603050506020204" pitchFamily="18" charset="0"/>
                  <a:ea typeface="等线" panose="02010600030101010101" pitchFamily="2" charset="-122"/>
                  <a:cs typeface="Calibri" panose="020F0502020204030204" pitchFamily="34" charset="0"/>
                  <a:sym typeface="+mn-lt"/>
                </a:rPr>
                <a:t>01</a:t>
              </a:r>
              <a:endParaRPr kumimoji="0" lang="zh-CN" altLang="en-US" sz="4400" b="1" i="0" u="none" strike="noStrike" kern="1200" cap="none" spc="0" normalizeH="0" baseline="0" noProof="0" dirty="0">
                <a:ln>
                  <a:noFill/>
                </a:ln>
                <a:solidFill>
                  <a:prstClr val="white"/>
                </a:solidFill>
                <a:effectLst/>
                <a:uLnTx/>
                <a:uFillTx/>
                <a:latin typeface="UTM Cookies" panose="02040603050506020204" pitchFamily="18" charset="0"/>
                <a:ea typeface="等线" panose="02010600030101010101" pitchFamily="2" charset="-122"/>
                <a:cs typeface="Calibri" panose="020F0502020204030204" pitchFamily="34" charset="0"/>
                <a:sym typeface="+mn-lt"/>
              </a:endParaRPr>
            </a:p>
          </p:txBody>
        </p:sp>
      </p:grpSp>
      <p:grpSp>
        <p:nvGrpSpPr>
          <p:cNvPr id="80" name="组合 33">
            <a:extLst>
              <a:ext uri="{FF2B5EF4-FFF2-40B4-BE49-F238E27FC236}">
                <a16:creationId xmlns:a16="http://schemas.microsoft.com/office/drawing/2014/main" id="{D676F59E-9573-1988-3887-1F2B3949ACC7}"/>
              </a:ext>
            </a:extLst>
          </p:cNvPr>
          <p:cNvGrpSpPr/>
          <p:nvPr/>
        </p:nvGrpSpPr>
        <p:grpSpPr>
          <a:xfrm>
            <a:off x="503080" y="4727477"/>
            <a:ext cx="1177219" cy="1194956"/>
            <a:chOff x="5327184" y="4853017"/>
            <a:chExt cx="1177219" cy="1194956"/>
          </a:xfrm>
        </p:grpSpPr>
        <p:grpSp>
          <p:nvGrpSpPr>
            <p:cNvPr id="81" name="组合 16">
              <a:extLst>
                <a:ext uri="{FF2B5EF4-FFF2-40B4-BE49-F238E27FC236}">
                  <a16:creationId xmlns:a16="http://schemas.microsoft.com/office/drawing/2014/main" id="{744F57F3-445A-809D-AB62-C26026B3B166}"/>
                </a:ext>
              </a:extLst>
            </p:cNvPr>
            <p:cNvGrpSpPr/>
            <p:nvPr/>
          </p:nvGrpSpPr>
          <p:grpSpPr>
            <a:xfrm>
              <a:off x="5327184" y="4853017"/>
              <a:ext cx="1177219" cy="1194956"/>
              <a:chOff x="9272337" y="-1404832"/>
              <a:chExt cx="1597009" cy="1621072"/>
            </a:xfrm>
          </p:grpSpPr>
          <p:sp>
            <p:nvSpPr>
              <p:cNvPr id="83" name="椭圆 17">
                <a:extLst>
                  <a:ext uri="{FF2B5EF4-FFF2-40B4-BE49-F238E27FC236}">
                    <a16:creationId xmlns:a16="http://schemas.microsoft.com/office/drawing/2014/main" id="{64AE4479-2836-CE3C-A2B9-8DC7353FBC0B}"/>
                  </a:ext>
                </a:extLst>
              </p:cNvPr>
              <p:cNvSpPr/>
              <p:nvPr/>
            </p:nvSpPr>
            <p:spPr>
              <a:xfrm>
                <a:off x="9272337" y="-1377658"/>
                <a:ext cx="1593898" cy="1593898"/>
              </a:xfrm>
              <a:prstGeom prst="ellipse">
                <a:avLst/>
              </a:prstGeom>
              <a:solidFill>
                <a:srgbClr val="20B6BE"/>
              </a:solidFill>
              <a:ln>
                <a:noFill/>
              </a:ln>
              <a:effectLst>
                <a:outerShdw blurRad="254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grpSp>
            <p:nvGrpSpPr>
              <p:cNvPr id="84" name="组合 18">
                <a:extLst>
                  <a:ext uri="{FF2B5EF4-FFF2-40B4-BE49-F238E27FC236}">
                    <a16:creationId xmlns:a16="http://schemas.microsoft.com/office/drawing/2014/main" id="{0125DEA8-3558-D960-EB91-7C730552B3B0}"/>
                  </a:ext>
                </a:extLst>
              </p:cNvPr>
              <p:cNvGrpSpPr/>
              <p:nvPr/>
            </p:nvGrpSpPr>
            <p:grpSpPr>
              <a:xfrm>
                <a:off x="9272337" y="-1404832"/>
                <a:ext cx="1597009" cy="1597009"/>
                <a:chOff x="9437178" y="1562958"/>
                <a:chExt cx="1597009" cy="1597009"/>
              </a:xfrm>
            </p:grpSpPr>
            <p:sp>
              <p:nvSpPr>
                <p:cNvPr id="86" name="椭圆 20">
                  <a:extLst>
                    <a:ext uri="{FF2B5EF4-FFF2-40B4-BE49-F238E27FC236}">
                      <a16:creationId xmlns:a16="http://schemas.microsoft.com/office/drawing/2014/main" id="{DF0B5A68-0FE8-D789-1ACE-58ED3C77EA39}"/>
                    </a:ext>
                  </a:extLst>
                </p:cNvPr>
                <p:cNvSpPr/>
                <p:nvPr/>
              </p:nvSpPr>
              <p:spPr>
                <a:xfrm>
                  <a:off x="9437178" y="1566069"/>
                  <a:ext cx="1593898" cy="1593898"/>
                </a:xfrm>
                <a:prstGeom prst="ellipse">
                  <a:avLst/>
                </a:prstGeom>
                <a:solidFill>
                  <a:srgbClr val="22F1F6"/>
                </a:solidFill>
                <a:ln>
                  <a:noFill/>
                </a:ln>
                <a:effectLst>
                  <a:innerShdw blurRad="571500" dist="241300" dir="5400000">
                    <a:srgbClr val="20B6BE">
                      <a:alpha val="8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87" name="椭圆 21">
                  <a:extLst>
                    <a:ext uri="{FF2B5EF4-FFF2-40B4-BE49-F238E27FC236}">
                      <a16:creationId xmlns:a16="http://schemas.microsoft.com/office/drawing/2014/main" id="{EA747044-4EC1-0BE0-952F-9FA4E32C5E4A}"/>
                    </a:ext>
                  </a:extLst>
                </p:cNvPr>
                <p:cNvSpPr/>
                <p:nvPr/>
              </p:nvSpPr>
              <p:spPr>
                <a:xfrm>
                  <a:off x="9440289" y="1562958"/>
                  <a:ext cx="1593898" cy="1593898"/>
                </a:xfrm>
                <a:prstGeom prst="ellipse">
                  <a:avLst/>
                </a:prstGeom>
                <a:gradFill flip="none" rotWithShape="1">
                  <a:gsLst>
                    <a:gs pos="0">
                      <a:srgbClr val="22F1F6"/>
                    </a:gs>
                    <a:gs pos="40000">
                      <a:srgbClr val="22F1F6"/>
                    </a:gs>
                    <a:gs pos="100000">
                      <a:srgbClr val="20B6BE">
                        <a:alpha val="0"/>
                      </a:srgbClr>
                    </a:gs>
                  </a:gsLst>
                  <a:path path="circle">
                    <a:fillToRect l="50000" t="-80000" r="50000" b="180000"/>
                  </a:path>
                  <a:tileRect/>
                </a:gradFill>
                <a:ln w="31750">
                  <a:solidFill>
                    <a:srgbClr val="22F1F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88" name="弧形 22">
                  <a:extLst>
                    <a:ext uri="{FF2B5EF4-FFF2-40B4-BE49-F238E27FC236}">
                      <a16:creationId xmlns:a16="http://schemas.microsoft.com/office/drawing/2014/main" id="{8205C783-4F7B-AA0A-844D-61B098E91CC4}"/>
                    </a:ext>
                  </a:extLst>
                </p:cNvPr>
                <p:cNvSpPr/>
                <p:nvPr/>
              </p:nvSpPr>
              <p:spPr>
                <a:xfrm rot="17150761">
                  <a:off x="9589212" y="1706945"/>
                  <a:ext cx="1382557" cy="1382557"/>
                </a:xfrm>
                <a:prstGeom prst="arc">
                  <a:avLst>
                    <a:gd name="adj1" fmla="val 14257598"/>
                    <a:gd name="adj2" fmla="val 17991522"/>
                  </a:avLst>
                </a:prstGeom>
                <a:ln w="127000" cap="rnd">
                  <a:solidFill>
                    <a:schemeClr val="bg1">
                      <a:alpha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89" name="弧形 23">
                  <a:extLst>
                    <a:ext uri="{FF2B5EF4-FFF2-40B4-BE49-F238E27FC236}">
                      <a16:creationId xmlns:a16="http://schemas.microsoft.com/office/drawing/2014/main" id="{7D3EFB58-7DE7-446B-290F-6A0A5A17C51A}"/>
                    </a:ext>
                  </a:extLst>
                </p:cNvPr>
                <p:cNvSpPr/>
                <p:nvPr/>
              </p:nvSpPr>
              <p:spPr>
                <a:xfrm rot="17283909">
                  <a:off x="9629644" y="1685173"/>
                  <a:ext cx="1382557" cy="1382557"/>
                </a:xfrm>
                <a:prstGeom prst="arc">
                  <a:avLst>
                    <a:gd name="adj1" fmla="val 18582933"/>
                    <a:gd name="adj2" fmla="val 19067742"/>
                  </a:avLst>
                </a:prstGeom>
                <a:ln w="127000" cap="rnd">
                  <a:solidFill>
                    <a:schemeClr val="bg1">
                      <a:alpha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sp>
            <p:nvSpPr>
              <p:cNvPr id="85" name="TextBox 1">
                <a:extLst>
                  <a:ext uri="{FF2B5EF4-FFF2-40B4-BE49-F238E27FC236}">
                    <a16:creationId xmlns:a16="http://schemas.microsoft.com/office/drawing/2014/main" id="{8EB21754-ED9C-6B2D-9C3F-D4B12372DB35}"/>
                  </a:ext>
                </a:extLst>
              </p:cNvPr>
              <p:cNvSpPr txBox="1"/>
              <p:nvPr/>
            </p:nvSpPr>
            <p:spPr>
              <a:xfrm>
                <a:off x="9541021" y="-1197528"/>
                <a:ext cx="1286735" cy="626293"/>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400" b="1" i="0" u="none" strike="noStrike" kern="1200" cap="none" spc="0" normalizeH="0" baseline="0" noProof="0" dirty="0">
                  <a:ln>
                    <a:noFill/>
                  </a:ln>
                  <a:solidFill>
                    <a:srgbClr val="FFFF00"/>
                  </a:solidFill>
                  <a:effectLst>
                    <a:outerShdw blurRad="177800" dist="50800" dir="16620000" sx="93000" sy="93000" rotWithShape="0">
                      <a:srgbClr val="20B6BE"/>
                    </a:outerShdw>
                  </a:effectLst>
                  <a:uLnTx/>
                  <a:uFillTx/>
                  <a:latin typeface="Calibri" panose="020F0502020204030204"/>
                  <a:ea typeface="等线" panose="02010600030101010101" pitchFamily="2" charset="-122"/>
                  <a:cs typeface="+mn-ea"/>
                  <a:sym typeface="+mn-lt"/>
                </a:endParaRPr>
              </a:p>
            </p:txBody>
          </p:sp>
        </p:grpSp>
        <p:sp>
          <p:nvSpPr>
            <p:cNvPr id="82" name="文本框 58">
              <a:extLst>
                <a:ext uri="{FF2B5EF4-FFF2-40B4-BE49-F238E27FC236}">
                  <a16:creationId xmlns:a16="http://schemas.microsoft.com/office/drawing/2014/main" id="{B897CC9C-2BE3-A291-284E-2BECD9C52F95}"/>
                </a:ext>
              </a:extLst>
            </p:cNvPr>
            <p:cNvSpPr txBox="1"/>
            <p:nvPr/>
          </p:nvSpPr>
          <p:spPr>
            <a:xfrm>
              <a:off x="5511844" y="5055758"/>
              <a:ext cx="873957"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prstClr val="white"/>
                  </a:solidFill>
                  <a:effectLst/>
                  <a:uLnTx/>
                  <a:uFillTx/>
                  <a:latin typeface="UTM Cookies" panose="02040603050506020204" pitchFamily="18" charset="0"/>
                  <a:ea typeface="等线" panose="02010600030101010101" pitchFamily="2" charset="-122"/>
                  <a:cs typeface="+mn-ea"/>
                  <a:sym typeface="+mn-lt"/>
                </a:rPr>
                <a:t>02</a:t>
              </a:r>
              <a:endParaRPr kumimoji="0" lang="zh-CN" altLang="en-US" sz="4400" b="1" i="0" u="none" strike="noStrike" kern="1200" cap="none" spc="0" normalizeH="0" baseline="0" noProof="0" dirty="0">
                <a:ln>
                  <a:noFill/>
                </a:ln>
                <a:solidFill>
                  <a:prstClr val="white"/>
                </a:solidFill>
                <a:effectLst/>
                <a:uLnTx/>
                <a:uFillTx/>
                <a:latin typeface="UTM Cookies" panose="02040603050506020204" pitchFamily="18" charset="0"/>
                <a:ea typeface="等线" panose="02010600030101010101" pitchFamily="2" charset="-122"/>
                <a:cs typeface="+mn-ea"/>
                <a:sym typeface="+mn-lt"/>
              </a:endParaRPr>
            </a:p>
          </p:txBody>
        </p:sp>
      </p:grpSp>
      <p:sp>
        <p:nvSpPr>
          <p:cNvPr id="90" name="TextBox 89">
            <a:extLst>
              <a:ext uri="{FF2B5EF4-FFF2-40B4-BE49-F238E27FC236}">
                <a16:creationId xmlns:a16="http://schemas.microsoft.com/office/drawing/2014/main" id="{91F45091-8D76-8EF9-7590-45191F2B456A}"/>
              </a:ext>
            </a:extLst>
          </p:cNvPr>
          <p:cNvSpPr txBox="1"/>
          <p:nvPr/>
        </p:nvSpPr>
        <p:spPr>
          <a:xfrm>
            <a:off x="361814" y="1567731"/>
            <a:ext cx="303302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LUẬT CHƠI</a:t>
            </a:r>
          </a:p>
        </p:txBody>
      </p:sp>
      <p:pic>
        <p:nvPicPr>
          <p:cNvPr id="2" name="Picture 1">
            <a:extLst>
              <a:ext uri="{FF2B5EF4-FFF2-40B4-BE49-F238E27FC236}">
                <a16:creationId xmlns:a16="http://schemas.microsoft.com/office/drawing/2014/main" id="{D4B16397-BFA0-0D49-8B98-216903022C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29010" y="2838893"/>
            <a:ext cx="3522740" cy="3522740"/>
          </a:xfrm>
          <a:prstGeom prst="rect">
            <a:avLst/>
          </a:prstGeom>
        </p:spPr>
      </p:pic>
      <p:pic>
        <p:nvPicPr>
          <p:cNvPr id="4" name="Picture 3">
            <a:extLst>
              <a:ext uri="{FF2B5EF4-FFF2-40B4-BE49-F238E27FC236}">
                <a16:creationId xmlns:a16="http://schemas.microsoft.com/office/drawing/2014/main" id="{62EDF3A4-3935-27EA-BAE3-E60D548BD276}"/>
              </a:ext>
            </a:extLst>
          </p:cNvPr>
          <p:cNvPicPr>
            <a:picLocks noChangeAspect="1"/>
          </p:cNvPicPr>
          <p:nvPr/>
        </p:nvPicPr>
        <p:blipFill>
          <a:blip r:embed="rId7"/>
          <a:stretch>
            <a:fillRect/>
          </a:stretch>
        </p:blipFill>
        <p:spPr>
          <a:xfrm>
            <a:off x="6555508" y="561938"/>
            <a:ext cx="3993226" cy="2267909"/>
          </a:xfrm>
          <a:prstGeom prst="rect">
            <a:avLst/>
          </a:prstGeom>
        </p:spPr>
      </p:pic>
      <p:pic>
        <p:nvPicPr>
          <p:cNvPr id="3" name="KHOI DONG">
            <a:hlinkClick r:id="" action="ppaction://media"/>
            <a:extLst>
              <a:ext uri="{FF2B5EF4-FFF2-40B4-BE49-F238E27FC236}">
                <a16:creationId xmlns:a16="http://schemas.microsoft.com/office/drawing/2014/main" id="{EEAD37BE-D5A0-4F1C-98E8-1AFDA88A19CD}"/>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9525" y="0"/>
            <a:ext cx="12172950" cy="6858000"/>
          </a:xfrm>
          <a:prstGeom prst="rect">
            <a:avLst/>
          </a:prstGeom>
        </p:spPr>
      </p:pic>
    </p:spTree>
    <p:extLst>
      <p:ext uri="{BB962C8B-B14F-4D97-AF65-F5344CB8AC3E}">
        <p14:creationId xmlns:p14="http://schemas.microsoft.com/office/powerpoint/2010/main" val="3823300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90"/>
                                            </p:tgtEl>
                                            <p:attrNameLst>
                                              <p:attrName>style.visibility</p:attrName>
                                            </p:attrNameLst>
                                          </p:cBhvr>
                                          <p:to>
                                            <p:strVal val="visible"/>
                                          </p:to>
                                        </p:set>
                                        <p:anim calcmode="lin" valueType="num">
                                          <p:cBhvr>
                                            <p:cTn id="7" dur="500" fill="hold"/>
                                            <p:tgtEl>
                                              <p:spTgt spid="9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90"/>
                                            </p:tgtEl>
                                            <p:attrNameLst>
                                              <p:attrName>ppt_y</p:attrName>
                                            </p:attrNameLst>
                                          </p:cBhvr>
                                          <p:tavLst>
                                            <p:tav tm="0">
                                              <p:val>
                                                <p:strVal val="#ppt_y"/>
                                              </p:val>
                                            </p:tav>
                                            <p:tav tm="100000">
                                              <p:val>
                                                <p:strVal val="#ppt_y"/>
                                              </p:val>
                                            </p:tav>
                                          </p:tavLst>
                                        </p:anim>
                                        <p:anim calcmode="lin" valueType="num">
                                          <p:cBhvr>
                                            <p:cTn id="9" dur="500" fill="hold"/>
                                            <p:tgtEl>
                                              <p:spTgt spid="9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9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90"/>
                                            </p:tgtEl>
                                          </p:cBhvr>
                                        </p:animEffect>
                                      </p:childTnLst>
                                    </p:cTn>
                                  </p:par>
                                </p:childTnLst>
                              </p:cTn>
                            </p:par>
                            <p:par>
                              <p:cTn id="12" fill="hold">
                                <p:stCondLst>
                                  <p:cond delay="850"/>
                                </p:stCondLst>
                                <p:childTnLst>
                                  <p:par>
                                    <p:cTn id="13" presetID="2" presetClass="entr" presetSubtype="8" fill="hold" nodeType="afterEffect" p14:presetBounceEnd="80000">
                                      <p:stCondLst>
                                        <p:cond delay="0"/>
                                      </p:stCondLst>
                                      <p:childTnLst>
                                        <p:set>
                                          <p:cBhvr>
                                            <p:cTn id="14" dur="1" fill="hold">
                                              <p:stCondLst>
                                                <p:cond delay="0"/>
                                              </p:stCondLst>
                                            </p:cTn>
                                            <p:tgtEl>
                                              <p:spTgt spid="69"/>
                                            </p:tgtEl>
                                            <p:attrNameLst>
                                              <p:attrName>style.visibility</p:attrName>
                                            </p:attrNameLst>
                                          </p:cBhvr>
                                          <p:to>
                                            <p:strVal val="visible"/>
                                          </p:to>
                                        </p:set>
                                        <p:anim calcmode="lin" valueType="num" p14:bounceEnd="80000">
                                          <p:cBhvr additive="base">
                                            <p:cTn id="15" dur="1000" fill="hold"/>
                                            <p:tgtEl>
                                              <p:spTgt spid="69"/>
                                            </p:tgtEl>
                                            <p:attrNameLst>
                                              <p:attrName>ppt_x</p:attrName>
                                            </p:attrNameLst>
                                          </p:cBhvr>
                                          <p:tavLst>
                                            <p:tav tm="0">
                                              <p:val>
                                                <p:strVal val="0-#ppt_w/2"/>
                                              </p:val>
                                            </p:tav>
                                            <p:tav tm="100000">
                                              <p:val>
                                                <p:strVal val="#ppt_x"/>
                                              </p:val>
                                            </p:tav>
                                          </p:tavLst>
                                        </p:anim>
                                        <p:anim calcmode="lin" valueType="num" p14:bounceEnd="80000">
                                          <p:cBhvr additive="base">
                                            <p:cTn id="16" dur="1000" fill="hold"/>
                                            <p:tgtEl>
                                              <p:spTgt spid="69"/>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14:presetBounceEnd="80000">
                                      <p:stCondLst>
                                        <p:cond delay="0"/>
                                      </p:stCondLst>
                                      <p:childTnLst>
                                        <p:set>
                                          <p:cBhvr>
                                            <p:cTn id="18" dur="1" fill="hold">
                                              <p:stCondLst>
                                                <p:cond delay="0"/>
                                              </p:stCondLst>
                                            </p:cTn>
                                            <p:tgtEl>
                                              <p:spTgt spid="67"/>
                                            </p:tgtEl>
                                            <p:attrNameLst>
                                              <p:attrName>style.visibility</p:attrName>
                                            </p:attrNameLst>
                                          </p:cBhvr>
                                          <p:to>
                                            <p:strVal val="visible"/>
                                          </p:to>
                                        </p:set>
                                        <p:anim calcmode="lin" valueType="num" p14:bounceEnd="80000">
                                          <p:cBhvr additive="base">
                                            <p:cTn id="19" dur="1000" fill="hold"/>
                                            <p:tgtEl>
                                              <p:spTgt spid="67"/>
                                            </p:tgtEl>
                                            <p:attrNameLst>
                                              <p:attrName>ppt_x</p:attrName>
                                            </p:attrNameLst>
                                          </p:cBhvr>
                                          <p:tavLst>
                                            <p:tav tm="0">
                                              <p:val>
                                                <p:strVal val="0-#ppt_w/2"/>
                                              </p:val>
                                            </p:tav>
                                            <p:tav tm="100000">
                                              <p:val>
                                                <p:strVal val="#ppt_x"/>
                                              </p:val>
                                            </p:tav>
                                          </p:tavLst>
                                        </p:anim>
                                        <p:anim calcmode="lin" valueType="num" p14:bounceEnd="80000">
                                          <p:cBhvr additive="base">
                                            <p:cTn id="20" dur="1000" fill="hold"/>
                                            <p:tgtEl>
                                              <p:spTgt spid="67"/>
                                            </p:tgtEl>
                                            <p:attrNameLst>
                                              <p:attrName>ppt_y</p:attrName>
                                            </p:attrNameLst>
                                          </p:cBhvr>
                                          <p:tavLst>
                                            <p:tav tm="0">
                                              <p:val>
                                                <p:strVal val="#ppt_y"/>
                                              </p:val>
                                            </p:tav>
                                            <p:tav tm="100000">
                                              <p:val>
                                                <p:strVal val="#ppt_y"/>
                                              </p:val>
                                            </p:tav>
                                          </p:tavLst>
                                        </p:anim>
                                      </p:childTnLst>
                                    </p:cTn>
                                  </p:par>
                                </p:childTnLst>
                              </p:cTn>
                            </p:par>
                            <p:par>
                              <p:cTn id="21" fill="hold">
                                <p:stCondLst>
                                  <p:cond delay="1850"/>
                                </p:stCondLst>
                                <p:childTnLst>
                                  <p:par>
                                    <p:cTn id="22" presetID="2" presetClass="entr" presetSubtype="4" fill="hold" nodeType="afterEffect" p14:presetBounceEnd="80000">
                                      <p:stCondLst>
                                        <p:cond delay="0"/>
                                      </p:stCondLst>
                                      <p:childTnLst>
                                        <p:set>
                                          <p:cBhvr>
                                            <p:cTn id="23" dur="1" fill="hold">
                                              <p:stCondLst>
                                                <p:cond delay="0"/>
                                              </p:stCondLst>
                                            </p:cTn>
                                            <p:tgtEl>
                                              <p:spTgt spid="80"/>
                                            </p:tgtEl>
                                            <p:attrNameLst>
                                              <p:attrName>style.visibility</p:attrName>
                                            </p:attrNameLst>
                                          </p:cBhvr>
                                          <p:to>
                                            <p:strVal val="visible"/>
                                          </p:to>
                                        </p:set>
                                        <p:anim calcmode="lin" valueType="num" p14:bounceEnd="80000">
                                          <p:cBhvr additive="base">
                                            <p:cTn id="24" dur="1000" fill="hold"/>
                                            <p:tgtEl>
                                              <p:spTgt spid="80"/>
                                            </p:tgtEl>
                                            <p:attrNameLst>
                                              <p:attrName>ppt_x</p:attrName>
                                            </p:attrNameLst>
                                          </p:cBhvr>
                                          <p:tavLst>
                                            <p:tav tm="0">
                                              <p:val>
                                                <p:strVal val="#ppt_x"/>
                                              </p:val>
                                            </p:tav>
                                            <p:tav tm="100000">
                                              <p:val>
                                                <p:strVal val="#ppt_x"/>
                                              </p:val>
                                            </p:tav>
                                          </p:tavLst>
                                        </p:anim>
                                        <p:anim calcmode="lin" valueType="num" p14:bounceEnd="80000">
                                          <p:cBhvr additive="base">
                                            <p:cTn id="25" dur="1000" fill="hold"/>
                                            <p:tgtEl>
                                              <p:spTgt spid="80"/>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14:presetBounceEnd="80000">
                                      <p:stCondLst>
                                        <p:cond delay="0"/>
                                      </p:stCondLst>
                                      <p:childTnLst>
                                        <p:set>
                                          <p:cBhvr>
                                            <p:cTn id="27" dur="1" fill="hold">
                                              <p:stCondLst>
                                                <p:cond delay="0"/>
                                              </p:stCondLst>
                                            </p:cTn>
                                            <p:tgtEl>
                                              <p:spTgt spid="68"/>
                                            </p:tgtEl>
                                            <p:attrNameLst>
                                              <p:attrName>style.visibility</p:attrName>
                                            </p:attrNameLst>
                                          </p:cBhvr>
                                          <p:to>
                                            <p:strVal val="visible"/>
                                          </p:to>
                                        </p:set>
                                        <p:anim calcmode="lin" valueType="num" p14:bounceEnd="80000">
                                          <p:cBhvr additive="base">
                                            <p:cTn id="28" dur="1000" fill="hold"/>
                                            <p:tgtEl>
                                              <p:spTgt spid="68"/>
                                            </p:tgtEl>
                                            <p:attrNameLst>
                                              <p:attrName>ppt_x</p:attrName>
                                            </p:attrNameLst>
                                          </p:cBhvr>
                                          <p:tavLst>
                                            <p:tav tm="0">
                                              <p:val>
                                                <p:strVal val="#ppt_x"/>
                                              </p:val>
                                            </p:tav>
                                            <p:tav tm="100000">
                                              <p:val>
                                                <p:strVal val="#ppt_x"/>
                                              </p:val>
                                            </p:tav>
                                          </p:tavLst>
                                        </p:anim>
                                        <p:anim calcmode="lin" valueType="num" p14:bounceEnd="80000">
                                          <p:cBhvr additive="base">
                                            <p:cTn id="29" dur="10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645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4" fill="hold" display="0">
                      <p:stCondLst>
                        <p:cond delay="indefinite"/>
                      </p:stCondLst>
                    </p:cTn>
                    <p:tgtEl>
                      <p:spTgt spid="3"/>
                    </p:tgtEl>
                  </p:cMediaNode>
                </p:video>
                <p:seq concurrent="1" nextAc="seek">
                  <p:cTn id="35" restart="whenNotActive" fill="hold" evtFilter="cancelBubble" nodeType="interactiveSeq">
                    <p:stCondLst>
                      <p:cond evt="onClick" delay="0">
                        <p:tgtEl>
                          <p:spTgt spid="3"/>
                        </p:tgtEl>
                      </p:cond>
                    </p:stCondLst>
                    <p:endSync evt="end" delay="0">
                      <p:rtn val="all"/>
                    </p:endSync>
                    <p:childTnLst>
                      <p:par>
                        <p:cTn id="36" fill="hold">
                          <p:stCondLst>
                            <p:cond delay="0"/>
                          </p:stCondLst>
                          <p:childTnLst>
                            <p:par>
                              <p:cTn id="37" fill="hold">
                                <p:stCondLst>
                                  <p:cond delay="0"/>
                                </p:stCondLst>
                                <p:childTnLst>
                                  <p:par>
                                    <p:cTn id="38" presetID="2" presetClass="mediacall" presetSubtype="0" fill="hold" nodeType="clickEffect">
                                      <p:stCondLst>
                                        <p:cond delay="0"/>
                                      </p:stCondLst>
                                      <p:childTnLst>
                                        <p:cmd type="call" cmd="togglePause">
                                          <p:cBhvr>
                                            <p:cTn id="39" dur="1" fill="hold"/>
                                            <p:tgtEl>
                                              <p:spTgt spid="3"/>
                                            </p:tgtEl>
                                          </p:cBhvr>
                                        </p:cmd>
                                      </p:childTnLst>
                                    </p:cTn>
                                  </p:par>
                                </p:childTnLst>
                              </p:cTn>
                            </p:par>
                          </p:childTnLst>
                        </p:cTn>
                      </p:par>
                    </p:childTnLst>
                  </p:cTn>
                  <p:nextCondLst>
                    <p:cond evt="onClick" delay="0">
                      <p:tgtEl>
                        <p:spTgt spid="3"/>
                      </p:tgtEl>
                    </p:cond>
                  </p:nextCondLst>
                </p:seq>
              </p:childTnLst>
            </p:cTn>
          </p:par>
        </p:tnLst>
        <p:bldLst>
          <p:bldP spid="67" grpId="0"/>
          <p:bldP spid="68" grpId="0"/>
          <p:bldP spid="9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90"/>
                                            </p:tgtEl>
                                            <p:attrNameLst>
                                              <p:attrName>style.visibility</p:attrName>
                                            </p:attrNameLst>
                                          </p:cBhvr>
                                          <p:to>
                                            <p:strVal val="visible"/>
                                          </p:to>
                                        </p:set>
                                        <p:anim calcmode="lin" valueType="num">
                                          <p:cBhvr>
                                            <p:cTn id="7" dur="500" fill="hold"/>
                                            <p:tgtEl>
                                              <p:spTgt spid="9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90"/>
                                            </p:tgtEl>
                                            <p:attrNameLst>
                                              <p:attrName>ppt_y</p:attrName>
                                            </p:attrNameLst>
                                          </p:cBhvr>
                                          <p:tavLst>
                                            <p:tav tm="0">
                                              <p:val>
                                                <p:strVal val="#ppt_y"/>
                                              </p:val>
                                            </p:tav>
                                            <p:tav tm="100000">
                                              <p:val>
                                                <p:strVal val="#ppt_y"/>
                                              </p:val>
                                            </p:tav>
                                          </p:tavLst>
                                        </p:anim>
                                        <p:anim calcmode="lin" valueType="num">
                                          <p:cBhvr>
                                            <p:cTn id="9" dur="500" fill="hold"/>
                                            <p:tgtEl>
                                              <p:spTgt spid="9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9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90"/>
                                            </p:tgtEl>
                                          </p:cBhvr>
                                        </p:animEffect>
                                      </p:childTnLst>
                                    </p:cTn>
                                  </p:par>
                                </p:childTnLst>
                              </p:cTn>
                            </p:par>
                            <p:par>
                              <p:cTn id="12" fill="hold">
                                <p:stCondLst>
                                  <p:cond delay="850"/>
                                </p:stCondLst>
                                <p:childTnLst>
                                  <p:par>
                                    <p:cTn id="13" presetID="2" presetClass="entr" presetSubtype="8" fill="hold" nodeType="afterEffect">
                                      <p:stCondLst>
                                        <p:cond delay="0"/>
                                      </p:stCondLst>
                                      <p:childTnLst>
                                        <p:set>
                                          <p:cBhvr>
                                            <p:cTn id="14" dur="1" fill="hold">
                                              <p:stCondLst>
                                                <p:cond delay="0"/>
                                              </p:stCondLst>
                                            </p:cTn>
                                            <p:tgtEl>
                                              <p:spTgt spid="69"/>
                                            </p:tgtEl>
                                            <p:attrNameLst>
                                              <p:attrName>style.visibility</p:attrName>
                                            </p:attrNameLst>
                                          </p:cBhvr>
                                          <p:to>
                                            <p:strVal val="visible"/>
                                          </p:to>
                                        </p:set>
                                        <p:anim calcmode="lin" valueType="num">
                                          <p:cBhvr additive="base">
                                            <p:cTn id="15" dur="1000" fill="hold"/>
                                            <p:tgtEl>
                                              <p:spTgt spid="69"/>
                                            </p:tgtEl>
                                            <p:attrNameLst>
                                              <p:attrName>ppt_x</p:attrName>
                                            </p:attrNameLst>
                                          </p:cBhvr>
                                          <p:tavLst>
                                            <p:tav tm="0">
                                              <p:val>
                                                <p:strVal val="0-#ppt_w/2"/>
                                              </p:val>
                                            </p:tav>
                                            <p:tav tm="100000">
                                              <p:val>
                                                <p:strVal val="#ppt_x"/>
                                              </p:val>
                                            </p:tav>
                                          </p:tavLst>
                                        </p:anim>
                                        <p:anim calcmode="lin" valueType="num">
                                          <p:cBhvr additive="base">
                                            <p:cTn id="16" dur="1000" fill="hold"/>
                                            <p:tgtEl>
                                              <p:spTgt spid="69"/>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67"/>
                                            </p:tgtEl>
                                            <p:attrNameLst>
                                              <p:attrName>style.visibility</p:attrName>
                                            </p:attrNameLst>
                                          </p:cBhvr>
                                          <p:to>
                                            <p:strVal val="visible"/>
                                          </p:to>
                                        </p:set>
                                        <p:anim calcmode="lin" valueType="num">
                                          <p:cBhvr additive="base">
                                            <p:cTn id="19" dur="1000" fill="hold"/>
                                            <p:tgtEl>
                                              <p:spTgt spid="67"/>
                                            </p:tgtEl>
                                            <p:attrNameLst>
                                              <p:attrName>ppt_x</p:attrName>
                                            </p:attrNameLst>
                                          </p:cBhvr>
                                          <p:tavLst>
                                            <p:tav tm="0">
                                              <p:val>
                                                <p:strVal val="0-#ppt_w/2"/>
                                              </p:val>
                                            </p:tav>
                                            <p:tav tm="100000">
                                              <p:val>
                                                <p:strVal val="#ppt_x"/>
                                              </p:val>
                                            </p:tav>
                                          </p:tavLst>
                                        </p:anim>
                                        <p:anim calcmode="lin" valueType="num">
                                          <p:cBhvr additive="base">
                                            <p:cTn id="20" dur="1000" fill="hold"/>
                                            <p:tgtEl>
                                              <p:spTgt spid="67"/>
                                            </p:tgtEl>
                                            <p:attrNameLst>
                                              <p:attrName>ppt_y</p:attrName>
                                            </p:attrNameLst>
                                          </p:cBhvr>
                                          <p:tavLst>
                                            <p:tav tm="0">
                                              <p:val>
                                                <p:strVal val="#ppt_y"/>
                                              </p:val>
                                            </p:tav>
                                            <p:tav tm="100000">
                                              <p:val>
                                                <p:strVal val="#ppt_y"/>
                                              </p:val>
                                            </p:tav>
                                          </p:tavLst>
                                        </p:anim>
                                      </p:childTnLst>
                                    </p:cTn>
                                  </p:par>
                                </p:childTnLst>
                              </p:cTn>
                            </p:par>
                            <p:par>
                              <p:cTn id="21" fill="hold">
                                <p:stCondLst>
                                  <p:cond delay="1850"/>
                                </p:stCondLst>
                                <p:childTnLst>
                                  <p:par>
                                    <p:cTn id="22" presetID="2" presetClass="entr" presetSubtype="4" fill="hold" nodeType="afterEffect">
                                      <p:stCondLst>
                                        <p:cond delay="0"/>
                                      </p:stCondLst>
                                      <p:childTnLst>
                                        <p:set>
                                          <p:cBhvr>
                                            <p:cTn id="23" dur="1" fill="hold">
                                              <p:stCondLst>
                                                <p:cond delay="0"/>
                                              </p:stCondLst>
                                            </p:cTn>
                                            <p:tgtEl>
                                              <p:spTgt spid="80"/>
                                            </p:tgtEl>
                                            <p:attrNameLst>
                                              <p:attrName>style.visibility</p:attrName>
                                            </p:attrNameLst>
                                          </p:cBhvr>
                                          <p:to>
                                            <p:strVal val="visible"/>
                                          </p:to>
                                        </p:set>
                                        <p:anim calcmode="lin" valueType="num">
                                          <p:cBhvr additive="base">
                                            <p:cTn id="24" dur="1000" fill="hold"/>
                                            <p:tgtEl>
                                              <p:spTgt spid="80"/>
                                            </p:tgtEl>
                                            <p:attrNameLst>
                                              <p:attrName>ppt_x</p:attrName>
                                            </p:attrNameLst>
                                          </p:cBhvr>
                                          <p:tavLst>
                                            <p:tav tm="0">
                                              <p:val>
                                                <p:strVal val="#ppt_x"/>
                                              </p:val>
                                            </p:tav>
                                            <p:tav tm="100000">
                                              <p:val>
                                                <p:strVal val="#ppt_x"/>
                                              </p:val>
                                            </p:tav>
                                          </p:tavLst>
                                        </p:anim>
                                        <p:anim calcmode="lin" valueType="num">
                                          <p:cBhvr additive="base">
                                            <p:cTn id="25" dur="1000" fill="hold"/>
                                            <p:tgtEl>
                                              <p:spTgt spid="80"/>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68"/>
                                            </p:tgtEl>
                                            <p:attrNameLst>
                                              <p:attrName>style.visibility</p:attrName>
                                            </p:attrNameLst>
                                          </p:cBhvr>
                                          <p:to>
                                            <p:strVal val="visible"/>
                                          </p:to>
                                        </p:set>
                                        <p:anim calcmode="lin" valueType="num">
                                          <p:cBhvr additive="base">
                                            <p:cTn id="28" dur="1000" fill="hold"/>
                                            <p:tgtEl>
                                              <p:spTgt spid="68"/>
                                            </p:tgtEl>
                                            <p:attrNameLst>
                                              <p:attrName>ppt_x</p:attrName>
                                            </p:attrNameLst>
                                          </p:cBhvr>
                                          <p:tavLst>
                                            <p:tav tm="0">
                                              <p:val>
                                                <p:strVal val="#ppt_x"/>
                                              </p:val>
                                            </p:tav>
                                            <p:tav tm="100000">
                                              <p:val>
                                                <p:strVal val="#ppt_x"/>
                                              </p:val>
                                            </p:tav>
                                          </p:tavLst>
                                        </p:anim>
                                        <p:anim calcmode="lin" valueType="num">
                                          <p:cBhvr additive="base">
                                            <p:cTn id="29" dur="10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645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4" fill="hold" display="0">
                      <p:stCondLst>
                        <p:cond delay="indefinite"/>
                      </p:stCondLst>
                    </p:cTn>
                    <p:tgtEl>
                      <p:spTgt spid="3"/>
                    </p:tgtEl>
                  </p:cMediaNode>
                </p:video>
                <p:seq concurrent="1" nextAc="seek">
                  <p:cTn id="35" restart="whenNotActive" fill="hold" evtFilter="cancelBubble" nodeType="interactiveSeq">
                    <p:stCondLst>
                      <p:cond evt="onClick" delay="0">
                        <p:tgtEl>
                          <p:spTgt spid="3"/>
                        </p:tgtEl>
                      </p:cond>
                    </p:stCondLst>
                    <p:endSync evt="end" delay="0">
                      <p:rtn val="all"/>
                    </p:endSync>
                    <p:childTnLst>
                      <p:par>
                        <p:cTn id="36" fill="hold">
                          <p:stCondLst>
                            <p:cond delay="0"/>
                          </p:stCondLst>
                          <p:childTnLst>
                            <p:par>
                              <p:cTn id="37" fill="hold">
                                <p:stCondLst>
                                  <p:cond delay="0"/>
                                </p:stCondLst>
                                <p:childTnLst>
                                  <p:par>
                                    <p:cTn id="38" presetID="2" presetClass="mediacall" presetSubtype="0" fill="hold" nodeType="clickEffect">
                                      <p:stCondLst>
                                        <p:cond delay="0"/>
                                      </p:stCondLst>
                                      <p:childTnLst>
                                        <p:cmd type="call" cmd="togglePause">
                                          <p:cBhvr>
                                            <p:cTn id="39" dur="1" fill="hold"/>
                                            <p:tgtEl>
                                              <p:spTgt spid="3"/>
                                            </p:tgtEl>
                                          </p:cBhvr>
                                        </p:cmd>
                                      </p:childTnLst>
                                    </p:cTn>
                                  </p:par>
                                </p:childTnLst>
                              </p:cTn>
                            </p:par>
                          </p:childTnLst>
                        </p:cTn>
                      </p:par>
                    </p:childTnLst>
                  </p:cTn>
                  <p:nextCondLst>
                    <p:cond evt="onClick" delay="0">
                      <p:tgtEl>
                        <p:spTgt spid="3"/>
                      </p:tgtEl>
                    </p:cond>
                  </p:nextCondLst>
                </p:seq>
              </p:childTnLst>
            </p:cTn>
          </p:par>
        </p:tnLst>
        <p:bldLst>
          <p:bldP spid="67" grpId="0"/>
          <p:bldP spid="68" grpId="0"/>
          <p:bldP spid="90"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978843-FFF4-4E0D-A4B7-49C55FF85D27}"/>
              </a:ext>
            </a:extLst>
          </p:cNvPr>
          <p:cNvSpPr txBox="1"/>
          <p:nvPr/>
        </p:nvSpPr>
        <p:spPr>
          <a:xfrm>
            <a:off x="203206" y="338671"/>
            <a:ext cx="11785599" cy="1600439"/>
          </a:xfrm>
          <a:prstGeom prst="rect">
            <a:avLst/>
          </a:prstGeom>
          <a:noFill/>
        </p:spPr>
        <p:txBody>
          <a:bodyPr wrap="square" lIns="121914" tIns="60957" rIns="121914" bIns="60957" rtlCol="0">
            <a:spAutoFit/>
          </a:bodyPr>
          <a:lstStyle/>
          <a:p>
            <a:pPr algn="ctr" defTabSz="1219140"/>
            <a:r>
              <a:rPr lang="en-US" sz="4800" b="1" dirty="0" err="1">
                <a:solidFill>
                  <a:srgbClr val="000000"/>
                </a:solidFill>
                <a:latin typeface="Times New Roman" pitchFamily="18" charset="0"/>
                <a:cs typeface="Times New Roman" pitchFamily="18" charset="0"/>
              </a:rPr>
              <a:t>Thứ</a:t>
            </a:r>
            <a:r>
              <a:rPr lang="en-US" sz="4800" b="1" dirty="0">
                <a:solidFill>
                  <a:srgbClr val="000000"/>
                </a:solidFill>
                <a:latin typeface="Times New Roman" pitchFamily="18" charset="0"/>
                <a:cs typeface="Times New Roman" pitchFamily="18" charset="0"/>
              </a:rPr>
              <a:t> </a:t>
            </a:r>
            <a:r>
              <a:rPr lang="en-US" sz="4800" b="1" dirty="0" err="1">
                <a:solidFill>
                  <a:srgbClr val="000000"/>
                </a:solidFill>
                <a:latin typeface="Times New Roman" pitchFamily="18" charset="0"/>
                <a:cs typeface="Times New Roman" pitchFamily="18" charset="0"/>
              </a:rPr>
              <a:t>sáu</a:t>
            </a:r>
            <a:r>
              <a:rPr lang="en-US" sz="4800" b="1" dirty="0">
                <a:solidFill>
                  <a:srgbClr val="000000"/>
                </a:solidFill>
                <a:latin typeface="Times New Roman" pitchFamily="18" charset="0"/>
                <a:cs typeface="Times New Roman" pitchFamily="18" charset="0"/>
              </a:rPr>
              <a:t> </a:t>
            </a:r>
            <a:r>
              <a:rPr lang="en-US" sz="4800" b="1" dirty="0" err="1">
                <a:solidFill>
                  <a:srgbClr val="000000"/>
                </a:solidFill>
                <a:latin typeface="Times New Roman" pitchFamily="18" charset="0"/>
                <a:cs typeface="Times New Roman" pitchFamily="18" charset="0"/>
              </a:rPr>
              <a:t>ngày</a:t>
            </a:r>
            <a:r>
              <a:rPr lang="en-US" sz="4800" b="1" dirty="0">
                <a:solidFill>
                  <a:srgbClr val="000000"/>
                </a:solidFill>
                <a:latin typeface="Times New Roman" pitchFamily="18" charset="0"/>
                <a:cs typeface="Times New Roman" pitchFamily="18" charset="0"/>
              </a:rPr>
              <a:t> </a:t>
            </a:r>
            <a:r>
              <a:rPr lang="vi-VN" sz="4800" b="1" dirty="0">
                <a:solidFill>
                  <a:srgbClr val="000000"/>
                </a:solidFill>
                <a:latin typeface="Times New Roman" pitchFamily="18" charset="0"/>
                <a:cs typeface="Times New Roman" pitchFamily="18" charset="0"/>
              </a:rPr>
              <a:t>31</a:t>
            </a:r>
            <a:r>
              <a:rPr lang="en-US" sz="4800" b="1" dirty="0">
                <a:solidFill>
                  <a:srgbClr val="000000"/>
                </a:solidFill>
                <a:latin typeface="Times New Roman" pitchFamily="18" charset="0"/>
                <a:cs typeface="Times New Roman" pitchFamily="18" charset="0"/>
              </a:rPr>
              <a:t> </a:t>
            </a:r>
            <a:r>
              <a:rPr lang="en-US" sz="4800" b="1" dirty="0" err="1">
                <a:solidFill>
                  <a:srgbClr val="000000"/>
                </a:solidFill>
                <a:latin typeface="Times New Roman" pitchFamily="18" charset="0"/>
                <a:cs typeface="Times New Roman" pitchFamily="18" charset="0"/>
              </a:rPr>
              <a:t>tháng</a:t>
            </a:r>
            <a:r>
              <a:rPr lang="en-US" sz="4800" b="1" dirty="0">
                <a:solidFill>
                  <a:srgbClr val="000000"/>
                </a:solidFill>
                <a:latin typeface="Times New Roman" pitchFamily="18" charset="0"/>
                <a:cs typeface="Times New Roman" pitchFamily="18" charset="0"/>
              </a:rPr>
              <a:t> 10 </a:t>
            </a:r>
            <a:r>
              <a:rPr lang="en-US" sz="4800" b="1" dirty="0" err="1">
                <a:solidFill>
                  <a:srgbClr val="000000"/>
                </a:solidFill>
                <a:latin typeface="Times New Roman" pitchFamily="18" charset="0"/>
                <a:cs typeface="Times New Roman" pitchFamily="18" charset="0"/>
              </a:rPr>
              <a:t>năm</a:t>
            </a:r>
            <a:r>
              <a:rPr lang="en-US" sz="4800" b="1" dirty="0">
                <a:solidFill>
                  <a:srgbClr val="000000"/>
                </a:solidFill>
                <a:latin typeface="Times New Roman" pitchFamily="18" charset="0"/>
                <a:cs typeface="Times New Roman" pitchFamily="18" charset="0"/>
              </a:rPr>
              <a:t> 2025</a:t>
            </a:r>
            <a:endParaRPr lang="vi-VN" sz="4800" b="1" dirty="0">
              <a:solidFill>
                <a:srgbClr val="00B0F0"/>
              </a:solidFill>
              <a:latin typeface="Times New Roman" pitchFamily="18" charset="0"/>
              <a:cs typeface="Times New Roman" pitchFamily="18" charset="0"/>
            </a:endParaRPr>
          </a:p>
          <a:p>
            <a:pPr algn="ctr" defTabSz="1219140"/>
            <a:r>
              <a:rPr lang="en-US" sz="4800" b="1" u="sng" dirty="0" err="1">
                <a:solidFill>
                  <a:prstClr val="black"/>
                </a:solidFill>
                <a:latin typeface="Times New Roman" pitchFamily="18" charset="0"/>
                <a:cs typeface="Times New Roman" pitchFamily="18" charset="0"/>
              </a:rPr>
              <a:t>Toán</a:t>
            </a:r>
            <a:r>
              <a:rPr lang="en-US" sz="4800" b="1" u="sng" dirty="0">
                <a:solidFill>
                  <a:prstClr val="black"/>
                </a:solidFill>
                <a:latin typeface="Times New Roman" pitchFamily="18" charset="0"/>
                <a:cs typeface="Times New Roman" pitchFamily="18" charset="0"/>
              </a:rPr>
              <a:t>:</a:t>
            </a:r>
          </a:p>
        </p:txBody>
      </p:sp>
      <p:sp>
        <p:nvSpPr>
          <p:cNvPr id="4" name="Rectangle 3"/>
          <p:cNvSpPr/>
          <p:nvPr/>
        </p:nvSpPr>
        <p:spPr>
          <a:xfrm>
            <a:off x="1684042" y="1905001"/>
            <a:ext cx="9474288" cy="938712"/>
          </a:xfrm>
          <a:prstGeom prst="rect">
            <a:avLst/>
          </a:prstGeom>
        </p:spPr>
        <p:txBody>
          <a:bodyPr wrap="square" lIns="121914" tIns="60957" rIns="121914" bIns="60957">
            <a:spAutoFit/>
          </a:bodyPr>
          <a:lstStyle/>
          <a:p>
            <a:pPr algn="ctr" defTabSz="1219140"/>
            <a:r>
              <a:rPr lang="en-US" sz="5300" b="1" u="sng" dirty="0" err="1">
                <a:solidFill>
                  <a:srgbClr val="0000CC"/>
                </a:solidFill>
                <a:latin typeface="Times New Roman" pitchFamily="18" charset="0"/>
                <a:cs typeface="Times New Roman" pitchFamily="18" charset="0"/>
              </a:rPr>
              <a:t>Bài</a:t>
            </a:r>
            <a:r>
              <a:rPr lang="en-US" sz="5300" b="1" u="sng" dirty="0">
                <a:solidFill>
                  <a:srgbClr val="0000CC"/>
                </a:solidFill>
                <a:latin typeface="Times New Roman" pitchFamily="18" charset="0"/>
                <a:cs typeface="Times New Roman" pitchFamily="18" charset="0"/>
              </a:rPr>
              <a:t> 19</a:t>
            </a:r>
            <a:r>
              <a:rPr lang="en-US" sz="5300" b="1" dirty="0">
                <a:solidFill>
                  <a:srgbClr val="0000CC"/>
                </a:solidFill>
                <a:latin typeface="Times New Roman" pitchFamily="18" charset="0"/>
                <a:cs typeface="Times New Roman" pitchFamily="18" charset="0"/>
              </a:rPr>
              <a:t>:  </a:t>
            </a:r>
            <a:r>
              <a:rPr lang="en-US" sz="5300" b="1" dirty="0" err="1">
                <a:solidFill>
                  <a:srgbClr val="0000CC"/>
                </a:solidFill>
                <a:latin typeface="Times New Roman" pitchFamily="18" charset="0"/>
                <a:cs typeface="Times New Roman" pitchFamily="18" charset="0"/>
              </a:rPr>
              <a:t>Giây</a:t>
            </a:r>
            <a:r>
              <a:rPr lang="en-US" sz="5300" b="1" dirty="0">
                <a:solidFill>
                  <a:srgbClr val="0000CC"/>
                </a:solidFill>
                <a:latin typeface="Times New Roman" pitchFamily="18" charset="0"/>
                <a:cs typeface="Times New Roman" pitchFamily="18" charset="0"/>
              </a:rPr>
              <a:t> – </a:t>
            </a:r>
            <a:r>
              <a:rPr lang="en-US" sz="5300" b="1" dirty="0" err="1">
                <a:solidFill>
                  <a:srgbClr val="0000CC"/>
                </a:solidFill>
                <a:latin typeface="Times New Roman" pitchFamily="18" charset="0"/>
                <a:cs typeface="Times New Roman" pitchFamily="18" charset="0"/>
              </a:rPr>
              <a:t>Thế</a:t>
            </a:r>
            <a:r>
              <a:rPr lang="en-US" sz="5300" b="1" dirty="0">
                <a:solidFill>
                  <a:srgbClr val="0000CC"/>
                </a:solidFill>
                <a:latin typeface="Times New Roman" pitchFamily="18" charset="0"/>
                <a:cs typeface="Times New Roman" pitchFamily="18" charset="0"/>
              </a:rPr>
              <a:t> </a:t>
            </a:r>
            <a:r>
              <a:rPr lang="en-US" sz="5300" b="1" dirty="0" err="1">
                <a:solidFill>
                  <a:srgbClr val="0000CC"/>
                </a:solidFill>
                <a:latin typeface="Times New Roman" pitchFamily="18" charset="0"/>
                <a:cs typeface="Times New Roman" pitchFamily="18" charset="0"/>
              </a:rPr>
              <a:t>kỉ</a:t>
            </a:r>
            <a:r>
              <a:rPr lang="en-US" sz="5300" b="1" dirty="0">
                <a:solidFill>
                  <a:srgbClr val="0000CC"/>
                </a:solidFill>
                <a:latin typeface="Times New Roman" pitchFamily="18" charset="0"/>
                <a:cs typeface="Times New Roman" pitchFamily="18" charset="0"/>
              </a:rPr>
              <a:t> </a:t>
            </a:r>
            <a:endParaRPr lang="en-US" sz="5900" b="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21191104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Graphic 1">
            <a:extLst>
              <a:ext uri="{FF2B5EF4-FFF2-40B4-BE49-F238E27FC236}">
                <a16:creationId xmlns:a16="http://schemas.microsoft.com/office/drawing/2014/main" id="{14611639-6F3C-E92F-5773-37A9CA6EC08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69933" y="2625157"/>
            <a:ext cx="3657777" cy="3909125"/>
          </a:xfrm>
          <a:prstGeom prst="rect">
            <a:avLst/>
          </a:prstGeom>
        </p:spPr>
      </p:pic>
      <p:pic>
        <p:nvPicPr>
          <p:cNvPr id="8" name="Picture 7">
            <a:extLst>
              <a:ext uri="{FF2B5EF4-FFF2-40B4-BE49-F238E27FC236}">
                <a16:creationId xmlns:a16="http://schemas.microsoft.com/office/drawing/2014/main" id="{EE253388-FDB8-7C32-B670-B7852268FA59}"/>
              </a:ext>
            </a:extLst>
          </p:cNvPr>
          <p:cNvPicPr>
            <a:picLocks noChangeAspect="1"/>
          </p:cNvPicPr>
          <p:nvPr/>
        </p:nvPicPr>
        <p:blipFill>
          <a:blip r:embed="rId4"/>
          <a:stretch>
            <a:fillRect/>
          </a:stretch>
        </p:blipFill>
        <p:spPr>
          <a:xfrm>
            <a:off x="3996896" y="1628970"/>
            <a:ext cx="7090263" cy="1835055"/>
          </a:xfrm>
          <a:prstGeom prst="rect">
            <a:avLst/>
          </a:prstGeom>
        </p:spPr>
      </p:pic>
      <p:pic>
        <p:nvPicPr>
          <p:cNvPr id="9" name="Picture 8">
            <a:extLst>
              <a:ext uri="{FF2B5EF4-FFF2-40B4-BE49-F238E27FC236}">
                <a16:creationId xmlns:a16="http://schemas.microsoft.com/office/drawing/2014/main" id="{21D919DC-DC5F-8A9A-F9E0-863E6311123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99244" y="2576026"/>
            <a:ext cx="1579445" cy="1964076"/>
          </a:xfrm>
          <a:prstGeom prst="rect">
            <a:avLst/>
          </a:prstGeom>
        </p:spPr>
      </p:pic>
      <p:pic>
        <p:nvPicPr>
          <p:cNvPr id="10" name="Picture 9">
            <a:extLst>
              <a:ext uri="{FF2B5EF4-FFF2-40B4-BE49-F238E27FC236}">
                <a16:creationId xmlns:a16="http://schemas.microsoft.com/office/drawing/2014/main" id="{05CB79E4-1E6A-68D0-06D6-7140FCDB08F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274828" y="377511"/>
            <a:ext cx="1699963" cy="2113944"/>
          </a:xfrm>
          <a:prstGeom prst="rect">
            <a:avLst/>
          </a:prstGeom>
        </p:spPr>
      </p:pic>
    </p:spTree>
    <p:extLst>
      <p:ext uri="{BB962C8B-B14F-4D97-AF65-F5344CB8AC3E}">
        <p14:creationId xmlns:p14="http://schemas.microsoft.com/office/powerpoint/2010/main" val="263935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19- Giây, thế kỉ ">
            <a:hlinkClick r:id="" action="ppaction://media"/>
            <a:extLst>
              <a:ext uri="{FF2B5EF4-FFF2-40B4-BE49-F238E27FC236}">
                <a16:creationId xmlns:a16="http://schemas.microsoft.com/office/drawing/2014/main" id="{5AE02FC0-F004-42D6-8182-8BA824D1E61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981136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7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id="{78BC74B0-16FA-F56D-77E1-1825E731AEC2}"/>
              </a:ext>
            </a:extLst>
          </p:cNvPr>
          <p:cNvSpPr/>
          <p:nvPr/>
        </p:nvSpPr>
        <p:spPr>
          <a:xfrm>
            <a:off x="5106831" y="2721967"/>
            <a:ext cx="146819" cy="145619"/>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4" name="TextBox 3">
            <a:extLst>
              <a:ext uri="{FF2B5EF4-FFF2-40B4-BE49-F238E27FC236}">
                <a16:creationId xmlns:a16="http://schemas.microsoft.com/office/drawing/2014/main" id="{7B07FC08-76F9-D3DE-ABBC-576168EA4BCA}"/>
              </a:ext>
            </a:extLst>
          </p:cNvPr>
          <p:cNvSpPr txBox="1"/>
          <p:nvPr/>
        </p:nvSpPr>
        <p:spPr>
          <a:xfrm>
            <a:off x="619125" y="723900"/>
            <a:ext cx="1647825" cy="646331"/>
          </a:xfrm>
          <a:prstGeom prst="rect">
            <a:avLst/>
          </a:prstGeom>
          <a:noFill/>
        </p:spPr>
        <p:txBody>
          <a:bodyPr wrap="square" rtlCol="0">
            <a:spAutoFit/>
          </a:bodyPr>
          <a:lstStyle/>
          <a:p>
            <a:r>
              <a:rPr lang="en-US" sz="3600" dirty="0"/>
              <a:t>a) </a:t>
            </a:r>
            <a:r>
              <a:rPr lang="en-US" sz="3600" dirty="0" err="1"/>
              <a:t>Giây</a:t>
            </a:r>
            <a:endParaRPr lang="en-US" sz="3600" dirty="0"/>
          </a:p>
        </p:txBody>
      </p:sp>
      <p:sp>
        <p:nvSpPr>
          <p:cNvPr id="2" name="Speech Bubble: Rectangle with Corners Rounded 49">
            <a:extLst>
              <a:ext uri="{FF2B5EF4-FFF2-40B4-BE49-F238E27FC236}">
                <a16:creationId xmlns:a16="http://schemas.microsoft.com/office/drawing/2014/main" id="{2607F4CD-3169-687A-77CF-592ED9C107AB}"/>
              </a:ext>
            </a:extLst>
          </p:cNvPr>
          <p:cNvSpPr/>
          <p:nvPr/>
        </p:nvSpPr>
        <p:spPr>
          <a:xfrm flipH="1">
            <a:off x="372096" y="1493685"/>
            <a:ext cx="11447808" cy="1361899"/>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defTabSz="914400" rtl="0" eaLnBrk="0" fontAlgn="base" latinLnBrk="0" hangingPunct="0">
              <a:lnSpc>
                <a:spcPct val="100000"/>
              </a:lnSpc>
              <a:spcBef>
                <a:spcPct val="0"/>
              </a:spcBef>
              <a:spcAft>
                <a:spcPct val="0"/>
              </a:spcAft>
              <a:buClrTx/>
              <a:buSzTx/>
              <a:buFontTx/>
              <a:buNone/>
              <a:tabLst/>
              <a:defRPr/>
            </a:pPr>
            <a:endParaRPr lang="en-US" sz="3600" b="1" dirty="0">
              <a:solidFill>
                <a:prstClr val="black"/>
              </a:solidFill>
              <a:latin typeface="Calibri" panose="020F0502020204030204"/>
            </a:endParaRPr>
          </a:p>
          <a:p>
            <a:pPr marL="0" marR="0" lvl="0" indent="0" defTabSz="914400" rtl="0" eaLnBrk="0" fontAlgn="base" latinLnBrk="0" hangingPunct="0">
              <a:lnSpc>
                <a:spcPct val="100000"/>
              </a:lnSpc>
              <a:spcBef>
                <a:spcPct val="0"/>
              </a:spcBef>
              <a:spcAft>
                <a:spcPct val="0"/>
              </a:spcAft>
              <a:buClrTx/>
              <a:buSzTx/>
              <a:buFontTx/>
              <a:buNone/>
              <a:tabLst/>
              <a:defRPr/>
            </a:pPr>
            <a:r>
              <a:rPr lang="en-US" sz="3600" b="1" dirty="0">
                <a:solidFill>
                  <a:prstClr val="black"/>
                </a:solidFill>
                <a:latin typeface="Calibri" panose="020F0502020204030204"/>
              </a:rPr>
              <a:t>1. Quan </a:t>
            </a:r>
            <a:r>
              <a:rPr lang="en-US" sz="3600" b="1" dirty="0" err="1">
                <a:solidFill>
                  <a:prstClr val="black"/>
                </a:solidFill>
                <a:latin typeface="Calibri" panose="020F0502020204030204"/>
              </a:rPr>
              <a:t>sát</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đồng</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hồ</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khi</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kim</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giây</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đi</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một</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vòng</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thì</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kim</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phút</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chuyển</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động</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như</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thế</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nào</a:t>
            </a:r>
            <a:r>
              <a:rPr lang="en-US" sz="3600" b="1" dirty="0">
                <a:solidFill>
                  <a:prstClr val="black"/>
                </a:solidFill>
                <a:latin typeface="Calibri" panose="020F0502020204030204"/>
              </a:rPr>
              <a: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peech Bubble: Rectangle with Corners Rounded 49">
            <a:extLst>
              <a:ext uri="{FF2B5EF4-FFF2-40B4-BE49-F238E27FC236}">
                <a16:creationId xmlns:a16="http://schemas.microsoft.com/office/drawing/2014/main" id="{20EAB349-A0D8-2BD7-7128-50C25494DEE7}"/>
              </a:ext>
            </a:extLst>
          </p:cNvPr>
          <p:cNvSpPr/>
          <p:nvPr/>
        </p:nvSpPr>
        <p:spPr>
          <a:xfrm flipH="1">
            <a:off x="372096" y="3140765"/>
            <a:ext cx="11712514" cy="1096746"/>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2.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Nêu</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nhận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xét</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về</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mối</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quan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hệ</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giữa</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đơn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vị</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phút</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và</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đơn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vị</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giây</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peech Bubble: Rectangle with Corners Rounded 49">
            <a:extLst>
              <a:ext uri="{FF2B5EF4-FFF2-40B4-BE49-F238E27FC236}">
                <a16:creationId xmlns:a16="http://schemas.microsoft.com/office/drawing/2014/main" id="{EAD197D2-A15E-B969-E186-E0465EE81BAC}"/>
              </a:ext>
            </a:extLst>
          </p:cNvPr>
          <p:cNvSpPr/>
          <p:nvPr/>
        </p:nvSpPr>
        <p:spPr>
          <a:xfrm flipH="1">
            <a:off x="2646067" y="4418139"/>
            <a:ext cx="6899866" cy="1096746"/>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THẢO</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LUẬN NHÓM </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98320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bg/>
                                          </p:spTgt>
                                        </p:tgtEl>
                                        <p:attrNameLst>
                                          <p:attrName>style.visibility</p:attrName>
                                        </p:attrNameLst>
                                      </p:cBhvr>
                                      <p:to>
                                        <p:strVal val="visible"/>
                                      </p:to>
                                    </p:set>
                                    <p:anim calcmode="lin" valueType="num">
                                      <p:cBhvr additive="base">
                                        <p:cTn id="17" dur="500" fill="hold"/>
                                        <p:tgtEl>
                                          <p:spTgt spid="6">
                                            <p:bg/>
                                          </p:spTgt>
                                        </p:tgtEl>
                                        <p:attrNameLst>
                                          <p:attrName>ppt_x</p:attrName>
                                        </p:attrNameLst>
                                      </p:cBhvr>
                                      <p:tavLst>
                                        <p:tav tm="0">
                                          <p:val>
                                            <p:strVal val="#ppt_x"/>
                                          </p:val>
                                        </p:tav>
                                        <p:tav tm="100000">
                                          <p:val>
                                            <p:strVal val="#ppt_x"/>
                                          </p:val>
                                        </p:tav>
                                      </p:tavLst>
                                    </p:anim>
                                    <p:anim calcmode="lin" valueType="num">
                                      <p:cBhvr additive="base">
                                        <p:cTn id="18" dur="500" fill="hold"/>
                                        <p:tgtEl>
                                          <p:spTgt spid="6">
                                            <p:bg/>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 calcmode="lin" valueType="num">
                                      <p:cBhvr additive="base">
                                        <p:cTn id="21"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build="allAtOnce"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E209F1-81B6-7BBB-7E05-4F9EEEFB7E82}"/>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194517A0-2FCE-BF88-AC54-8D82C31614A8}"/>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17290505-454F-942A-705B-88FF21EBC333}"/>
              </a:ext>
            </a:extLst>
          </p:cNvPr>
          <p:cNvSpPr/>
          <p:nvPr/>
        </p:nvSpPr>
        <p:spPr>
          <a:xfrm rot="19795885">
            <a:off x="3017905" y="2186658"/>
            <a:ext cx="1311650" cy="918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Speech Bubble: Rectangle with Corners Rounded 49">
            <a:extLst>
              <a:ext uri="{FF2B5EF4-FFF2-40B4-BE49-F238E27FC236}">
                <a16:creationId xmlns:a16="http://schemas.microsoft.com/office/drawing/2014/main" id="{667079A3-7CE3-9769-DF73-9868B56B323F}"/>
              </a:ext>
            </a:extLst>
          </p:cNvPr>
          <p:cNvSpPr/>
          <p:nvPr/>
        </p:nvSpPr>
        <p:spPr>
          <a:xfrm flipH="1">
            <a:off x="2646067" y="1223400"/>
            <a:ext cx="6899866" cy="2018414"/>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Giây</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là</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một</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đơn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vị</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đo</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thời</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gian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1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phút</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 60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giây</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22134602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F080C0-310F-0DB1-743D-0296CAD52174}"/>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4E127A8-3C0D-5C07-2A16-06EE4D7A2C7E}"/>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id="{F34D2659-9640-E89C-692F-0A8A7BC9FA99}"/>
              </a:ext>
            </a:extLst>
          </p:cNvPr>
          <p:cNvSpPr/>
          <p:nvPr/>
        </p:nvSpPr>
        <p:spPr>
          <a:xfrm>
            <a:off x="5106831" y="2721967"/>
            <a:ext cx="146819" cy="145619"/>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Speech Bubble: Rectangle with Corners Rounded 49">
            <a:extLst>
              <a:ext uri="{FF2B5EF4-FFF2-40B4-BE49-F238E27FC236}">
                <a16:creationId xmlns:a16="http://schemas.microsoft.com/office/drawing/2014/main" id="{C7FB5C65-0580-C74A-0598-2A95CB590135}"/>
              </a:ext>
            </a:extLst>
          </p:cNvPr>
          <p:cNvSpPr/>
          <p:nvPr/>
        </p:nvSpPr>
        <p:spPr>
          <a:xfrm flipH="1">
            <a:off x="372096" y="1493685"/>
            <a:ext cx="11447808" cy="1361899"/>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defTabSz="914400" rtl="0" eaLnBrk="0" fontAlgn="base" latinLnBrk="0" hangingPunct="0">
              <a:lnSpc>
                <a:spcPct val="100000"/>
              </a:lnSpc>
              <a:spcBef>
                <a:spcPct val="0"/>
              </a:spcBef>
              <a:spcAft>
                <a:spcPct val="0"/>
              </a:spcAft>
              <a:buClrTx/>
              <a:buSzTx/>
              <a:buFontTx/>
              <a:buNone/>
              <a:tabLst/>
              <a:defRPr/>
            </a:pPr>
            <a:endParaRPr lang="en-US" sz="3600" b="1" dirty="0">
              <a:solidFill>
                <a:prstClr val="black"/>
              </a:solidFill>
              <a:latin typeface="Calibri" panose="020F0502020204030204"/>
            </a:endParaRPr>
          </a:p>
          <a:p>
            <a:pPr marL="0" marR="0" lvl="0" indent="0" defTabSz="914400" rtl="0" eaLnBrk="0" fontAlgn="base" latinLnBrk="0" hangingPunct="0">
              <a:lnSpc>
                <a:spcPct val="100000"/>
              </a:lnSpc>
              <a:spcBef>
                <a:spcPct val="0"/>
              </a:spcBef>
              <a:spcAft>
                <a:spcPct val="0"/>
              </a:spcAft>
              <a:buClrTx/>
              <a:buSzTx/>
              <a:buFontTx/>
              <a:buNone/>
              <a:tabLst/>
              <a:defRPr/>
            </a:pPr>
            <a:r>
              <a:rPr lang="en-US" sz="3600" b="1" dirty="0">
                <a:solidFill>
                  <a:prstClr val="black"/>
                </a:solidFill>
                <a:latin typeface="Calibri" panose="020F0502020204030204"/>
              </a:rPr>
              <a:t>1. </a:t>
            </a:r>
            <a:r>
              <a:rPr lang="en-US" sz="3600" b="1" dirty="0" err="1">
                <a:solidFill>
                  <a:prstClr val="black"/>
                </a:solidFill>
                <a:latin typeface="Calibri" panose="020F0502020204030204"/>
              </a:rPr>
              <a:t>Thực</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hành</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Xoay</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kim</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phút</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đi</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một</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vòng</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thì</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kim</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giờ</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chuyển</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động</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như</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thế</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nào</a:t>
            </a:r>
            <a:r>
              <a:rPr lang="en-US" sz="3600" b="1" dirty="0">
                <a:solidFill>
                  <a:prstClr val="black"/>
                </a:solidFill>
                <a:latin typeface="Calibri" panose="020F0502020204030204"/>
              </a:rPr>
              <a: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peech Bubble: Rectangle with Corners Rounded 49">
            <a:extLst>
              <a:ext uri="{FF2B5EF4-FFF2-40B4-BE49-F238E27FC236}">
                <a16:creationId xmlns:a16="http://schemas.microsoft.com/office/drawing/2014/main" id="{4FA2804F-73BD-234C-C709-4608E31CC921}"/>
              </a:ext>
            </a:extLst>
          </p:cNvPr>
          <p:cNvSpPr/>
          <p:nvPr/>
        </p:nvSpPr>
        <p:spPr>
          <a:xfrm flipH="1">
            <a:off x="372096" y="3140765"/>
            <a:ext cx="11712514" cy="1096746"/>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2.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Nêu</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nhận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xét</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về</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mối</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quan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hệ</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giữa</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lang="en-US" sz="3600" b="1" dirty="0" err="1">
                <a:solidFill>
                  <a:prstClr val="black"/>
                </a:solidFill>
                <a:latin typeface="Calibri" panose="020F0502020204030204"/>
              </a:rPr>
              <a:t>đơn</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vị</a:t>
            </a:r>
            <a:r>
              <a:rPr lang="en-US" sz="3600" b="1" dirty="0">
                <a:solidFill>
                  <a:prstClr val="black"/>
                </a:solidFill>
                <a:latin typeface="Calibri" panose="020F0502020204030204"/>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phút</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và</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đơn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vị</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giờ</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peech Bubble: Rectangle with Corners Rounded 49">
            <a:extLst>
              <a:ext uri="{FF2B5EF4-FFF2-40B4-BE49-F238E27FC236}">
                <a16:creationId xmlns:a16="http://schemas.microsoft.com/office/drawing/2014/main" id="{E84BFD2D-B06D-FAC8-6C1B-4B649F04AF2B}"/>
              </a:ext>
            </a:extLst>
          </p:cNvPr>
          <p:cNvSpPr/>
          <p:nvPr/>
        </p:nvSpPr>
        <p:spPr>
          <a:xfrm flipH="1">
            <a:off x="2646067" y="4472730"/>
            <a:ext cx="6899866" cy="1096746"/>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THẢO</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LUẬN NHÓM 4</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8278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bg/>
                                          </p:spTgt>
                                        </p:tgtEl>
                                        <p:attrNameLst>
                                          <p:attrName>style.visibility</p:attrName>
                                        </p:attrNameLst>
                                      </p:cBhvr>
                                      <p:to>
                                        <p:strVal val="visible"/>
                                      </p:to>
                                    </p:set>
                                    <p:anim calcmode="lin" valueType="num">
                                      <p:cBhvr additive="base">
                                        <p:cTn id="17" dur="500" fill="hold"/>
                                        <p:tgtEl>
                                          <p:spTgt spid="6">
                                            <p:bg/>
                                          </p:spTgt>
                                        </p:tgtEl>
                                        <p:attrNameLst>
                                          <p:attrName>ppt_x</p:attrName>
                                        </p:attrNameLst>
                                      </p:cBhvr>
                                      <p:tavLst>
                                        <p:tav tm="0">
                                          <p:val>
                                            <p:strVal val="#ppt_x"/>
                                          </p:val>
                                        </p:tav>
                                        <p:tav tm="100000">
                                          <p:val>
                                            <p:strVal val="#ppt_x"/>
                                          </p:val>
                                        </p:tav>
                                      </p:tavLst>
                                    </p:anim>
                                    <p:anim calcmode="lin" valueType="num">
                                      <p:cBhvr additive="base">
                                        <p:cTn id="18" dur="500" fill="hold"/>
                                        <p:tgtEl>
                                          <p:spTgt spid="6">
                                            <p:bg/>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 calcmode="lin" valueType="num">
                                      <p:cBhvr additive="base">
                                        <p:cTn id="21"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build="allAtOnce" animBg="1"/>
    </p:bldLst>
  </p:timing>
</p:sld>
</file>

<file path=ppt/theme/theme1.xml><?xml version="1.0" encoding="utf-8"?>
<a:theme xmlns:a="http://schemas.openxmlformats.org/drawingml/2006/main" name="千图网海量PPT模板www.58pic.com​​">
  <a:themeElements>
    <a:clrScheme name="自定义 1165">
      <a:dk1>
        <a:sysClr val="windowText" lastClr="000000"/>
      </a:dk1>
      <a:lt1>
        <a:sysClr val="window" lastClr="FFFFFF"/>
      </a:lt1>
      <a:dk2>
        <a:srgbClr val="5A6378"/>
      </a:dk2>
      <a:lt2>
        <a:srgbClr val="7F7F7F"/>
      </a:lt2>
      <a:accent1>
        <a:srgbClr val="4FB179"/>
      </a:accent1>
      <a:accent2>
        <a:srgbClr val="CA3A3A"/>
      </a:accent2>
      <a:accent3>
        <a:srgbClr val="4FB179"/>
      </a:accent3>
      <a:accent4>
        <a:srgbClr val="CA3A3A"/>
      </a:accent4>
      <a:accent5>
        <a:srgbClr val="4FB179"/>
      </a:accent5>
      <a:accent6>
        <a:srgbClr val="CA3A3A"/>
      </a:accent6>
      <a:hlink>
        <a:srgbClr val="168BBA"/>
      </a:hlink>
      <a:folHlink>
        <a:srgbClr val="680000"/>
      </a:folHlink>
    </a:clrScheme>
    <a:fontScheme name="ktxqv0nv">
      <a:majorFont>
        <a:latin typeface="庞门正道标题体"/>
        <a:ea typeface="庞门正道标题体"/>
        <a:cs typeface=""/>
      </a:majorFont>
      <a:minorFont>
        <a:latin typeface="庞门正道标题体"/>
        <a:ea typeface="庞门正道标题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模块">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202</TotalTime>
  <Words>745</Words>
  <Application>Microsoft Office PowerPoint</Application>
  <PresentationFormat>Widescreen</PresentationFormat>
  <Paragraphs>105</Paragraphs>
  <Slides>28</Slides>
  <Notes>9</Notes>
  <HiddenSlides>0</HiddenSlides>
  <MMClips>2</MMClips>
  <ScaleCrop>false</ScaleCrop>
  <HeadingPairs>
    <vt:vector size="8" baseType="variant">
      <vt:variant>
        <vt:lpstr>Fonts Used</vt:lpstr>
      </vt:variant>
      <vt:variant>
        <vt:i4>10</vt:i4>
      </vt:variant>
      <vt:variant>
        <vt:lpstr>Theme</vt:lpstr>
      </vt:variant>
      <vt:variant>
        <vt:i4>4</vt:i4>
      </vt:variant>
      <vt:variant>
        <vt:lpstr>Embedded OLE Servers</vt:lpstr>
      </vt:variant>
      <vt:variant>
        <vt:i4>1</vt:i4>
      </vt:variant>
      <vt:variant>
        <vt:lpstr>Slide Titles</vt:lpstr>
      </vt:variant>
      <vt:variant>
        <vt:i4>28</vt:i4>
      </vt:variant>
    </vt:vector>
  </HeadingPairs>
  <TitlesOfParts>
    <vt:vector size="43" baseType="lpstr">
      <vt:lpstr>Arial</vt:lpstr>
      <vt:lpstr>Calibri</vt:lpstr>
      <vt:lpstr>Calibri Light</vt:lpstr>
      <vt:lpstr>Cambria</vt:lpstr>
      <vt:lpstr>Copperplate Gothic Bold</vt:lpstr>
      <vt:lpstr>DejaVu Sans Condensed</vt:lpstr>
      <vt:lpstr>HP001 5 hàng</vt:lpstr>
      <vt:lpstr>Times New Roman</vt:lpstr>
      <vt:lpstr>UTM Cookies</vt:lpstr>
      <vt:lpstr>庞门正道标题体</vt:lpstr>
      <vt:lpstr>千图网海量PPT模板www.58pic.com​​</vt:lpstr>
      <vt:lpstr>Office 主题​​</vt:lpstr>
      <vt:lpstr>1_Office Theme</vt:lpstr>
      <vt:lpstr>Custom Design</vt:lpstr>
      <vt:lpstr>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KIM LOAN</cp:lastModifiedBy>
  <cp:revision>66</cp:revision>
  <dcterms:created xsi:type="dcterms:W3CDTF">2023-08-13T14:57:56Z</dcterms:created>
  <dcterms:modified xsi:type="dcterms:W3CDTF">2025-10-30T13:57:52Z</dcterms:modified>
</cp:coreProperties>
</file>