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9"/>
  </p:notesMasterIdLst>
  <p:sldIdLst>
    <p:sldId id="262" r:id="rId3"/>
    <p:sldId id="265" r:id="rId4"/>
    <p:sldId id="269" r:id="rId5"/>
    <p:sldId id="271" r:id="rId6"/>
    <p:sldId id="264" r:id="rId7"/>
    <p:sldId id="308" r:id="rId8"/>
    <p:sldId id="273" r:id="rId9"/>
    <p:sldId id="259" r:id="rId10"/>
    <p:sldId id="309"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 id="278" r:id="rId27"/>
    <p:sldId id="3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E485-0A2E-4387-A9DC-18B2AAA3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FC9C7-1A27-4C67-A4E2-8E875E2597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26A6-68BF-4D31-B6A4-177181B1E2E3}"/>
              </a:ext>
            </a:extLst>
          </p:cNvPr>
          <p:cNvSpPr>
            <a:spLocks noGrp="1"/>
          </p:cNvSpPr>
          <p:nvPr>
            <p:ph type="dt" sz="half" idx="10"/>
          </p:nvPr>
        </p:nvSpPr>
        <p:spPr/>
        <p:txBody>
          <a:bodyPr/>
          <a:lstStyle/>
          <a:p>
            <a:fld id="{A3C202EA-64BA-4536-92C8-86F8D4670CBB}" type="datetimeFigureOut">
              <a:rPr lang="en-US" smtClean="0"/>
              <a:t>2/4/2026</a:t>
            </a:fld>
            <a:endParaRPr lang="en-US"/>
          </a:p>
        </p:txBody>
      </p:sp>
      <p:sp>
        <p:nvSpPr>
          <p:cNvPr id="5" name="Footer Placeholder 4">
            <a:extLst>
              <a:ext uri="{FF2B5EF4-FFF2-40B4-BE49-F238E27FC236}">
                <a16:creationId xmlns:a16="http://schemas.microsoft.com/office/drawing/2014/main" id="{19B215BA-1996-45CA-A5D0-013C3A47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06EF-BB66-4306-BB1E-40B2E1E4EE4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05226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70DDE7C-4654-4B06-9960-174FD825EAA1}"/>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20"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em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2.png"/><Relationship Id="rId5" Type="http://schemas.openxmlformats.org/officeDocument/2006/relationships/image" Target="../media/image59.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4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sp>
        <p:nvSpPr>
          <p:cNvPr id="2" name="TextBox 1">
            <a:extLst>
              <a:ext uri="{FF2B5EF4-FFF2-40B4-BE49-F238E27FC236}">
                <a16:creationId xmlns:a16="http://schemas.microsoft.com/office/drawing/2014/main" id="{B24E764B-B2C6-4164-9BA1-30A672FF0B93}"/>
              </a:ext>
            </a:extLst>
          </p:cNvPr>
          <p:cNvSpPr txBox="1"/>
          <p:nvPr/>
        </p:nvSpPr>
        <p:spPr>
          <a:xfrm>
            <a:off x="1702191" y="576775"/>
            <a:ext cx="5473728" cy="523220"/>
          </a:xfrm>
          <a:prstGeom prst="rect">
            <a:avLst/>
          </a:prstGeom>
          <a:noFill/>
        </p:spPr>
        <p:txBody>
          <a:bodyPr wrap="square" rtlCol="0">
            <a:spAutoFit/>
          </a:bodyPr>
          <a:lstStyle/>
          <a:p>
            <a:r>
              <a:rPr lang="en-US" sz="2800" b="1" dirty="0" err="1"/>
              <a:t>Thứ</a:t>
            </a:r>
            <a:r>
              <a:rPr lang="en-US" sz="2800" b="1" dirty="0"/>
              <a:t> </a:t>
            </a:r>
            <a:r>
              <a:rPr lang="en-US" sz="2800" b="1" dirty="0" err="1"/>
              <a:t>hai</a:t>
            </a:r>
            <a:r>
              <a:rPr lang="en-US" sz="2800" b="1" dirty="0"/>
              <a:t> </a:t>
            </a:r>
            <a:r>
              <a:rPr lang="en-US" sz="2800" b="1" dirty="0" err="1"/>
              <a:t>ngày</a:t>
            </a:r>
            <a:r>
              <a:rPr lang="en-US" sz="2800" b="1" dirty="0"/>
              <a:t> 20 </a:t>
            </a:r>
            <a:r>
              <a:rPr lang="en-US" sz="2800" b="1" dirty="0" err="1"/>
              <a:t>tháng</a:t>
            </a:r>
            <a:r>
              <a:rPr lang="en-US" sz="2800" b="1" dirty="0"/>
              <a:t> 10 </a:t>
            </a:r>
            <a:r>
              <a:rPr lang="en-US" sz="2800" b="1" dirty="0" err="1"/>
              <a:t>năm</a:t>
            </a:r>
            <a:r>
              <a:rPr lang="en-US" sz="2800" b="1" dirty="0"/>
              <a:t> 2025</a:t>
            </a:r>
          </a:p>
        </p:txBody>
      </p:sp>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4059577" y="1097331"/>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1</a:t>
            </a:r>
          </a:p>
        </p:txBody>
      </p:sp>
      <p:sp>
        <p:nvSpPr>
          <p:cNvPr id="2" name="TextBox 1">
            <a:extLst>
              <a:ext uri="{FF2B5EF4-FFF2-40B4-BE49-F238E27FC236}">
                <a16:creationId xmlns:a16="http://schemas.microsoft.com/office/drawing/2014/main" id="{FF546CBF-4E08-3BAC-E9FE-E3D3E99057AE}"/>
              </a:ext>
            </a:extLst>
          </p:cNvPr>
          <p:cNvSpPr txBox="1"/>
          <p:nvPr/>
        </p:nvSpPr>
        <p:spPr>
          <a:xfrm>
            <a:off x="2996418" y="2912013"/>
            <a:ext cx="6521422" cy="707886"/>
          </a:xfrm>
          <a:prstGeom prst="rect">
            <a:avLst/>
          </a:prstGeom>
          <a:noFill/>
        </p:spPr>
        <p:txBody>
          <a:bodyPr wrap="square" rtlCol="0">
            <a:spAutoFit/>
          </a:bodyPr>
          <a:lstStyle/>
          <a:p>
            <a:r>
              <a:rPr 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30104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07103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em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2" y="1767840"/>
            <a:ext cx="4734558" cy="1602909"/>
            <a:chOff x="1883" y="2287988"/>
            <a:chExt cx="3294616" cy="103596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06943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2"/>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r>
              <a:rPr lang="en-US" sz="2800" b="1" dirty="0">
                <a:solidFill>
                  <a:srgbClr val="FF0000"/>
                </a:solidFill>
                <a:latin typeface="Nunito Black" pitchFamily="2" charset="0"/>
              </a:rPr>
              <a:t>HỘI CHỢ TRAO ĐỔI ĐỒ DÙNG, ĐỒ CHƠI</a:t>
            </a:r>
          </a:p>
        </p:txBody>
      </p:sp>
      <p:sp>
        <p:nvSpPr>
          <p:cNvPr id="22" name="TextBox 21">
            <a:extLst>
              <a:ext uri="{FF2B5EF4-FFF2-40B4-BE49-F238E27FC236}">
                <a16:creationId xmlns:a16="http://schemas.microsoft.com/office/drawing/2014/main" id="{0766C05F-E4E0-EDC2-A5EA-B9D1F60B7803}"/>
              </a:ext>
            </a:extLst>
          </p:cNvPr>
          <p:cNvSpPr txBox="1"/>
          <p:nvPr/>
        </p:nvSpPr>
        <p:spPr>
          <a:xfrm>
            <a:off x="323557" y="805033"/>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Tham</a:t>
            </a:r>
            <a:r>
              <a:rPr lang="en-US" sz="2800" b="1" dirty="0">
                <a:latin typeface="Nunito Black" pitchFamily="2" charset="0"/>
              </a:rPr>
              <a:t> </a:t>
            </a:r>
            <a:r>
              <a:rPr lang="en-US" sz="2800" b="1" dirty="0" err="1">
                <a:latin typeface="Nunito Black" pitchFamily="2" charset="0"/>
              </a:rPr>
              <a:t>gia</a:t>
            </a:r>
            <a:r>
              <a:rPr lang="en-US" sz="2800" b="1" dirty="0">
                <a:latin typeface="Nunito Black" pitchFamily="2" charset="0"/>
              </a:rPr>
              <a:t> </a:t>
            </a:r>
            <a:r>
              <a:rPr lang="en-US" sz="2800" b="1" dirty="0" err="1">
                <a:latin typeface="Nunito Black" pitchFamily="2" charset="0"/>
              </a:rPr>
              <a:t>hội</a:t>
            </a:r>
            <a:r>
              <a:rPr lang="en-US" sz="2800" b="1" dirty="0">
                <a:latin typeface="Nunito Black" pitchFamily="2" charset="0"/>
              </a:rPr>
              <a:t> </a:t>
            </a:r>
            <a:r>
              <a:rPr lang="en-US" sz="2800" b="1" dirty="0" err="1">
                <a:latin typeface="Nunito Black" pitchFamily="2" charset="0"/>
              </a:rPr>
              <a:t>chợ</a:t>
            </a:r>
            <a:r>
              <a:rPr lang="en-US" sz="2800" b="1" dirty="0">
                <a:latin typeface="Nunito Black" pitchFamily="2" charset="0"/>
              </a:rPr>
              <a:t>.</a:t>
            </a:r>
          </a:p>
        </p:txBody>
      </p:sp>
      <p:sp>
        <p:nvSpPr>
          <p:cNvPr id="27" name="TextBox 26">
            <a:extLst>
              <a:ext uri="{FF2B5EF4-FFF2-40B4-BE49-F238E27FC236}">
                <a16:creationId xmlns:a16="http://schemas.microsoft.com/office/drawing/2014/main" id="{18543F8F-E82D-C6FD-AC0C-C81CFBE8397B}"/>
              </a:ext>
            </a:extLst>
          </p:cNvPr>
          <p:cNvSpPr txBox="1"/>
          <p:nvPr/>
        </p:nvSpPr>
        <p:spPr>
          <a:xfrm>
            <a:off x="323557" y="1295229"/>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Trao</a:t>
            </a:r>
            <a:r>
              <a:rPr lang="en-US" sz="2800" b="1" dirty="0">
                <a:latin typeface="Nunito Black" pitchFamily="2" charset="0"/>
              </a:rPr>
              <a:t> </a:t>
            </a:r>
            <a:r>
              <a:rPr lang="en-US" sz="2800" b="1" dirty="0" err="1">
                <a:latin typeface="Nunito Black" pitchFamily="2" charset="0"/>
              </a:rPr>
              <a:t>đổi</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dùng</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chơi</a:t>
            </a:r>
            <a:r>
              <a:rPr lang="en-US" sz="2800" b="1" dirty="0">
                <a:latin typeface="Nunito Black" pitchFamily="2" charset="0"/>
              </a:rPr>
              <a:t> </a:t>
            </a:r>
            <a:r>
              <a:rPr lang="en-US" sz="2800" b="1" dirty="0" err="1">
                <a:latin typeface="Nunito Black" pitchFamily="2" charset="0"/>
              </a:rPr>
              <a:t>với</a:t>
            </a:r>
            <a:r>
              <a:rPr lang="en-US" sz="2800" b="1" dirty="0">
                <a:latin typeface="Nunito Black" pitchFamily="2" charset="0"/>
              </a:rPr>
              <a:t> </a:t>
            </a:r>
            <a:r>
              <a:rPr lang="en-US" sz="2800" b="1" dirty="0" err="1">
                <a:latin typeface="Nunito Black" pitchFamily="2" charset="0"/>
              </a:rPr>
              <a:t>các</a:t>
            </a:r>
            <a:r>
              <a:rPr lang="en-US" sz="2800" b="1" dirty="0">
                <a:latin typeface="Nunito Black" pitchFamily="2" charset="0"/>
              </a:rPr>
              <a:t> </a:t>
            </a:r>
            <a:r>
              <a:rPr lang="en-US" sz="2800" b="1" dirty="0" err="1">
                <a:latin typeface="Nunito Black" pitchFamily="2" charset="0"/>
              </a:rPr>
              <a:t>bạn</a:t>
            </a:r>
            <a:r>
              <a:rPr lang="en-US" sz="2800" b="1" dirty="0">
                <a:latin typeface="Nunito Black" pitchFamily="2" charset="0"/>
              </a:rPr>
              <a:t>.</a:t>
            </a:r>
          </a:p>
        </p:txBody>
      </p:sp>
      <p:pic>
        <p:nvPicPr>
          <p:cNvPr id="3" name="Picture 2"/>
          <p:cNvPicPr>
            <a:picLocks noChangeAspect="1"/>
          </p:cNvPicPr>
          <p:nvPr/>
        </p:nvPicPr>
        <p:blipFill>
          <a:blip r:embed="rId3"/>
          <a:stretch>
            <a:fillRect/>
          </a:stretch>
        </p:blipFill>
        <p:spPr>
          <a:xfrm>
            <a:off x="3540275" y="1818449"/>
            <a:ext cx="7353246" cy="4551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Bỏ túi ngay những món đồ chơi rèn luyện kỹ năng cho bé vừa độc lạ"/>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6500" l="2590" r="95219"/>
                    </a14:imgEffect>
                  </a14:imgLayer>
                </a14:imgProps>
              </a:ext>
              <a:ext uri="{28A0092B-C50C-407E-A947-70E740481C1C}">
                <a14:useLocalDpi xmlns:a14="http://schemas.microsoft.com/office/drawing/2010/main" val="0"/>
              </a:ext>
            </a:extLst>
          </a:blip>
          <a:srcRect/>
          <a:stretch>
            <a:fillRect/>
          </a:stretch>
        </p:blipFill>
        <p:spPr bwMode="auto">
          <a:xfrm>
            <a:off x="-111942" y="5157847"/>
            <a:ext cx="3011896" cy="17999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cửa hàng đồ chơi trẻ em tại Buôn Ma Thuột"/>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800" r="100000"/>
                    </a14:imgEffect>
                  </a14:imgLayer>
                </a14:imgProps>
              </a:ext>
              <a:ext uri="{28A0092B-C50C-407E-A947-70E740481C1C}">
                <a14:useLocalDpi xmlns:a14="http://schemas.microsoft.com/office/drawing/2010/main" val="0"/>
              </a:ext>
            </a:extLst>
          </a:blip>
          <a:srcRect/>
          <a:stretch>
            <a:fillRect/>
          </a:stretch>
        </p:blipFill>
        <p:spPr bwMode="auto">
          <a:xfrm>
            <a:off x="10541726" y="5307511"/>
            <a:ext cx="1650274" cy="165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33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bố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678</Words>
  <Application>Microsoft Office PowerPoint</Application>
  <PresentationFormat>Widescreen</PresentationFormat>
  <Paragraphs>54</Paragraphs>
  <Slides>26</Slides>
  <Notes>4</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微软雅黑</vt:lpstr>
      <vt:lpstr>微软雅黑</vt:lpstr>
      <vt:lpstr>Arial</vt:lpstr>
      <vt:lpstr>Calibri</vt:lpstr>
      <vt:lpstr>Coiny</vt:lpstr>
      <vt:lpstr>Georgia</vt:lpstr>
      <vt:lpstr>Humanst521 BT</vt:lpstr>
      <vt:lpstr>Nunito Black</vt:lpstr>
      <vt:lpstr>Sigmar One</vt:lpstr>
      <vt:lpstr>Times New Roman</vt:lpstr>
      <vt:lpstr>仓耳今楷05-6763 W05</vt:lpstr>
      <vt:lpstr>字魂59号-创粗黑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2022-07-19T06:40:44Z</dcterms:created>
  <dcterms:modified xsi:type="dcterms:W3CDTF">2026-02-04T15:26:47Z</dcterms:modified>
</cp:coreProperties>
</file>