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4" r:id="rId6"/>
    <p:sldId id="257" r:id="rId7"/>
    <p:sldId id="258" r:id="rId8"/>
    <p:sldId id="267" r:id="rId9"/>
    <p:sldId id="260" r:id="rId10"/>
    <p:sldId id="272" r:id="rId11"/>
    <p:sldId id="262" r:id="rId12"/>
    <p:sldId id="261" r:id="rId13"/>
    <p:sldId id="265" r:id="rId14"/>
    <p:sldId id="263" r:id="rId15"/>
    <p:sldId id="264" r:id="rId16"/>
    <p:sldId id="266" r:id="rId17"/>
    <p:sldId id="268" r:id="rId18"/>
    <p:sldId id="269" r:id="rId19"/>
    <p:sldId id="270" r:id="rId20"/>
    <p:sldId id="271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01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06C343-E359-447C-9D20-51B849CFEA47}" v="11" dt="2022-03-21T14:10:47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NG KIEU" userId="ec602210-006a-4648-9b28-6da16798277d" providerId="ADAL" clId="{4BC7F743-D140-4417-BA65-835070098558}"/>
    <pc:docChg chg="undo custSel mod addSld delSld modSld sldOrd">
      <pc:chgData name="LONG KIEU" userId="ec602210-006a-4648-9b28-6da16798277d" providerId="ADAL" clId="{4BC7F743-D140-4417-BA65-835070098558}" dt="2021-10-29T01:40:48.896" v="3671"/>
      <pc:docMkLst>
        <pc:docMk/>
      </pc:docMkLst>
      <pc:sldChg chg="addSp delSp modSp modTransition modAnim">
        <pc:chgData name="LONG KIEU" userId="ec602210-006a-4648-9b28-6da16798277d" providerId="ADAL" clId="{4BC7F743-D140-4417-BA65-835070098558}" dt="2021-10-28T15:07:04.066" v="3622"/>
        <pc:sldMkLst>
          <pc:docMk/>
          <pc:sldMk cId="3552390241" sldId="256"/>
        </pc:sldMkLst>
        <pc:spChg chg="add mod">
          <ac:chgData name="LONG KIEU" userId="ec602210-006a-4648-9b28-6da16798277d" providerId="ADAL" clId="{4BC7F743-D140-4417-BA65-835070098558}" dt="2021-10-28T10:12:09.193" v="113" actId="12788"/>
          <ac:spMkLst>
            <pc:docMk/>
            <pc:sldMk cId="3552390241" sldId="256"/>
            <ac:spMk id="4" creationId="{8A5DA3A7-1BBE-4BDA-9B78-C4D05C51A68C}"/>
          </ac:spMkLst>
        </pc:spChg>
        <pc:spChg chg="add mod">
          <ac:chgData name="LONG KIEU" userId="ec602210-006a-4648-9b28-6da16798277d" providerId="ADAL" clId="{4BC7F743-D140-4417-BA65-835070098558}" dt="2021-10-28T10:12:09.193" v="113" actId="12788"/>
          <ac:spMkLst>
            <pc:docMk/>
            <pc:sldMk cId="3552390241" sldId="256"/>
            <ac:spMk id="5" creationId="{89BA8BD9-3A96-4013-8191-2A6412733BF2}"/>
          </ac:spMkLst>
        </pc:spChg>
        <pc:spChg chg="add del mod">
          <ac:chgData name="LONG KIEU" userId="ec602210-006a-4648-9b28-6da16798277d" providerId="ADAL" clId="{4BC7F743-D140-4417-BA65-835070098558}" dt="2021-10-28T10:55:09.515" v="370"/>
          <ac:spMkLst>
            <pc:docMk/>
            <pc:sldMk cId="3552390241" sldId="256"/>
            <ac:spMk id="6" creationId="{65C65BB6-AEFC-4605-9BEF-955CB0ABC0AD}"/>
          </ac:spMkLst>
        </pc:spChg>
        <pc:spChg chg="add del mod">
          <ac:chgData name="LONG KIEU" userId="ec602210-006a-4648-9b28-6da16798277d" providerId="ADAL" clId="{4BC7F743-D140-4417-BA65-835070098558}" dt="2021-10-28T10:55:09.515" v="370"/>
          <ac:spMkLst>
            <pc:docMk/>
            <pc:sldMk cId="3552390241" sldId="256"/>
            <ac:spMk id="7" creationId="{61D00CA7-F137-43B3-9F87-DA24A7EB771C}"/>
          </ac:spMkLst>
        </pc:spChg>
        <pc:picChg chg="add del mod">
          <ac:chgData name="LONG KIEU" userId="ec602210-006a-4648-9b28-6da16798277d" providerId="ADAL" clId="{4BC7F743-D140-4417-BA65-835070098558}" dt="2021-10-28T10:55:57.337" v="373" actId="931"/>
          <ac:picMkLst>
            <pc:docMk/>
            <pc:sldMk cId="3552390241" sldId="256"/>
            <ac:picMk id="9" creationId="{E8379756-2066-4FAB-94C9-1D2426506CE4}"/>
          </ac:picMkLst>
        </pc:picChg>
        <pc:picChg chg="add del mod">
          <ac:chgData name="LONG KIEU" userId="ec602210-006a-4648-9b28-6da16798277d" providerId="ADAL" clId="{4BC7F743-D140-4417-BA65-835070098558}" dt="2021-10-28T10:57:14.167" v="382" actId="478"/>
          <ac:picMkLst>
            <pc:docMk/>
            <pc:sldMk cId="3552390241" sldId="256"/>
            <ac:picMk id="11" creationId="{A92BAA7E-9FE4-431D-9008-500A2EC99CE1}"/>
          </ac:picMkLst>
        </pc:picChg>
        <pc:picChg chg="add del mod">
          <ac:chgData name="LONG KIEU" userId="ec602210-006a-4648-9b28-6da16798277d" providerId="ADAL" clId="{4BC7F743-D140-4417-BA65-835070098558}" dt="2021-10-28T10:57:13.198" v="381" actId="478"/>
          <ac:picMkLst>
            <pc:docMk/>
            <pc:sldMk cId="3552390241" sldId="256"/>
            <ac:picMk id="13" creationId="{B8D96D36-622F-4A06-B0D4-4BF2DEB35121}"/>
          </ac:picMkLst>
        </pc:picChg>
        <pc:picChg chg="add mod">
          <ac:chgData name="LONG KIEU" userId="ec602210-006a-4648-9b28-6da16798277d" providerId="ADAL" clId="{4BC7F743-D140-4417-BA65-835070098558}" dt="2021-10-28T10:58:07.347" v="385" actId="1076"/>
          <ac:picMkLst>
            <pc:docMk/>
            <pc:sldMk cId="3552390241" sldId="256"/>
            <ac:picMk id="15" creationId="{64B9E9BE-16FE-4182-B9FF-AECF6F7EBA2F}"/>
          </ac:picMkLst>
        </pc:picChg>
        <pc:picChg chg="add mod">
          <ac:chgData name="LONG KIEU" userId="ec602210-006a-4648-9b28-6da16798277d" providerId="ADAL" clId="{4BC7F743-D140-4417-BA65-835070098558}" dt="2021-10-28T10:58:57.084" v="392" actId="1076"/>
          <ac:picMkLst>
            <pc:docMk/>
            <pc:sldMk cId="3552390241" sldId="256"/>
            <ac:picMk id="17" creationId="{E4735F7D-6A71-4C46-AD1B-A1CEF72528AA}"/>
          </ac:picMkLst>
        </pc:picChg>
      </pc:sldChg>
      <pc:sldChg chg="addSp delSp modSp mod modTransition setBg">
        <pc:chgData name="LONG KIEU" userId="ec602210-006a-4648-9b28-6da16798277d" providerId="ADAL" clId="{4BC7F743-D140-4417-BA65-835070098558}" dt="2021-10-28T15:07:04.066" v="3622"/>
        <pc:sldMkLst>
          <pc:docMk/>
          <pc:sldMk cId="1780634372" sldId="257"/>
        </pc:sldMkLst>
        <pc:spChg chg="add mod">
          <ac:chgData name="LONG KIEU" userId="ec602210-006a-4648-9b28-6da16798277d" providerId="ADAL" clId="{4BC7F743-D140-4417-BA65-835070098558}" dt="2021-10-28T10:36:41.374" v="189" actId="122"/>
          <ac:spMkLst>
            <pc:docMk/>
            <pc:sldMk cId="1780634372" sldId="257"/>
            <ac:spMk id="2" creationId="{F93E3D72-F489-473C-9727-9055D87FF5FE}"/>
          </ac:spMkLst>
        </pc:spChg>
        <pc:spChg chg="add del">
          <ac:chgData name="LONG KIEU" userId="ec602210-006a-4648-9b28-6da16798277d" providerId="ADAL" clId="{4BC7F743-D140-4417-BA65-835070098558}" dt="2021-10-28T10:36:22.001" v="179" actId="26606"/>
          <ac:spMkLst>
            <pc:docMk/>
            <pc:sldMk cId="1780634372" sldId="257"/>
            <ac:spMk id="9" creationId="{D4771268-CB57-404A-9271-370EB28F6090}"/>
          </ac:spMkLst>
        </pc:spChg>
        <pc:spChg chg="add">
          <ac:chgData name="LONG KIEU" userId="ec602210-006a-4648-9b28-6da16798277d" providerId="ADAL" clId="{4BC7F743-D140-4417-BA65-835070098558}" dt="2021-10-28T10:36:22.001" v="179" actId="26606"/>
          <ac:spMkLst>
            <pc:docMk/>
            <pc:sldMk cId="1780634372" sldId="257"/>
            <ac:spMk id="14" creationId="{D12DDE76-C203-4047-9998-63900085B5E8}"/>
          </ac:spMkLst>
        </pc:spChg>
        <pc:picChg chg="add mod">
          <ac:chgData name="LONG KIEU" userId="ec602210-006a-4648-9b28-6da16798277d" providerId="ADAL" clId="{4BC7F743-D140-4417-BA65-835070098558}" dt="2021-10-28T10:36:22.001" v="179" actId="26606"/>
          <ac:picMkLst>
            <pc:docMk/>
            <pc:sldMk cId="1780634372" sldId="257"/>
            <ac:picMk id="4" creationId="{AA757A62-5285-4208-B4EC-E6D414E661EE}"/>
          </ac:picMkLst>
        </pc:picChg>
      </pc:sldChg>
      <pc:sldChg chg="addSp delSp modSp add mod modTransition setBg modAnim">
        <pc:chgData name="LONG KIEU" userId="ec602210-006a-4648-9b28-6da16798277d" providerId="ADAL" clId="{4BC7F743-D140-4417-BA65-835070098558}" dt="2021-10-28T15:07:04.066" v="3622"/>
        <pc:sldMkLst>
          <pc:docMk/>
          <pc:sldMk cId="2340261076" sldId="258"/>
        </pc:sldMkLst>
        <pc:spChg chg="add mod">
          <ac:chgData name="LONG KIEU" userId="ec602210-006a-4648-9b28-6da16798277d" providerId="ADAL" clId="{4BC7F743-D140-4417-BA65-835070098558}" dt="2021-10-28T10:44:03.581" v="252" actId="465"/>
          <ac:spMkLst>
            <pc:docMk/>
            <pc:sldMk cId="2340261076" sldId="258"/>
            <ac:spMk id="3" creationId="{F57CE59F-2B1E-4B63-A7EA-EC91F53499D7}"/>
          </ac:spMkLst>
        </pc:spChg>
        <pc:spChg chg="add mod">
          <ac:chgData name="LONG KIEU" userId="ec602210-006a-4648-9b28-6da16798277d" providerId="ADAL" clId="{4BC7F743-D140-4417-BA65-835070098558}" dt="2021-10-28T10:44:29.236" v="254" actId="20577"/>
          <ac:spMkLst>
            <pc:docMk/>
            <pc:sldMk cId="2340261076" sldId="258"/>
            <ac:spMk id="17" creationId="{6195328D-4FB0-428C-8FD9-B65C61302709}"/>
          </ac:spMkLst>
        </pc:spChg>
        <pc:spChg chg="add mod">
          <ac:chgData name="LONG KIEU" userId="ec602210-006a-4648-9b28-6da16798277d" providerId="ADAL" clId="{4BC7F743-D140-4417-BA65-835070098558}" dt="2021-10-28T10:44:37.960" v="256" actId="20577"/>
          <ac:spMkLst>
            <pc:docMk/>
            <pc:sldMk cId="2340261076" sldId="258"/>
            <ac:spMk id="18" creationId="{5C8A5FBF-0A36-492B-94EC-72D9892781B0}"/>
          </ac:spMkLst>
        </pc:spChg>
        <pc:spChg chg="add mod">
          <ac:chgData name="LONG KIEU" userId="ec602210-006a-4648-9b28-6da16798277d" providerId="ADAL" clId="{4BC7F743-D140-4417-BA65-835070098558}" dt="2021-10-28T10:44:47.807" v="259" actId="20577"/>
          <ac:spMkLst>
            <pc:docMk/>
            <pc:sldMk cId="2340261076" sldId="258"/>
            <ac:spMk id="19" creationId="{EEE3D7D0-4C2D-42DB-BC15-E149D67134FD}"/>
          </ac:spMkLst>
        </pc:spChg>
        <pc:spChg chg="add mod">
          <ac:chgData name="LONG KIEU" userId="ec602210-006a-4648-9b28-6da16798277d" providerId="ADAL" clId="{4BC7F743-D140-4417-BA65-835070098558}" dt="2021-10-28T10:45:24.006" v="261" actId="571"/>
          <ac:spMkLst>
            <pc:docMk/>
            <pc:sldMk cId="2340261076" sldId="258"/>
            <ac:spMk id="20" creationId="{E6230E76-ADD4-44F7-B92C-9172949C368A}"/>
          </ac:spMkLst>
        </pc:spChg>
        <pc:spChg chg="add mod">
          <ac:chgData name="LONG KIEU" userId="ec602210-006a-4648-9b28-6da16798277d" providerId="ADAL" clId="{4BC7F743-D140-4417-BA65-835070098558}" dt="2021-10-28T10:45:24.006" v="261" actId="571"/>
          <ac:spMkLst>
            <pc:docMk/>
            <pc:sldMk cId="2340261076" sldId="258"/>
            <ac:spMk id="21" creationId="{50BC42F7-1872-4041-A216-D6BC6D8FF9F3}"/>
          </ac:spMkLst>
        </pc:spChg>
        <pc:spChg chg="add mod">
          <ac:chgData name="LONG KIEU" userId="ec602210-006a-4648-9b28-6da16798277d" providerId="ADAL" clId="{4BC7F743-D140-4417-BA65-835070098558}" dt="2021-10-28T10:45:24.006" v="261" actId="571"/>
          <ac:spMkLst>
            <pc:docMk/>
            <pc:sldMk cId="2340261076" sldId="258"/>
            <ac:spMk id="22" creationId="{A329A342-E401-4082-97F7-FAC847D62D2D}"/>
          </ac:spMkLst>
        </pc:spChg>
        <pc:spChg chg="add mod">
          <ac:chgData name="LONG KIEU" userId="ec602210-006a-4648-9b28-6da16798277d" providerId="ADAL" clId="{4BC7F743-D140-4417-BA65-835070098558}" dt="2021-10-28T10:45:24.006" v="261" actId="571"/>
          <ac:spMkLst>
            <pc:docMk/>
            <pc:sldMk cId="2340261076" sldId="258"/>
            <ac:spMk id="23" creationId="{5D008885-4491-496A-AC2C-D2D25A91EFE0}"/>
          </ac:spMkLst>
        </pc:spChg>
        <pc:spChg chg="add del mod">
          <ac:chgData name="LONG KIEU" userId="ec602210-006a-4648-9b28-6da16798277d" providerId="ADAL" clId="{4BC7F743-D140-4417-BA65-835070098558}" dt="2021-10-28T10:49:07.550" v="291"/>
          <ac:spMkLst>
            <pc:docMk/>
            <pc:sldMk cId="2340261076" sldId="258"/>
            <ac:spMk id="24" creationId="{C24C0C2C-24CD-48F2-96B2-83A1F826459A}"/>
          </ac:spMkLst>
        </pc:spChg>
        <pc:spChg chg="add mod">
          <ac:chgData name="LONG KIEU" userId="ec602210-006a-4648-9b28-6da16798277d" providerId="ADAL" clId="{4BC7F743-D140-4417-BA65-835070098558}" dt="2021-10-28T10:46:55.534" v="272" actId="20577"/>
          <ac:spMkLst>
            <pc:docMk/>
            <pc:sldMk cId="2340261076" sldId="258"/>
            <ac:spMk id="25" creationId="{023F1AA8-7102-4322-9455-6938A180EB44}"/>
          </ac:spMkLst>
        </pc:spChg>
        <pc:spChg chg="add mod">
          <ac:chgData name="LONG KIEU" userId="ec602210-006a-4648-9b28-6da16798277d" providerId="ADAL" clId="{4BC7F743-D140-4417-BA65-835070098558}" dt="2021-10-28T10:47:04.761" v="275" actId="20577"/>
          <ac:spMkLst>
            <pc:docMk/>
            <pc:sldMk cId="2340261076" sldId="258"/>
            <ac:spMk id="26" creationId="{4B58EEBB-2EE2-4702-84E0-9249C47ECC89}"/>
          </ac:spMkLst>
        </pc:spChg>
        <pc:spChg chg="add mod">
          <ac:chgData name="LONG KIEU" userId="ec602210-006a-4648-9b28-6da16798277d" providerId="ADAL" clId="{4BC7F743-D140-4417-BA65-835070098558}" dt="2021-10-28T10:47:14.681" v="277" actId="20577"/>
          <ac:spMkLst>
            <pc:docMk/>
            <pc:sldMk cId="2340261076" sldId="258"/>
            <ac:spMk id="27" creationId="{9174B89A-279A-4F55-AFE9-B6EB441E825F}"/>
          </ac:spMkLst>
        </pc:spChg>
        <pc:spChg chg="add mod">
          <ac:chgData name="LONG KIEU" userId="ec602210-006a-4648-9b28-6da16798277d" providerId="ADAL" clId="{4BC7F743-D140-4417-BA65-835070098558}" dt="2021-10-28T10:47:22.780" v="279" actId="20577"/>
          <ac:spMkLst>
            <pc:docMk/>
            <pc:sldMk cId="2340261076" sldId="258"/>
            <ac:spMk id="28" creationId="{588B3A36-C524-46C9-86E7-F5D0F4B71D23}"/>
          </ac:spMkLst>
        </pc:spChg>
        <pc:spChg chg="add mod">
          <ac:chgData name="LONG KIEU" userId="ec602210-006a-4648-9b28-6da16798277d" providerId="ADAL" clId="{4BC7F743-D140-4417-BA65-835070098558}" dt="2021-10-28T10:47:31.532" v="280" actId="571"/>
          <ac:spMkLst>
            <pc:docMk/>
            <pc:sldMk cId="2340261076" sldId="258"/>
            <ac:spMk id="29" creationId="{D64B9002-2441-4F9E-842B-DA7E4E1836C7}"/>
          </ac:spMkLst>
        </pc:spChg>
        <pc:spChg chg="add mod">
          <ac:chgData name="LONG KIEU" userId="ec602210-006a-4648-9b28-6da16798277d" providerId="ADAL" clId="{4BC7F743-D140-4417-BA65-835070098558}" dt="2021-10-28T10:47:55.390" v="283" actId="20577"/>
          <ac:spMkLst>
            <pc:docMk/>
            <pc:sldMk cId="2340261076" sldId="258"/>
            <ac:spMk id="30" creationId="{18993508-0F0F-4928-BCE0-A513AEF869E7}"/>
          </ac:spMkLst>
        </pc:spChg>
        <pc:spChg chg="add mod">
          <ac:chgData name="LONG KIEU" userId="ec602210-006a-4648-9b28-6da16798277d" providerId="ADAL" clId="{4BC7F743-D140-4417-BA65-835070098558}" dt="2021-10-28T10:47:38.240" v="281" actId="20577"/>
          <ac:spMkLst>
            <pc:docMk/>
            <pc:sldMk cId="2340261076" sldId="258"/>
            <ac:spMk id="31" creationId="{AE4840F0-3B8F-4DAA-BC16-713B47A8F04E}"/>
          </ac:spMkLst>
        </pc:spChg>
        <pc:spChg chg="add mod">
          <ac:chgData name="LONG KIEU" userId="ec602210-006a-4648-9b28-6da16798277d" providerId="ADAL" clId="{4BC7F743-D140-4417-BA65-835070098558}" dt="2021-10-28T10:47:49.074" v="282" actId="20577"/>
          <ac:spMkLst>
            <pc:docMk/>
            <pc:sldMk cId="2340261076" sldId="258"/>
            <ac:spMk id="32" creationId="{2F4A341F-9B36-4E1F-B1E2-1E428170A158}"/>
          </ac:spMkLst>
        </pc:spChg>
        <pc:spChg chg="add mod">
          <ac:chgData name="LONG KIEU" userId="ec602210-006a-4648-9b28-6da16798277d" providerId="ADAL" clId="{4BC7F743-D140-4417-BA65-835070098558}" dt="2021-10-28T10:48:55.059" v="290" actId="20577"/>
          <ac:spMkLst>
            <pc:docMk/>
            <pc:sldMk cId="2340261076" sldId="258"/>
            <ac:spMk id="33" creationId="{BDCFEF53-2905-4B01-9241-3482057F3CE7}"/>
          </ac:spMkLst>
        </pc:spChg>
        <pc:spChg chg="add mod">
          <ac:chgData name="LONG KIEU" userId="ec602210-006a-4648-9b28-6da16798277d" providerId="ADAL" clId="{4BC7F743-D140-4417-BA65-835070098558}" dt="2021-10-28T10:48:15.027" v="284" actId="571"/>
          <ac:spMkLst>
            <pc:docMk/>
            <pc:sldMk cId="2340261076" sldId="258"/>
            <ac:spMk id="34" creationId="{1A9EA4A9-82C3-4094-BAD7-AB3FB9051E41}"/>
          </ac:spMkLst>
        </pc:spChg>
        <pc:spChg chg="add mod">
          <ac:chgData name="LONG KIEU" userId="ec602210-006a-4648-9b28-6da16798277d" providerId="ADAL" clId="{4BC7F743-D140-4417-BA65-835070098558}" dt="2021-10-28T10:48:42.382" v="288" actId="20577"/>
          <ac:spMkLst>
            <pc:docMk/>
            <pc:sldMk cId="2340261076" sldId="258"/>
            <ac:spMk id="35" creationId="{A53B8B7D-3956-4F1C-8E91-BD832BF29DBB}"/>
          </ac:spMkLst>
        </pc:spChg>
        <pc:spChg chg="add mod">
          <ac:chgData name="LONG KIEU" userId="ec602210-006a-4648-9b28-6da16798277d" providerId="ADAL" clId="{4BC7F743-D140-4417-BA65-835070098558}" dt="2021-10-28T10:48:36.010" v="286" actId="20577"/>
          <ac:spMkLst>
            <pc:docMk/>
            <pc:sldMk cId="2340261076" sldId="258"/>
            <ac:spMk id="36" creationId="{AD121E06-73C5-4EB8-B102-B55D1AE75240}"/>
          </ac:spMkLst>
        </pc:spChg>
        <pc:spChg chg="add mod">
          <ac:chgData name="LONG KIEU" userId="ec602210-006a-4648-9b28-6da16798277d" providerId="ADAL" clId="{4BC7F743-D140-4417-BA65-835070098558}" dt="2021-10-28T10:50:09.383" v="307" actId="1038"/>
          <ac:spMkLst>
            <pc:docMk/>
            <pc:sldMk cId="2340261076" sldId="258"/>
            <ac:spMk id="37" creationId="{0CEB1D31-C70B-42B5-93F2-25AB3338422F}"/>
          </ac:spMkLst>
        </pc:spChg>
        <pc:spChg chg="add del mod">
          <ac:chgData name="LONG KIEU" userId="ec602210-006a-4648-9b28-6da16798277d" providerId="ADAL" clId="{4BC7F743-D140-4417-BA65-835070098558}" dt="2021-10-28T10:49:55.537" v="300" actId="478"/>
          <ac:spMkLst>
            <pc:docMk/>
            <pc:sldMk cId="2340261076" sldId="258"/>
            <ac:spMk id="38" creationId="{43BB2ADC-927A-4EB1-A7A1-8A0C5DCDF6D2}"/>
          </ac:spMkLst>
        </pc:spChg>
        <pc:spChg chg="add mod">
          <ac:chgData name="LONG KIEU" userId="ec602210-006a-4648-9b28-6da16798277d" providerId="ADAL" clId="{4BC7F743-D140-4417-BA65-835070098558}" dt="2021-10-28T10:50:37.071" v="314" actId="1036"/>
          <ac:spMkLst>
            <pc:docMk/>
            <pc:sldMk cId="2340261076" sldId="258"/>
            <ac:spMk id="39" creationId="{1518D923-5D7D-40F5-98F9-48619E8E42C8}"/>
          </ac:spMkLst>
        </pc:spChg>
        <pc:spChg chg="add mod">
          <ac:chgData name="LONG KIEU" userId="ec602210-006a-4648-9b28-6da16798277d" providerId="ADAL" clId="{4BC7F743-D140-4417-BA65-835070098558}" dt="2021-10-28T10:51:25.142" v="342" actId="1037"/>
          <ac:spMkLst>
            <pc:docMk/>
            <pc:sldMk cId="2340261076" sldId="258"/>
            <ac:spMk id="40" creationId="{6978857F-4DD1-4AC5-B454-10362CEA5F0E}"/>
          </ac:spMkLst>
        </pc:spChg>
        <pc:spChg chg="add mod">
          <ac:chgData name="LONG KIEU" userId="ec602210-006a-4648-9b28-6da16798277d" providerId="ADAL" clId="{4BC7F743-D140-4417-BA65-835070098558}" dt="2021-10-28T10:51:21.988" v="341" actId="1036"/>
          <ac:spMkLst>
            <pc:docMk/>
            <pc:sldMk cId="2340261076" sldId="258"/>
            <ac:spMk id="41" creationId="{9E38D5AA-6687-44A0-B1AB-8C71FF2FF0C1}"/>
          </ac:spMkLst>
        </pc:spChg>
        <pc:spChg chg="add">
          <ac:chgData name="LONG KIEU" userId="ec602210-006a-4648-9b28-6da16798277d" providerId="ADAL" clId="{4BC7F743-D140-4417-BA65-835070098558}" dt="2021-10-28T10:35:50.037" v="177" actId="26606"/>
          <ac:spMkLst>
            <pc:docMk/>
            <pc:sldMk cId="2340261076" sldId="258"/>
            <ac:spMk id="139" creationId="{6F79B0DD-2C63-4EE5-804F-B8E391FC1E45}"/>
          </ac:spMkLst>
        </pc:spChg>
        <pc:spChg chg="add">
          <ac:chgData name="LONG KIEU" userId="ec602210-006a-4648-9b28-6da16798277d" providerId="ADAL" clId="{4BC7F743-D140-4417-BA65-835070098558}" dt="2021-10-28T10:35:50.037" v="177" actId="26606"/>
          <ac:spMkLst>
            <pc:docMk/>
            <pc:sldMk cId="2340261076" sldId="258"/>
            <ac:spMk id="141" creationId="{627DB8AB-CD55-4C8F-9043-52652B89231A}"/>
          </ac:spMkLst>
        </pc:spChg>
        <pc:spChg chg="add">
          <ac:chgData name="LONG KIEU" userId="ec602210-006a-4648-9b28-6da16798277d" providerId="ADAL" clId="{4BC7F743-D140-4417-BA65-835070098558}" dt="2021-10-28T10:35:50.037" v="177" actId="26606"/>
          <ac:spMkLst>
            <pc:docMk/>
            <pc:sldMk cId="2340261076" sldId="258"/>
            <ac:spMk id="143" creationId="{53059C5A-91CB-4024-9B4E-20082E25C70B}"/>
          </ac:spMkLst>
        </pc:spChg>
        <pc:spChg chg="add">
          <ac:chgData name="LONG KIEU" userId="ec602210-006a-4648-9b28-6da16798277d" providerId="ADAL" clId="{4BC7F743-D140-4417-BA65-835070098558}" dt="2021-10-28T10:35:50.037" v="177" actId="26606"/>
          <ac:spMkLst>
            <pc:docMk/>
            <pc:sldMk cId="2340261076" sldId="258"/>
            <ac:spMk id="145" creationId="{184884BF-A898-4EFF-9504-E13EBE3FF62E}"/>
          </ac:spMkLst>
        </pc:spChg>
        <pc:spChg chg="add">
          <ac:chgData name="LONG KIEU" userId="ec602210-006a-4648-9b28-6da16798277d" providerId="ADAL" clId="{4BC7F743-D140-4417-BA65-835070098558}" dt="2021-10-28T10:35:50.037" v="177" actId="26606"/>
          <ac:spMkLst>
            <pc:docMk/>
            <pc:sldMk cId="2340261076" sldId="258"/>
            <ac:spMk id="147" creationId="{7B32D337-FDA6-4468-ADB1-7038E5FC0BA9}"/>
          </ac:spMkLst>
        </pc:spChg>
        <pc:picChg chg="add mod ord">
          <ac:chgData name="LONG KIEU" userId="ec602210-006a-4648-9b28-6da16798277d" providerId="ADAL" clId="{4BC7F743-D140-4417-BA65-835070098558}" dt="2021-10-28T10:39:33.844" v="201" actId="1076"/>
          <ac:picMkLst>
            <pc:docMk/>
            <pc:sldMk cId="2340261076" sldId="258"/>
            <ac:picMk id="2" creationId="{5CF78B94-0697-4546-AD9F-88E52BF5BEC1}"/>
          </ac:picMkLst>
        </pc:picChg>
        <pc:picChg chg="add del mod">
          <ac:chgData name="LONG KIEU" userId="ec602210-006a-4648-9b28-6da16798277d" providerId="ADAL" clId="{4BC7F743-D140-4417-BA65-835070098558}" dt="2021-10-28T10:38:29.758" v="190" actId="478"/>
          <ac:picMkLst>
            <pc:docMk/>
            <pc:sldMk cId="2340261076" sldId="258"/>
            <ac:picMk id="1026" creationId="{8D0F1D15-8CC4-4DA4-AE68-72201F3CFF74}"/>
          </ac:picMkLst>
        </pc:picChg>
        <pc:picChg chg="add del mod ord">
          <ac:chgData name="LONG KIEU" userId="ec602210-006a-4648-9b28-6da16798277d" providerId="ADAL" clId="{4BC7F743-D140-4417-BA65-835070098558}" dt="2021-10-28T10:41:59.706" v="206" actId="478"/>
          <ac:picMkLst>
            <pc:docMk/>
            <pc:sldMk cId="2340261076" sldId="258"/>
            <ac:picMk id="1028" creationId="{A695A160-8C20-4717-A914-E168EB325483}"/>
          </ac:picMkLst>
        </pc:picChg>
        <pc:picChg chg="add mod">
          <ac:chgData name="LONG KIEU" userId="ec602210-006a-4648-9b28-6da16798277d" providerId="ADAL" clId="{4BC7F743-D140-4417-BA65-835070098558}" dt="2021-10-28T10:39:38.516" v="202" actId="1076"/>
          <ac:picMkLst>
            <pc:docMk/>
            <pc:sldMk cId="2340261076" sldId="258"/>
            <ac:picMk id="1030" creationId="{45B87CBF-499A-43E0-B548-23826E4448DF}"/>
          </ac:picMkLst>
        </pc:picChg>
        <pc:picChg chg="add mod">
          <ac:chgData name="LONG KIEU" userId="ec602210-006a-4648-9b28-6da16798277d" providerId="ADAL" clId="{4BC7F743-D140-4417-BA65-835070098558}" dt="2021-10-28T10:39:18.523" v="198" actId="1076"/>
          <ac:picMkLst>
            <pc:docMk/>
            <pc:sldMk cId="2340261076" sldId="258"/>
            <ac:picMk id="1032" creationId="{598007D9-8F82-48BC-AC0D-419E3C49D3F4}"/>
          </ac:picMkLst>
        </pc:picChg>
        <pc:picChg chg="add mod">
          <ac:chgData name="LONG KIEU" userId="ec602210-006a-4648-9b28-6da16798277d" providerId="ADAL" clId="{4BC7F743-D140-4417-BA65-835070098558}" dt="2021-10-28T10:42:10.358" v="208" actId="1076"/>
          <ac:picMkLst>
            <pc:docMk/>
            <pc:sldMk cId="2340261076" sldId="258"/>
            <ac:picMk id="1034" creationId="{2DBB9139-E45C-4E50-BC69-5B7D48D762E0}"/>
          </ac:picMkLst>
        </pc:picChg>
        <pc:cxnChg chg="add del">
          <ac:chgData name="LONG KIEU" userId="ec602210-006a-4648-9b28-6da16798277d" providerId="ADAL" clId="{4BC7F743-D140-4417-BA65-835070098558}" dt="2021-10-28T10:35:50.037" v="177" actId="26606"/>
          <ac:cxnSpMkLst>
            <pc:docMk/>
            <pc:sldMk cId="2340261076" sldId="258"/>
            <ac:cxnSpMk id="75" creationId="{50DA1EB8-87CF-4588-A1FD-4756F9A28F6B}"/>
          </ac:cxnSpMkLst>
        </pc:cxnChg>
        <pc:cxnChg chg="add del">
          <ac:chgData name="LONG KIEU" userId="ec602210-006a-4648-9b28-6da16798277d" providerId="ADAL" clId="{4BC7F743-D140-4417-BA65-835070098558}" dt="2021-10-28T10:35:50.037" v="177" actId="26606"/>
          <ac:cxnSpMkLst>
            <pc:docMk/>
            <pc:sldMk cId="2340261076" sldId="258"/>
            <ac:cxnSpMk id="77" creationId="{D7A4E378-EA57-47B9-B1EB-58B998F6CFFB}"/>
          </ac:cxnSpMkLst>
        </pc:cxnChg>
        <pc:cxnChg chg="add del">
          <ac:chgData name="LONG KIEU" userId="ec602210-006a-4648-9b28-6da16798277d" providerId="ADAL" clId="{4BC7F743-D140-4417-BA65-835070098558}" dt="2021-10-28T10:35:50.037" v="177" actId="26606"/>
          <ac:cxnSpMkLst>
            <pc:docMk/>
            <pc:sldMk cId="2340261076" sldId="258"/>
            <ac:cxnSpMk id="79" creationId="{D2B31ED6-76F0-425A-9A41-C947AEF9C145}"/>
          </ac:cxnSpMkLst>
        </pc:cxnChg>
      </pc:sldChg>
      <pc:sldChg chg="addSp modSp add modTransition setBg modAnim">
        <pc:chgData name="LONG KIEU" userId="ec602210-006a-4648-9b28-6da16798277d" providerId="ADAL" clId="{4BC7F743-D140-4417-BA65-835070098558}" dt="2021-10-28T15:07:04.066" v="3622"/>
        <pc:sldMkLst>
          <pc:docMk/>
          <pc:sldMk cId="1229443039" sldId="259"/>
        </pc:sldMkLst>
        <pc:spChg chg="add mod">
          <ac:chgData name="LONG KIEU" userId="ec602210-006a-4648-9b28-6da16798277d" providerId="ADAL" clId="{4BC7F743-D140-4417-BA65-835070098558}" dt="2021-10-28T11:02:03.659" v="405" actId="207"/>
          <ac:spMkLst>
            <pc:docMk/>
            <pc:sldMk cId="1229443039" sldId="259"/>
            <ac:spMk id="2" creationId="{93C19F9E-6188-4B3F-9201-7689408016BD}"/>
          </ac:spMkLst>
        </pc:spChg>
        <pc:spChg chg="add mod">
          <ac:chgData name="LONG KIEU" userId="ec602210-006a-4648-9b28-6da16798277d" providerId="ADAL" clId="{4BC7F743-D140-4417-BA65-835070098558}" dt="2021-10-28T11:02:03.659" v="405" actId="207"/>
          <ac:spMkLst>
            <pc:docMk/>
            <pc:sldMk cId="1229443039" sldId="259"/>
            <ac:spMk id="3" creationId="{24FDDF12-9F34-45CA-A810-21FD438FB7CB}"/>
          </ac:spMkLst>
        </pc:spChg>
        <pc:spChg chg="add mod">
          <ac:chgData name="LONG KIEU" userId="ec602210-006a-4648-9b28-6da16798277d" providerId="ADAL" clId="{4BC7F743-D140-4417-BA65-835070098558}" dt="2021-10-28T11:00:29.309" v="401" actId="12788"/>
          <ac:spMkLst>
            <pc:docMk/>
            <pc:sldMk cId="1229443039" sldId="259"/>
            <ac:spMk id="4" creationId="{91151CAB-998A-4FBE-AC23-CCE2F83CD6AC}"/>
          </ac:spMkLst>
        </pc:spChg>
        <pc:spChg chg="add mod">
          <ac:chgData name="LONG KIEU" userId="ec602210-006a-4648-9b28-6da16798277d" providerId="ADAL" clId="{4BC7F743-D140-4417-BA65-835070098558}" dt="2021-10-28T11:02:10.660" v="406" actId="207"/>
          <ac:spMkLst>
            <pc:docMk/>
            <pc:sldMk cId="1229443039" sldId="259"/>
            <ac:spMk id="5" creationId="{9E447490-82C6-4BF0-BEA7-1E24B83DA97E}"/>
          </ac:spMkLst>
        </pc:spChg>
        <pc:spChg chg="add mod">
          <ac:chgData name="LONG KIEU" userId="ec602210-006a-4648-9b28-6da16798277d" providerId="ADAL" clId="{4BC7F743-D140-4417-BA65-835070098558}" dt="2021-10-28T11:02:20.148" v="407" actId="207"/>
          <ac:spMkLst>
            <pc:docMk/>
            <pc:sldMk cId="1229443039" sldId="259"/>
            <ac:spMk id="6" creationId="{E817FE1C-FA7C-42F7-8424-7B0862744974}"/>
          </ac:spMkLst>
        </pc:spChg>
      </pc:sldChg>
      <pc:sldChg chg="addSp delSp modSp add del mod setBg modAnim">
        <pc:chgData name="LONG KIEU" userId="ec602210-006a-4648-9b28-6da16798277d" providerId="ADAL" clId="{4BC7F743-D140-4417-BA65-835070098558}" dt="2021-10-28T11:05:15.461" v="421" actId="2696"/>
        <pc:sldMkLst>
          <pc:docMk/>
          <pc:sldMk cId="975541031" sldId="260"/>
        </pc:sldMkLst>
        <pc:spChg chg="add del">
          <ac:chgData name="LONG KIEU" userId="ec602210-006a-4648-9b28-6da16798277d" providerId="ADAL" clId="{4BC7F743-D140-4417-BA65-835070098558}" dt="2021-10-28T11:03:42.264" v="410"/>
          <ac:spMkLst>
            <pc:docMk/>
            <pc:sldMk cId="975541031" sldId="260"/>
            <ac:spMk id="2" creationId="{2F9D45A9-80F4-4000-A7A6-15213ACADF05}"/>
          </ac:spMkLst>
        </pc:spChg>
        <pc:spChg chg="add del">
          <ac:chgData name="LONG KIEU" userId="ec602210-006a-4648-9b28-6da16798277d" providerId="ADAL" clId="{4BC7F743-D140-4417-BA65-835070098558}" dt="2021-10-28T11:03:53.263" v="412" actId="478"/>
          <ac:spMkLst>
            <pc:docMk/>
            <pc:sldMk cId="975541031" sldId="260"/>
            <ac:spMk id="3" creationId="{D0C976EE-9B91-4DDA-805D-56690E284933}"/>
          </ac:spMkLst>
        </pc:spChg>
        <pc:spChg chg="add del">
          <ac:chgData name="LONG KIEU" userId="ec602210-006a-4648-9b28-6da16798277d" providerId="ADAL" clId="{4BC7F743-D140-4417-BA65-835070098558}" dt="2021-10-28T11:04:31.903" v="415" actId="26606"/>
          <ac:spMkLst>
            <pc:docMk/>
            <pc:sldMk cId="975541031" sldId="260"/>
            <ac:spMk id="9" creationId="{2B566528-1B12-4246-9431-5C2D7D081168}"/>
          </ac:spMkLst>
        </pc:spChg>
        <pc:spChg chg="add del">
          <ac:chgData name="LONG KIEU" userId="ec602210-006a-4648-9b28-6da16798277d" providerId="ADAL" clId="{4BC7F743-D140-4417-BA65-835070098558}" dt="2021-10-28T11:04:31.903" v="415" actId="26606"/>
          <ac:spMkLst>
            <pc:docMk/>
            <pc:sldMk cId="975541031" sldId="260"/>
            <ac:spMk id="11" creationId="{2E80C965-DB6D-4F81-9E9E-B027384D0BD6}"/>
          </ac:spMkLst>
        </pc:spChg>
        <pc:spChg chg="add del">
          <ac:chgData name="LONG KIEU" userId="ec602210-006a-4648-9b28-6da16798277d" providerId="ADAL" clId="{4BC7F743-D140-4417-BA65-835070098558}" dt="2021-10-28T11:04:31.903" v="415" actId="26606"/>
          <ac:spMkLst>
            <pc:docMk/>
            <pc:sldMk cId="975541031" sldId="260"/>
            <ac:spMk id="13" creationId="{A580F890-B085-4E95-96AA-55AEBEC5CE6E}"/>
          </ac:spMkLst>
        </pc:spChg>
        <pc:spChg chg="add del">
          <ac:chgData name="LONG KIEU" userId="ec602210-006a-4648-9b28-6da16798277d" providerId="ADAL" clId="{4BC7F743-D140-4417-BA65-835070098558}" dt="2021-10-28T11:04:31.903" v="415" actId="26606"/>
          <ac:spMkLst>
            <pc:docMk/>
            <pc:sldMk cId="975541031" sldId="260"/>
            <ac:spMk id="15" creationId="{D3F51FEB-38FB-4F6C-9F7B-2F2AFAB65463}"/>
          </ac:spMkLst>
        </pc:spChg>
        <pc:spChg chg="add del">
          <ac:chgData name="LONG KIEU" userId="ec602210-006a-4648-9b28-6da16798277d" providerId="ADAL" clId="{4BC7F743-D140-4417-BA65-835070098558}" dt="2021-10-28T11:04:31.903" v="415" actId="26606"/>
          <ac:spMkLst>
            <pc:docMk/>
            <pc:sldMk cId="975541031" sldId="260"/>
            <ac:spMk id="17" creationId="{1E547BA6-BAE0-43BB-A7CA-60F69CE252F0}"/>
          </ac:spMkLst>
        </pc:spChg>
        <pc:spChg chg="add del">
          <ac:chgData name="LONG KIEU" userId="ec602210-006a-4648-9b28-6da16798277d" providerId="ADAL" clId="{4BC7F743-D140-4417-BA65-835070098558}" dt="2021-10-28T11:04:40.914" v="417" actId="26606"/>
          <ac:spMkLst>
            <pc:docMk/>
            <pc:sldMk cId="975541031" sldId="260"/>
            <ac:spMk id="19" creationId="{C3862298-AF85-4572-BED3-52E573EBD410}"/>
          </ac:spMkLst>
        </pc:spChg>
        <pc:spChg chg="add del">
          <ac:chgData name="LONG KIEU" userId="ec602210-006a-4648-9b28-6da16798277d" providerId="ADAL" clId="{4BC7F743-D140-4417-BA65-835070098558}" dt="2021-10-28T11:04:40.914" v="417" actId="26606"/>
          <ac:spMkLst>
            <pc:docMk/>
            <pc:sldMk cId="975541031" sldId="260"/>
            <ac:spMk id="20" creationId="{03E485DD-0C12-45BC-A361-28152A03BB93}"/>
          </ac:spMkLst>
        </pc:spChg>
        <pc:spChg chg="add del">
          <ac:chgData name="LONG KIEU" userId="ec602210-006a-4648-9b28-6da16798277d" providerId="ADAL" clId="{4BC7F743-D140-4417-BA65-835070098558}" dt="2021-10-28T11:04:40.914" v="417" actId="26606"/>
          <ac:spMkLst>
            <pc:docMk/>
            <pc:sldMk cId="975541031" sldId="260"/>
            <ac:spMk id="21" creationId="{6D6B998F-CA62-4EE6-B7E7-046377D4F7EF}"/>
          </ac:spMkLst>
        </pc:spChg>
        <pc:picChg chg="add del mod">
          <ac:chgData name="LONG KIEU" userId="ec602210-006a-4648-9b28-6da16798277d" providerId="ADAL" clId="{4BC7F743-D140-4417-BA65-835070098558}" dt="2021-10-28T11:05:11.125" v="420"/>
          <ac:picMkLst>
            <pc:docMk/>
            <pc:sldMk cId="975541031" sldId="260"/>
            <ac:picMk id="4" creationId="{AFE11F97-FEBD-4A5E-B039-47BCE0E3DEDC}"/>
          </ac:picMkLst>
        </pc:picChg>
        <pc:cxnChg chg="add">
          <ac:chgData name="LONG KIEU" userId="ec602210-006a-4648-9b28-6da16798277d" providerId="ADAL" clId="{4BC7F743-D140-4417-BA65-835070098558}" dt="2021-10-28T11:04:40.921" v="418" actId="26606"/>
          <ac:cxnSpMkLst>
            <pc:docMk/>
            <pc:sldMk cId="975541031" sldId="260"/>
            <ac:cxnSpMk id="23" creationId="{22F6364A-B358-4BEE-B158-0734D2C938D4}"/>
          </ac:cxnSpMkLst>
        </pc:cxnChg>
      </pc:sldChg>
      <pc:sldChg chg="addSp modSp add modTransition modAnim">
        <pc:chgData name="LONG KIEU" userId="ec602210-006a-4648-9b28-6da16798277d" providerId="ADAL" clId="{4BC7F743-D140-4417-BA65-835070098558}" dt="2021-10-28T15:07:04.066" v="3622"/>
        <pc:sldMkLst>
          <pc:docMk/>
          <pc:sldMk cId="4129033231" sldId="260"/>
        </pc:sldMkLst>
        <pc:spChg chg="add mod">
          <ac:chgData name="LONG KIEU" userId="ec602210-006a-4648-9b28-6da16798277d" providerId="ADAL" clId="{4BC7F743-D140-4417-BA65-835070098558}" dt="2021-10-28T11:08:08.016" v="482" actId="1076"/>
          <ac:spMkLst>
            <pc:docMk/>
            <pc:sldMk cId="4129033231" sldId="260"/>
            <ac:spMk id="10" creationId="{AFCD3A19-FF33-470D-A021-35497A754967}"/>
          </ac:spMkLst>
        </pc:spChg>
        <pc:spChg chg="add mod">
          <ac:chgData name="LONG KIEU" userId="ec602210-006a-4648-9b28-6da16798277d" providerId="ADAL" clId="{4BC7F743-D140-4417-BA65-835070098558}" dt="2021-10-28T11:08:29.221" v="499" actId="20577"/>
          <ac:spMkLst>
            <pc:docMk/>
            <pc:sldMk cId="4129033231" sldId="260"/>
            <ac:spMk id="11" creationId="{AA47BC2E-CA30-46C4-88E4-C1F57BC12552}"/>
          </ac:spMkLst>
        </pc:spChg>
        <pc:spChg chg="add mod">
          <ac:chgData name="LONG KIEU" userId="ec602210-006a-4648-9b28-6da16798277d" providerId="ADAL" clId="{4BC7F743-D140-4417-BA65-835070098558}" dt="2021-10-28T11:09:41.583" v="523" actId="207"/>
          <ac:spMkLst>
            <pc:docMk/>
            <pc:sldMk cId="4129033231" sldId="260"/>
            <ac:spMk id="12" creationId="{7F3D062E-F475-4FB9-9238-AC3B910C3AAA}"/>
          </ac:spMkLst>
        </pc:spChg>
        <pc:picChg chg="add mod">
          <ac:chgData name="LONG KIEU" userId="ec602210-006a-4648-9b28-6da16798277d" providerId="ADAL" clId="{4BC7F743-D140-4417-BA65-835070098558}" dt="2021-10-28T11:05:56.152" v="430" actId="1076"/>
          <ac:picMkLst>
            <pc:docMk/>
            <pc:sldMk cId="4129033231" sldId="260"/>
            <ac:picMk id="2" creationId="{6AA8499F-9858-4E25-B724-02B920EF4666}"/>
          </ac:picMkLst>
        </pc:picChg>
        <pc:cxnChg chg="add mod">
          <ac:chgData name="LONG KIEU" userId="ec602210-006a-4648-9b28-6da16798277d" providerId="ADAL" clId="{4BC7F743-D140-4417-BA65-835070098558}" dt="2021-10-28T11:08:15.012" v="483" actId="208"/>
          <ac:cxnSpMkLst>
            <pc:docMk/>
            <pc:sldMk cId="4129033231" sldId="260"/>
            <ac:cxnSpMk id="4" creationId="{F9AF3AAB-BBF0-4D17-8366-E39A45FB6BF5}"/>
          </ac:cxnSpMkLst>
        </pc:cxnChg>
        <pc:cxnChg chg="add mod">
          <ac:chgData name="LONG KIEU" userId="ec602210-006a-4648-9b28-6da16798277d" providerId="ADAL" clId="{4BC7F743-D140-4417-BA65-835070098558}" dt="2021-10-28T11:08:15.012" v="483" actId="208"/>
          <ac:cxnSpMkLst>
            <pc:docMk/>
            <pc:sldMk cId="4129033231" sldId="260"/>
            <ac:cxnSpMk id="5" creationId="{6A162ACC-5327-48B6-A1B1-98CDAF51DC07}"/>
          </ac:cxnSpMkLst>
        </pc:cxnChg>
        <pc:cxnChg chg="add mod">
          <ac:chgData name="LONG KIEU" userId="ec602210-006a-4648-9b28-6da16798277d" providerId="ADAL" clId="{4BC7F743-D140-4417-BA65-835070098558}" dt="2021-10-28T11:08:38.997" v="502" actId="14100"/>
          <ac:cxnSpMkLst>
            <pc:docMk/>
            <pc:sldMk cId="4129033231" sldId="260"/>
            <ac:cxnSpMk id="8" creationId="{8B629A28-E0D9-4EE9-84E9-21AF6FB161B0}"/>
          </ac:cxnSpMkLst>
        </pc:cxnChg>
      </pc:sldChg>
      <pc:sldChg chg="addSp delSp modSp add modTransition delAnim modAnim">
        <pc:chgData name="LONG KIEU" userId="ec602210-006a-4648-9b28-6da16798277d" providerId="ADAL" clId="{4BC7F743-D140-4417-BA65-835070098558}" dt="2021-10-28T15:07:04.066" v="3622"/>
        <pc:sldMkLst>
          <pc:docMk/>
          <pc:sldMk cId="3549865815" sldId="261"/>
        </pc:sldMkLst>
        <pc:spChg chg="add mod">
          <ac:chgData name="LONG KIEU" userId="ec602210-006a-4648-9b28-6da16798277d" providerId="ADAL" clId="{4BC7F743-D140-4417-BA65-835070098558}" dt="2021-10-28T12:26:28.033" v="837" actId="1035"/>
          <ac:spMkLst>
            <pc:docMk/>
            <pc:sldMk cId="3549865815" sldId="261"/>
            <ac:spMk id="18" creationId="{D929CB5C-B1DE-455F-A01D-8C2F141B971D}"/>
          </ac:spMkLst>
        </pc:spChg>
        <pc:spChg chg="add mod">
          <ac:chgData name="LONG KIEU" userId="ec602210-006a-4648-9b28-6da16798277d" providerId="ADAL" clId="{4BC7F743-D140-4417-BA65-835070098558}" dt="2021-10-28T12:26:28.033" v="837" actId="1035"/>
          <ac:spMkLst>
            <pc:docMk/>
            <pc:sldMk cId="3549865815" sldId="261"/>
            <ac:spMk id="19" creationId="{9EBE2CDD-1917-44EA-82A3-76D6D723260A}"/>
          </ac:spMkLst>
        </pc:spChg>
        <pc:spChg chg="add mod">
          <ac:chgData name="LONG KIEU" userId="ec602210-006a-4648-9b28-6da16798277d" providerId="ADAL" clId="{4BC7F743-D140-4417-BA65-835070098558}" dt="2021-10-28T12:26:28.033" v="837" actId="1035"/>
          <ac:spMkLst>
            <pc:docMk/>
            <pc:sldMk cId="3549865815" sldId="261"/>
            <ac:spMk id="20" creationId="{BFA5CBD3-27F6-4AAC-86EC-63544F827B73}"/>
          </ac:spMkLst>
        </pc:spChg>
        <pc:spChg chg="add mod">
          <ac:chgData name="LONG KIEU" userId="ec602210-006a-4648-9b28-6da16798277d" providerId="ADAL" clId="{4BC7F743-D140-4417-BA65-835070098558}" dt="2021-10-28T12:26:28.033" v="837" actId="1035"/>
          <ac:spMkLst>
            <pc:docMk/>
            <pc:sldMk cId="3549865815" sldId="261"/>
            <ac:spMk id="21" creationId="{5A5EC38A-78F2-4132-86BA-7AB517E6DFF8}"/>
          </ac:spMkLst>
        </pc:spChg>
        <pc:spChg chg="ord">
          <ac:chgData name="LONG KIEU" userId="ec602210-006a-4648-9b28-6da16798277d" providerId="ADAL" clId="{4BC7F743-D140-4417-BA65-835070098558}" dt="2021-10-28T12:29:03.666" v="849" actId="167"/>
          <ac:spMkLst>
            <pc:docMk/>
            <pc:sldMk cId="3549865815" sldId="261"/>
            <ac:spMk id="24" creationId="{E684F4DD-F8B7-4723-B1CF-41E08AAFC497}"/>
          </ac:spMkLst>
        </pc:spChg>
        <pc:spChg chg="add mod">
          <ac:chgData name="LONG KIEU" userId="ec602210-006a-4648-9b28-6da16798277d" providerId="ADAL" clId="{4BC7F743-D140-4417-BA65-835070098558}" dt="2021-10-28T12:26:28.033" v="837" actId="1035"/>
          <ac:spMkLst>
            <pc:docMk/>
            <pc:sldMk cId="3549865815" sldId="261"/>
            <ac:spMk id="28" creationId="{4E95E36A-569C-4D30-8492-330D7D957A4B}"/>
          </ac:spMkLst>
        </pc:spChg>
        <pc:spChg chg="add mod">
          <ac:chgData name="LONG KIEU" userId="ec602210-006a-4648-9b28-6da16798277d" providerId="ADAL" clId="{4BC7F743-D140-4417-BA65-835070098558}" dt="2021-10-28T12:26:34.384" v="838" actId="1076"/>
          <ac:spMkLst>
            <pc:docMk/>
            <pc:sldMk cId="3549865815" sldId="261"/>
            <ac:spMk id="29" creationId="{3AD10BE9-D90D-46EA-98A6-4EDA294CAEF1}"/>
          </ac:spMkLst>
        </pc:spChg>
        <pc:spChg chg="add mod">
          <ac:chgData name="LONG KIEU" userId="ec602210-006a-4648-9b28-6da16798277d" providerId="ADAL" clId="{4BC7F743-D140-4417-BA65-835070098558}" dt="2021-10-28T12:26:28.033" v="837" actId="1035"/>
          <ac:spMkLst>
            <pc:docMk/>
            <pc:sldMk cId="3549865815" sldId="261"/>
            <ac:spMk id="31" creationId="{D56E9AFE-E48A-45F0-84B5-8F5D7679880A}"/>
          </ac:spMkLst>
        </pc:spChg>
        <pc:spChg chg="add mod">
          <ac:chgData name="LONG KIEU" userId="ec602210-006a-4648-9b28-6da16798277d" providerId="ADAL" clId="{4BC7F743-D140-4417-BA65-835070098558}" dt="2021-10-28T12:26:28.033" v="837" actId="1035"/>
          <ac:spMkLst>
            <pc:docMk/>
            <pc:sldMk cId="3549865815" sldId="261"/>
            <ac:spMk id="32" creationId="{460D8BB2-D3D2-48ED-A685-6C4FEB41692E}"/>
          </ac:spMkLst>
        </pc:spChg>
        <pc:spChg chg="add mod">
          <ac:chgData name="LONG KIEU" userId="ec602210-006a-4648-9b28-6da16798277d" providerId="ADAL" clId="{4BC7F743-D140-4417-BA65-835070098558}" dt="2021-10-28T12:26:28.033" v="837" actId="1035"/>
          <ac:spMkLst>
            <pc:docMk/>
            <pc:sldMk cId="3549865815" sldId="261"/>
            <ac:spMk id="33" creationId="{A0A8FB9A-FE37-4A26-8C11-F7574E6CDCEA}"/>
          </ac:spMkLst>
        </pc:spChg>
        <pc:spChg chg="add mod">
          <ac:chgData name="LONG KIEU" userId="ec602210-006a-4648-9b28-6da16798277d" providerId="ADAL" clId="{4BC7F743-D140-4417-BA65-835070098558}" dt="2021-10-28T12:26:28.033" v="837" actId="1035"/>
          <ac:spMkLst>
            <pc:docMk/>
            <pc:sldMk cId="3549865815" sldId="261"/>
            <ac:spMk id="34" creationId="{49E6269C-AB64-41D1-84A1-D291A3014811}"/>
          </ac:spMkLst>
        </pc:spChg>
        <pc:spChg chg="add mod">
          <ac:chgData name="LONG KIEU" userId="ec602210-006a-4648-9b28-6da16798277d" providerId="ADAL" clId="{4BC7F743-D140-4417-BA65-835070098558}" dt="2021-10-28T12:26:28.033" v="837" actId="1035"/>
          <ac:spMkLst>
            <pc:docMk/>
            <pc:sldMk cId="3549865815" sldId="261"/>
            <ac:spMk id="35" creationId="{DA821D31-2B63-4A76-8753-94A454E57461}"/>
          </ac:spMkLst>
        </pc:spChg>
        <pc:spChg chg="add mod">
          <ac:chgData name="LONG KIEU" userId="ec602210-006a-4648-9b28-6da16798277d" providerId="ADAL" clId="{4BC7F743-D140-4417-BA65-835070098558}" dt="2021-10-28T12:26:28.033" v="837" actId="1035"/>
          <ac:spMkLst>
            <pc:docMk/>
            <pc:sldMk cId="3549865815" sldId="261"/>
            <ac:spMk id="36" creationId="{F918EE3E-3100-45C1-8293-F8E67F57B084}"/>
          </ac:spMkLst>
        </pc:spChg>
        <pc:spChg chg="add mod">
          <ac:chgData name="LONG KIEU" userId="ec602210-006a-4648-9b28-6da16798277d" providerId="ADAL" clId="{4BC7F743-D140-4417-BA65-835070098558}" dt="2021-10-28T12:26:28.033" v="837" actId="1035"/>
          <ac:spMkLst>
            <pc:docMk/>
            <pc:sldMk cId="3549865815" sldId="261"/>
            <ac:spMk id="37" creationId="{2D530FAE-2252-4FF7-8A38-9E897CCEC7EE}"/>
          </ac:spMkLst>
        </pc:spChg>
        <pc:spChg chg="add mod">
          <ac:chgData name="LONG KIEU" userId="ec602210-006a-4648-9b28-6da16798277d" providerId="ADAL" clId="{4BC7F743-D140-4417-BA65-835070098558}" dt="2021-10-28T12:26:28.033" v="837" actId="1035"/>
          <ac:spMkLst>
            <pc:docMk/>
            <pc:sldMk cId="3549865815" sldId="261"/>
            <ac:spMk id="38" creationId="{916E41ED-98DC-49F5-8C3C-9EE65A4D1985}"/>
          </ac:spMkLst>
        </pc:spChg>
        <pc:spChg chg="add mod">
          <ac:chgData name="LONG KIEU" userId="ec602210-006a-4648-9b28-6da16798277d" providerId="ADAL" clId="{4BC7F743-D140-4417-BA65-835070098558}" dt="2021-10-28T12:26:34.384" v="838" actId="1076"/>
          <ac:spMkLst>
            <pc:docMk/>
            <pc:sldMk cId="3549865815" sldId="261"/>
            <ac:spMk id="39" creationId="{619A1254-3CBF-43B7-8EF2-6A6EF3A7F2B9}"/>
          </ac:spMkLst>
        </pc:spChg>
        <pc:spChg chg="add mod">
          <ac:chgData name="LONG KIEU" userId="ec602210-006a-4648-9b28-6da16798277d" providerId="ADAL" clId="{4BC7F743-D140-4417-BA65-835070098558}" dt="2021-10-28T12:26:50.012" v="845" actId="20577"/>
          <ac:spMkLst>
            <pc:docMk/>
            <pc:sldMk cId="3549865815" sldId="261"/>
            <ac:spMk id="40" creationId="{45475AB6-C875-4A0E-84BD-7857E7E9E0AD}"/>
          </ac:spMkLst>
        </pc:spChg>
        <pc:grpChg chg="add mod">
          <ac:chgData name="LONG KIEU" userId="ec602210-006a-4648-9b28-6da16798277d" providerId="ADAL" clId="{4BC7F743-D140-4417-BA65-835070098558}" dt="2021-10-28T12:26:28.033" v="837" actId="1035"/>
          <ac:grpSpMkLst>
            <pc:docMk/>
            <pc:sldMk cId="3549865815" sldId="261"/>
            <ac:grpSpMk id="2" creationId="{BE33FB44-B892-4C1D-AFAE-748DD9794CD6}"/>
          </ac:grpSpMkLst>
        </pc:grpChg>
        <pc:grpChg chg="add mod">
          <ac:chgData name="LONG KIEU" userId="ec602210-006a-4648-9b28-6da16798277d" providerId="ADAL" clId="{4BC7F743-D140-4417-BA65-835070098558}" dt="2021-10-28T12:26:28.033" v="837" actId="1035"/>
          <ac:grpSpMkLst>
            <pc:docMk/>
            <pc:sldMk cId="3549865815" sldId="261"/>
            <ac:grpSpMk id="5" creationId="{6BD519A3-8308-4E9C-AE9D-FA16325D8214}"/>
          </ac:grpSpMkLst>
        </pc:grpChg>
        <pc:grpChg chg="add mod ord">
          <ac:chgData name="LONG KIEU" userId="ec602210-006a-4648-9b28-6da16798277d" providerId="ADAL" clId="{4BC7F743-D140-4417-BA65-835070098558}" dt="2021-10-28T12:29:24.927" v="850" actId="167"/>
          <ac:grpSpMkLst>
            <pc:docMk/>
            <pc:sldMk cId="3549865815" sldId="261"/>
            <ac:grpSpMk id="22" creationId="{4DF483B5-4181-4E6A-91C1-8BAC689748E1}"/>
          </ac:grpSpMkLst>
        </pc:grpChg>
        <pc:grpChg chg="add del mod">
          <ac:chgData name="LONG KIEU" userId="ec602210-006a-4648-9b28-6da16798277d" providerId="ADAL" clId="{4BC7F743-D140-4417-BA65-835070098558}" dt="2021-10-28T12:28:43.264" v="848" actId="478"/>
          <ac:grpSpMkLst>
            <pc:docMk/>
            <pc:sldMk cId="3549865815" sldId="261"/>
            <ac:grpSpMk id="25" creationId="{94B8D048-C51A-460F-9D56-49F315142A24}"/>
          </ac:grpSpMkLst>
        </pc:grpChg>
        <pc:picChg chg="add del">
          <ac:chgData name="LONG KIEU" userId="ec602210-006a-4648-9b28-6da16798277d" providerId="ADAL" clId="{4BC7F743-D140-4417-BA65-835070098558}" dt="2021-10-28T12:13:13.453" v="654" actId="478"/>
          <ac:picMkLst>
            <pc:docMk/>
            <pc:sldMk cId="3549865815" sldId="261"/>
            <ac:picMk id="30" creationId="{330F1F69-F2E9-423B-BD85-5B7F56DD0C33}"/>
          </ac:picMkLst>
        </pc:picChg>
      </pc:sldChg>
      <pc:sldChg chg="addSp delSp modSp add modTransition delAnim modAnim">
        <pc:chgData name="LONG KIEU" userId="ec602210-006a-4648-9b28-6da16798277d" providerId="ADAL" clId="{4BC7F743-D140-4417-BA65-835070098558}" dt="2021-10-28T15:07:04.066" v="3622"/>
        <pc:sldMkLst>
          <pc:docMk/>
          <pc:sldMk cId="1731497322" sldId="262"/>
        </pc:sldMkLst>
        <pc:spChg chg="add mod">
          <ac:chgData name="LONG KIEU" userId="ec602210-006a-4648-9b28-6da16798277d" providerId="ADAL" clId="{4BC7F743-D140-4417-BA65-835070098558}" dt="2021-10-28T12:23:26.712" v="778" actId="1035"/>
          <ac:spMkLst>
            <pc:docMk/>
            <pc:sldMk cId="1731497322" sldId="262"/>
            <ac:spMk id="18" creationId="{C6B91E68-92DA-492F-A574-500DF99A8FC7}"/>
          </ac:spMkLst>
        </pc:spChg>
        <pc:spChg chg="add mod">
          <ac:chgData name="LONG KIEU" userId="ec602210-006a-4648-9b28-6da16798277d" providerId="ADAL" clId="{4BC7F743-D140-4417-BA65-835070098558}" dt="2021-10-28T12:23:26.712" v="778" actId="1035"/>
          <ac:spMkLst>
            <pc:docMk/>
            <pc:sldMk cId="1731497322" sldId="262"/>
            <ac:spMk id="19" creationId="{4E12DE89-E4D9-4A43-A323-56F3F4B90C61}"/>
          </ac:spMkLst>
        </pc:spChg>
        <pc:spChg chg="add mod">
          <ac:chgData name="LONG KIEU" userId="ec602210-006a-4648-9b28-6da16798277d" providerId="ADAL" clId="{4BC7F743-D140-4417-BA65-835070098558}" dt="2021-10-28T12:23:26.712" v="778" actId="1035"/>
          <ac:spMkLst>
            <pc:docMk/>
            <pc:sldMk cId="1731497322" sldId="262"/>
            <ac:spMk id="20" creationId="{213F9997-F34E-43AE-A6E5-2215F38A8F92}"/>
          </ac:spMkLst>
        </pc:spChg>
        <pc:spChg chg="add mod">
          <ac:chgData name="LONG KIEU" userId="ec602210-006a-4648-9b28-6da16798277d" providerId="ADAL" clId="{4BC7F743-D140-4417-BA65-835070098558}" dt="2021-10-28T12:23:26.712" v="778" actId="1035"/>
          <ac:spMkLst>
            <pc:docMk/>
            <pc:sldMk cId="1731497322" sldId="262"/>
            <ac:spMk id="21" creationId="{6122EE1C-C4E8-43A4-93CC-85F9415B1B6E}"/>
          </ac:spMkLst>
        </pc:spChg>
        <pc:spChg chg="add mod">
          <ac:chgData name="LONG KIEU" userId="ec602210-006a-4648-9b28-6da16798277d" providerId="ADAL" clId="{4BC7F743-D140-4417-BA65-835070098558}" dt="2021-10-28T12:23:26.712" v="778" actId="1035"/>
          <ac:spMkLst>
            <pc:docMk/>
            <pc:sldMk cId="1731497322" sldId="262"/>
            <ac:spMk id="28" creationId="{85C67A97-5D3C-4575-8CD8-A8CDA009947D}"/>
          </ac:spMkLst>
        </pc:spChg>
        <pc:spChg chg="add mod">
          <ac:chgData name="LONG KIEU" userId="ec602210-006a-4648-9b28-6da16798277d" providerId="ADAL" clId="{4BC7F743-D140-4417-BA65-835070098558}" dt="2021-10-28T12:23:34.377" v="779" actId="1076"/>
          <ac:spMkLst>
            <pc:docMk/>
            <pc:sldMk cId="1731497322" sldId="262"/>
            <ac:spMk id="29" creationId="{9C3B033F-A424-4495-BAD0-9E7DC0285B73}"/>
          </ac:spMkLst>
        </pc:spChg>
        <pc:spChg chg="add mod">
          <ac:chgData name="LONG KIEU" userId="ec602210-006a-4648-9b28-6da16798277d" providerId="ADAL" clId="{4BC7F743-D140-4417-BA65-835070098558}" dt="2021-10-28T12:23:26.712" v="778" actId="1035"/>
          <ac:spMkLst>
            <pc:docMk/>
            <pc:sldMk cId="1731497322" sldId="262"/>
            <ac:spMk id="30" creationId="{94CABAD7-0B31-4E0E-B84C-65E30C240FE5}"/>
          </ac:spMkLst>
        </pc:spChg>
        <pc:spChg chg="add mod">
          <ac:chgData name="LONG KIEU" userId="ec602210-006a-4648-9b28-6da16798277d" providerId="ADAL" clId="{4BC7F743-D140-4417-BA65-835070098558}" dt="2021-10-28T12:23:26.712" v="778" actId="1035"/>
          <ac:spMkLst>
            <pc:docMk/>
            <pc:sldMk cId="1731497322" sldId="262"/>
            <ac:spMk id="31" creationId="{4E01138E-15CB-42A4-8DF9-7BCA10224D0A}"/>
          </ac:spMkLst>
        </pc:spChg>
        <pc:spChg chg="add mod">
          <ac:chgData name="LONG KIEU" userId="ec602210-006a-4648-9b28-6da16798277d" providerId="ADAL" clId="{4BC7F743-D140-4417-BA65-835070098558}" dt="2021-10-28T12:23:26.712" v="778" actId="1035"/>
          <ac:spMkLst>
            <pc:docMk/>
            <pc:sldMk cId="1731497322" sldId="262"/>
            <ac:spMk id="32" creationId="{63BF1ACC-2978-42BA-912A-16BF4BFEAF2F}"/>
          </ac:spMkLst>
        </pc:spChg>
        <pc:spChg chg="add mod">
          <ac:chgData name="LONG KIEU" userId="ec602210-006a-4648-9b28-6da16798277d" providerId="ADAL" clId="{4BC7F743-D140-4417-BA65-835070098558}" dt="2021-10-28T12:23:26.712" v="778" actId="1035"/>
          <ac:spMkLst>
            <pc:docMk/>
            <pc:sldMk cId="1731497322" sldId="262"/>
            <ac:spMk id="33" creationId="{D3AF49D2-CE4C-4F7A-9C69-EF8189C4ADD2}"/>
          </ac:spMkLst>
        </pc:spChg>
        <pc:spChg chg="add mod">
          <ac:chgData name="LONG KIEU" userId="ec602210-006a-4648-9b28-6da16798277d" providerId="ADAL" clId="{4BC7F743-D140-4417-BA65-835070098558}" dt="2021-10-28T12:23:26.712" v="778" actId="1035"/>
          <ac:spMkLst>
            <pc:docMk/>
            <pc:sldMk cId="1731497322" sldId="262"/>
            <ac:spMk id="34" creationId="{8326964E-2669-42A8-A818-769223DA4F75}"/>
          </ac:spMkLst>
        </pc:spChg>
        <pc:spChg chg="add mod">
          <ac:chgData name="LONG KIEU" userId="ec602210-006a-4648-9b28-6da16798277d" providerId="ADAL" clId="{4BC7F743-D140-4417-BA65-835070098558}" dt="2021-10-28T12:23:26.712" v="778" actId="1035"/>
          <ac:spMkLst>
            <pc:docMk/>
            <pc:sldMk cId="1731497322" sldId="262"/>
            <ac:spMk id="35" creationId="{BB68A0F9-FB75-46D0-8591-ED972F6519F2}"/>
          </ac:spMkLst>
        </pc:spChg>
        <pc:spChg chg="add mod">
          <ac:chgData name="LONG KIEU" userId="ec602210-006a-4648-9b28-6da16798277d" providerId="ADAL" clId="{4BC7F743-D140-4417-BA65-835070098558}" dt="2021-10-28T12:23:26.712" v="778" actId="1035"/>
          <ac:spMkLst>
            <pc:docMk/>
            <pc:sldMk cId="1731497322" sldId="262"/>
            <ac:spMk id="36" creationId="{09CD6294-85CD-4381-9667-600CEC78DCA7}"/>
          </ac:spMkLst>
        </pc:spChg>
        <pc:spChg chg="add mod">
          <ac:chgData name="LONG KIEU" userId="ec602210-006a-4648-9b28-6da16798277d" providerId="ADAL" clId="{4BC7F743-D140-4417-BA65-835070098558}" dt="2021-10-28T12:23:26.712" v="778" actId="1035"/>
          <ac:spMkLst>
            <pc:docMk/>
            <pc:sldMk cId="1731497322" sldId="262"/>
            <ac:spMk id="37" creationId="{46C4B3CA-3067-4405-8563-66CBBF4404AB}"/>
          </ac:spMkLst>
        </pc:spChg>
        <pc:spChg chg="add mod">
          <ac:chgData name="LONG KIEU" userId="ec602210-006a-4648-9b28-6da16798277d" providerId="ADAL" clId="{4BC7F743-D140-4417-BA65-835070098558}" dt="2021-10-28T12:23:34.377" v="779" actId="1076"/>
          <ac:spMkLst>
            <pc:docMk/>
            <pc:sldMk cId="1731497322" sldId="262"/>
            <ac:spMk id="38" creationId="{11CF175F-100D-4EF3-8375-374272AD9F2A}"/>
          </ac:spMkLst>
        </pc:spChg>
        <pc:spChg chg="add mod">
          <ac:chgData name="LONG KIEU" userId="ec602210-006a-4648-9b28-6da16798277d" providerId="ADAL" clId="{4BC7F743-D140-4417-BA65-835070098558}" dt="2021-10-28T12:23:15.531" v="736" actId="14100"/>
          <ac:spMkLst>
            <pc:docMk/>
            <pc:sldMk cId="1731497322" sldId="262"/>
            <ac:spMk id="39" creationId="{89B9ADF8-8C03-4A03-B531-04E002ED2CDE}"/>
          </ac:spMkLst>
        </pc:spChg>
        <pc:spChg chg="add mod">
          <ac:chgData name="LONG KIEU" userId="ec602210-006a-4648-9b28-6da16798277d" providerId="ADAL" clId="{4BC7F743-D140-4417-BA65-835070098558}" dt="2021-10-28T12:23:51.300" v="804" actId="1076"/>
          <ac:spMkLst>
            <pc:docMk/>
            <pc:sldMk cId="1731497322" sldId="262"/>
            <ac:spMk id="40" creationId="{940931DF-C71C-4264-B0B6-B2E2CC8B00C0}"/>
          </ac:spMkLst>
        </pc:spChg>
        <pc:grpChg chg="add del">
          <ac:chgData name="LONG KIEU" userId="ec602210-006a-4648-9b28-6da16798277d" providerId="ADAL" clId="{4BC7F743-D140-4417-BA65-835070098558}" dt="2021-10-28T12:15:24.317" v="683" actId="478"/>
          <ac:grpSpMkLst>
            <pc:docMk/>
            <pc:sldMk cId="1731497322" sldId="262"/>
            <ac:grpSpMk id="2" creationId="{C22682C8-724C-40CC-B8F4-3443721D5E38}"/>
          </ac:grpSpMkLst>
        </pc:grpChg>
        <pc:grpChg chg="add mod">
          <ac:chgData name="LONG KIEU" userId="ec602210-006a-4648-9b28-6da16798277d" providerId="ADAL" clId="{4BC7F743-D140-4417-BA65-835070098558}" dt="2021-10-28T12:23:26.712" v="778" actId="1035"/>
          <ac:grpSpMkLst>
            <pc:docMk/>
            <pc:sldMk cId="1731497322" sldId="262"/>
            <ac:grpSpMk id="5" creationId="{67F98612-52DB-41AB-B2C0-25BE65DDA1E9}"/>
          </ac:grpSpMkLst>
        </pc:grpChg>
        <pc:grpChg chg="add mod">
          <ac:chgData name="LONG KIEU" userId="ec602210-006a-4648-9b28-6da16798277d" providerId="ADAL" clId="{4BC7F743-D140-4417-BA65-835070098558}" dt="2021-10-28T12:23:26.712" v="778" actId="1035"/>
          <ac:grpSpMkLst>
            <pc:docMk/>
            <pc:sldMk cId="1731497322" sldId="262"/>
            <ac:grpSpMk id="22" creationId="{F9B07252-3389-4C7F-9000-10FF54C25C65}"/>
          </ac:grpSpMkLst>
        </pc:grpChg>
        <pc:grpChg chg="add mod">
          <ac:chgData name="LONG KIEU" userId="ec602210-006a-4648-9b28-6da16798277d" providerId="ADAL" clId="{4BC7F743-D140-4417-BA65-835070098558}" dt="2021-10-28T12:23:26.712" v="778" actId="1035"/>
          <ac:grpSpMkLst>
            <pc:docMk/>
            <pc:sldMk cId="1731497322" sldId="262"/>
            <ac:grpSpMk id="25" creationId="{1AAAA19B-BC7E-44B0-982B-2A2DEC2F2C68}"/>
          </ac:grpSpMkLst>
        </pc:grpChg>
      </pc:sldChg>
      <pc:sldChg chg="addSp modSp add modTransition modAnim">
        <pc:chgData name="LONG KIEU" userId="ec602210-006a-4648-9b28-6da16798277d" providerId="ADAL" clId="{4BC7F743-D140-4417-BA65-835070098558}" dt="2021-10-28T15:07:04.066" v="3622"/>
        <pc:sldMkLst>
          <pc:docMk/>
          <pc:sldMk cId="43977546" sldId="263"/>
        </pc:sldMkLst>
        <pc:spChg chg="add mod">
          <ac:chgData name="LONG KIEU" userId="ec602210-006a-4648-9b28-6da16798277d" providerId="ADAL" clId="{4BC7F743-D140-4417-BA65-835070098558}" dt="2021-10-28T12:29:59.037" v="867" actId="14100"/>
          <ac:spMkLst>
            <pc:docMk/>
            <pc:sldMk cId="43977546" sldId="263"/>
            <ac:spMk id="2" creationId="{A070B09B-3897-40F7-BCD4-1AEC438FABBA}"/>
          </ac:spMkLst>
        </pc:spChg>
        <pc:spChg chg="add mod">
          <ac:chgData name="LONG KIEU" userId="ec602210-006a-4648-9b28-6da16798277d" providerId="ADAL" clId="{4BC7F743-D140-4417-BA65-835070098558}" dt="2021-10-28T12:32:05.709" v="932" actId="1076"/>
          <ac:spMkLst>
            <pc:docMk/>
            <pc:sldMk cId="43977546" sldId="263"/>
            <ac:spMk id="3" creationId="{55001C80-6FF2-4571-90B5-69EA1238D179}"/>
          </ac:spMkLst>
        </pc:spChg>
        <pc:spChg chg="add mod">
          <ac:chgData name="LONG KIEU" userId="ec602210-006a-4648-9b28-6da16798277d" providerId="ADAL" clId="{4BC7F743-D140-4417-BA65-835070098558}" dt="2021-10-28T12:31:31.687" v="924" actId="1076"/>
          <ac:spMkLst>
            <pc:docMk/>
            <pc:sldMk cId="43977546" sldId="263"/>
            <ac:spMk id="4" creationId="{1EB44B44-25CD-4B60-AECD-0744E1D8026E}"/>
          </ac:spMkLst>
        </pc:spChg>
        <pc:spChg chg="add mod">
          <ac:chgData name="LONG KIEU" userId="ec602210-006a-4648-9b28-6da16798277d" providerId="ADAL" clId="{4BC7F743-D140-4417-BA65-835070098558}" dt="2021-10-28T12:38:41.340" v="1142" actId="465"/>
          <ac:spMkLst>
            <pc:docMk/>
            <pc:sldMk cId="43977546" sldId="263"/>
            <ac:spMk id="5" creationId="{9A439E45-D207-4C2A-8E7E-92B3FD42B0C3}"/>
          </ac:spMkLst>
        </pc:spChg>
        <pc:spChg chg="add mod">
          <ac:chgData name="LONG KIEU" userId="ec602210-006a-4648-9b28-6da16798277d" providerId="ADAL" clId="{4BC7F743-D140-4417-BA65-835070098558}" dt="2021-10-28T12:38:41.340" v="1142" actId="465"/>
          <ac:spMkLst>
            <pc:docMk/>
            <pc:sldMk cId="43977546" sldId="263"/>
            <ac:spMk id="6" creationId="{2801F0B3-9D0A-4DE7-AEFF-D1417BB2A20E}"/>
          </ac:spMkLst>
        </pc:spChg>
        <pc:spChg chg="add mod">
          <ac:chgData name="LONG KIEU" userId="ec602210-006a-4648-9b28-6da16798277d" providerId="ADAL" clId="{4BC7F743-D140-4417-BA65-835070098558}" dt="2021-10-28T12:38:41.340" v="1142" actId="465"/>
          <ac:spMkLst>
            <pc:docMk/>
            <pc:sldMk cId="43977546" sldId="263"/>
            <ac:spMk id="7" creationId="{F794EE56-56BD-46A9-990F-E770BE974BD8}"/>
          </ac:spMkLst>
        </pc:spChg>
        <pc:spChg chg="add mod">
          <ac:chgData name="LONG KIEU" userId="ec602210-006a-4648-9b28-6da16798277d" providerId="ADAL" clId="{4BC7F743-D140-4417-BA65-835070098558}" dt="2021-10-28T12:38:41.340" v="1142" actId="465"/>
          <ac:spMkLst>
            <pc:docMk/>
            <pc:sldMk cId="43977546" sldId="263"/>
            <ac:spMk id="8" creationId="{04C33037-B142-4DB8-B74E-035715BF5A91}"/>
          </ac:spMkLst>
        </pc:spChg>
        <pc:spChg chg="add mod">
          <ac:chgData name="LONG KIEU" userId="ec602210-006a-4648-9b28-6da16798277d" providerId="ADAL" clId="{4BC7F743-D140-4417-BA65-835070098558}" dt="2021-10-28T12:38:41.340" v="1142" actId="465"/>
          <ac:spMkLst>
            <pc:docMk/>
            <pc:sldMk cId="43977546" sldId="263"/>
            <ac:spMk id="9" creationId="{78A05EA8-A2B0-4540-A7CE-12B58069E168}"/>
          </ac:spMkLst>
        </pc:spChg>
        <pc:spChg chg="add mod">
          <ac:chgData name="LONG KIEU" userId="ec602210-006a-4648-9b28-6da16798277d" providerId="ADAL" clId="{4BC7F743-D140-4417-BA65-835070098558}" dt="2021-10-28T12:38:41.340" v="1142" actId="465"/>
          <ac:spMkLst>
            <pc:docMk/>
            <pc:sldMk cId="43977546" sldId="263"/>
            <ac:spMk id="10" creationId="{35B4DC15-3822-4748-96C3-1B803D3BB851}"/>
          </ac:spMkLst>
        </pc:spChg>
      </pc:sldChg>
      <pc:sldChg chg="addSp delSp modSp add modTransition delAnim modAnim">
        <pc:chgData name="LONG KIEU" userId="ec602210-006a-4648-9b28-6da16798277d" providerId="ADAL" clId="{4BC7F743-D140-4417-BA65-835070098558}" dt="2021-10-28T15:07:04.066" v="3622"/>
        <pc:sldMkLst>
          <pc:docMk/>
          <pc:sldMk cId="988225237" sldId="264"/>
        </pc:sldMkLst>
        <pc:spChg chg="add">
          <ac:chgData name="LONG KIEU" userId="ec602210-006a-4648-9b28-6da16798277d" providerId="ADAL" clId="{4BC7F743-D140-4417-BA65-835070098558}" dt="2021-10-28T13:04:37.518" v="1532"/>
          <ac:spMkLst>
            <pc:docMk/>
            <pc:sldMk cId="988225237" sldId="264"/>
            <ac:spMk id="2" creationId="{07A0D704-B43A-420E-B048-F9654F53B155}"/>
          </ac:spMkLst>
        </pc:spChg>
        <pc:spChg chg="add mod">
          <ac:chgData name="LONG KIEU" userId="ec602210-006a-4648-9b28-6da16798277d" providerId="ADAL" clId="{4BC7F743-D140-4417-BA65-835070098558}" dt="2021-10-28T13:22:13.150" v="1989" actId="1035"/>
          <ac:spMkLst>
            <pc:docMk/>
            <pc:sldMk cId="988225237" sldId="264"/>
            <ac:spMk id="3" creationId="{3F1BE779-902B-4838-BD28-CD468DF1226D}"/>
          </ac:spMkLst>
        </pc:spChg>
        <pc:spChg chg="add mod">
          <ac:chgData name="LONG KIEU" userId="ec602210-006a-4648-9b28-6da16798277d" providerId="ADAL" clId="{4BC7F743-D140-4417-BA65-835070098558}" dt="2021-10-28T13:22:13.150" v="1989" actId="1035"/>
          <ac:spMkLst>
            <pc:docMk/>
            <pc:sldMk cId="988225237" sldId="264"/>
            <ac:spMk id="4" creationId="{3B41FC2B-8ABD-4B41-81CA-25950CC9F5EE}"/>
          </ac:spMkLst>
        </pc:spChg>
        <pc:spChg chg="add del">
          <ac:chgData name="LONG KIEU" userId="ec602210-006a-4648-9b28-6da16798277d" providerId="ADAL" clId="{4BC7F743-D140-4417-BA65-835070098558}" dt="2021-10-28T13:07:16.936" v="1650" actId="478"/>
          <ac:spMkLst>
            <pc:docMk/>
            <pc:sldMk cId="988225237" sldId="264"/>
            <ac:spMk id="5" creationId="{91B3FE09-2A07-4981-8F0A-A78467A9B7C7}"/>
          </ac:spMkLst>
        </pc:spChg>
        <pc:spChg chg="add del">
          <ac:chgData name="LONG KIEU" userId="ec602210-006a-4648-9b28-6da16798277d" providerId="ADAL" clId="{4BC7F743-D140-4417-BA65-835070098558}" dt="2021-10-28T13:07:16.936" v="1650" actId="478"/>
          <ac:spMkLst>
            <pc:docMk/>
            <pc:sldMk cId="988225237" sldId="264"/>
            <ac:spMk id="6" creationId="{72B55620-C859-49A6-9002-0F1A6C878DBD}"/>
          </ac:spMkLst>
        </pc:spChg>
        <pc:spChg chg="add mod">
          <ac:chgData name="LONG KIEU" userId="ec602210-006a-4648-9b28-6da16798277d" providerId="ADAL" clId="{4BC7F743-D140-4417-BA65-835070098558}" dt="2021-10-28T13:22:13.150" v="1989" actId="1035"/>
          <ac:spMkLst>
            <pc:docMk/>
            <pc:sldMk cId="988225237" sldId="264"/>
            <ac:spMk id="8" creationId="{A1992123-A797-4525-988D-83F50E5507CA}"/>
          </ac:spMkLst>
        </pc:spChg>
        <pc:spChg chg="add del">
          <ac:chgData name="LONG KIEU" userId="ec602210-006a-4648-9b28-6da16798277d" providerId="ADAL" clId="{4BC7F743-D140-4417-BA65-835070098558}" dt="2021-10-28T13:07:16.936" v="1650" actId="478"/>
          <ac:spMkLst>
            <pc:docMk/>
            <pc:sldMk cId="988225237" sldId="264"/>
            <ac:spMk id="10" creationId="{69B0199B-3B34-4AC8-B5A5-937A9EFAD397}"/>
          </ac:spMkLst>
        </pc:spChg>
        <pc:spChg chg="add mod">
          <ac:chgData name="LONG KIEU" userId="ec602210-006a-4648-9b28-6da16798277d" providerId="ADAL" clId="{4BC7F743-D140-4417-BA65-835070098558}" dt="2021-10-28T13:22:13.150" v="1989" actId="1035"/>
          <ac:spMkLst>
            <pc:docMk/>
            <pc:sldMk cId="988225237" sldId="264"/>
            <ac:spMk id="12" creationId="{93A5ACE2-3ECA-423D-A019-63DD4E168F36}"/>
          </ac:spMkLst>
        </pc:spChg>
        <pc:spChg chg="add mod">
          <ac:chgData name="LONG KIEU" userId="ec602210-006a-4648-9b28-6da16798277d" providerId="ADAL" clId="{4BC7F743-D140-4417-BA65-835070098558}" dt="2021-10-28T13:22:13.150" v="1989" actId="1035"/>
          <ac:spMkLst>
            <pc:docMk/>
            <pc:sldMk cId="988225237" sldId="264"/>
            <ac:spMk id="13" creationId="{F6924B45-186A-458B-AAB0-4B1BC72AEF8D}"/>
          </ac:spMkLst>
        </pc:spChg>
        <pc:spChg chg="add mod">
          <ac:chgData name="LONG KIEU" userId="ec602210-006a-4648-9b28-6da16798277d" providerId="ADAL" clId="{4BC7F743-D140-4417-BA65-835070098558}" dt="2021-10-28T13:22:13.150" v="1989" actId="1035"/>
          <ac:spMkLst>
            <pc:docMk/>
            <pc:sldMk cId="988225237" sldId="264"/>
            <ac:spMk id="15" creationId="{06F52DE9-672E-4A68-A386-68F7C52880A2}"/>
          </ac:spMkLst>
        </pc:spChg>
        <pc:spChg chg="add mod">
          <ac:chgData name="LONG KIEU" userId="ec602210-006a-4648-9b28-6da16798277d" providerId="ADAL" clId="{4BC7F743-D140-4417-BA65-835070098558}" dt="2021-10-28T13:22:21.385" v="1998" actId="1035"/>
          <ac:spMkLst>
            <pc:docMk/>
            <pc:sldMk cId="988225237" sldId="264"/>
            <ac:spMk id="16" creationId="{3A815D6D-5ECD-4B04-AC8A-255ECCB6CE2C}"/>
          </ac:spMkLst>
        </pc:spChg>
        <pc:spChg chg="add mod">
          <ac:chgData name="LONG KIEU" userId="ec602210-006a-4648-9b28-6da16798277d" providerId="ADAL" clId="{4BC7F743-D140-4417-BA65-835070098558}" dt="2021-10-28T13:22:29.079" v="2008" actId="1035"/>
          <ac:spMkLst>
            <pc:docMk/>
            <pc:sldMk cId="988225237" sldId="264"/>
            <ac:spMk id="17" creationId="{3C720BE1-16CC-4453-B2A5-DE5B5FBE5425}"/>
          </ac:spMkLst>
        </pc:spChg>
        <pc:spChg chg="add mod">
          <ac:chgData name="LONG KIEU" userId="ec602210-006a-4648-9b28-6da16798277d" providerId="ADAL" clId="{4BC7F743-D140-4417-BA65-835070098558}" dt="2021-10-28T13:22:29.079" v="2008" actId="1035"/>
          <ac:spMkLst>
            <pc:docMk/>
            <pc:sldMk cId="988225237" sldId="264"/>
            <ac:spMk id="20" creationId="{1BAC683D-F5DD-4D7D-9D68-DF202FD6623E}"/>
          </ac:spMkLst>
        </pc:spChg>
        <pc:spChg chg="add mod">
          <ac:chgData name="LONG KIEU" userId="ec602210-006a-4648-9b28-6da16798277d" providerId="ADAL" clId="{4BC7F743-D140-4417-BA65-835070098558}" dt="2021-10-28T13:22:38.809" v="2021" actId="1035"/>
          <ac:spMkLst>
            <pc:docMk/>
            <pc:sldMk cId="988225237" sldId="264"/>
            <ac:spMk id="21" creationId="{8C433C1A-4FFF-4773-B4C6-1752FE90D8E5}"/>
          </ac:spMkLst>
        </pc:spChg>
        <pc:spChg chg="add mod">
          <ac:chgData name="LONG KIEU" userId="ec602210-006a-4648-9b28-6da16798277d" providerId="ADAL" clId="{4BC7F743-D140-4417-BA65-835070098558}" dt="2021-10-28T13:22:54.809" v="2043" actId="1035"/>
          <ac:spMkLst>
            <pc:docMk/>
            <pc:sldMk cId="988225237" sldId="264"/>
            <ac:spMk id="22" creationId="{D8DBCBAD-6444-4C74-9A79-2F708D390496}"/>
          </ac:spMkLst>
        </pc:spChg>
        <pc:spChg chg="add mod">
          <ac:chgData name="LONG KIEU" userId="ec602210-006a-4648-9b28-6da16798277d" providerId="ADAL" clId="{4BC7F743-D140-4417-BA65-835070098558}" dt="2021-10-28T13:27:19.460" v="2175" actId="1035"/>
          <ac:spMkLst>
            <pc:docMk/>
            <pc:sldMk cId="988225237" sldId="264"/>
            <ac:spMk id="24" creationId="{D363EED9-3322-4B2A-A5F9-04F9C4379341}"/>
          </ac:spMkLst>
        </pc:spChg>
        <pc:spChg chg="add mod">
          <ac:chgData name="LONG KIEU" userId="ec602210-006a-4648-9b28-6da16798277d" providerId="ADAL" clId="{4BC7F743-D140-4417-BA65-835070098558}" dt="2021-10-28T13:25:37.727" v="2167" actId="14100"/>
          <ac:spMkLst>
            <pc:docMk/>
            <pc:sldMk cId="988225237" sldId="264"/>
            <ac:spMk id="27" creationId="{DD1EC35F-1581-4824-8E36-E8743F8336EF}"/>
          </ac:spMkLst>
        </pc:spChg>
        <pc:spChg chg="add mod">
          <ac:chgData name="LONG KIEU" userId="ec602210-006a-4648-9b28-6da16798277d" providerId="ADAL" clId="{4BC7F743-D140-4417-BA65-835070098558}" dt="2021-10-28T13:27:22.169" v="2177" actId="1035"/>
          <ac:spMkLst>
            <pc:docMk/>
            <pc:sldMk cId="988225237" sldId="264"/>
            <ac:spMk id="29" creationId="{85BC36F6-992C-4958-A953-F48A7997C82C}"/>
          </ac:spMkLst>
        </pc:spChg>
        <pc:spChg chg="add mod">
          <ac:chgData name="LONG KIEU" userId="ec602210-006a-4648-9b28-6da16798277d" providerId="ADAL" clId="{4BC7F743-D140-4417-BA65-835070098558}" dt="2021-10-28T13:24:57.716" v="2163" actId="207"/>
          <ac:spMkLst>
            <pc:docMk/>
            <pc:sldMk cId="988225237" sldId="264"/>
            <ac:spMk id="30" creationId="{47DF433B-8450-4ED7-AC60-C9D6E319C532}"/>
          </ac:spMkLst>
        </pc:spChg>
        <pc:cxnChg chg="add mod">
          <ac:chgData name="LONG KIEU" userId="ec602210-006a-4648-9b28-6da16798277d" providerId="ADAL" clId="{4BC7F743-D140-4417-BA65-835070098558}" dt="2021-10-28T13:22:13.150" v="1989" actId="1035"/>
          <ac:cxnSpMkLst>
            <pc:docMk/>
            <pc:sldMk cId="988225237" sldId="264"/>
            <ac:cxnSpMk id="7" creationId="{E2B97AE9-86A2-48BF-B8F6-A7BAFC6D7484}"/>
          </ac:cxnSpMkLst>
        </pc:cxnChg>
        <pc:cxnChg chg="add del">
          <ac:chgData name="LONG KIEU" userId="ec602210-006a-4648-9b28-6da16798277d" providerId="ADAL" clId="{4BC7F743-D140-4417-BA65-835070098558}" dt="2021-10-28T13:07:16.936" v="1650" actId="478"/>
          <ac:cxnSpMkLst>
            <pc:docMk/>
            <pc:sldMk cId="988225237" sldId="264"/>
            <ac:cxnSpMk id="9" creationId="{2E5CFC4C-53C7-40E5-BA45-9B7AD7A6B1A6}"/>
          </ac:cxnSpMkLst>
        </pc:cxnChg>
        <pc:cxnChg chg="add mod">
          <ac:chgData name="LONG KIEU" userId="ec602210-006a-4648-9b28-6da16798277d" providerId="ADAL" clId="{4BC7F743-D140-4417-BA65-835070098558}" dt="2021-10-28T13:22:13.150" v="1989" actId="1035"/>
          <ac:cxnSpMkLst>
            <pc:docMk/>
            <pc:sldMk cId="988225237" sldId="264"/>
            <ac:cxnSpMk id="14" creationId="{D96C836F-8AAB-40F6-AD1E-E47BD23B013C}"/>
          </ac:cxnSpMkLst>
        </pc:cxnChg>
        <pc:cxnChg chg="add mod">
          <ac:chgData name="LONG KIEU" userId="ec602210-006a-4648-9b28-6da16798277d" providerId="ADAL" clId="{4BC7F743-D140-4417-BA65-835070098558}" dt="2021-10-28T13:22:29.079" v="2008" actId="1035"/>
          <ac:cxnSpMkLst>
            <pc:docMk/>
            <pc:sldMk cId="988225237" sldId="264"/>
            <ac:cxnSpMk id="19" creationId="{0D36CF77-4FCF-4674-BFE1-21D0E9CE5A3F}"/>
          </ac:cxnSpMkLst>
        </pc:cxnChg>
        <pc:cxnChg chg="add mod">
          <ac:chgData name="LONG KIEU" userId="ec602210-006a-4648-9b28-6da16798277d" providerId="ADAL" clId="{4BC7F743-D140-4417-BA65-835070098558}" dt="2021-10-28T13:22:59.631" v="2062" actId="1035"/>
          <ac:cxnSpMkLst>
            <pc:docMk/>
            <pc:sldMk cId="988225237" sldId="264"/>
            <ac:cxnSpMk id="23" creationId="{1452A45C-0185-4A9E-8EE4-7F7C2FD6EA76}"/>
          </ac:cxnSpMkLst>
        </pc:cxnChg>
        <pc:cxnChg chg="add mod">
          <ac:chgData name="LONG KIEU" userId="ec602210-006a-4648-9b28-6da16798277d" providerId="ADAL" clId="{4BC7F743-D140-4417-BA65-835070098558}" dt="2021-10-28T13:25:50.584" v="2173" actId="1035"/>
          <ac:cxnSpMkLst>
            <pc:docMk/>
            <pc:sldMk cId="988225237" sldId="264"/>
            <ac:cxnSpMk id="28" creationId="{30DDBE9E-445F-4702-991E-44C7C6898F80}"/>
          </ac:cxnSpMkLst>
        </pc:cxnChg>
      </pc:sldChg>
      <pc:sldChg chg="addSp modSp add modTransition modAnim">
        <pc:chgData name="LONG KIEU" userId="ec602210-006a-4648-9b28-6da16798277d" providerId="ADAL" clId="{4BC7F743-D140-4417-BA65-835070098558}" dt="2021-10-28T15:07:04.066" v="3622"/>
        <pc:sldMkLst>
          <pc:docMk/>
          <pc:sldMk cId="1663874179" sldId="265"/>
        </pc:sldMkLst>
        <pc:spChg chg="add mod">
          <ac:chgData name="LONG KIEU" userId="ec602210-006a-4648-9b28-6da16798277d" providerId="ADAL" clId="{4BC7F743-D140-4417-BA65-835070098558}" dt="2021-10-28T12:40:33.350" v="1160" actId="207"/>
          <ac:spMkLst>
            <pc:docMk/>
            <pc:sldMk cId="1663874179" sldId="265"/>
            <ac:spMk id="2" creationId="{97C3B173-88FA-40A4-AE73-75CC61A5E68B}"/>
          </ac:spMkLst>
        </pc:spChg>
        <pc:spChg chg="add mod">
          <ac:chgData name="LONG KIEU" userId="ec602210-006a-4648-9b28-6da16798277d" providerId="ADAL" clId="{4BC7F743-D140-4417-BA65-835070098558}" dt="2021-10-28T12:41:07.036" v="1197" actId="1076"/>
          <ac:spMkLst>
            <pc:docMk/>
            <pc:sldMk cId="1663874179" sldId="265"/>
            <ac:spMk id="3" creationId="{52C78B6C-EAC8-4F49-90C3-C55E7074050D}"/>
          </ac:spMkLst>
        </pc:spChg>
        <pc:spChg chg="add mod">
          <ac:chgData name="LONG KIEU" userId="ec602210-006a-4648-9b28-6da16798277d" providerId="ADAL" clId="{4BC7F743-D140-4417-BA65-835070098558}" dt="2021-10-28T12:41:26.682" v="1209" actId="1035"/>
          <ac:spMkLst>
            <pc:docMk/>
            <pc:sldMk cId="1663874179" sldId="265"/>
            <ac:spMk id="4" creationId="{B207F3C3-9953-4CB9-8724-D5E138E7E3D5}"/>
          </ac:spMkLst>
        </pc:spChg>
        <pc:spChg chg="add mod">
          <ac:chgData name="LONG KIEU" userId="ec602210-006a-4648-9b28-6da16798277d" providerId="ADAL" clId="{4BC7F743-D140-4417-BA65-835070098558}" dt="2021-10-28T12:42:18.348" v="1215" actId="20577"/>
          <ac:spMkLst>
            <pc:docMk/>
            <pc:sldMk cId="1663874179" sldId="265"/>
            <ac:spMk id="5" creationId="{9340EEA1-B35A-4EFF-B3B2-43C929CEF0D4}"/>
          </ac:spMkLst>
        </pc:spChg>
        <pc:spChg chg="add mod">
          <ac:chgData name="LONG KIEU" userId="ec602210-006a-4648-9b28-6da16798277d" providerId="ADAL" clId="{4BC7F743-D140-4417-BA65-835070098558}" dt="2021-10-28T12:42:26.918" v="1218" actId="20577"/>
          <ac:spMkLst>
            <pc:docMk/>
            <pc:sldMk cId="1663874179" sldId="265"/>
            <ac:spMk id="6" creationId="{1391B837-E437-4802-ABE9-4614DD8C12FF}"/>
          </ac:spMkLst>
        </pc:spChg>
        <pc:spChg chg="add mod">
          <ac:chgData name="LONG KIEU" userId="ec602210-006a-4648-9b28-6da16798277d" providerId="ADAL" clId="{4BC7F743-D140-4417-BA65-835070098558}" dt="2021-10-28T12:56:20.834" v="1438" actId="1035"/>
          <ac:spMkLst>
            <pc:docMk/>
            <pc:sldMk cId="1663874179" sldId="265"/>
            <ac:spMk id="7" creationId="{A8A03B58-1F09-400E-91E9-6AA7C6E5D8DC}"/>
          </ac:spMkLst>
        </pc:spChg>
        <pc:spChg chg="add mod">
          <ac:chgData name="LONG KIEU" userId="ec602210-006a-4648-9b28-6da16798277d" providerId="ADAL" clId="{4BC7F743-D140-4417-BA65-835070098558}" dt="2021-10-28T12:56:20.834" v="1438" actId="1035"/>
          <ac:spMkLst>
            <pc:docMk/>
            <pc:sldMk cId="1663874179" sldId="265"/>
            <ac:spMk id="8" creationId="{4BD16F57-E300-43D7-B436-DD88313CD729}"/>
          </ac:spMkLst>
        </pc:spChg>
        <pc:spChg chg="add mod">
          <ac:chgData name="LONG KIEU" userId="ec602210-006a-4648-9b28-6da16798277d" providerId="ADAL" clId="{4BC7F743-D140-4417-BA65-835070098558}" dt="2021-10-28T12:57:30.704" v="1481" actId="1035"/>
          <ac:spMkLst>
            <pc:docMk/>
            <pc:sldMk cId="1663874179" sldId="265"/>
            <ac:spMk id="9" creationId="{13BF04F0-C719-4DA9-A00A-3358E33FC0DA}"/>
          </ac:spMkLst>
        </pc:spChg>
        <pc:spChg chg="add mod">
          <ac:chgData name="LONG KIEU" userId="ec602210-006a-4648-9b28-6da16798277d" providerId="ADAL" clId="{4BC7F743-D140-4417-BA65-835070098558}" dt="2021-10-28T12:57:30.704" v="1481" actId="1035"/>
          <ac:spMkLst>
            <pc:docMk/>
            <pc:sldMk cId="1663874179" sldId="265"/>
            <ac:spMk id="10" creationId="{6E8C855B-5F35-4291-BBED-15A81C7B46BA}"/>
          </ac:spMkLst>
        </pc:spChg>
        <pc:spChg chg="add mod">
          <ac:chgData name="LONG KIEU" userId="ec602210-006a-4648-9b28-6da16798277d" providerId="ADAL" clId="{4BC7F743-D140-4417-BA65-835070098558}" dt="2021-10-28T12:45:57.325" v="1296" actId="1037"/>
          <ac:spMkLst>
            <pc:docMk/>
            <pc:sldMk cId="1663874179" sldId="265"/>
            <ac:spMk id="13" creationId="{9E985D48-987A-48EA-9C32-1907EE9FF4D2}"/>
          </ac:spMkLst>
        </pc:spChg>
        <pc:spChg chg="add mod">
          <ac:chgData name="LONG KIEU" userId="ec602210-006a-4648-9b28-6da16798277d" providerId="ADAL" clId="{4BC7F743-D140-4417-BA65-835070098558}" dt="2021-10-28T12:52:21.203" v="1376" actId="1076"/>
          <ac:spMkLst>
            <pc:docMk/>
            <pc:sldMk cId="1663874179" sldId="265"/>
            <ac:spMk id="15" creationId="{C7AE0F9C-2E5B-4B02-8B4E-F128A65A1147}"/>
          </ac:spMkLst>
        </pc:spChg>
        <pc:spChg chg="add mod">
          <ac:chgData name="LONG KIEU" userId="ec602210-006a-4648-9b28-6da16798277d" providerId="ADAL" clId="{4BC7F743-D140-4417-BA65-835070098558}" dt="2021-10-28T12:51:25.377" v="1363" actId="1037"/>
          <ac:spMkLst>
            <pc:docMk/>
            <pc:sldMk cId="1663874179" sldId="265"/>
            <ac:spMk id="16" creationId="{84D68499-DBEB-4BC5-9714-BDC4186CC6F9}"/>
          </ac:spMkLst>
        </pc:spChg>
        <pc:spChg chg="add mod">
          <ac:chgData name="LONG KIEU" userId="ec602210-006a-4648-9b28-6da16798277d" providerId="ADAL" clId="{4BC7F743-D140-4417-BA65-835070098558}" dt="2021-10-28T12:50:16.024" v="1333" actId="164"/>
          <ac:spMkLst>
            <pc:docMk/>
            <pc:sldMk cId="1663874179" sldId="265"/>
            <ac:spMk id="17" creationId="{F370DCE3-FB90-4BBA-A788-C14C949153C9}"/>
          </ac:spMkLst>
        </pc:spChg>
        <pc:spChg chg="add mod">
          <ac:chgData name="LONG KIEU" userId="ec602210-006a-4648-9b28-6da16798277d" providerId="ADAL" clId="{4BC7F743-D140-4417-BA65-835070098558}" dt="2021-10-28T12:50:16.024" v="1333" actId="164"/>
          <ac:spMkLst>
            <pc:docMk/>
            <pc:sldMk cId="1663874179" sldId="265"/>
            <ac:spMk id="18" creationId="{20A14DA7-E6BC-4757-948D-92B1A47805DD}"/>
          </ac:spMkLst>
        </pc:spChg>
        <pc:spChg chg="add mod">
          <ac:chgData name="LONG KIEU" userId="ec602210-006a-4648-9b28-6da16798277d" providerId="ADAL" clId="{4BC7F743-D140-4417-BA65-835070098558}" dt="2021-10-28T12:55:23.740" v="1410" actId="20577"/>
          <ac:spMkLst>
            <pc:docMk/>
            <pc:sldMk cId="1663874179" sldId="265"/>
            <ac:spMk id="26" creationId="{1F3B5FE2-B6E9-4E36-B73A-10FCF69B55D4}"/>
          </ac:spMkLst>
        </pc:spChg>
        <pc:spChg chg="add mod">
          <ac:chgData name="LONG KIEU" userId="ec602210-006a-4648-9b28-6da16798277d" providerId="ADAL" clId="{4BC7F743-D140-4417-BA65-835070098558}" dt="2021-10-28T12:52:55.258" v="1383" actId="20577"/>
          <ac:spMkLst>
            <pc:docMk/>
            <pc:sldMk cId="1663874179" sldId="265"/>
            <ac:spMk id="28" creationId="{6D2D0F42-C077-4439-9628-2CE824E4AF28}"/>
          </ac:spMkLst>
        </pc:spChg>
        <pc:spChg chg="add mod">
          <ac:chgData name="LONG KIEU" userId="ec602210-006a-4648-9b28-6da16798277d" providerId="ADAL" clId="{4BC7F743-D140-4417-BA65-835070098558}" dt="2021-10-28T12:57:22.485" v="1468" actId="20577"/>
          <ac:spMkLst>
            <pc:docMk/>
            <pc:sldMk cId="1663874179" sldId="265"/>
            <ac:spMk id="30" creationId="{935D5E1E-77C6-4DA7-938C-E6EC24E9096A}"/>
          </ac:spMkLst>
        </pc:spChg>
        <pc:spChg chg="add mod">
          <ac:chgData name="LONG KIEU" userId="ec602210-006a-4648-9b28-6da16798277d" providerId="ADAL" clId="{4BC7F743-D140-4417-BA65-835070098558}" dt="2021-10-28T12:58:09.115" v="1489" actId="20577"/>
          <ac:spMkLst>
            <pc:docMk/>
            <pc:sldMk cId="1663874179" sldId="265"/>
            <ac:spMk id="32" creationId="{A3A70A12-C931-4DAB-8E65-741AD392C3B0}"/>
          </ac:spMkLst>
        </pc:spChg>
        <pc:spChg chg="add mod">
          <ac:chgData name="LONG KIEU" userId="ec602210-006a-4648-9b28-6da16798277d" providerId="ADAL" clId="{4BC7F743-D140-4417-BA65-835070098558}" dt="2021-10-28T12:58:46.713" v="1506" actId="20577"/>
          <ac:spMkLst>
            <pc:docMk/>
            <pc:sldMk cId="1663874179" sldId="265"/>
            <ac:spMk id="33" creationId="{D430DF9E-A129-4738-A20B-10A6ADCB3748}"/>
          </ac:spMkLst>
        </pc:spChg>
        <pc:spChg chg="mod">
          <ac:chgData name="LONG KIEU" userId="ec602210-006a-4648-9b28-6da16798277d" providerId="ADAL" clId="{4BC7F743-D140-4417-BA65-835070098558}" dt="2021-10-28T13:03:41.438" v="1528" actId="20577"/>
          <ac:spMkLst>
            <pc:docMk/>
            <pc:sldMk cId="1663874179" sldId="265"/>
            <ac:spMk id="36" creationId="{C803C7FD-9408-4873-91B6-60F43A94DD85}"/>
          </ac:spMkLst>
        </pc:spChg>
        <pc:spChg chg="add mod">
          <ac:chgData name="LONG KIEU" userId="ec602210-006a-4648-9b28-6da16798277d" providerId="ADAL" clId="{4BC7F743-D140-4417-BA65-835070098558}" dt="2021-10-28T13:03:52.066" v="1531" actId="20577"/>
          <ac:spMkLst>
            <pc:docMk/>
            <pc:sldMk cId="1663874179" sldId="265"/>
            <ac:spMk id="39" creationId="{0C0BD7EF-7FA4-4440-AAC3-4D2279E67030}"/>
          </ac:spMkLst>
        </pc:spChg>
        <pc:spChg chg="add mod">
          <ac:chgData name="LONG KIEU" userId="ec602210-006a-4648-9b28-6da16798277d" providerId="ADAL" clId="{4BC7F743-D140-4417-BA65-835070098558}" dt="2021-10-28T13:03:47.250" v="1529" actId="20577"/>
          <ac:spMkLst>
            <pc:docMk/>
            <pc:sldMk cId="1663874179" sldId="265"/>
            <ac:spMk id="40" creationId="{A3EA916A-FA55-4158-BB81-632D30C8BD6A}"/>
          </ac:spMkLst>
        </pc:spChg>
        <pc:grpChg chg="add mod">
          <ac:chgData name="LONG KIEU" userId="ec602210-006a-4648-9b28-6da16798277d" providerId="ADAL" clId="{4BC7F743-D140-4417-BA65-835070098558}" dt="2021-10-28T12:51:25.377" v="1363" actId="1037"/>
          <ac:grpSpMkLst>
            <pc:docMk/>
            <pc:sldMk cId="1663874179" sldId="265"/>
            <ac:grpSpMk id="21" creationId="{2A50ACF9-8B4A-42AF-BD0F-CF17F65D2EA6}"/>
          </ac:grpSpMkLst>
        </pc:grpChg>
        <pc:grpChg chg="add mod">
          <ac:chgData name="LONG KIEU" userId="ec602210-006a-4648-9b28-6da16798277d" providerId="ADAL" clId="{4BC7F743-D140-4417-BA65-835070098558}" dt="2021-10-28T12:58:32.549" v="1490" actId="571"/>
          <ac:grpSpMkLst>
            <pc:docMk/>
            <pc:sldMk cId="1663874179" sldId="265"/>
            <ac:grpSpMk id="34" creationId="{F60C7E47-4BA6-4723-AFBB-78BBFCECF2AD}"/>
          </ac:grpSpMkLst>
        </pc:grpChg>
        <pc:cxnChg chg="add mod">
          <ac:chgData name="LONG KIEU" userId="ec602210-006a-4648-9b28-6da16798277d" providerId="ADAL" clId="{4BC7F743-D140-4417-BA65-835070098558}" dt="2021-10-28T12:46:10.407" v="1308" actId="1037"/>
          <ac:cxnSpMkLst>
            <pc:docMk/>
            <pc:sldMk cId="1663874179" sldId="265"/>
            <ac:cxnSpMk id="12" creationId="{9838E06C-5921-4580-B786-BDD12FDA6F9B}"/>
          </ac:cxnSpMkLst>
        </pc:cxnChg>
        <pc:cxnChg chg="add mod">
          <ac:chgData name="LONG KIEU" userId="ec602210-006a-4648-9b28-6da16798277d" providerId="ADAL" clId="{4BC7F743-D140-4417-BA65-835070098558}" dt="2021-10-28T12:52:21.203" v="1376" actId="1076"/>
          <ac:cxnSpMkLst>
            <pc:docMk/>
            <pc:sldMk cId="1663874179" sldId="265"/>
            <ac:cxnSpMk id="14" creationId="{8B036F61-F628-4551-BDA9-541958FF1AF0}"/>
          </ac:cxnSpMkLst>
        </pc:cxnChg>
        <pc:cxnChg chg="add mod">
          <ac:chgData name="LONG KIEU" userId="ec602210-006a-4648-9b28-6da16798277d" providerId="ADAL" clId="{4BC7F743-D140-4417-BA65-835070098558}" dt="2021-10-28T12:51:17.079" v="1350" actId="1037"/>
          <ac:cxnSpMkLst>
            <pc:docMk/>
            <pc:sldMk cId="1663874179" sldId="265"/>
            <ac:cxnSpMk id="20" creationId="{9AE80C51-077B-4528-BCFA-F6030500AEE5}"/>
          </ac:cxnSpMkLst>
        </pc:cxnChg>
        <pc:cxnChg chg="add mod">
          <ac:chgData name="LONG KIEU" userId="ec602210-006a-4648-9b28-6da16798277d" providerId="ADAL" clId="{4BC7F743-D140-4417-BA65-835070098558}" dt="2021-10-28T12:52:37.542" v="1380" actId="14100"/>
          <ac:cxnSpMkLst>
            <pc:docMk/>
            <pc:sldMk cId="1663874179" sldId="265"/>
            <ac:cxnSpMk id="25" creationId="{5179ACC9-6283-4F81-88C0-09DE74668343}"/>
          </ac:cxnSpMkLst>
        </pc:cxnChg>
        <pc:cxnChg chg="add mod">
          <ac:chgData name="LONG KIEU" userId="ec602210-006a-4648-9b28-6da16798277d" providerId="ADAL" clId="{4BC7F743-D140-4417-BA65-835070098558}" dt="2021-10-28T12:56:33.316" v="1439" actId="571"/>
          <ac:cxnSpMkLst>
            <pc:docMk/>
            <pc:sldMk cId="1663874179" sldId="265"/>
            <ac:cxnSpMk id="29" creationId="{879EEE4A-83E2-4900-A1D7-86FD7A56DCAB}"/>
          </ac:cxnSpMkLst>
        </pc:cxnChg>
        <pc:cxnChg chg="add mod">
          <ac:chgData name="LONG KIEU" userId="ec602210-006a-4648-9b28-6da16798277d" providerId="ADAL" clId="{4BC7F743-D140-4417-BA65-835070098558}" dt="2021-10-28T12:58:00.180" v="1486" actId="571"/>
          <ac:cxnSpMkLst>
            <pc:docMk/>
            <pc:sldMk cId="1663874179" sldId="265"/>
            <ac:cxnSpMk id="31" creationId="{A529F64F-043D-441D-816F-4966CA61D550}"/>
          </ac:cxnSpMkLst>
        </pc:cxnChg>
        <pc:cxnChg chg="add mod">
          <ac:chgData name="LONG KIEU" userId="ec602210-006a-4648-9b28-6da16798277d" providerId="ADAL" clId="{4BC7F743-D140-4417-BA65-835070098558}" dt="2021-10-28T12:58:32.549" v="1490" actId="571"/>
          <ac:cxnSpMkLst>
            <pc:docMk/>
            <pc:sldMk cId="1663874179" sldId="265"/>
            <ac:cxnSpMk id="38" creationId="{4A1CF6B0-C0E3-44E0-8498-55BD355EEBF2}"/>
          </ac:cxnSpMkLst>
        </pc:cxnChg>
      </pc:sldChg>
      <pc:sldChg chg="addSp modSp add mod modTransition setBg modAnim">
        <pc:chgData name="LONG KIEU" userId="ec602210-006a-4648-9b28-6da16798277d" providerId="ADAL" clId="{4BC7F743-D140-4417-BA65-835070098558}" dt="2021-10-28T15:07:04.066" v="3622"/>
        <pc:sldMkLst>
          <pc:docMk/>
          <pc:sldMk cId="203283769" sldId="266"/>
        </pc:sldMkLst>
        <pc:spChg chg="add mod ord">
          <ac:chgData name="LONG KIEU" userId="ec602210-006a-4648-9b28-6da16798277d" providerId="ADAL" clId="{4BC7F743-D140-4417-BA65-835070098558}" dt="2021-10-28T13:33:26.488" v="2319" actId="207"/>
          <ac:spMkLst>
            <pc:docMk/>
            <pc:sldMk cId="203283769" sldId="266"/>
            <ac:spMk id="2" creationId="{363DA013-E6AB-4F19-9643-361B9BD63EBE}"/>
          </ac:spMkLst>
        </pc:spChg>
        <pc:spChg chg="add">
          <ac:chgData name="LONG KIEU" userId="ec602210-006a-4648-9b28-6da16798277d" providerId="ADAL" clId="{4BC7F743-D140-4417-BA65-835070098558}" dt="2021-10-28T13:32:52.668" v="2310" actId="26606"/>
          <ac:spMkLst>
            <pc:docMk/>
            <pc:sldMk cId="203283769" sldId="266"/>
            <ac:spMk id="9" creationId="{17CDB40A-75BB-4498-A20B-59C3984A3A94}"/>
          </ac:spMkLst>
        </pc:spChg>
        <pc:picChg chg="add mod">
          <ac:chgData name="LONG KIEU" userId="ec602210-006a-4648-9b28-6da16798277d" providerId="ADAL" clId="{4BC7F743-D140-4417-BA65-835070098558}" dt="2021-10-28T13:32:52.668" v="2310" actId="26606"/>
          <ac:picMkLst>
            <pc:docMk/>
            <pc:sldMk cId="203283769" sldId="266"/>
            <ac:picMk id="4" creationId="{015BB08A-9C27-4612-88F3-77CC01EACDC7}"/>
          </ac:picMkLst>
        </pc:picChg>
      </pc:sldChg>
      <pc:sldChg chg="addSp delSp modSp add mod modTransition setBg modAnim">
        <pc:chgData name="LONG KIEU" userId="ec602210-006a-4648-9b28-6da16798277d" providerId="ADAL" clId="{4BC7F743-D140-4417-BA65-835070098558}" dt="2021-10-28T15:07:04.066" v="3622"/>
        <pc:sldMkLst>
          <pc:docMk/>
          <pc:sldMk cId="714371887" sldId="267"/>
        </pc:sldMkLst>
        <pc:spChg chg="add del mod">
          <ac:chgData name="LONG KIEU" userId="ec602210-006a-4648-9b28-6da16798277d" providerId="ADAL" clId="{4BC7F743-D140-4417-BA65-835070098558}" dt="2021-10-28T13:28:31.859" v="2199" actId="478"/>
          <ac:spMkLst>
            <pc:docMk/>
            <pc:sldMk cId="714371887" sldId="267"/>
            <ac:spMk id="2" creationId="{B35CA0E5-5549-4F54-829A-8500D267E4D1}"/>
          </ac:spMkLst>
        </pc:spChg>
        <pc:spChg chg="add mod ord">
          <ac:chgData name="LONG KIEU" userId="ec602210-006a-4648-9b28-6da16798277d" providerId="ADAL" clId="{4BC7F743-D140-4417-BA65-835070098558}" dt="2021-10-28T13:30:46.284" v="2260" actId="166"/>
          <ac:spMkLst>
            <pc:docMk/>
            <pc:sldMk cId="714371887" sldId="267"/>
            <ac:spMk id="3" creationId="{9C95CBE8-A76B-44D9-A6A8-01BD53885D89}"/>
          </ac:spMkLst>
        </pc:spChg>
        <pc:spChg chg="add">
          <ac:chgData name="LONG KIEU" userId="ec602210-006a-4648-9b28-6da16798277d" providerId="ADAL" clId="{4BC7F743-D140-4417-BA65-835070098558}" dt="2021-10-28T13:29:43.493" v="2255" actId="26606"/>
          <ac:spMkLst>
            <pc:docMk/>
            <pc:sldMk cId="714371887" sldId="267"/>
            <ac:spMk id="10" creationId="{362D44EE-C852-4460-B8B5-C4F2BC20510C}"/>
          </ac:spMkLst>
        </pc:spChg>
        <pc:spChg chg="add">
          <ac:chgData name="LONG KIEU" userId="ec602210-006a-4648-9b28-6da16798277d" providerId="ADAL" clId="{4BC7F743-D140-4417-BA65-835070098558}" dt="2021-10-28T13:29:43.493" v="2255" actId="26606"/>
          <ac:spMkLst>
            <pc:docMk/>
            <pc:sldMk cId="714371887" sldId="267"/>
            <ac:spMk id="12" creationId="{658970D8-8D1D-4B5C-894B-E871CC86543D}"/>
          </ac:spMkLst>
        </pc:spChg>
        <pc:spChg chg="add">
          <ac:chgData name="LONG KIEU" userId="ec602210-006a-4648-9b28-6da16798277d" providerId="ADAL" clId="{4BC7F743-D140-4417-BA65-835070098558}" dt="2021-10-28T13:29:43.493" v="2255" actId="26606"/>
          <ac:spMkLst>
            <pc:docMk/>
            <pc:sldMk cId="714371887" sldId="267"/>
            <ac:spMk id="14" creationId="{F227E5B6-9132-43CA-B503-37A18562ADF2}"/>
          </ac:spMkLst>
        </pc:spChg>
        <pc:spChg chg="add">
          <ac:chgData name="LONG KIEU" userId="ec602210-006a-4648-9b28-6da16798277d" providerId="ADAL" clId="{4BC7F743-D140-4417-BA65-835070098558}" dt="2021-10-28T13:29:43.493" v="2255" actId="26606"/>
          <ac:spMkLst>
            <pc:docMk/>
            <pc:sldMk cId="714371887" sldId="267"/>
            <ac:spMk id="16" creationId="{03C2051E-A88D-48E5-BACF-AAED17892722}"/>
          </ac:spMkLst>
        </pc:spChg>
        <pc:spChg chg="add">
          <ac:chgData name="LONG KIEU" userId="ec602210-006a-4648-9b28-6da16798277d" providerId="ADAL" clId="{4BC7F743-D140-4417-BA65-835070098558}" dt="2021-10-28T13:29:43.493" v="2255" actId="26606"/>
          <ac:spMkLst>
            <pc:docMk/>
            <pc:sldMk cId="714371887" sldId="267"/>
            <ac:spMk id="18" creationId="{7821A508-2985-4905-874A-527429BAABFA}"/>
          </ac:spMkLst>
        </pc:spChg>
        <pc:spChg chg="add">
          <ac:chgData name="LONG KIEU" userId="ec602210-006a-4648-9b28-6da16798277d" providerId="ADAL" clId="{4BC7F743-D140-4417-BA65-835070098558}" dt="2021-10-28T13:29:43.493" v="2255" actId="26606"/>
          <ac:spMkLst>
            <pc:docMk/>
            <pc:sldMk cId="714371887" sldId="267"/>
            <ac:spMk id="20" creationId="{D2929CB1-0E3C-4B2D-ADC5-0154FB33BA44}"/>
          </ac:spMkLst>
        </pc:spChg>
        <pc:spChg chg="add">
          <ac:chgData name="LONG KIEU" userId="ec602210-006a-4648-9b28-6da16798277d" providerId="ADAL" clId="{4BC7F743-D140-4417-BA65-835070098558}" dt="2021-10-28T13:29:43.493" v="2255" actId="26606"/>
          <ac:spMkLst>
            <pc:docMk/>
            <pc:sldMk cId="714371887" sldId="267"/>
            <ac:spMk id="22" creationId="{5F2F0C84-BE8C-4DC2-A6D3-30349A801D5C}"/>
          </ac:spMkLst>
        </pc:spChg>
        <pc:picChg chg="add mod">
          <ac:chgData name="LONG KIEU" userId="ec602210-006a-4648-9b28-6da16798277d" providerId="ADAL" clId="{4BC7F743-D140-4417-BA65-835070098558}" dt="2021-10-28T13:29:43.493" v="2255" actId="26606"/>
          <ac:picMkLst>
            <pc:docMk/>
            <pc:sldMk cId="714371887" sldId="267"/>
            <ac:picMk id="5" creationId="{20909213-BD4E-4F1F-BED5-1CA6443B6F67}"/>
          </ac:picMkLst>
        </pc:picChg>
      </pc:sldChg>
      <pc:sldChg chg="addSp delSp modSp add modTransition delAnim modAnim">
        <pc:chgData name="LONG KIEU" userId="ec602210-006a-4648-9b28-6da16798277d" providerId="ADAL" clId="{4BC7F743-D140-4417-BA65-835070098558}" dt="2021-10-29T01:40:48.896" v="3671"/>
        <pc:sldMkLst>
          <pc:docMk/>
          <pc:sldMk cId="3862397941" sldId="268"/>
        </pc:sldMkLst>
        <pc:spChg chg="add mod">
          <ac:chgData name="LONG KIEU" userId="ec602210-006a-4648-9b28-6da16798277d" providerId="ADAL" clId="{4BC7F743-D140-4417-BA65-835070098558}" dt="2021-10-28T13:35:56.280" v="2450" actId="207"/>
          <ac:spMkLst>
            <pc:docMk/>
            <pc:sldMk cId="3862397941" sldId="268"/>
            <ac:spMk id="2" creationId="{6EDB684E-4F9E-41CB-82A7-154D935848A8}"/>
          </ac:spMkLst>
        </pc:spChg>
        <pc:spChg chg="add mod">
          <ac:chgData name="LONG KIEU" userId="ec602210-006a-4648-9b28-6da16798277d" providerId="ADAL" clId="{4BC7F743-D140-4417-BA65-835070098558}" dt="2021-10-28T13:40:53.166" v="2527" actId="1076"/>
          <ac:spMkLst>
            <pc:docMk/>
            <pc:sldMk cId="3862397941" sldId="268"/>
            <ac:spMk id="3" creationId="{A4AE9A53-C0A2-491B-802A-64AFE079B36F}"/>
          </ac:spMkLst>
        </pc:spChg>
        <pc:spChg chg="add mod">
          <ac:chgData name="LONG KIEU" userId="ec602210-006a-4648-9b28-6da16798277d" providerId="ADAL" clId="{4BC7F743-D140-4417-BA65-835070098558}" dt="2021-10-28T13:40:11.601" v="2503" actId="465"/>
          <ac:spMkLst>
            <pc:docMk/>
            <pc:sldMk cId="3862397941" sldId="268"/>
            <ac:spMk id="4" creationId="{201A6B93-0626-42F7-A5B5-5D1DE4F27C82}"/>
          </ac:spMkLst>
        </pc:spChg>
        <pc:spChg chg="add mod">
          <ac:chgData name="LONG KIEU" userId="ec602210-006a-4648-9b28-6da16798277d" providerId="ADAL" clId="{4BC7F743-D140-4417-BA65-835070098558}" dt="2021-10-28T13:40:14.589" v="2504" actId="465"/>
          <ac:spMkLst>
            <pc:docMk/>
            <pc:sldMk cId="3862397941" sldId="268"/>
            <ac:spMk id="5" creationId="{A196F15C-3564-4860-9480-776B02D85CD1}"/>
          </ac:spMkLst>
        </pc:spChg>
        <pc:spChg chg="add mod">
          <ac:chgData name="LONG KIEU" userId="ec602210-006a-4648-9b28-6da16798277d" providerId="ADAL" clId="{4BC7F743-D140-4417-BA65-835070098558}" dt="2021-10-28T13:40:14.589" v="2504" actId="465"/>
          <ac:spMkLst>
            <pc:docMk/>
            <pc:sldMk cId="3862397941" sldId="268"/>
            <ac:spMk id="6" creationId="{CA9C5516-1383-4817-8EAA-3B0925B04DE3}"/>
          </ac:spMkLst>
        </pc:spChg>
        <pc:spChg chg="add mod">
          <ac:chgData name="LONG KIEU" userId="ec602210-006a-4648-9b28-6da16798277d" providerId="ADAL" clId="{4BC7F743-D140-4417-BA65-835070098558}" dt="2021-10-28T13:37:54.796" v="2472" actId="571"/>
          <ac:spMkLst>
            <pc:docMk/>
            <pc:sldMk cId="3862397941" sldId="268"/>
            <ac:spMk id="7" creationId="{EFCB95F1-0F18-4F35-BA32-B0B3E057E682}"/>
          </ac:spMkLst>
        </pc:spChg>
        <pc:spChg chg="add mod">
          <ac:chgData name="LONG KIEU" userId="ec602210-006a-4648-9b28-6da16798277d" providerId="ADAL" clId="{4BC7F743-D140-4417-BA65-835070098558}" dt="2021-10-28T13:37:54.796" v="2472" actId="571"/>
          <ac:spMkLst>
            <pc:docMk/>
            <pc:sldMk cId="3862397941" sldId="268"/>
            <ac:spMk id="8" creationId="{0AC97E0D-FD38-458E-8E23-C8A7D7196FFD}"/>
          </ac:spMkLst>
        </pc:spChg>
        <pc:spChg chg="add mod">
          <ac:chgData name="LONG KIEU" userId="ec602210-006a-4648-9b28-6da16798277d" providerId="ADAL" clId="{4BC7F743-D140-4417-BA65-835070098558}" dt="2021-10-28T13:37:54.796" v="2472" actId="571"/>
          <ac:spMkLst>
            <pc:docMk/>
            <pc:sldMk cId="3862397941" sldId="268"/>
            <ac:spMk id="9" creationId="{6F5F8EA3-33AC-4902-AEF6-D40ACF9D3C0D}"/>
          </ac:spMkLst>
        </pc:spChg>
        <pc:spChg chg="add mod">
          <ac:chgData name="LONG KIEU" userId="ec602210-006a-4648-9b28-6da16798277d" providerId="ADAL" clId="{4BC7F743-D140-4417-BA65-835070098558}" dt="2021-10-28T13:37:54.796" v="2472" actId="571"/>
          <ac:spMkLst>
            <pc:docMk/>
            <pc:sldMk cId="3862397941" sldId="268"/>
            <ac:spMk id="10" creationId="{3E135571-911C-4786-957A-D8ECC081748A}"/>
          </ac:spMkLst>
        </pc:spChg>
        <pc:spChg chg="add del mod">
          <ac:chgData name="LONG KIEU" userId="ec602210-006a-4648-9b28-6da16798277d" providerId="ADAL" clId="{4BC7F743-D140-4417-BA65-835070098558}" dt="2021-10-28T13:38:11.085" v="2474" actId="478"/>
          <ac:spMkLst>
            <pc:docMk/>
            <pc:sldMk cId="3862397941" sldId="268"/>
            <ac:spMk id="11" creationId="{00ACCB4B-3EFF-4CFA-871A-8AF739820E5C}"/>
          </ac:spMkLst>
        </pc:spChg>
        <pc:spChg chg="add del mod">
          <ac:chgData name="LONG KIEU" userId="ec602210-006a-4648-9b28-6da16798277d" providerId="ADAL" clId="{4BC7F743-D140-4417-BA65-835070098558}" dt="2021-10-28T13:38:12.122" v="2475" actId="478"/>
          <ac:spMkLst>
            <pc:docMk/>
            <pc:sldMk cId="3862397941" sldId="268"/>
            <ac:spMk id="12" creationId="{10547369-1BB3-4278-A15D-C47F1350208E}"/>
          </ac:spMkLst>
        </pc:spChg>
        <pc:spChg chg="add mod">
          <ac:chgData name="LONG KIEU" userId="ec602210-006a-4648-9b28-6da16798277d" providerId="ADAL" clId="{4BC7F743-D140-4417-BA65-835070098558}" dt="2021-10-28T13:40:11.601" v="2503" actId="465"/>
          <ac:spMkLst>
            <pc:docMk/>
            <pc:sldMk cId="3862397941" sldId="268"/>
            <ac:spMk id="13" creationId="{B78345A9-BD57-412E-B111-684E5B6C278D}"/>
          </ac:spMkLst>
        </pc:spChg>
        <pc:spChg chg="add mod">
          <ac:chgData name="LONG KIEU" userId="ec602210-006a-4648-9b28-6da16798277d" providerId="ADAL" clId="{4BC7F743-D140-4417-BA65-835070098558}" dt="2021-10-28T13:40:14.589" v="2504" actId="465"/>
          <ac:spMkLst>
            <pc:docMk/>
            <pc:sldMk cId="3862397941" sldId="268"/>
            <ac:spMk id="14" creationId="{E96D1B26-0943-40EB-AAC0-F22916D07CAC}"/>
          </ac:spMkLst>
        </pc:spChg>
        <pc:spChg chg="add mod">
          <ac:chgData name="LONG KIEU" userId="ec602210-006a-4648-9b28-6da16798277d" providerId="ADAL" clId="{4BC7F743-D140-4417-BA65-835070098558}" dt="2021-10-28T13:38:39.798" v="2482" actId="20577"/>
          <ac:spMkLst>
            <pc:docMk/>
            <pc:sldMk cId="3862397941" sldId="268"/>
            <ac:spMk id="15" creationId="{A8B78501-8C8D-4A25-9DC5-FBDA24C57433}"/>
          </ac:spMkLst>
        </pc:spChg>
        <pc:spChg chg="add mod">
          <ac:chgData name="LONG KIEU" userId="ec602210-006a-4648-9b28-6da16798277d" providerId="ADAL" clId="{4BC7F743-D140-4417-BA65-835070098558}" dt="2021-10-28T13:38:50.400" v="2483" actId="20577"/>
          <ac:spMkLst>
            <pc:docMk/>
            <pc:sldMk cId="3862397941" sldId="268"/>
            <ac:spMk id="16" creationId="{EE2E1A8E-3706-463E-8B92-3E0F69932C57}"/>
          </ac:spMkLst>
        </pc:spChg>
        <pc:spChg chg="add mod">
          <ac:chgData name="LONG KIEU" userId="ec602210-006a-4648-9b28-6da16798277d" providerId="ADAL" clId="{4BC7F743-D140-4417-BA65-835070098558}" dt="2021-10-28T13:39:20.042" v="2485" actId="1076"/>
          <ac:spMkLst>
            <pc:docMk/>
            <pc:sldMk cId="3862397941" sldId="268"/>
            <ac:spMk id="17" creationId="{50F1EC81-1D34-47CF-91F1-AE852BEDE3D1}"/>
          </ac:spMkLst>
        </pc:spChg>
        <pc:spChg chg="mod">
          <ac:chgData name="LONG KIEU" userId="ec602210-006a-4648-9b28-6da16798277d" providerId="ADAL" clId="{4BC7F743-D140-4417-BA65-835070098558}" dt="2021-10-28T13:39:22.565" v="2487" actId="20577"/>
          <ac:spMkLst>
            <pc:docMk/>
            <pc:sldMk cId="3862397941" sldId="268"/>
            <ac:spMk id="20" creationId="{E5521357-7B3D-49DD-9EDC-29EC451DCC59}"/>
          </ac:spMkLst>
        </pc:spChg>
        <pc:spChg chg="add mod">
          <ac:chgData name="LONG KIEU" userId="ec602210-006a-4648-9b28-6da16798277d" providerId="ADAL" clId="{4BC7F743-D140-4417-BA65-835070098558}" dt="2021-10-28T13:39:26.957" v="2488" actId="20577"/>
          <ac:spMkLst>
            <pc:docMk/>
            <pc:sldMk cId="3862397941" sldId="268"/>
            <ac:spMk id="22" creationId="{8C214E36-0AB6-44F7-8295-FA9773001D9B}"/>
          </ac:spMkLst>
        </pc:spChg>
        <pc:spChg chg="add mod">
          <ac:chgData name="LONG KIEU" userId="ec602210-006a-4648-9b28-6da16798277d" providerId="ADAL" clId="{4BC7F743-D140-4417-BA65-835070098558}" dt="2021-10-28T13:40:27.616" v="2524" actId="14100"/>
          <ac:spMkLst>
            <pc:docMk/>
            <pc:sldMk cId="3862397941" sldId="268"/>
            <ac:spMk id="23" creationId="{4BC95EF7-0020-44E1-8CF0-C204BF4E3FBC}"/>
          </ac:spMkLst>
        </pc:spChg>
        <pc:spChg chg="add mod">
          <ac:chgData name="LONG KIEU" userId="ec602210-006a-4648-9b28-6da16798277d" providerId="ADAL" clId="{4BC7F743-D140-4417-BA65-835070098558}" dt="2021-10-28T13:40:24.085" v="2523" actId="1038"/>
          <ac:spMkLst>
            <pc:docMk/>
            <pc:sldMk cId="3862397941" sldId="268"/>
            <ac:spMk id="24" creationId="{95E411A1-1ABB-4B73-A0AA-79E6C3FB69F3}"/>
          </ac:spMkLst>
        </pc:spChg>
        <pc:spChg chg="add mod">
          <ac:chgData name="LONG KIEU" userId="ec602210-006a-4648-9b28-6da16798277d" providerId="ADAL" clId="{4BC7F743-D140-4417-BA65-835070098558}" dt="2021-10-28T13:41:03.004" v="2529" actId="20577"/>
          <ac:spMkLst>
            <pc:docMk/>
            <pc:sldMk cId="3862397941" sldId="268"/>
            <ac:spMk id="25" creationId="{941ABA44-783B-471C-BB4D-35229E781A68}"/>
          </ac:spMkLst>
        </pc:spChg>
        <pc:spChg chg="add mod">
          <ac:chgData name="LONG KIEU" userId="ec602210-006a-4648-9b28-6da16798277d" providerId="ADAL" clId="{4BC7F743-D140-4417-BA65-835070098558}" dt="2021-10-28T13:41:06.088" v="2531" actId="20577"/>
          <ac:spMkLst>
            <pc:docMk/>
            <pc:sldMk cId="3862397941" sldId="268"/>
            <ac:spMk id="26" creationId="{7A94BB60-6123-4C3D-81F4-4110A494B9A7}"/>
          </ac:spMkLst>
        </pc:spChg>
        <pc:spChg chg="add mod">
          <ac:chgData name="LONG KIEU" userId="ec602210-006a-4648-9b28-6da16798277d" providerId="ADAL" clId="{4BC7F743-D140-4417-BA65-835070098558}" dt="2021-10-28T13:41:48.588" v="2550" actId="14100"/>
          <ac:spMkLst>
            <pc:docMk/>
            <pc:sldMk cId="3862397941" sldId="268"/>
            <ac:spMk id="27" creationId="{2A6B7852-FBD6-4388-AAE2-A484AFEDE9E7}"/>
          </ac:spMkLst>
        </pc:spChg>
        <pc:spChg chg="add mod">
          <ac:chgData name="LONG KIEU" userId="ec602210-006a-4648-9b28-6da16798277d" providerId="ADAL" clId="{4BC7F743-D140-4417-BA65-835070098558}" dt="2021-10-28T13:41:45.345" v="2548" actId="1076"/>
          <ac:spMkLst>
            <pc:docMk/>
            <pc:sldMk cId="3862397941" sldId="268"/>
            <ac:spMk id="28" creationId="{EDD8B25A-A2B9-4629-898A-81DAAB912DE2}"/>
          </ac:spMkLst>
        </pc:spChg>
        <pc:spChg chg="add mod">
          <ac:chgData name="LONG KIEU" userId="ec602210-006a-4648-9b28-6da16798277d" providerId="ADAL" clId="{4BC7F743-D140-4417-BA65-835070098558}" dt="2021-10-28T13:42:00.590" v="2552" actId="20577"/>
          <ac:spMkLst>
            <pc:docMk/>
            <pc:sldMk cId="3862397941" sldId="268"/>
            <ac:spMk id="29" creationId="{F687DCD0-D1B9-471E-8668-D10DE445C11F}"/>
          </ac:spMkLst>
        </pc:spChg>
        <pc:spChg chg="add mod">
          <ac:chgData name="LONG KIEU" userId="ec602210-006a-4648-9b28-6da16798277d" providerId="ADAL" clId="{4BC7F743-D140-4417-BA65-835070098558}" dt="2021-10-28T13:42:03.040" v="2553" actId="20577"/>
          <ac:spMkLst>
            <pc:docMk/>
            <pc:sldMk cId="3862397941" sldId="268"/>
            <ac:spMk id="30" creationId="{EF6361AA-F064-45E2-81A3-E68500120FA6}"/>
          </ac:spMkLst>
        </pc:spChg>
        <pc:spChg chg="add mod">
          <ac:chgData name="LONG KIEU" userId="ec602210-006a-4648-9b28-6da16798277d" providerId="ADAL" clId="{4BC7F743-D140-4417-BA65-835070098558}" dt="2021-10-28T13:42:15.988" v="2555" actId="20577"/>
          <ac:spMkLst>
            <pc:docMk/>
            <pc:sldMk cId="3862397941" sldId="268"/>
            <ac:spMk id="31" creationId="{B1D40D04-F872-4806-AC17-896D2F6C0CE4}"/>
          </ac:spMkLst>
        </pc:spChg>
        <pc:spChg chg="add mod">
          <ac:chgData name="LONG KIEU" userId="ec602210-006a-4648-9b28-6da16798277d" providerId="ADAL" clId="{4BC7F743-D140-4417-BA65-835070098558}" dt="2021-10-28T13:42:18.824" v="2556" actId="20577"/>
          <ac:spMkLst>
            <pc:docMk/>
            <pc:sldMk cId="3862397941" sldId="268"/>
            <ac:spMk id="32" creationId="{BFE44E00-8732-40C7-806D-93CDCA10196E}"/>
          </ac:spMkLst>
        </pc:spChg>
        <pc:spChg chg="mod">
          <ac:chgData name="LONG KIEU" userId="ec602210-006a-4648-9b28-6da16798277d" providerId="ADAL" clId="{4BC7F743-D140-4417-BA65-835070098558}" dt="2021-10-28T13:43:16.717" v="2577" actId="20577"/>
          <ac:spMkLst>
            <pc:docMk/>
            <pc:sldMk cId="3862397941" sldId="268"/>
            <ac:spMk id="35" creationId="{1CD187E3-3A22-436E-9931-5A956F41E525}"/>
          </ac:spMkLst>
        </pc:spChg>
        <pc:spChg chg="add mod">
          <ac:chgData name="LONG KIEU" userId="ec602210-006a-4648-9b28-6da16798277d" providerId="ADAL" clId="{4BC7F743-D140-4417-BA65-835070098558}" dt="2021-10-28T13:43:01.362" v="2573" actId="1038"/>
          <ac:spMkLst>
            <pc:docMk/>
            <pc:sldMk cId="3862397941" sldId="268"/>
            <ac:spMk id="37" creationId="{3DE6FB8D-FE5D-49E6-A29F-96240190F345}"/>
          </ac:spMkLst>
        </pc:spChg>
        <pc:spChg chg="add mod">
          <ac:chgData name="LONG KIEU" userId="ec602210-006a-4648-9b28-6da16798277d" providerId="ADAL" clId="{4BC7F743-D140-4417-BA65-835070098558}" dt="2021-10-28T13:43:25.335" v="2581" actId="20577"/>
          <ac:spMkLst>
            <pc:docMk/>
            <pc:sldMk cId="3862397941" sldId="268"/>
            <ac:spMk id="38" creationId="{78CA23F4-F9C3-4A95-B920-C2A29E23A6C4}"/>
          </ac:spMkLst>
        </pc:spChg>
        <pc:spChg chg="mod">
          <ac:chgData name="LONG KIEU" userId="ec602210-006a-4648-9b28-6da16798277d" providerId="ADAL" clId="{4BC7F743-D140-4417-BA65-835070098558}" dt="2021-10-28T13:43:42.132" v="2584" actId="20577"/>
          <ac:spMkLst>
            <pc:docMk/>
            <pc:sldMk cId="3862397941" sldId="268"/>
            <ac:spMk id="41" creationId="{94EE1248-1026-44A5-8C47-FDC8E7B7FF09}"/>
          </ac:spMkLst>
        </pc:spChg>
        <pc:spChg chg="add mod">
          <ac:chgData name="LONG KIEU" userId="ec602210-006a-4648-9b28-6da16798277d" providerId="ADAL" clId="{4BC7F743-D140-4417-BA65-835070098558}" dt="2021-10-28T13:43:36.482" v="2582" actId="571"/>
          <ac:spMkLst>
            <pc:docMk/>
            <pc:sldMk cId="3862397941" sldId="268"/>
            <ac:spMk id="43" creationId="{28E99F7A-8F57-4A9E-A9C7-0C2CD559B6AE}"/>
          </ac:spMkLst>
        </pc:spChg>
        <pc:spChg chg="add mod">
          <ac:chgData name="LONG KIEU" userId="ec602210-006a-4648-9b28-6da16798277d" providerId="ADAL" clId="{4BC7F743-D140-4417-BA65-835070098558}" dt="2021-10-28T13:43:46.404" v="2586" actId="20577"/>
          <ac:spMkLst>
            <pc:docMk/>
            <pc:sldMk cId="3862397941" sldId="268"/>
            <ac:spMk id="44" creationId="{C2D68447-7C02-451F-8646-819EC794E7D1}"/>
          </ac:spMkLst>
        </pc:spChg>
        <pc:grpChg chg="add mod">
          <ac:chgData name="LONG KIEU" userId="ec602210-006a-4648-9b28-6da16798277d" providerId="ADAL" clId="{4BC7F743-D140-4417-BA65-835070098558}" dt="2021-10-28T13:39:20.042" v="2485" actId="1076"/>
          <ac:grpSpMkLst>
            <pc:docMk/>
            <pc:sldMk cId="3862397941" sldId="268"/>
            <ac:grpSpMk id="18" creationId="{A34398E4-B869-4077-854F-F33346B9AD0D}"/>
          </ac:grpSpMkLst>
        </pc:grpChg>
        <pc:grpChg chg="add mod">
          <ac:chgData name="LONG KIEU" userId="ec602210-006a-4648-9b28-6da16798277d" providerId="ADAL" clId="{4BC7F743-D140-4417-BA65-835070098558}" dt="2021-10-28T13:42:45.212" v="2557" actId="571"/>
          <ac:grpSpMkLst>
            <pc:docMk/>
            <pc:sldMk cId="3862397941" sldId="268"/>
            <ac:grpSpMk id="33" creationId="{0FF14839-5E6E-4012-A8A6-E15CF87B923C}"/>
          </ac:grpSpMkLst>
        </pc:grpChg>
        <pc:grpChg chg="add mod">
          <ac:chgData name="LONG KIEU" userId="ec602210-006a-4648-9b28-6da16798277d" providerId="ADAL" clId="{4BC7F743-D140-4417-BA65-835070098558}" dt="2021-10-28T13:43:36.482" v="2582" actId="571"/>
          <ac:grpSpMkLst>
            <pc:docMk/>
            <pc:sldMk cId="3862397941" sldId="268"/>
            <ac:grpSpMk id="39" creationId="{9347A51C-44F0-4CE2-B942-ACB050577059}"/>
          </ac:grpSpMkLst>
        </pc:grpChg>
      </pc:sldChg>
      <pc:sldChg chg="addSp modSp add modTransition modAnim">
        <pc:chgData name="LONG KIEU" userId="ec602210-006a-4648-9b28-6da16798277d" providerId="ADAL" clId="{4BC7F743-D140-4417-BA65-835070098558}" dt="2021-10-28T15:07:04.066" v="3622"/>
        <pc:sldMkLst>
          <pc:docMk/>
          <pc:sldMk cId="3971958237" sldId="269"/>
        </pc:sldMkLst>
        <pc:spChg chg="add mod">
          <ac:chgData name="LONG KIEU" userId="ec602210-006a-4648-9b28-6da16798277d" providerId="ADAL" clId="{4BC7F743-D140-4417-BA65-835070098558}" dt="2021-10-28T13:45:49.049" v="2604" actId="207"/>
          <ac:spMkLst>
            <pc:docMk/>
            <pc:sldMk cId="3971958237" sldId="269"/>
            <ac:spMk id="2" creationId="{FCB3D774-25D2-4EB4-9745-8BD34C0C8E91}"/>
          </ac:spMkLst>
        </pc:spChg>
        <pc:spChg chg="add mod">
          <ac:chgData name="LONG KIEU" userId="ec602210-006a-4648-9b28-6da16798277d" providerId="ADAL" clId="{4BC7F743-D140-4417-BA65-835070098558}" dt="2021-10-28T13:55:38.926" v="2868" actId="1076"/>
          <ac:spMkLst>
            <pc:docMk/>
            <pc:sldMk cId="3971958237" sldId="269"/>
            <ac:spMk id="3" creationId="{54A52C60-AECE-49BB-84A8-32DA45C68B4F}"/>
          </ac:spMkLst>
        </pc:spChg>
        <pc:spChg chg="add mod">
          <ac:chgData name="LONG KIEU" userId="ec602210-006a-4648-9b28-6da16798277d" providerId="ADAL" clId="{4BC7F743-D140-4417-BA65-835070098558}" dt="2021-10-28T13:55:47.771" v="2869" actId="1076"/>
          <ac:spMkLst>
            <pc:docMk/>
            <pc:sldMk cId="3971958237" sldId="269"/>
            <ac:spMk id="5" creationId="{261F6630-77E4-4DA9-8D8F-7FC6E5554DF9}"/>
          </ac:spMkLst>
        </pc:spChg>
        <pc:spChg chg="add mod">
          <ac:chgData name="LONG KIEU" userId="ec602210-006a-4648-9b28-6da16798277d" providerId="ADAL" clId="{4BC7F743-D140-4417-BA65-835070098558}" dt="2021-10-28T13:55:23.645" v="2863" actId="1076"/>
          <ac:spMkLst>
            <pc:docMk/>
            <pc:sldMk cId="3971958237" sldId="269"/>
            <ac:spMk id="6" creationId="{C77CAFC6-2A3E-46DC-BCC7-A929037A5BD2}"/>
          </ac:spMkLst>
        </pc:spChg>
        <pc:spChg chg="add mod">
          <ac:chgData name="LONG KIEU" userId="ec602210-006a-4648-9b28-6da16798277d" providerId="ADAL" clId="{4BC7F743-D140-4417-BA65-835070098558}" dt="2021-10-28T13:55:32.354" v="2866" actId="1076"/>
          <ac:spMkLst>
            <pc:docMk/>
            <pc:sldMk cId="3971958237" sldId="269"/>
            <ac:spMk id="7" creationId="{460A1D35-F62F-4AB4-849F-D22B94EF2781}"/>
          </ac:spMkLst>
        </pc:spChg>
        <pc:picChg chg="add mod">
          <ac:chgData name="LONG KIEU" userId="ec602210-006a-4648-9b28-6da16798277d" providerId="ADAL" clId="{4BC7F743-D140-4417-BA65-835070098558}" dt="2021-10-28T13:55:27.019" v="2865" actId="1076"/>
          <ac:picMkLst>
            <pc:docMk/>
            <pc:sldMk cId="3971958237" sldId="269"/>
            <ac:picMk id="2050" creationId="{E7B994E1-CCE9-498E-B732-A7C11F579CE0}"/>
          </ac:picMkLst>
        </pc:picChg>
      </pc:sldChg>
      <pc:sldChg chg="addSp modSp add modTransition modAnim">
        <pc:chgData name="LONG KIEU" userId="ec602210-006a-4648-9b28-6da16798277d" providerId="ADAL" clId="{4BC7F743-D140-4417-BA65-835070098558}" dt="2021-10-28T15:07:04.066" v="3622"/>
        <pc:sldMkLst>
          <pc:docMk/>
          <pc:sldMk cId="3694999497" sldId="270"/>
        </pc:sldMkLst>
        <pc:spChg chg="add mod">
          <ac:chgData name="LONG KIEU" userId="ec602210-006a-4648-9b28-6da16798277d" providerId="ADAL" clId="{4BC7F743-D140-4417-BA65-835070098558}" dt="2021-10-28T14:01:19.317" v="3033" actId="1076"/>
          <ac:spMkLst>
            <pc:docMk/>
            <pc:sldMk cId="3694999497" sldId="270"/>
            <ac:spMk id="2" creationId="{70D7A549-E7D4-4F33-B693-B51377C4F073}"/>
          </ac:spMkLst>
        </pc:spChg>
        <pc:spChg chg="add mod">
          <ac:chgData name="LONG KIEU" userId="ec602210-006a-4648-9b28-6da16798277d" providerId="ADAL" clId="{4BC7F743-D140-4417-BA65-835070098558}" dt="2021-10-28T14:03:32.845" v="3043" actId="1076"/>
          <ac:spMkLst>
            <pc:docMk/>
            <pc:sldMk cId="3694999497" sldId="270"/>
            <ac:spMk id="4" creationId="{669ACA60-73EB-4860-8B5C-C6704C0F4E5D}"/>
          </ac:spMkLst>
        </pc:spChg>
        <pc:spChg chg="add mod">
          <ac:chgData name="LONG KIEU" userId="ec602210-006a-4648-9b28-6da16798277d" providerId="ADAL" clId="{4BC7F743-D140-4417-BA65-835070098558}" dt="2021-10-28T14:07:36.640" v="3237" actId="1076"/>
          <ac:spMkLst>
            <pc:docMk/>
            <pc:sldMk cId="3694999497" sldId="270"/>
            <ac:spMk id="6" creationId="{FACFB8EB-E728-4936-AAF2-6E4B4D7D97BD}"/>
          </ac:spMkLst>
        </pc:spChg>
        <pc:spChg chg="add mod">
          <ac:chgData name="LONG KIEU" userId="ec602210-006a-4648-9b28-6da16798277d" providerId="ADAL" clId="{4BC7F743-D140-4417-BA65-835070098558}" dt="2021-10-28T14:07:28.819" v="3236" actId="207"/>
          <ac:spMkLst>
            <pc:docMk/>
            <pc:sldMk cId="3694999497" sldId="270"/>
            <ac:spMk id="7" creationId="{EE37F613-90D7-421C-9E45-0B5B80B8C340}"/>
          </ac:spMkLst>
        </pc:spChg>
        <pc:picChg chg="add mod">
          <ac:chgData name="LONG KIEU" userId="ec602210-006a-4648-9b28-6da16798277d" providerId="ADAL" clId="{4BC7F743-D140-4417-BA65-835070098558}" dt="2021-10-28T13:58:28.774" v="2879" actId="14100"/>
          <ac:picMkLst>
            <pc:docMk/>
            <pc:sldMk cId="3694999497" sldId="270"/>
            <ac:picMk id="4098" creationId="{1E504C12-F731-417D-A81E-DF379CFFE31E}"/>
          </ac:picMkLst>
        </pc:picChg>
        <pc:picChg chg="add mod">
          <ac:chgData name="LONG KIEU" userId="ec602210-006a-4648-9b28-6da16798277d" providerId="ADAL" clId="{4BC7F743-D140-4417-BA65-835070098558}" dt="2021-10-28T14:06:18.848" v="3201" actId="14100"/>
          <ac:picMkLst>
            <pc:docMk/>
            <pc:sldMk cId="3694999497" sldId="270"/>
            <ac:picMk id="4100" creationId="{78445045-EBB3-4532-92DB-163C4FFBD551}"/>
          </ac:picMkLst>
        </pc:picChg>
      </pc:sldChg>
      <pc:sldChg chg="addSp modSp add mod modTransition setBg modAnim">
        <pc:chgData name="LONG KIEU" userId="ec602210-006a-4648-9b28-6da16798277d" providerId="ADAL" clId="{4BC7F743-D140-4417-BA65-835070098558}" dt="2021-10-28T15:07:04.066" v="3622"/>
        <pc:sldMkLst>
          <pc:docMk/>
          <pc:sldMk cId="659671116" sldId="271"/>
        </pc:sldMkLst>
        <pc:spChg chg="add mod">
          <ac:chgData name="LONG KIEU" userId="ec602210-006a-4648-9b28-6da16798277d" providerId="ADAL" clId="{4BC7F743-D140-4417-BA65-835070098558}" dt="2021-10-28T15:01:33.433" v="3523" actId="1076"/>
          <ac:spMkLst>
            <pc:docMk/>
            <pc:sldMk cId="659671116" sldId="271"/>
            <ac:spMk id="2" creationId="{87C4BDC0-86BA-4852-A126-AD69317E5A7B}"/>
          </ac:spMkLst>
        </pc:spChg>
        <pc:spChg chg="add">
          <ac:chgData name="LONG KIEU" userId="ec602210-006a-4648-9b28-6da16798277d" providerId="ADAL" clId="{4BC7F743-D140-4417-BA65-835070098558}" dt="2021-10-28T14:59:38.459" v="3450" actId="26606"/>
          <ac:spMkLst>
            <pc:docMk/>
            <pc:sldMk cId="659671116" sldId="271"/>
            <ac:spMk id="9" creationId="{9180DE06-7362-4888-AADA-7AADD57AC49D}"/>
          </ac:spMkLst>
        </pc:spChg>
        <pc:spChg chg="add mod">
          <ac:chgData name="LONG KIEU" userId="ec602210-006a-4648-9b28-6da16798277d" providerId="ADAL" clId="{4BC7F743-D140-4417-BA65-835070098558}" dt="2021-10-28T15:02:16.042" v="3528" actId="207"/>
          <ac:spMkLst>
            <pc:docMk/>
            <pc:sldMk cId="659671116" sldId="271"/>
            <ac:spMk id="10" creationId="{31ECF089-D531-4752-8EA4-38CEA5B07043}"/>
          </ac:spMkLst>
        </pc:spChg>
        <pc:spChg chg="add mod">
          <ac:chgData name="LONG KIEU" userId="ec602210-006a-4648-9b28-6da16798277d" providerId="ADAL" clId="{4BC7F743-D140-4417-BA65-835070098558}" dt="2021-10-28T15:02:16.042" v="3528" actId="207"/>
          <ac:spMkLst>
            <pc:docMk/>
            <pc:sldMk cId="659671116" sldId="271"/>
            <ac:spMk id="14" creationId="{53A67E3A-C8C5-4B3A-AF0C-F448A3654BBE}"/>
          </ac:spMkLst>
        </pc:spChg>
        <pc:spChg chg="add">
          <ac:chgData name="LONG KIEU" userId="ec602210-006a-4648-9b28-6da16798277d" providerId="ADAL" clId="{4BC7F743-D140-4417-BA65-835070098558}" dt="2021-10-28T14:59:38.459" v="3450" actId="26606"/>
          <ac:spMkLst>
            <pc:docMk/>
            <pc:sldMk cId="659671116" sldId="271"/>
            <ac:spMk id="15" creationId="{04357C93-F0CB-4A1C-8F77-4E9063789819}"/>
          </ac:spMkLst>
        </pc:spChg>
        <pc:grpChg chg="add">
          <ac:chgData name="LONG KIEU" userId="ec602210-006a-4648-9b28-6da16798277d" providerId="ADAL" clId="{4BC7F743-D140-4417-BA65-835070098558}" dt="2021-10-28T14:59:38.459" v="3450" actId="26606"/>
          <ac:grpSpMkLst>
            <pc:docMk/>
            <pc:sldMk cId="659671116" sldId="271"/>
            <ac:grpSpMk id="11" creationId="{3AF6A671-C637-4547-85F4-51B6D1881399}"/>
          </ac:grpSpMkLst>
        </pc:grpChg>
        <pc:picChg chg="add mod">
          <ac:chgData name="LONG KIEU" userId="ec602210-006a-4648-9b28-6da16798277d" providerId="ADAL" clId="{4BC7F743-D140-4417-BA65-835070098558}" dt="2021-10-28T14:59:38.459" v="3450" actId="26606"/>
          <ac:picMkLst>
            <pc:docMk/>
            <pc:sldMk cId="659671116" sldId="271"/>
            <ac:picMk id="4" creationId="{F9A8A788-8ACC-4C61-AA1C-D94E32F586B5}"/>
          </ac:picMkLst>
        </pc:picChg>
      </pc:sldChg>
      <pc:sldChg chg="addSp modSp add ord modTransition modAnim">
        <pc:chgData name="LONG KIEU" userId="ec602210-006a-4648-9b28-6da16798277d" providerId="ADAL" clId="{4BC7F743-D140-4417-BA65-835070098558}" dt="2021-10-28T15:07:04.066" v="3622"/>
        <pc:sldMkLst>
          <pc:docMk/>
          <pc:sldMk cId="315932752" sldId="272"/>
        </pc:sldMkLst>
        <pc:spChg chg="add mod">
          <ac:chgData name="LONG KIEU" userId="ec602210-006a-4648-9b28-6da16798277d" providerId="ADAL" clId="{4BC7F743-D140-4417-BA65-835070098558}" dt="2021-10-28T14:15:46.699" v="3268" actId="1035"/>
          <ac:spMkLst>
            <pc:docMk/>
            <pc:sldMk cId="315932752" sldId="272"/>
            <ac:spMk id="15" creationId="{1172B042-E1EE-43B5-BBAC-D5F6FDDC2679}"/>
          </ac:spMkLst>
        </pc:spChg>
        <pc:spChg chg="add mod">
          <ac:chgData name="LONG KIEU" userId="ec602210-006a-4648-9b28-6da16798277d" providerId="ADAL" clId="{4BC7F743-D140-4417-BA65-835070098558}" dt="2021-10-28T14:15:46.699" v="3268" actId="1035"/>
          <ac:spMkLst>
            <pc:docMk/>
            <pc:sldMk cId="315932752" sldId="272"/>
            <ac:spMk id="16" creationId="{E35B3E16-2471-4751-BF0A-70CD82D60054}"/>
          </ac:spMkLst>
        </pc:spChg>
        <pc:spChg chg="add mod">
          <ac:chgData name="LONG KIEU" userId="ec602210-006a-4648-9b28-6da16798277d" providerId="ADAL" clId="{4BC7F743-D140-4417-BA65-835070098558}" dt="2021-10-28T14:15:46.699" v="3268" actId="1035"/>
          <ac:spMkLst>
            <pc:docMk/>
            <pc:sldMk cId="315932752" sldId="272"/>
            <ac:spMk id="17" creationId="{4CC07BCE-E24B-4332-8E94-A5C88E89AAAD}"/>
          </ac:spMkLst>
        </pc:spChg>
        <pc:spChg chg="add mod">
          <ac:chgData name="LONG KIEU" userId="ec602210-006a-4648-9b28-6da16798277d" providerId="ADAL" clId="{4BC7F743-D140-4417-BA65-835070098558}" dt="2021-10-28T14:15:46.699" v="3268" actId="1035"/>
          <ac:spMkLst>
            <pc:docMk/>
            <pc:sldMk cId="315932752" sldId="272"/>
            <ac:spMk id="18" creationId="{B101630F-F590-443C-B4EB-AC2DF49DD124}"/>
          </ac:spMkLst>
        </pc:spChg>
        <pc:spChg chg="add mod">
          <ac:chgData name="LONG KIEU" userId="ec602210-006a-4648-9b28-6da16798277d" providerId="ADAL" clId="{4BC7F743-D140-4417-BA65-835070098558}" dt="2021-10-28T14:15:46.699" v="3268" actId="1035"/>
          <ac:spMkLst>
            <pc:docMk/>
            <pc:sldMk cId="315932752" sldId="272"/>
            <ac:spMk id="25" creationId="{377DC46E-2FBB-46D6-B9B7-204A17607C77}"/>
          </ac:spMkLst>
        </pc:spChg>
        <pc:spChg chg="add mod">
          <ac:chgData name="LONG KIEU" userId="ec602210-006a-4648-9b28-6da16798277d" providerId="ADAL" clId="{4BC7F743-D140-4417-BA65-835070098558}" dt="2021-10-28T14:15:46.699" v="3268" actId="1035"/>
          <ac:spMkLst>
            <pc:docMk/>
            <pc:sldMk cId="315932752" sldId="272"/>
            <ac:spMk id="26" creationId="{F1A563B9-35AD-4554-A6FC-C53F2FDD1CFE}"/>
          </ac:spMkLst>
        </pc:spChg>
        <pc:spChg chg="add mod">
          <ac:chgData name="LONG KIEU" userId="ec602210-006a-4648-9b28-6da16798277d" providerId="ADAL" clId="{4BC7F743-D140-4417-BA65-835070098558}" dt="2021-10-28T14:15:46.699" v="3268" actId="1035"/>
          <ac:spMkLst>
            <pc:docMk/>
            <pc:sldMk cId="315932752" sldId="272"/>
            <ac:spMk id="27" creationId="{DDE3B536-093D-4531-9D77-A6CEF01255F6}"/>
          </ac:spMkLst>
        </pc:spChg>
        <pc:spChg chg="add mod">
          <ac:chgData name="LONG KIEU" userId="ec602210-006a-4648-9b28-6da16798277d" providerId="ADAL" clId="{4BC7F743-D140-4417-BA65-835070098558}" dt="2021-10-28T14:15:46.699" v="3268" actId="1035"/>
          <ac:spMkLst>
            <pc:docMk/>
            <pc:sldMk cId="315932752" sldId="272"/>
            <ac:spMk id="28" creationId="{E498FDF9-E8EB-43AD-9426-479445E4AB5A}"/>
          </ac:spMkLst>
        </pc:spChg>
        <pc:spChg chg="add mod">
          <ac:chgData name="LONG KIEU" userId="ec602210-006a-4648-9b28-6da16798277d" providerId="ADAL" clId="{4BC7F743-D140-4417-BA65-835070098558}" dt="2021-10-28T14:15:46.699" v="3268" actId="1035"/>
          <ac:spMkLst>
            <pc:docMk/>
            <pc:sldMk cId="315932752" sldId="272"/>
            <ac:spMk id="29" creationId="{28C369A5-370B-4D91-B82C-3301E3DA6D0A}"/>
          </ac:spMkLst>
        </pc:spChg>
        <pc:spChg chg="add mod">
          <ac:chgData name="LONG KIEU" userId="ec602210-006a-4648-9b28-6da16798277d" providerId="ADAL" clId="{4BC7F743-D140-4417-BA65-835070098558}" dt="2021-10-28T14:15:46.699" v="3268" actId="1035"/>
          <ac:spMkLst>
            <pc:docMk/>
            <pc:sldMk cId="315932752" sldId="272"/>
            <ac:spMk id="30" creationId="{F6003C06-A3AA-4785-A9D3-4CE602A4C02A}"/>
          </ac:spMkLst>
        </pc:spChg>
        <pc:spChg chg="add mod">
          <ac:chgData name="LONG KIEU" userId="ec602210-006a-4648-9b28-6da16798277d" providerId="ADAL" clId="{4BC7F743-D140-4417-BA65-835070098558}" dt="2021-10-28T14:15:46.699" v="3268" actId="1035"/>
          <ac:spMkLst>
            <pc:docMk/>
            <pc:sldMk cId="315932752" sldId="272"/>
            <ac:spMk id="31" creationId="{8B6160B4-54FF-4A23-A532-6B08301C8FE3}"/>
          </ac:spMkLst>
        </pc:spChg>
        <pc:spChg chg="add mod">
          <ac:chgData name="LONG KIEU" userId="ec602210-006a-4648-9b28-6da16798277d" providerId="ADAL" clId="{4BC7F743-D140-4417-BA65-835070098558}" dt="2021-10-28T14:15:46.699" v="3268" actId="1035"/>
          <ac:spMkLst>
            <pc:docMk/>
            <pc:sldMk cId="315932752" sldId="272"/>
            <ac:spMk id="32" creationId="{9CD094EB-D122-4B1C-9F11-754705539225}"/>
          </ac:spMkLst>
        </pc:spChg>
        <pc:spChg chg="add mod">
          <ac:chgData name="LONG KIEU" userId="ec602210-006a-4648-9b28-6da16798277d" providerId="ADAL" clId="{4BC7F743-D140-4417-BA65-835070098558}" dt="2021-10-28T14:15:46.699" v="3268" actId="1035"/>
          <ac:spMkLst>
            <pc:docMk/>
            <pc:sldMk cId="315932752" sldId="272"/>
            <ac:spMk id="33" creationId="{FACB0299-8EF0-40B5-8EBC-61760B0747B9}"/>
          </ac:spMkLst>
        </pc:spChg>
        <pc:grpChg chg="add mod">
          <ac:chgData name="LONG KIEU" userId="ec602210-006a-4648-9b28-6da16798277d" providerId="ADAL" clId="{4BC7F743-D140-4417-BA65-835070098558}" dt="2021-10-28T14:15:46.699" v="3268" actId="1035"/>
          <ac:grpSpMkLst>
            <pc:docMk/>
            <pc:sldMk cId="315932752" sldId="272"/>
            <ac:grpSpMk id="2" creationId="{B79E7222-AF64-4589-8CB1-02C67AC4FA71}"/>
          </ac:grpSpMkLst>
        </pc:grpChg>
        <pc:grpChg chg="add mod">
          <ac:chgData name="LONG KIEU" userId="ec602210-006a-4648-9b28-6da16798277d" providerId="ADAL" clId="{4BC7F743-D140-4417-BA65-835070098558}" dt="2021-10-28T14:15:46.699" v="3268" actId="1035"/>
          <ac:grpSpMkLst>
            <pc:docMk/>
            <pc:sldMk cId="315932752" sldId="272"/>
            <ac:grpSpMk id="19" creationId="{1C6ADA39-87DC-4189-AA2E-B4040DFDC144}"/>
          </ac:grpSpMkLst>
        </pc:grpChg>
        <pc:grpChg chg="add mod">
          <ac:chgData name="LONG KIEU" userId="ec602210-006a-4648-9b28-6da16798277d" providerId="ADAL" clId="{4BC7F743-D140-4417-BA65-835070098558}" dt="2021-10-28T14:15:46.699" v="3268" actId="1035"/>
          <ac:grpSpMkLst>
            <pc:docMk/>
            <pc:sldMk cId="315932752" sldId="272"/>
            <ac:grpSpMk id="22" creationId="{54698AC4-1E12-44AE-8694-E2199B45D274}"/>
          </ac:grpSpMkLst>
        </pc:grpChg>
      </pc:sldChg>
      <pc:sldChg chg="addSp modSp add modTransition modAnim">
        <pc:chgData name="LONG KIEU" userId="ec602210-006a-4648-9b28-6da16798277d" providerId="ADAL" clId="{4BC7F743-D140-4417-BA65-835070098558}" dt="2021-10-28T15:07:04.066" v="3622"/>
        <pc:sldMkLst>
          <pc:docMk/>
          <pc:sldMk cId="1084150315" sldId="273"/>
        </pc:sldMkLst>
        <pc:spChg chg="add mod">
          <ac:chgData name="LONG KIEU" userId="ec602210-006a-4648-9b28-6da16798277d" providerId="ADAL" clId="{4BC7F743-D140-4417-BA65-835070098558}" dt="2021-10-28T15:06:28.950" v="3619" actId="207"/>
          <ac:spMkLst>
            <pc:docMk/>
            <pc:sldMk cId="1084150315" sldId="273"/>
            <ac:spMk id="2" creationId="{D7293DAA-3707-4652-B1A6-37AB89F14CA4}"/>
          </ac:spMkLst>
        </pc:spChg>
        <pc:picChg chg="add mod">
          <ac:chgData name="LONG KIEU" userId="ec602210-006a-4648-9b28-6da16798277d" providerId="ADAL" clId="{4BC7F743-D140-4417-BA65-835070098558}" dt="2021-10-28T15:06:18.157" v="3618" actId="12788"/>
          <ac:picMkLst>
            <pc:docMk/>
            <pc:sldMk cId="1084150315" sldId="273"/>
            <ac:picMk id="4" creationId="{6BAB3092-6FB1-4EC5-B02E-78F31FCD18C9}"/>
          </ac:picMkLst>
        </pc:picChg>
      </pc:sldChg>
      <pc:sldChg chg="addSp delSp modSp add del modTransition modAnim">
        <pc:chgData name="LONG KIEU" userId="ec602210-006a-4648-9b28-6da16798277d" providerId="ADAL" clId="{4BC7F743-D140-4417-BA65-835070098558}" dt="2021-10-28T14:58:09.299" v="3407" actId="2696"/>
        <pc:sldMkLst>
          <pc:docMk/>
          <pc:sldMk cId="4245378937" sldId="273"/>
        </pc:sldMkLst>
        <pc:spChg chg="add mod">
          <ac:chgData name="LONG KIEU" userId="ec602210-006a-4648-9b28-6da16798277d" providerId="ADAL" clId="{4BC7F743-D140-4417-BA65-835070098558}" dt="2021-10-28T14:52:26.795" v="3396" actId="1036"/>
          <ac:spMkLst>
            <pc:docMk/>
            <pc:sldMk cId="4245378937" sldId="273"/>
            <ac:spMk id="21" creationId="{9EDD8440-0FD9-4DF3-843A-7689A16F6006}"/>
          </ac:spMkLst>
        </pc:spChg>
        <pc:spChg chg="add mod">
          <ac:chgData name="LONG KIEU" userId="ec602210-006a-4648-9b28-6da16798277d" providerId="ADAL" clId="{4BC7F743-D140-4417-BA65-835070098558}" dt="2021-10-28T14:52:26.795" v="3396" actId="1036"/>
          <ac:spMkLst>
            <pc:docMk/>
            <pc:sldMk cId="4245378937" sldId="273"/>
            <ac:spMk id="22" creationId="{4103AB8B-FB76-470B-92E3-711B81A032D5}"/>
          </ac:spMkLst>
        </pc:spChg>
        <pc:spChg chg="add mod">
          <ac:chgData name="LONG KIEU" userId="ec602210-006a-4648-9b28-6da16798277d" providerId="ADAL" clId="{4BC7F743-D140-4417-BA65-835070098558}" dt="2021-10-28T14:52:26.795" v="3396" actId="1036"/>
          <ac:spMkLst>
            <pc:docMk/>
            <pc:sldMk cId="4245378937" sldId="273"/>
            <ac:spMk id="23" creationId="{D28BCFD4-36A3-4C59-9F2E-B34678C3DA3B}"/>
          </ac:spMkLst>
        </pc:spChg>
        <pc:spChg chg="add mod">
          <ac:chgData name="LONG KIEU" userId="ec602210-006a-4648-9b28-6da16798277d" providerId="ADAL" clId="{4BC7F743-D140-4417-BA65-835070098558}" dt="2021-10-28T14:52:26.795" v="3396" actId="1036"/>
          <ac:spMkLst>
            <pc:docMk/>
            <pc:sldMk cId="4245378937" sldId="273"/>
            <ac:spMk id="24" creationId="{6D9FE158-6844-4ACD-9A66-B4F7DDF4C8FC}"/>
          </ac:spMkLst>
        </pc:spChg>
        <pc:spChg chg="add mod">
          <ac:chgData name="LONG KIEU" userId="ec602210-006a-4648-9b28-6da16798277d" providerId="ADAL" clId="{4BC7F743-D140-4417-BA65-835070098558}" dt="2021-10-28T14:52:26.795" v="3396" actId="1036"/>
          <ac:spMkLst>
            <pc:docMk/>
            <pc:sldMk cId="4245378937" sldId="273"/>
            <ac:spMk id="25" creationId="{9C120CDA-F8AE-4F44-8EAB-EEBE7E56F7AA}"/>
          </ac:spMkLst>
        </pc:spChg>
        <pc:spChg chg="add mod">
          <ac:chgData name="LONG KIEU" userId="ec602210-006a-4648-9b28-6da16798277d" providerId="ADAL" clId="{4BC7F743-D140-4417-BA65-835070098558}" dt="2021-10-28T14:52:26.795" v="3396" actId="1036"/>
          <ac:spMkLst>
            <pc:docMk/>
            <pc:sldMk cId="4245378937" sldId="273"/>
            <ac:spMk id="26" creationId="{C47DEE1A-9E06-477A-9B5F-B6C9B35853F9}"/>
          </ac:spMkLst>
        </pc:spChg>
        <pc:spChg chg="add mod">
          <ac:chgData name="LONG KIEU" userId="ec602210-006a-4648-9b28-6da16798277d" providerId="ADAL" clId="{4BC7F743-D140-4417-BA65-835070098558}" dt="2021-10-28T14:52:26.795" v="3396" actId="1036"/>
          <ac:spMkLst>
            <pc:docMk/>
            <pc:sldMk cId="4245378937" sldId="273"/>
            <ac:spMk id="27" creationId="{843AE0DF-8EC0-4BE9-A556-D18AA1B5C9EA}"/>
          </ac:spMkLst>
        </pc:spChg>
        <pc:spChg chg="add mod">
          <ac:chgData name="LONG KIEU" userId="ec602210-006a-4648-9b28-6da16798277d" providerId="ADAL" clId="{4BC7F743-D140-4417-BA65-835070098558}" dt="2021-10-28T14:52:26.795" v="3396" actId="1036"/>
          <ac:spMkLst>
            <pc:docMk/>
            <pc:sldMk cId="4245378937" sldId="273"/>
            <ac:spMk id="28" creationId="{2123E63C-2E23-4AA5-B422-630EE988CE62}"/>
          </ac:spMkLst>
        </pc:spChg>
        <pc:spChg chg="add mod">
          <ac:chgData name="LONG KIEU" userId="ec602210-006a-4648-9b28-6da16798277d" providerId="ADAL" clId="{4BC7F743-D140-4417-BA65-835070098558}" dt="2021-10-28T14:52:26.795" v="3396" actId="1036"/>
          <ac:spMkLst>
            <pc:docMk/>
            <pc:sldMk cId="4245378937" sldId="273"/>
            <ac:spMk id="29" creationId="{082D5E0A-AD05-44A5-BD8B-BBA4E22AF06D}"/>
          </ac:spMkLst>
        </pc:spChg>
        <pc:spChg chg="add mod">
          <ac:chgData name="LONG KIEU" userId="ec602210-006a-4648-9b28-6da16798277d" providerId="ADAL" clId="{4BC7F743-D140-4417-BA65-835070098558}" dt="2021-10-28T14:52:26.795" v="3396" actId="1036"/>
          <ac:spMkLst>
            <pc:docMk/>
            <pc:sldMk cId="4245378937" sldId="273"/>
            <ac:spMk id="30" creationId="{F967C20D-4360-47F1-AFD9-36AA99C10D48}"/>
          </ac:spMkLst>
        </pc:spChg>
        <pc:spChg chg="add mod">
          <ac:chgData name="LONG KIEU" userId="ec602210-006a-4648-9b28-6da16798277d" providerId="ADAL" clId="{4BC7F743-D140-4417-BA65-835070098558}" dt="2021-10-28T14:52:26.795" v="3396" actId="1036"/>
          <ac:spMkLst>
            <pc:docMk/>
            <pc:sldMk cId="4245378937" sldId="273"/>
            <ac:spMk id="31" creationId="{64CD15A1-4D21-411A-8042-8248F34FF14E}"/>
          </ac:spMkLst>
        </pc:spChg>
        <pc:spChg chg="add mod">
          <ac:chgData name="LONG KIEU" userId="ec602210-006a-4648-9b28-6da16798277d" providerId="ADAL" clId="{4BC7F743-D140-4417-BA65-835070098558}" dt="2021-10-28T14:52:26.795" v="3396" actId="1036"/>
          <ac:spMkLst>
            <pc:docMk/>
            <pc:sldMk cId="4245378937" sldId="273"/>
            <ac:spMk id="32" creationId="{2BD2CBE1-957A-4BC5-B2FD-DEEEB80E4197}"/>
          </ac:spMkLst>
        </pc:spChg>
        <pc:spChg chg="add mod">
          <ac:chgData name="LONG KIEU" userId="ec602210-006a-4648-9b28-6da16798277d" providerId="ADAL" clId="{4BC7F743-D140-4417-BA65-835070098558}" dt="2021-10-28T14:52:26.795" v="3396" actId="1036"/>
          <ac:spMkLst>
            <pc:docMk/>
            <pc:sldMk cId="4245378937" sldId="273"/>
            <ac:spMk id="33" creationId="{530C58A8-F7F4-4EFD-AEF8-875AEDB155D0}"/>
          </ac:spMkLst>
        </pc:spChg>
        <pc:spChg chg="add del">
          <ac:chgData name="LONG KIEU" userId="ec602210-006a-4648-9b28-6da16798277d" providerId="ADAL" clId="{4BC7F743-D140-4417-BA65-835070098558}" dt="2021-10-28T14:53:53.964" v="3400"/>
          <ac:spMkLst>
            <pc:docMk/>
            <pc:sldMk cId="4245378937" sldId="273"/>
            <ac:spMk id="53" creationId="{6FC48FEF-6970-42A3-9CA1-9B2B7D6CDDAB}"/>
          </ac:spMkLst>
        </pc:spChg>
        <pc:spChg chg="add del">
          <ac:chgData name="LONG KIEU" userId="ec602210-006a-4648-9b28-6da16798277d" providerId="ADAL" clId="{4BC7F743-D140-4417-BA65-835070098558}" dt="2021-10-28T14:53:53.964" v="3400"/>
          <ac:spMkLst>
            <pc:docMk/>
            <pc:sldMk cId="4245378937" sldId="273"/>
            <ac:spMk id="54" creationId="{6586AABD-1B94-4465-8276-F88DF188025A}"/>
          </ac:spMkLst>
        </pc:spChg>
        <pc:spChg chg="add del">
          <ac:chgData name="LONG KIEU" userId="ec602210-006a-4648-9b28-6da16798277d" providerId="ADAL" clId="{4BC7F743-D140-4417-BA65-835070098558}" dt="2021-10-28T14:53:53.964" v="3400"/>
          <ac:spMkLst>
            <pc:docMk/>
            <pc:sldMk cId="4245378937" sldId="273"/>
            <ac:spMk id="55" creationId="{D757A3C9-9986-4F70-AB70-80DD5355EC01}"/>
          </ac:spMkLst>
        </pc:spChg>
        <pc:spChg chg="add del">
          <ac:chgData name="LONG KIEU" userId="ec602210-006a-4648-9b28-6da16798277d" providerId="ADAL" clId="{4BC7F743-D140-4417-BA65-835070098558}" dt="2021-10-28T14:53:53.964" v="3400"/>
          <ac:spMkLst>
            <pc:docMk/>
            <pc:sldMk cId="4245378937" sldId="273"/>
            <ac:spMk id="56" creationId="{BF8165B6-E3CE-45D0-B88E-4A05B9FE3BA3}"/>
          </ac:spMkLst>
        </pc:spChg>
        <pc:spChg chg="add del mod">
          <ac:chgData name="LONG KIEU" userId="ec602210-006a-4648-9b28-6da16798277d" providerId="ADAL" clId="{4BC7F743-D140-4417-BA65-835070098558}" dt="2021-10-28T14:53:53.964" v="3400"/>
          <ac:spMkLst>
            <pc:docMk/>
            <pc:sldMk cId="4245378937" sldId="273"/>
            <ac:spMk id="57" creationId="{BE10E5BC-9832-4C46-AC6E-64F9E5078BAB}"/>
          </ac:spMkLst>
        </pc:spChg>
        <pc:spChg chg="add del">
          <ac:chgData name="LONG KIEU" userId="ec602210-006a-4648-9b28-6da16798277d" providerId="ADAL" clId="{4BC7F743-D140-4417-BA65-835070098558}" dt="2021-10-28T14:53:53.964" v="3400"/>
          <ac:spMkLst>
            <pc:docMk/>
            <pc:sldMk cId="4245378937" sldId="273"/>
            <ac:spMk id="58" creationId="{479D0492-0DEB-4127-B192-48DCCB3AAF1F}"/>
          </ac:spMkLst>
        </pc:spChg>
        <pc:spChg chg="add del">
          <ac:chgData name="LONG KIEU" userId="ec602210-006a-4648-9b28-6da16798277d" providerId="ADAL" clId="{4BC7F743-D140-4417-BA65-835070098558}" dt="2021-10-28T14:53:53.964" v="3400"/>
          <ac:spMkLst>
            <pc:docMk/>
            <pc:sldMk cId="4245378937" sldId="273"/>
            <ac:spMk id="59" creationId="{B2FEF0C0-29A4-4D56-9E25-353035163808}"/>
          </ac:spMkLst>
        </pc:spChg>
        <pc:spChg chg="add del">
          <ac:chgData name="LONG KIEU" userId="ec602210-006a-4648-9b28-6da16798277d" providerId="ADAL" clId="{4BC7F743-D140-4417-BA65-835070098558}" dt="2021-10-28T14:53:53.964" v="3400"/>
          <ac:spMkLst>
            <pc:docMk/>
            <pc:sldMk cId="4245378937" sldId="273"/>
            <ac:spMk id="60" creationId="{55588E20-66D1-47F1-8CE1-51D0D8970E73}"/>
          </ac:spMkLst>
        </pc:spChg>
        <pc:spChg chg="add del">
          <ac:chgData name="LONG KIEU" userId="ec602210-006a-4648-9b28-6da16798277d" providerId="ADAL" clId="{4BC7F743-D140-4417-BA65-835070098558}" dt="2021-10-28T14:53:53.964" v="3400"/>
          <ac:spMkLst>
            <pc:docMk/>
            <pc:sldMk cId="4245378937" sldId="273"/>
            <ac:spMk id="61" creationId="{6069B260-4D55-490D-989B-7AB5B2013594}"/>
          </ac:spMkLst>
        </pc:spChg>
        <pc:spChg chg="add del">
          <ac:chgData name="LONG KIEU" userId="ec602210-006a-4648-9b28-6da16798277d" providerId="ADAL" clId="{4BC7F743-D140-4417-BA65-835070098558}" dt="2021-10-28T14:53:53.964" v="3400"/>
          <ac:spMkLst>
            <pc:docMk/>
            <pc:sldMk cId="4245378937" sldId="273"/>
            <ac:spMk id="62" creationId="{D5F6E1F5-7AA1-4E8B-AE49-FE6CF1EA820B}"/>
          </ac:spMkLst>
        </pc:spChg>
        <pc:spChg chg="add del">
          <ac:chgData name="LONG KIEU" userId="ec602210-006a-4648-9b28-6da16798277d" providerId="ADAL" clId="{4BC7F743-D140-4417-BA65-835070098558}" dt="2021-10-28T14:53:53.964" v="3400"/>
          <ac:spMkLst>
            <pc:docMk/>
            <pc:sldMk cId="4245378937" sldId="273"/>
            <ac:spMk id="63" creationId="{612885D0-4DEE-409E-A802-874D7FEF4F0F}"/>
          </ac:spMkLst>
        </pc:spChg>
        <pc:spChg chg="add del">
          <ac:chgData name="LONG KIEU" userId="ec602210-006a-4648-9b28-6da16798277d" providerId="ADAL" clId="{4BC7F743-D140-4417-BA65-835070098558}" dt="2021-10-28T14:53:53.964" v="3400"/>
          <ac:spMkLst>
            <pc:docMk/>
            <pc:sldMk cId="4245378937" sldId="273"/>
            <ac:spMk id="64" creationId="{F687ED18-5A76-43BD-A433-9FB77E10A2A1}"/>
          </ac:spMkLst>
        </pc:spChg>
        <pc:spChg chg="add del">
          <ac:chgData name="LONG KIEU" userId="ec602210-006a-4648-9b28-6da16798277d" providerId="ADAL" clId="{4BC7F743-D140-4417-BA65-835070098558}" dt="2021-10-28T14:53:53.964" v="3400"/>
          <ac:spMkLst>
            <pc:docMk/>
            <pc:sldMk cId="4245378937" sldId="273"/>
            <ac:spMk id="65" creationId="{1D3592F2-20AD-47DE-B46B-635A2E6E29E1}"/>
          </ac:spMkLst>
        </pc:spChg>
        <pc:grpChg chg="add mod">
          <ac:chgData name="LONG KIEU" userId="ec602210-006a-4648-9b28-6da16798277d" providerId="ADAL" clId="{4BC7F743-D140-4417-BA65-835070098558}" dt="2021-10-28T14:52:26.795" v="3396" actId="1036"/>
          <ac:grpSpMkLst>
            <pc:docMk/>
            <pc:sldMk cId="4245378937" sldId="273"/>
            <ac:grpSpMk id="2" creationId="{3C3E3298-7287-42AC-9BCA-94426C49EFCD}"/>
          </ac:grpSpMkLst>
        </pc:grpChg>
        <pc:grpChg chg="add mod">
          <ac:chgData name="LONG KIEU" userId="ec602210-006a-4648-9b28-6da16798277d" providerId="ADAL" clId="{4BC7F743-D140-4417-BA65-835070098558}" dt="2021-10-28T14:52:26.795" v="3396" actId="1036"/>
          <ac:grpSpMkLst>
            <pc:docMk/>
            <pc:sldMk cId="4245378937" sldId="273"/>
            <ac:grpSpMk id="5" creationId="{48D127C4-07D6-4991-BE14-33A9E8555744}"/>
          </ac:grpSpMkLst>
        </pc:grpChg>
        <pc:grpChg chg="add mod">
          <ac:chgData name="LONG KIEU" userId="ec602210-006a-4648-9b28-6da16798277d" providerId="ADAL" clId="{4BC7F743-D140-4417-BA65-835070098558}" dt="2021-10-28T14:52:26.795" v="3396" actId="1036"/>
          <ac:grpSpMkLst>
            <pc:docMk/>
            <pc:sldMk cId="4245378937" sldId="273"/>
            <ac:grpSpMk id="8" creationId="{46925DD8-7AF7-41D4-9EA6-7FBC808B8204}"/>
          </ac:grpSpMkLst>
        </pc:grpChg>
        <pc:grpChg chg="add del">
          <ac:chgData name="LONG KIEU" userId="ec602210-006a-4648-9b28-6da16798277d" providerId="ADAL" clId="{4BC7F743-D140-4417-BA65-835070098558}" dt="2021-10-28T14:53:53.964" v="3400"/>
          <ac:grpSpMkLst>
            <pc:docMk/>
            <pc:sldMk cId="4245378937" sldId="273"/>
            <ac:grpSpMk id="34" creationId="{1A162DCD-6945-4D12-9AF0-27C7151145B5}"/>
          </ac:grpSpMkLst>
        </pc:grpChg>
        <pc:grpChg chg="add del">
          <ac:chgData name="LONG KIEU" userId="ec602210-006a-4648-9b28-6da16798277d" providerId="ADAL" clId="{4BC7F743-D140-4417-BA65-835070098558}" dt="2021-10-28T14:53:53.964" v="3400"/>
          <ac:grpSpMkLst>
            <pc:docMk/>
            <pc:sldMk cId="4245378937" sldId="273"/>
            <ac:grpSpMk id="37" creationId="{E19EC167-9429-4F01-A910-BB9FBD0E9EDE}"/>
          </ac:grpSpMkLst>
        </pc:grpChg>
        <pc:grpChg chg="add del">
          <ac:chgData name="LONG KIEU" userId="ec602210-006a-4648-9b28-6da16798277d" providerId="ADAL" clId="{4BC7F743-D140-4417-BA65-835070098558}" dt="2021-10-28T14:53:53.964" v="3400"/>
          <ac:grpSpMkLst>
            <pc:docMk/>
            <pc:sldMk cId="4245378937" sldId="273"/>
            <ac:grpSpMk id="40" creationId="{FEF761DD-A31D-427A-B570-395A115D479A}"/>
          </ac:grpSpMkLst>
        </pc:grpChg>
      </pc:sldChg>
      <pc:sldChg chg="add del modTransition modAnim">
        <pc:chgData name="LONG KIEU" userId="ec602210-006a-4648-9b28-6da16798277d" providerId="ADAL" clId="{4BC7F743-D140-4417-BA65-835070098558}" dt="2021-10-28T14:58:14.344" v="3408" actId="2696"/>
        <pc:sldMkLst>
          <pc:docMk/>
          <pc:sldMk cId="1451309690" sldId="274"/>
        </pc:sldMkLst>
      </pc:sldChg>
    </pc:docChg>
  </pc:docChgLst>
  <pc:docChgLst>
    <pc:chgData name="LONG KIEU" userId="ec602210-006a-4648-9b28-6da16798277d" providerId="ADAL" clId="{FD06C343-E359-447C-9D20-51B849CFEA47}"/>
    <pc:docChg chg="custSel addSld delSld modSld sldOrd">
      <pc:chgData name="LONG KIEU" userId="ec602210-006a-4648-9b28-6da16798277d" providerId="ADAL" clId="{FD06C343-E359-447C-9D20-51B849CFEA47}" dt="2022-03-21T14:10:47.934" v="176" actId="207"/>
      <pc:docMkLst>
        <pc:docMk/>
      </pc:docMkLst>
      <pc:sldChg chg="addSp modSp modTransition">
        <pc:chgData name="LONG KIEU" userId="ec602210-006a-4648-9b28-6da16798277d" providerId="ADAL" clId="{FD06C343-E359-447C-9D20-51B849CFEA47}" dt="2022-03-21T14:10:47.934" v="176" actId="207"/>
        <pc:sldMkLst>
          <pc:docMk/>
          <pc:sldMk cId="3552390241" sldId="256"/>
        </pc:sldMkLst>
        <pc:spChg chg="mod">
          <ac:chgData name="LONG KIEU" userId="ec602210-006a-4648-9b28-6da16798277d" providerId="ADAL" clId="{FD06C343-E359-447C-9D20-51B849CFEA47}" dt="2022-03-21T14:00:09.244" v="23" actId="1035"/>
          <ac:spMkLst>
            <pc:docMk/>
            <pc:sldMk cId="3552390241" sldId="256"/>
            <ac:spMk id="4" creationId="{8A5DA3A7-1BBE-4BDA-9B78-C4D05C51A68C}"/>
          </ac:spMkLst>
        </pc:spChg>
        <pc:spChg chg="mod">
          <ac:chgData name="LONG KIEU" userId="ec602210-006a-4648-9b28-6da16798277d" providerId="ADAL" clId="{FD06C343-E359-447C-9D20-51B849CFEA47}" dt="2022-03-21T14:00:09.244" v="23" actId="1035"/>
          <ac:spMkLst>
            <pc:docMk/>
            <pc:sldMk cId="3552390241" sldId="256"/>
            <ac:spMk id="5" creationId="{89BA8BD9-3A96-4013-8191-2A6412733BF2}"/>
          </ac:spMkLst>
        </pc:spChg>
        <pc:spChg chg="add mod">
          <ac:chgData name="LONG KIEU" userId="ec602210-006a-4648-9b28-6da16798277d" providerId="ADAL" clId="{FD06C343-E359-447C-9D20-51B849CFEA47}" dt="2022-03-21T14:10:47.934" v="176" actId="207"/>
          <ac:spMkLst>
            <pc:docMk/>
            <pc:sldMk cId="3552390241" sldId="256"/>
            <ac:spMk id="6" creationId="{3073260B-BD94-4D94-A2C0-0F92150DD238}"/>
          </ac:spMkLst>
        </pc:spChg>
      </pc:sldChg>
      <pc:sldChg chg="modTransition">
        <pc:chgData name="LONG KIEU" userId="ec602210-006a-4648-9b28-6da16798277d" providerId="ADAL" clId="{FD06C343-E359-447C-9D20-51B849CFEA47}" dt="2022-03-21T14:10:36.404" v="175"/>
        <pc:sldMkLst>
          <pc:docMk/>
          <pc:sldMk cId="1780634372" sldId="257"/>
        </pc:sldMkLst>
      </pc:sldChg>
      <pc:sldChg chg="modTransition">
        <pc:chgData name="LONG KIEU" userId="ec602210-006a-4648-9b28-6da16798277d" providerId="ADAL" clId="{FD06C343-E359-447C-9D20-51B849CFEA47}" dt="2022-03-21T14:10:36.404" v="175"/>
        <pc:sldMkLst>
          <pc:docMk/>
          <pc:sldMk cId="2340261076" sldId="258"/>
        </pc:sldMkLst>
      </pc:sldChg>
      <pc:sldChg chg="del">
        <pc:chgData name="LONG KIEU" userId="ec602210-006a-4648-9b28-6da16798277d" providerId="ADAL" clId="{FD06C343-E359-447C-9D20-51B849CFEA47}" dt="2022-03-21T14:00:39.211" v="48" actId="2696"/>
        <pc:sldMkLst>
          <pc:docMk/>
          <pc:sldMk cId="1229443039" sldId="259"/>
        </pc:sldMkLst>
      </pc:sldChg>
      <pc:sldChg chg="modTransition">
        <pc:chgData name="LONG KIEU" userId="ec602210-006a-4648-9b28-6da16798277d" providerId="ADAL" clId="{FD06C343-E359-447C-9D20-51B849CFEA47}" dt="2022-03-21T14:10:36.404" v="175"/>
        <pc:sldMkLst>
          <pc:docMk/>
          <pc:sldMk cId="4129033231" sldId="260"/>
        </pc:sldMkLst>
      </pc:sldChg>
      <pc:sldChg chg="modTransition">
        <pc:chgData name="LONG KIEU" userId="ec602210-006a-4648-9b28-6da16798277d" providerId="ADAL" clId="{FD06C343-E359-447C-9D20-51B849CFEA47}" dt="2022-03-21T14:10:36.404" v="175"/>
        <pc:sldMkLst>
          <pc:docMk/>
          <pc:sldMk cId="3549865815" sldId="261"/>
        </pc:sldMkLst>
      </pc:sldChg>
      <pc:sldChg chg="modTransition">
        <pc:chgData name="LONG KIEU" userId="ec602210-006a-4648-9b28-6da16798277d" providerId="ADAL" clId="{FD06C343-E359-447C-9D20-51B849CFEA47}" dt="2022-03-21T14:10:36.404" v="175"/>
        <pc:sldMkLst>
          <pc:docMk/>
          <pc:sldMk cId="1731497322" sldId="262"/>
        </pc:sldMkLst>
      </pc:sldChg>
      <pc:sldChg chg="modTransition">
        <pc:chgData name="LONG KIEU" userId="ec602210-006a-4648-9b28-6da16798277d" providerId="ADAL" clId="{FD06C343-E359-447C-9D20-51B849CFEA47}" dt="2022-03-21T14:10:36.404" v="175"/>
        <pc:sldMkLst>
          <pc:docMk/>
          <pc:sldMk cId="43977546" sldId="263"/>
        </pc:sldMkLst>
      </pc:sldChg>
      <pc:sldChg chg="modTransition">
        <pc:chgData name="LONG KIEU" userId="ec602210-006a-4648-9b28-6da16798277d" providerId="ADAL" clId="{FD06C343-E359-447C-9D20-51B849CFEA47}" dt="2022-03-21T14:10:36.404" v="175"/>
        <pc:sldMkLst>
          <pc:docMk/>
          <pc:sldMk cId="988225237" sldId="264"/>
        </pc:sldMkLst>
      </pc:sldChg>
      <pc:sldChg chg="modTransition">
        <pc:chgData name="LONG KIEU" userId="ec602210-006a-4648-9b28-6da16798277d" providerId="ADAL" clId="{FD06C343-E359-447C-9D20-51B849CFEA47}" dt="2022-03-21T14:10:36.404" v="175"/>
        <pc:sldMkLst>
          <pc:docMk/>
          <pc:sldMk cId="1663874179" sldId="265"/>
        </pc:sldMkLst>
      </pc:sldChg>
      <pc:sldChg chg="modTransition">
        <pc:chgData name="LONG KIEU" userId="ec602210-006a-4648-9b28-6da16798277d" providerId="ADAL" clId="{FD06C343-E359-447C-9D20-51B849CFEA47}" dt="2022-03-21T14:10:36.404" v="175"/>
        <pc:sldMkLst>
          <pc:docMk/>
          <pc:sldMk cId="203283769" sldId="266"/>
        </pc:sldMkLst>
      </pc:sldChg>
      <pc:sldChg chg="modTransition">
        <pc:chgData name="LONG KIEU" userId="ec602210-006a-4648-9b28-6da16798277d" providerId="ADAL" clId="{FD06C343-E359-447C-9D20-51B849CFEA47}" dt="2022-03-21T14:10:36.404" v="175"/>
        <pc:sldMkLst>
          <pc:docMk/>
          <pc:sldMk cId="714371887" sldId="267"/>
        </pc:sldMkLst>
      </pc:sldChg>
      <pc:sldChg chg="modTransition">
        <pc:chgData name="LONG KIEU" userId="ec602210-006a-4648-9b28-6da16798277d" providerId="ADAL" clId="{FD06C343-E359-447C-9D20-51B849CFEA47}" dt="2022-03-21T14:10:36.404" v="175"/>
        <pc:sldMkLst>
          <pc:docMk/>
          <pc:sldMk cId="3862397941" sldId="268"/>
        </pc:sldMkLst>
      </pc:sldChg>
      <pc:sldChg chg="modTransition">
        <pc:chgData name="LONG KIEU" userId="ec602210-006a-4648-9b28-6da16798277d" providerId="ADAL" clId="{FD06C343-E359-447C-9D20-51B849CFEA47}" dt="2022-03-21T14:10:36.404" v="175"/>
        <pc:sldMkLst>
          <pc:docMk/>
          <pc:sldMk cId="3971958237" sldId="269"/>
        </pc:sldMkLst>
      </pc:sldChg>
      <pc:sldChg chg="modTransition">
        <pc:chgData name="LONG KIEU" userId="ec602210-006a-4648-9b28-6da16798277d" providerId="ADAL" clId="{FD06C343-E359-447C-9D20-51B849CFEA47}" dt="2022-03-21T14:10:36.404" v="175"/>
        <pc:sldMkLst>
          <pc:docMk/>
          <pc:sldMk cId="3694999497" sldId="270"/>
        </pc:sldMkLst>
      </pc:sldChg>
      <pc:sldChg chg="modTransition">
        <pc:chgData name="LONG KIEU" userId="ec602210-006a-4648-9b28-6da16798277d" providerId="ADAL" clId="{FD06C343-E359-447C-9D20-51B849CFEA47}" dt="2022-03-21T14:10:36.404" v="175"/>
        <pc:sldMkLst>
          <pc:docMk/>
          <pc:sldMk cId="659671116" sldId="271"/>
        </pc:sldMkLst>
      </pc:sldChg>
      <pc:sldChg chg="modTransition">
        <pc:chgData name="LONG KIEU" userId="ec602210-006a-4648-9b28-6da16798277d" providerId="ADAL" clId="{FD06C343-E359-447C-9D20-51B849CFEA47}" dt="2022-03-21T14:10:36.404" v="175"/>
        <pc:sldMkLst>
          <pc:docMk/>
          <pc:sldMk cId="315932752" sldId="272"/>
        </pc:sldMkLst>
      </pc:sldChg>
      <pc:sldChg chg="modTransition">
        <pc:chgData name="LONG KIEU" userId="ec602210-006a-4648-9b28-6da16798277d" providerId="ADAL" clId="{FD06C343-E359-447C-9D20-51B849CFEA47}" dt="2022-03-21T14:10:36.404" v="175"/>
        <pc:sldMkLst>
          <pc:docMk/>
          <pc:sldMk cId="1084150315" sldId="273"/>
        </pc:sldMkLst>
      </pc:sldChg>
      <pc:sldChg chg="addSp delSp modSp add modTransition">
        <pc:chgData name="LONG KIEU" userId="ec602210-006a-4648-9b28-6da16798277d" providerId="ADAL" clId="{FD06C343-E359-447C-9D20-51B849CFEA47}" dt="2022-03-21T14:10:36.404" v="175"/>
        <pc:sldMkLst>
          <pc:docMk/>
          <pc:sldMk cId="1578146166" sldId="274"/>
        </pc:sldMkLst>
        <pc:spChg chg="del">
          <ac:chgData name="LONG KIEU" userId="ec602210-006a-4648-9b28-6da16798277d" providerId="ADAL" clId="{FD06C343-E359-447C-9D20-51B849CFEA47}" dt="2022-03-21T14:00:46.791" v="50" actId="478"/>
          <ac:spMkLst>
            <pc:docMk/>
            <pc:sldMk cId="1578146166" sldId="274"/>
            <ac:spMk id="2" creationId="{111586C8-A940-4FDD-A8BD-9AD8989FAA88}"/>
          </ac:spMkLst>
        </pc:spChg>
        <pc:spChg chg="del">
          <ac:chgData name="LONG KIEU" userId="ec602210-006a-4648-9b28-6da16798277d" providerId="ADAL" clId="{FD06C343-E359-447C-9D20-51B849CFEA47}" dt="2022-03-21T14:00:46.791" v="50" actId="478"/>
          <ac:spMkLst>
            <pc:docMk/>
            <pc:sldMk cId="1578146166" sldId="274"/>
            <ac:spMk id="3" creationId="{20AEC148-556F-4E4A-8CD0-1D838CE9C2F9}"/>
          </ac:spMkLst>
        </pc:spChg>
        <pc:spChg chg="add mod">
          <ac:chgData name="LONG KIEU" userId="ec602210-006a-4648-9b28-6da16798277d" providerId="ADAL" clId="{FD06C343-E359-447C-9D20-51B849CFEA47}" dt="2022-03-21T14:03:10.948" v="171" actId="207"/>
          <ac:spMkLst>
            <pc:docMk/>
            <pc:sldMk cId="1578146166" sldId="274"/>
            <ac:spMk id="4" creationId="{6BB62A75-A8CC-420B-ACE7-DCC8C5935DEE}"/>
          </ac:spMkLst>
        </pc:spChg>
        <pc:spChg chg="add mod">
          <ac:chgData name="LONG KIEU" userId="ec602210-006a-4648-9b28-6da16798277d" providerId="ADAL" clId="{FD06C343-E359-447C-9D20-51B849CFEA47}" dt="2022-03-21T14:02:56.362" v="169" actId="1076"/>
          <ac:spMkLst>
            <pc:docMk/>
            <pc:sldMk cId="1578146166" sldId="274"/>
            <ac:spMk id="5" creationId="{931CC245-249A-4902-97D6-54267673F214}"/>
          </ac:spMkLst>
        </pc:spChg>
      </pc:sldChg>
      <pc:sldChg chg="add del ord">
        <pc:chgData name="LONG KIEU" userId="ec602210-006a-4648-9b28-6da16798277d" providerId="ADAL" clId="{FD06C343-E359-447C-9D20-51B849CFEA47}" dt="2022-03-21T14:03:37.037" v="174" actId="2696"/>
        <pc:sldMkLst>
          <pc:docMk/>
          <pc:sldMk cId="1981954421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39358-30E7-4C8A-A5B4-3C33855BD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8D9C9A-1529-48CE-B1CC-6AE56634C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361B8-8A97-4666-8A25-841EB0E75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EE78-38B7-4A84-B014-9D415A95AFE3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79BBC-03E7-4FB7-A156-C0E2FE6AD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FE47B-4438-45C4-9DCE-1B5E49841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9317-AD93-46D2-94AF-9BC7BF8BD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3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26A51-84EF-4949-B4A5-4AE63132E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E778C-03D5-490C-A20C-62F8ACFD4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D8CA7-19E9-4DD4-88A3-D199F8A64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EE78-38B7-4A84-B014-9D415A95AFE3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91DE-BEF0-43A3-8001-F6E3DF896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F49A0-0FF2-4B8D-8BB9-3EEC8AF14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9317-AD93-46D2-94AF-9BC7BF8BD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0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D45834-5A1D-4855-AD9B-044DF8E4F1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926283-8377-4751-8299-9595102DF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1868B-26AA-4745-879D-4D49075AA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EE78-38B7-4A84-B014-9D415A95AFE3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6D3A9-B646-437B-B442-24A5E1138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4A0A6-1763-40E8-9895-C797B203A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9317-AD93-46D2-94AF-9BC7BF8BD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9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D3514-4EE1-4003-9E68-7B6615693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5FA32-902A-4EE8-93C1-F66D83AC9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4B0A1-92A3-44B7-80D6-43D2E3FC4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EE78-38B7-4A84-B014-9D415A95AFE3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69FB9-CF27-4D2E-B5AC-DA30F5901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CB591-4BDE-42C3-9332-47D65A17D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9317-AD93-46D2-94AF-9BC7BF8BD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70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DC307-A90A-4C6D-8BAF-4DF757CB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16F50-4C4A-46EC-BD80-19E7E3B2C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C53D5-2EE8-49EE-BAE7-8CF2B80A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EE78-38B7-4A84-B014-9D415A95AFE3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60347-D5C9-4348-ACBF-CCF312B4F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20E18-4678-4B10-B5E3-ABE49E25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9317-AD93-46D2-94AF-9BC7BF8BD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6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5E367-79CD-426D-B9B9-7F6676B8C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000BF-4FD4-4838-B89E-474AF89D5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C2F52E-9D20-44B2-A69C-9487B54C1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F6C6A-5531-4AE6-A379-5892FFCF2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EE78-38B7-4A84-B014-9D415A95AFE3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13D80-8C6B-4814-92FE-6D9747CE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5628E-C7E4-4F70-AE27-F74F9EB2B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9317-AD93-46D2-94AF-9BC7BF8BD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3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D53E-0F0B-45FA-BC9C-10B6051AC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E937B-7CB0-4528-891B-EF1AAE273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CD772A-A505-437F-8332-152F79526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EB1135-DC7B-4ACE-BE72-032C9B27A8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4DE16C-0228-4F62-B6D5-02CC27CBF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0379FC-FC3D-4A83-A281-AEC29ADFC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EE78-38B7-4A84-B014-9D415A95AFE3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9C04FC-988D-44E9-8F51-BB8E48515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BC28A7-0B18-4E54-8F40-3BE7EDF4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9317-AD93-46D2-94AF-9BC7BF8BD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3B854-7659-4DB0-9126-0E40238A1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AED274-213E-4A53-B570-4B364986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EE78-38B7-4A84-B014-9D415A95AFE3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2C67FF-7829-4880-ADE1-B84A37EC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0DD47-C6AB-4EF5-9E7A-9FC655BBD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9317-AD93-46D2-94AF-9BC7BF8BD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7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41CCF4-8609-43BB-9DEE-EBDEBB4AD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EE78-38B7-4A84-B014-9D415A95AFE3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B6C4CB-E1D5-413E-8CF7-AC0FCAF3F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E1062-D459-40EA-AD2E-21368BEC4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9317-AD93-46D2-94AF-9BC7BF8BD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26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65244-BB4E-46A3-A153-8F9DE90F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86F01-2806-4990-BA2E-34B3E8841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11E83-43E9-4DE6-8089-F7027F9F7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330D8E-E510-4B57-9635-4BFBB171F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EE78-38B7-4A84-B014-9D415A95AFE3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51B0A-B2F9-4F87-AAAE-9AD049F20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9F4E2-C1B4-4751-B067-49039B974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9317-AD93-46D2-94AF-9BC7BF8BD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7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6671B-FEE0-4355-9602-42BBFCAA7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3A1B10-A28B-41FF-A052-083A51A9B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60A65-0FC9-4EF3-AA15-B1A4B8879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1E4FB-C2F3-43D8-98B9-A0D0EB1D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EE78-38B7-4A84-B014-9D415A95AFE3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BD677-4B37-4452-9954-85A127E17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624C8-097D-42BE-8D8A-A225D94F2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9317-AD93-46D2-94AF-9BC7BF8BD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5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14428D-00B4-4A73-9C13-982D6D95F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65F93-DFBC-4792-923C-CC032A513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00F12-A796-43D8-B393-F4BAC3F45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AEE78-38B7-4A84-B014-9D415A95AFE3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EB203-A4B8-4020-AF1F-3FD1F797AF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EDA39-6F25-452F-92D9-C631076BA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69317-AD93-46D2-94AF-9BC7BF8BD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8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5DA3A7-1BBE-4BDA-9B78-C4D05C51A68C}"/>
              </a:ext>
            </a:extLst>
          </p:cNvPr>
          <p:cNvSpPr txBox="1"/>
          <p:nvPr/>
        </p:nvSpPr>
        <p:spPr>
          <a:xfrm>
            <a:off x="1941341" y="18757"/>
            <a:ext cx="8299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Muli"/>
              </a:rPr>
              <a:t>Thứ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Sáu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ngày</a:t>
            </a:r>
            <a:r>
              <a:rPr lang="en-US" sz="4000" b="1" dirty="0">
                <a:latin typeface="Muli"/>
              </a:rPr>
              <a:t> 28 </a:t>
            </a:r>
            <a:r>
              <a:rPr lang="en-US" sz="4000" b="1" dirty="0" err="1">
                <a:latin typeface="Muli"/>
              </a:rPr>
              <a:t>tháng</a:t>
            </a:r>
            <a:r>
              <a:rPr lang="en-US" sz="4000" b="1" dirty="0">
                <a:latin typeface="Muli"/>
              </a:rPr>
              <a:t> 10 </a:t>
            </a:r>
            <a:r>
              <a:rPr lang="en-US" sz="4000" b="1" dirty="0" err="1">
                <a:latin typeface="Muli"/>
              </a:rPr>
              <a:t>năm</a:t>
            </a:r>
            <a:r>
              <a:rPr lang="en-US" sz="4000" b="1" dirty="0">
                <a:latin typeface="Muli"/>
              </a:rPr>
              <a:t>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BA8BD9-3A96-4013-8191-2A6412733BF2}"/>
              </a:ext>
            </a:extLst>
          </p:cNvPr>
          <p:cNvSpPr txBox="1"/>
          <p:nvPr/>
        </p:nvSpPr>
        <p:spPr>
          <a:xfrm>
            <a:off x="1941341" y="703009"/>
            <a:ext cx="8299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latin typeface="Muli"/>
              </a:rPr>
              <a:t>Toán</a:t>
            </a:r>
            <a:endParaRPr lang="en-US" sz="4000" b="1" u="sng" dirty="0">
              <a:latin typeface="Mul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4B9E9BE-16FE-4182-B9FF-AECF6F7EB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1" y="1977220"/>
            <a:ext cx="5334806" cy="488078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E4735F7D-6A71-4C46-AD1B-A1CEF7252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131" y="2722098"/>
            <a:ext cx="3713871" cy="3713871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73260B-BD94-4D94-A2C0-0F92150DD238}"/>
              </a:ext>
            </a:extLst>
          </p:cNvPr>
          <p:cNvSpPr txBox="1"/>
          <p:nvPr/>
        </p:nvSpPr>
        <p:spPr>
          <a:xfrm>
            <a:off x="1950720" y="1370428"/>
            <a:ext cx="8299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70104"/>
                </a:solidFill>
                <a:latin typeface="Muli"/>
              </a:rPr>
              <a:t>Giây</a:t>
            </a:r>
            <a:r>
              <a:rPr lang="en-US" sz="4000" b="1" dirty="0">
                <a:solidFill>
                  <a:srgbClr val="F70104"/>
                </a:solidFill>
                <a:latin typeface="Muli"/>
              </a:rPr>
              <a:t> , </a:t>
            </a:r>
            <a:r>
              <a:rPr lang="en-US" sz="4000" b="1" dirty="0" err="1">
                <a:solidFill>
                  <a:srgbClr val="F70104"/>
                </a:solidFill>
                <a:latin typeface="Muli"/>
              </a:rPr>
              <a:t>thể</a:t>
            </a:r>
            <a:r>
              <a:rPr lang="en-US" sz="4000" b="1" dirty="0">
                <a:solidFill>
                  <a:srgbClr val="F70104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F70104"/>
                </a:solidFill>
                <a:latin typeface="Muli"/>
              </a:rPr>
              <a:t>kỉ</a:t>
            </a:r>
            <a:endParaRPr lang="en-US" sz="4000" b="1" dirty="0">
              <a:solidFill>
                <a:srgbClr val="F70104"/>
              </a:solidFill>
              <a:latin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355239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C3B173-88FA-40A4-AE73-75CC61A5E68B}"/>
              </a:ext>
            </a:extLst>
          </p:cNvPr>
          <p:cNvSpPr txBox="1"/>
          <p:nvPr/>
        </p:nvSpPr>
        <p:spPr>
          <a:xfrm>
            <a:off x="5406683" y="0"/>
            <a:ext cx="1378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Muli"/>
              </a:rPr>
              <a:t>Ví</a:t>
            </a:r>
            <a:r>
              <a:rPr lang="en-US" sz="4000" b="1" dirty="0">
                <a:solidFill>
                  <a:srgbClr val="FF000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uli"/>
              </a:rPr>
              <a:t>dụ</a:t>
            </a:r>
            <a:endParaRPr lang="en-US" sz="4000" b="1" dirty="0">
              <a:solidFill>
                <a:srgbClr val="FF0000"/>
              </a:solidFill>
              <a:latin typeface="Mul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C78B6C-EAC8-4F49-90C3-C55E7074050D}"/>
              </a:ext>
            </a:extLst>
          </p:cNvPr>
          <p:cNvSpPr txBox="1"/>
          <p:nvPr/>
        </p:nvSpPr>
        <p:spPr>
          <a:xfrm>
            <a:off x="0" y="956603"/>
            <a:ext cx="4234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Muli"/>
              </a:rPr>
              <a:t>2 </a:t>
            </a:r>
            <a:r>
              <a:rPr lang="en-US" sz="4000" b="1" dirty="0" err="1">
                <a:latin typeface="Muli"/>
              </a:rPr>
              <a:t>phút</a:t>
            </a:r>
            <a:r>
              <a:rPr lang="en-US" sz="4000" b="1" dirty="0">
                <a:latin typeface="Muli"/>
              </a:rPr>
              <a:t> = ……… </a:t>
            </a:r>
            <a:r>
              <a:rPr lang="en-US" sz="4000" b="1" dirty="0" err="1">
                <a:latin typeface="Muli"/>
              </a:rPr>
              <a:t>giây</a:t>
            </a:r>
            <a:endParaRPr lang="en-US" sz="4000" b="1" dirty="0">
              <a:latin typeface="Mul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07F3C3-9953-4CB9-8724-D5E138E7E3D5}"/>
              </a:ext>
            </a:extLst>
          </p:cNvPr>
          <p:cNvSpPr txBox="1"/>
          <p:nvPr/>
        </p:nvSpPr>
        <p:spPr>
          <a:xfrm>
            <a:off x="1983546" y="824927"/>
            <a:ext cx="1026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Muli"/>
              </a:rPr>
              <a:t>120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40EEA1-B35A-4EFF-B3B2-43C929CEF0D4}"/>
              </a:ext>
            </a:extLst>
          </p:cNvPr>
          <p:cNvSpPr txBox="1"/>
          <p:nvPr/>
        </p:nvSpPr>
        <p:spPr>
          <a:xfrm>
            <a:off x="0" y="1927274"/>
            <a:ext cx="4234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Muli"/>
              </a:rPr>
              <a:t>8 </a:t>
            </a:r>
            <a:r>
              <a:rPr lang="en-US" sz="4000" b="1" dirty="0" err="1">
                <a:latin typeface="Muli"/>
              </a:rPr>
              <a:t>phút</a:t>
            </a:r>
            <a:r>
              <a:rPr lang="en-US" sz="4000" b="1" dirty="0">
                <a:latin typeface="Muli"/>
              </a:rPr>
              <a:t> = ……… </a:t>
            </a:r>
            <a:r>
              <a:rPr lang="en-US" sz="4000" b="1" dirty="0" err="1">
                <a:latin typeface="Muli"/>
              </a:rPr>
              <a:t>giây</a:t>
            </a:r>
            <a:endParaRPr lang="en-US" sz="4000" b="1" dirty="0">
              <a:latin typeface="Mul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91B837-E437-4802-ABE9-4614DD8C12FF}"/>
              </a:ext>
            </a:extLst>
          </p:cNvPr>
          <p:cNvSpPr txBox="1"/>
          <p:nvPr/>
        </p:nvSpPr>
        <p:spPr>
          <a:xfrm>
            <a:off x="1983546" y="1795598"/>
            <a:ext cx="1026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Muli"/>
              </a:rPr>
              <a:t>480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A03B58-1F09-400E-91E9-6AA7C6E5D8DC}"/>
              </a:ext>
            </a:extLst>
          </p:cNvPr>
          <p:cNvSpPr txBox="1"/>
          <p:nvPr/>
        </p:nvSpPr>
        <p:spPr>
          <a:xfrm>
            <a:off x="0" y="3888034"/>
            <a:ext cx="4234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Muli"/>
              </a:rPr>
              <a:t>3 </a:t>
            </a:r>
            <a:r>
              <a:rPr lang="en-US" sz="4000" b="1" dirty="0" err="1">
                <a:latin typeface="Muli"/>
              </a:rPr>
              <a:t>giờ</a:t>
            </a:r>
            <a:r>
              <a:rPr lang="en-US" sz="4000" b="1" dirty="0">
                <a:latin typeface="Muli"/>
              </a:rPr>
              <a:t> = ……… </a:t>
            </a:r>
            <a:r>
              <a:rPr lang="en-US" sz="4000" b="1" dirty="0" err="1">
                <a:latin typeface="Muli"/>
              </a:rPr>
              <a:t>phút</a:t>
            </a:r>
            <a:endParaRPr lang="en-US" sz="4000" b="1" dirty="0">
              <a:latin typeface="Mul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D16F57-E300-43D7-B436-DD88313CD729}"/>
              </a:ext>
            </a:extLst>
          </p:cNvPr>
          <p:cNvSpPr txBox="1"/>
          <p:nvPr/>
        </p:nvSpPr>
        <p:spPr>
          <a:xfrm>
            <a:off x="1719830" y="3756358"/>
            <a:ext cx="1026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Muli"/>
              </a:rPr>
              <a:t>180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BF04F0-C719-4DA9-A00A-3358E33FC0DA}"/>
              </a:ext>
            </a:extLst>
          </p:cNvPr>
          <p:cNvSpPr txBox="1"/>
          <p:nvPr/>
        </p:nvSpPr>
        <p:spPr>
          <a:xfrm>
            <a:off x="0" y="4929995"/>
            <a:ext cx="4234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Muli"/>
              </a:rPr>
              <a:t>5 </a:t>
            </a:r>
            <a:r>
              <a:rPr lang="en-US" sz="4000" b="1" dirty="0" err="1">
                <a:latin typeface="Muli"/>
              </a:rPr>
              <a:t>giờ</a:t>
            </a:r>
            <a:r>
              <a:rPr lang="en-US" sz="4000" b="1" dirty="0">
                <a:latin typeface="Muli"/>
              </a:rPr>
              <a:t> = ……… </a:t>
            </a:r>
            <a:r>
              <a:rPr lang="en-US" sz="4000" b="1" dirty="0" err="1">
                <a:latin typeface="Muli"/>
              </a:rPr>
              <a:t>phút</a:t>
            </a:r>
            <a:endParaRPr lang="en-US" sz="4000" b="1" dirty="0">
              <a:latin typeface="Mul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8C855B-5F35-4291-BBED-15A81C7B46BA}"/>
              </a:ext>
            </a:extLst>
          </p:cNvPr>
          <p:cNvSpPr txBox="1"/>
          <p:nvPr/>
        </p:nvSpPr>
        <p:spPr>
          <a:xfrm>
            <a:off x="1617785" y="4811266"/>
            <a:ext cx="1026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Muli"/>
              </a:rPr>
              <a:t>300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838E06C-5921-4580-B786-BDD12FDA6F9B}"/>
              </a:ext>
            </a:extLst>
          </p:cNvPr>
          <p:cNvCxnSpPr/>
          <p:nvPr/>
        </p:nvCxnSpPr>
        <p:spPr>
          <a:xfrm>
            <a:off x="4117817" y="1382224"/>
            <a:ext cx="170219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E985D48-987A-48EA-9C32-1907EE9FF4D2}"/>
              </a:ext>
            </a:extLst>
          </p:cNvPr>
          <p:cNvSpPr txBox="1"/>
          <p:nvPr/>
        </p:nvSpPr>
        <p:spPr>
          <a:xfrm>
            <a:off x="5857967" y="984739"/>
            <a:ext cx="6475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Muli"/>
              </a:rPr>
              <a:t>1 </a:t>
            </a:r>
            <a:r>
              <a:rPr lang="en-US" sz="4000" b="1" dirty="0" err="1">
                <a:latin typeface="Muli"/>
              </a:rPr>
              <a:t>phút</a:t>
            </a:r>
            <a:r>
              <a:rPr lang="en-US" sz="4000" b="1" dirty="0">
                <a:latin typeface="Muli"/>
              </a:rPr>
              <a:t> = 60 </a:t>
            </a:r>
            <a:r>
              <a:rPr lang="en-US" sz="4000" b="1" dirty="0" err="1">
                <a:latin typeface="Muli"/>
              </a:rPr>
              <a:t>giây</a:t>
            </a:r>
            <a:r>
              <a:rPr lang="en-US" sz="4000" b="1" dirty="0">
                <a:latin typeface="Muli"/>
              </a:rPr>
              <a:t>; 60 x 2 = 120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B036F61-F628-4551-BDA9-541958FF1AF0}"/>
              </a:ext>
            </a:extLst>
          </p:cNvPr>
          <p:cNvCxnSpPr>
            <a:cxnSpLocks/>
          </p:cNvCxnSpPr>
          <p:nvPr/>
        </p:nvCxnSpPr>
        <p:spPr>
          <a:xfrm>
            <a:off x="4160915" y="2324759"/>
            <a:ext cx="170219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7AE0F9C-2E5B-4B02-8B4E-F128A65A1147}"/>
              </a:ext>
            </a:extLst>
          </p:cNvPr>
          <p:cNvSpPr txBox="1"/>
          <p:nvPr/>
        </p:nvSpPr>
        <p:spPr>
          <a:xfrm>
            <a:off x="5901065" y="1927274"/>
            <a:ext cx="6475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Muli"/>
              </a:rPr>
              <a:t>1 </a:t>
            </a:r>
            <a:r>
              <a:rPr lang="en-US" sz="4000" b="1" dirty="0" err="1">
                <a:latin typeface="Muli"/>
              </a:rPr>
              <a:t>phút</a:t>
            </a:r>
            <a:r>
              <a:rPr lang="en-US" sz="4000" b="1" dirty="0">
                <a:latin typeface="Muli"/>
              </a:rPr>
              <a:t> = 60 </a:t>
            </a:r>
            <a:r>
              <a:rPr lang="en-US" sz="4000" b="1" dirty="0" err="1">
                <a:latin typeface="Muli"/>
              </a:rPr>
              <a:t>giây</a:t>
            </a:r>
            <a:r>
              <a:rPr lang="en-US" sz="4000" b="1" dirty="0">
                <a:latin typeface="Muli"/>
              </a:rPr>
              <a:t>; 60 x 8 = 480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D68499-DBEB-4BC5-9714-BDC4186CC6F9}"/>
              </a:ext>
            </a:extLst>
          </p:cNvPr>
          <p:cNvSpPr txBox="1"/>
          <p:nvPr/>
        </p:nvSpPr>
        <p:spPr>
          <a:xfrm>
            <a:off x="685524" y="2810759"/>
            <a:ext cx="374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Muli"/>
              </a:rPr>
              <a:t>phút</a:t>
            </a:r>
            <a:r>
              <a:rPr lang="en-US" sz="4000" b="1" dirty="0">
                <a:latin typeface="Muli"/>
              </a:rPr>
              <a:t> = ……… </a:t>
            </a:r>
            <a:r>
              <a:rPr lang="en-US" sz="4000" b="1" dirty="0" err="1">
                <a:latin typeface="Muli"/>
              </a:rPr>
              <a:t>giây</a:t>
            </a:r>
            <a:endParaRPr lang="en-US" sz="4000" b="1" dirty="0">
              <a:latin typeface="Mul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A50ACF9-8B4A-42AF-BD0F-CF17F65D2EA6}"/>
              </a:ext>
            </a:extLst>
          </p:cNvPr>
          <p:cNvGrpSpPr/>
          <p:nvPr/>
        </p:nvGrpSpPr>
        <p:grpSpPr>
          <a:xfrm>
            <a:off x="135989" y="2635160"/>
            <a:ext cx="530555" cy="1273122"/>
            <a:chOff x="2114172" y="3549561"/>
            <a:chExt cx="530555" cy="127312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370DCE3-FB90-4BBA-A788-C14C949153C9}"/>
                </a:ext>
              </a:extLst>
            </p:cNvPr>
            <p:cNvSpPr txBox="1"/>
            <p:nvPr/>
          </p:nvSpPr>
          <p:spPr>
            <a:xfrm>
              <a:off x="2117187" y="3549561"/>
              <a:ext cx="5275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Muli"/>
                </a:rPr>
                <a:t>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A14DA7-E6BC-4757-948D-92B1A47805DD}"/>
                </a:ext>
              </a:extLst>
            </p:cNvPr>
            <p:cNvSpPr txBox="1"/>
            <p:nvPr/>
          </p:nvSpPr>
          <p:spPr>
            <a:xfrm>
              <a:off x="2117187" y="4114797"/>
              <a:ext cx="5275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Muli"/>
                </a:rPr>
                <a:t>2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AE80C51-077B-4528-BCFA-F6030500AEE5}"/>
                </a:ext>
              </a:extLst>
            </p:cNvPr>
            <p:cNvCxnSpPr>
              <a:cxnSpLocks/>
            </p:cNvCxnSpPr>
            <p:nvPr/>
          </p:nvCxnSpPr>
          <p:spPr>
            <a:xfrm>
              <a:off x="2114172" y="4199391"/>
              <a:ext cx="502641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179ACC9-6283-4F81-88C0-09DE74668343}"/>
              </a:ext>
            </a:extLst>
          </p:cNvPr>
          <p:cNvCxnSpPr>
            <a:cxnSpLocks/>
          </p:cNvCxnSpPr>
          <p:nvPr/>
        </p:nvCxnSpPr>
        <p:spPr>
          <a:xfrm>
            <a:off x="4355850" y="3267294"/>
            <a:ext cx="115957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F3B5FE2-B6E9-4E36-B73A-10FCF69B55D4}"/>
              </a:ext>
            </a:extLst>
          </p:cNvPr>
          <p:cNvSpPr txBox="1"/>
          <p:nvPr/>
        </p:nvSpPr>
        <p:spPr>
          <a:xfrm>
            <a:off x="5577167" y="2931047"/>
            <a:ext cx="6475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Muli"/>
              </a:rPr>
              <a:t>1 </a:t>
            </a:r>
            <a:r>
              <a:rPr lang="en-US" sz="4000" b="1" dirty="0" err="1">
                <a:latin typeface="Muli"/>
              </a:rPr>
              <a:t>phút</a:t>
            </a:r>
            <a:r>
              <a:rPr lang="en-US" sz="4000" b="1" dirty="0">
                <a:latin typeface="Muli"/>
              </a:rPr>
              <a:t> = 60 </a:t>
            </a:r>
            <a:r>
              <a:rPr lang="en-US" sz="4000" b="1" dirty="0" err="1">
                <a:latin typeface="Muli"/>
              </a:rPr>
              <a:t>giây</a:t>
            </a:r>
            <a:r>
              <a:rPr lang="en-US" sz="4000" b="1" dirty="0">
                <a:latin typeface="Muli"/>
              </a:rPr>
              <a:t>; 60 : 2 = 30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2D0F42-C077-4439-9628-2CE824E4AF28}"/>
              </a:ext>
            </a:extLst>
          </p:cNvPr>
          <p:cNvSpPr txBox="1"/>
          <p:nvPr/>
        </p:nvSpPr>
        <p:spPr>
          <a:xfrm>
            <a:off x="2256862" y="2718195"/>
            <a:ext cx="1026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Muli"/>
              </a:rPr>
              <a:t>30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79EEE4A-83E2-4900-A1D7-86FD7A56DCAB}"/>
              </a:ext>
            </a:extLst>
          </p:cNvPr>
          <p:cNvCxnSpPr>
            <a:cxnSpLocks/>
          </p:cNvCxnSpPr>
          <p:nvPr/>
        </p:nvCxnSpPr>
        <p:spPr>
          <a:xfrm>
            <a:off x="4185366" y="4271067"/>
            <a:ext cx="115957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35D5E1E-77C6-4DA7-938C-E6EC24E9096A}"/>
              </a:ext>
            </a:extLst>
          </p:cNvPr>
          <p:cNvSpPr txBox="1"/>
          <p:nvPr/>
        </p:nvSpPr>
        <p:spPr>
          <a:xfrm>
            <a:off x="5406683" y="3934820"/>
            <a:ext cx="6475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Muli"/>
              </a:rPr>
              <a:t>1 </a:t>
            </a:r>
            <a:r>
              <a:rPr lang="en-US" sz="4000" b="1" dirty="0" err="1">
                <a:latin typeface="Muli"/>
              </a:rPr>
              <a:t>giờ</a:t>
            </a:r>
            <a:r>
              <a:rPr lang="en-US" sz="4000" b="1" dirty="0">
                <a:latin typeface="Muli"/>
              </a:rPr>
              <a:t> = 60 </a:t>
            </a:r>
            <a:r>
              <a:rPr lang="en-US" sz="4000" b="1" dirty="0" err="1">
                <a:latin typeface="Muli"/>
              </a:rPr>
              <a:t>phút</a:t>
            </a:r>
            <a:r>
              <a:rPr lang="en-US" sz="4000" b="1" dirty="0">
                <a:latin typeface="Muli"/>
              </a:rPr>
              <a:t>; 60 x 3 = 180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529F64F-043D-441D-816F-4966CA61D550}"/>
              </a:ext>
            </a:extLst>
          </p:cNvPr>
          <p:cNvCxnSpPr>
            <a:cxnSpLocks/>
          </p:cNvCxnSpPr>
          <p:nvPr/>
        </p:nvCxnSpPr>
        <p:spPr>
          <a:xfrm>
            <a:off x="4123628" y="5257144"/>
            <a:ext cx="115957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3A70A12-C931-4DAB-8E65-741AD392C3B0}"/>
              </a:ext>
            </a:extLst>
          </p:cNvPr>
          <p:cNvSpPr txBox="1"/>
          <p:nvPr/>
        </p:nvSpPr>
        <p:spPr>
          <a:xfrm>
            <a:off x="5344945" y="4920897"/>
            <a:ext cx="6475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Muli"/>
              </a:rPr>
              <a:t>1 </a:t>
            </a:r>
            <a:r>
              <a:rPr lang="en-US" sz="4000" b="1" dirty="0" err="1">
                <a:latin typeface="Muli"/>
              </a:rPr>
              <a:t>giờ</a:t>
            </a:r>
            <a:r>
              <a:rPr lang="en-US" sz="4000" b="1" dirty="0">
                <a:latin typeface="Muli"/>
              </a:rPr>
              <a:t> = 60 </a:t>
            </a:r>
            <a:r>
              <a:rPr lang="en-US" sz="4000" b="1" dirty="0" err="1">
                <a:latin typeface="Muli"/>
              </a:rPr>
              <a:t>phút</a:t>
            </a:r>
            <a:r>
              <a:rPr lang="en-US" sz="4000" b="1" dirty="0">
                <a:latin typeface="Muli"/>
              </a:rPr>
              <a:t>; 60 x 5 = 300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30DF9E-A129-4738-A20B-10A6ADCB3748}"/>
              </a:ext>
            </a:extLst>
          </p:cNvPr>
          <p:cNvSpPr txBox="1"/>
          <p:nvPr/>
        </p:nvSpPr>
        <p:spPr>
          <a:xfrm>
            <a:off x="549535" y="5826433"/>
            <a:ext cx="374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Muli"/>
              </a:rPr>
              <a:t>Giờ</a:t>
            </a:r>
            <a:r>
              <a:rPr lang="en-US" sz="4000" b="1" dirty="0">
                <a:latin typeface="Muli"/>
              </a:rPr>
              <a:t> = ……… </a:t>
            </a:r>
            <a:r>
              <a:rPr lang="en-US" sz="4000" b="1" dirty="0" err="1">
                <a:latin typeface="Muli"/>
              </a:rPr>
              <a:t>phút</a:t>
            </a:r>
            <a:endParaRPr lang="en-US" sz="4000" b="1" dirty="0">
              <a:latin typeface="Muli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60C7E47-4BA6-4723-AFBB-78BBFCECF2AD}"/>
              </a:ext>
            </a:extLst>
          </p:cNvPr>
          <p:cNvGrpSpPr/>
          <p:nvPr/>
        </p:nvGrpSpPr>
        <p:grpSpPr>
          <a:xfrm>
            <a:off x="0" y="5650834"/>
            <a:ext cx="530555" cy="1273122"/>
            <a:chOff x="2114172" y="3549561"/>
            <a:chExt cx="530555" cy="127312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232FFE2-83E2-4B41-B4F0-EE76E9D7CF52}"/>
                </a:ext>
              </a:extLst>
            </p:cNvPr>
            <p:cNvSpPr txBox="1"/>
            <p:nvPr/>
          </p:nvSpPr>
          <p:spPr>
            <a:xfrm>
              <a:off x="2117187" y="3549561"/>
              <a:ext cx="5275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Muli"/>
                </a:rPr>
                <a:t>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803C7FD-9408-4873-91B6-60F43A94DD85}"/>
                </a:ext>
              </a:extLst>
            </p:cNvPr>
            <p:cNvSpPr txBox="1"/>
            <p:nvPr/>
          </p:nvSpPr>
          <p:spPr>
            <a:xfrm>
              <a:off x="2117187" y="4114797"/>
              <a:ext cx="5275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Muli"/>
                </a:rPr>
                <a:t>3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B0D96E1-B88F-402A-B416-74612B0EA68B}"/>
                </a:ext>
              </a:extLst>
            </p:cNvPr>
            <p:cNvCxnSpPr>
              <a:cxnSpLocks/>
            </p:cNvCxnSpPr>
            <p:nvPr/>
          </p:nvCxnSpPr>
          <p:spPr>
            <a:xfrm>
              <a:off x="2114172" y="4199391"/>
              <a:ext cx="502641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A1CF6B0-C0E3-44E0-8498-55BD355EEBF2}"/>
              </a:ext>
            </a:extLst>
          </p:cNvPr>
          <p:cNvCxnSpPr>
            <a:cxnSpLocks/>
          </p:cNvCxnSpPr>
          <p:nvPr/>
        </p:nvCxnSpPr>
        <p:spPr>
          <a:xfrm>
            <a:off x="4219861" y="6282968"/>
            <a:ext cx="115957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C0BD7EF-7FA4-4440-AAC3-4D2279E67030}"/>
              </a:ext>
            </a:extLst>
          </p:cNvPr>
          <p:cNvSpPr txBox="1"/>
          <p:nvPr/>
        </p:nvSpPr>
        <p:spPr>
          <a:xfrm>
            <a:off x="5441178" y="5946721"/>
            <a:ext cx="6475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Muli"/>
              </a:rPr>
              <a:t>1 </a:t>
            </a:r>
            <a:r>
              <a:rPr lang="en-US" sz="4000" b="1" dirty="0" err="1">
                <a:latin typeface="Muli"/>
              </a:rPr>
              <a:t>giờ</a:t>
            </a:r>
            <a:r>
              <a:rPr lang="en-US" sz="4000" b="1" dirty="0">
                <a:latin typeface="Muli"/>
              </a:rPr>
              <a:t> = 60 </a:t>
            </a:r>
            <a:r>
              <a:rPr lang="en-US" sz="4000" b="1" dirty="0" err="1">
                <a:latin typeface="Muli"/>
              </a:rPr>
              <a:t>phút</a:t>
            </a:r>
            <a:r>
              <a:rPr lang="en-US" sz="4000" b="1" dirty="0">
                <a:latin typeface="Muli"/>
              </a:rPr>
              <a:t>; 60 : 3 = 20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3EA916A-FA55-4158-BB81-632D30C8BD6A}"/>
              </a:ext>
            </a:extLst>
          </p:cNvPr>
          <p:cNvSpPr txBox="1"/>
          <p:nvPr/>
        </p:nvSpPr>
        <p:spPr>
          <a:xfrm>
            <a:off x="2120873" y="5733869"/>
            <a:ext cx="1026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Muli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66387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3" grpId="0"/>
      <p:bldP spid="15" grpId="0"/>
      <p:bldP spid="16" grpId="0"/>
      <p:bldP spid="26" grpId="0"/>
      <p:bldP spid="28" grpId="0"/>
      <p:bldP spid="30" grpId="0"/>
      <p:bldP spid="32" grpId="0"/>
      <p:bldP spid="33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70B09B-3897-40F7-BCD4-1AEC438FABBA}"/>
              </a:ext>
            </a:extLst>
          </p:cNvPr>
          <p:cNvSpPr txBox="1"/>
          <p:nvPr/>
        </p:nvSpPr>
        <p:spPr>
          <a:xfrm>
            <a:off x="14006" y="113550"/>
            <a:ext cx="206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Muli"/>
              </a:rPr>
              <a:t>b) </a:t>
            </a:r>
            <a:r>
              <a:rPr lang="en-US" sz="4000" b="1" dirty="0" err="1">
                <a:latin typeface="Muli"/>
              </a:rPr>
              <a:t>Thế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kỉ</a:t>
            </a:r>
            <a:endParaRPr lang="en-US" sz="4000" b="1" dirty="0">
              <a:latin typeface="Mul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001C80-6FF2-4571-90B5-69EA1238D179}"/>
              </a:ext>
            </a:extLst>
          </p:cNvPr>
          <p:cNvSpPr txBox="1"/>
          <p:nvPr/>
        </p:nvSpPr>
        <p:spPr>
          <a:xfrm>
            <a:off x="3795900" y="435302"/>
            <a:ext cx="4954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Muli"/>
              </a:rPr>
              <a:t>1 </a:t>
            </a:r>
            <a:r>
              <a:rPr lang="en-US" sz="4000" b="1" dirty="0" err="1">
                <a:solidFill>
                  <a:srgbClr val="FF0000"/>
                </a:solidFill>
                <a:latin typeface="Muli"/>
              </a:rPr>
              <a:t>Thế</a:t>
            </a:r>
            <a:r>
              <a:rPr lang="en-US" sz="4000" b="1" dirty="0">
                <a:solidFill>
                  <a:srgbClr val="FF000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uli"/>
              </a:rPr>
              <a:t>kỉ</a:t>
            </a:r>
            <a:r>
              <a:rPr lang="en-US" sz="4000" b="1" dirty="0">
                <a:solidFill>
                  <a:srgbClr val="FF0000"/>
                </a:solidFill>
                <a:latin typeface="Muli"/>
              </a:rPr>
              <a:t> = ………… </a:t>
            </a:r>
            <a:r>
              <a:rPr lang="en-US" sz="4000" b="1" dirty="0" err="1">
                <a:solidFill>
                  <a:srgbClr val="FF0000"/>
                </a:solidFill>
                <a:latin typeface="Muli"/>
              </a:rPr>
              <a:t>năm</a:t>
            </a:r>
            <a:endParaRPr lang="en-US" sz="4000" b="1" dirty="0">
              <a:solidFill>
                <a:srgbClr val="FF0000"/>
              </a:solidFill>
              <a:latin typeface="Mul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B44B44-25CD-4B60-AECD-0744E1D8026E}"/>
              </a:ext>
            </a:extLst>
          </p:cNvPr>
          <p:cNvSpPr txBox="1"/>
          <p:nvPr/>
        </p:nvSpPr>
        <p:spPr>
          <a:xfrm>
            <a:off x="6273002" y="272796"/>
            <a:ext cx="1029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Muli"/>
              </a:rPr>
              <a:t>100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439E45-D207-4C2A-8E7E-92B3FD42B0C3}"/>
              </a:ext>
            </a:extLst>
          </p:cNvPr>
          <p:cNvSpPr txBox="1"/>
          <p:nvPr/>
        </p:nvSpPr>
        <p:spPr>
          <a:xfrm>
            <a:off x="14006" y="1412818"/>
            <a:ext cx="9695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Muli"/>
              </a:rPr>
              <a:t>Từ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năm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Muli"/>
              </a:rPr>
              <a:t>1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đến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năm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Muli"/>
              </a:rPr>
              <a:t>100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là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thế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kỉ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uli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Muli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Muli"/>
              </a:rPr>
              <a:t>thế</a:t>
            </a:r>
            <a:r>
              <a:rPr lang="en-US" sz="4000" b="1" dirty="0">
                <a:solidFill>
                  <a:srgbClr val="FF000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uli"/>
              </a:rPr>
              <a:t>kỉ</a:t>
            </a:r>
            <a:r>
              <a:rPr lang="en-US" sz="4000" b="1" dirty="0">
                <a:solidFill>
                  <a:srgbClr val="FF0000"/>
                </a:solidFill>
                <a:latin typeface="Muli"/>
              </a:rPr>
              <a:t> I)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01F0B3-9D0A-4DE7-AEFF-D1417BB2A20E}"/>
              </a:ext>
            </a:extLst>
          </p:cNvPr>
          <p:cNvSpPr txBox="1"/>
          <p:nvPr/>
        </p:nvSpPr>
        <p:spPr>
          <a:xfrm>
            <a:off x="14005" y="2230120"/>
            <a:ext cx="10438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Muli"/>
              </a:rPr>
              <a:t>Từ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năm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Muli"/>
              </a:rPr>
              <a:t>101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đến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năm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Muli"/>
              </a:rPr>
              <a:t>200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là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thế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kỉ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uli"/>
              </a:rPr>
              <a:t>hai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Muli"/>
              </a:rPr>
              <a:t>(</a:t>
            </a:r>
            <a:r>
              <a:rPr lang="en-US" sz="4000" b="1" dirty="0" err="1">
                <a:solidFill>
                  <a:srgbClr val="FF0000"/>
                </a:solidFill>
                <a:latin typeface="Muli"/>
              </a:rPr>
              <a:t>thế</a:t>
            </a:r>
            <a:r>
              <a:rPr lang="en-US" sz="4000" b="1" dirty="0">
                <a:solidFill>
                  <a:srgbClr val="FF000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uli"/>
              </a:rPr>
              <a:t>kỉ</a:t>
            </a:r>
            <a:r>
              <a:rPr lang="en-US" sz="4000" b="1" dirty="0">
                <a:solidFill>
                  <a:srgbClr val="FF0000"/>
                </a:solidFill>
                <a:latin typeface="Muli"/>
              </a:rPr>
              <a:t> II)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94EE56-56BD-46A9-990F-E770BE974BD8}"/>
              </a:ext>
            </a:extLst>
          </p:cNvPr>
          <p:cNvSpPr txBox="1"/>
          <p:nvPr/>
        </p:nvSpPr>
        <p:spPr>
          <a:xfrm>
            <a:off x="14005" y="3047422"/>
            <a:ext cx="10438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Muli"/>
              </a:rPr>
              <a:t>Từ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năm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Muli"/>
              </a:rPr>
              <a:t>201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đến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năm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Muli"/>
              </a:rPr>
              <a:t>300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là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thế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kỉ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uli"/>
              </a:rPr>
              <a:t>ba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Muli"/>
              </a:rPr>
              <a:t>(</a:t>
            </a:r>
            <a:r>
              <a:rPr lang="en-US" sz="4000" b="1" dirty="0" err="1">
                <a:solidFill>
                  <a:srgbClr val="FF0000"/>
                </a:solidFill>
                <a:latin typeface="Muli"/>
              </a:rPr>
              <a:t>thế</a:t>
            </a:r>
            <a:r>
              <a:rPr lang="en-US" sz="4000" b="1" dirty="0">
                <a:solidFill>
                  <a:srgbClr val="FF000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uli"/>
              </a:rPr>
              <a:t>kỉ</a:t>
            </a:r>
            <a:r>
              <a:rPr lang="en-US" sz="4000" b="1" dirty="0">
                <a:solidFill>
                  <a:srgbClr val="FF0000"/>
                </a:solidFill>
                <a:latin typeface="Muli"/>
              </a:rPr>
              <a:t> III)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C33037-B142-4DB8-B74E-035715BF5A91}"/>
              </a:ext>
            </a:extLst>
          </p:cNvPr>
          <p:cNvSpPr txBox="1"/>
          <p:nvPr/>
        </p:nvSpPr>
        <p:spPr>
          <a:xfrm>
            <a:off x="0" y="3864724"/>
            <a:ext cx="1069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Muli"/>
              </a:rPr>
              <a:t>…..</a:t>
            </a:r>
            <a:endParaRPr lang="en-US" sz="4000" b="1" dirty="0">
              <a:solidFill>
                <a:srgbClr val="FF0000"/>
              </a:solidFill>
              <a:latin typeface="Mul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A05EA8-A2B0-4540-A7CE-12B58069E168}"/>
              </a:ext>
            </a:extLst>
          </p:cNvPr>
          <p:cNvSpPr txBox="1"/>
          <p:nvPr/>
        </p:nvSpPr>
        <p:spPr>
          <a:xfrm>
            <a:off x="14005" y="4682026"/>
            <a:ext cx="121639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latin typeface="Muli"/>
              </a:rPr>
              <a:t>Từ</a:t>
            </a:r>
            <a:r>
              <a:rPr lang="en-US" sz="3800" b="1" dirty="0">
                <a:latin typeface="Muli"/>
              </a:rPr>
              <a:t> </a:t>
            </a:r>
            <a:r>
              <a:rPr lang="en-US" sz="3800" b="1" dirty="0" err="1">
                <a:latin typeface="Muli"/>
              </a:rPr>
              <a:t>năm</a:t>
            </a:r>
            <a:r>
              <a:rPr lang="en-US" sz="3800" b="1" dirty="0">
                <a:latin typeface="Muli"/>
              </a:rPr>
              <a:t> </a:t>
            </a:r>
            <a:r>
              <a:rPr lang="en-US" sz="3800" b="1" dirty="0">
                <a:solidFill>
                  <a:srgbClr val="FF0000"/>
                </a:solidFill>
                <a:latin typeface="Muli"/>
              </a:rPr>
              <a:t>1 901</a:t>
            </a:r>
            <a:r>
              <a:rPr lang="en-US" sz="3800" b="1" dirty="0">
                <a:latin typeface="Muli"/>
              </a:rPr>
              <a:t> </a:t>
            </a:r>
            <a:r>
              <a:rPr lang="en-US" sz="3800" b="1" dirty="0" err="1">
                <a:latin typeface="Muli"/>
              </a:rPr>
              <a:t>đến</a:t>
            </a:r>
            <a:r>
              <a:rPr lang="en-US" sz="3800" b="1" dirty="0">
                <a:latin typeface="Muli"/>
              </a:rPr>
              <a:t> </a:t>
            </a:r>
            <a:r>
              <a:rPr lang="en-US" sz="3800" b="1" dirty="0" err="1">
                <a:latin typeface="Muli"/>
              </a:rPr>
              <a:t>năm</a:t>
            </a:r>
            <a:r>
              <a:rPr lang="en-US" sz="3800" b="1" dirty="0">
                <a:latin typeface="Muli"/>
              </a:rPr>
              <a:t> </a:t>
            </a:r>
            <a:r>
              <a:rPr lang="en-US" sz="3800" b="1" dirty="0">
                <a:solidFill>
                  <a:srgbClr val="FF0000"/>
                </a:solidFill>
                <a:latin typeface="Muli"/>
              </a:rPr>
              <a:t>2 000</a:t>
            </a:r>
            <a:r>
              <a:rPr lang="en-US" sz="3800" b="1" dirty="0">
                <a:latin typeface="Muli"/>
              </a:rPr>
              <a:t> </a:t>
            </a:r>
            <a:r>
              <a:rPr lang="en-US" sz="3800" b="1" dirty="0" err="1">
                <a:latin typeface="Muli"/>
              </a:rPr>
              <a:t>là</a:t>
            </a:r>
            <a:r>
              <a:rPr lang="en-US" sz="3800" b="1" dirty="0">
                <a:latin typeface="Muli"/>
              </a:rPr>
              <a:t> </a:t>
            </a:r>
            <a:r>
              <a:rPr lang="en-US" sz="3800" b="1" dirty="0" err="1">
                <a:latin typeface="Muli"/>
              </a:rPr>
              <a:t>thế</a:t>
            </a:r>
            <a:r>
              <a:rPr lang="en-US" sz="3800" b="1" dirty="0">
                <a:latin typeface="Muli"/>
              </a:rPr>
              <a:t> </a:t>
            </a:r>
            <a:r>
              <a:rPr lang="en-US" sz="3800" b="1" dirty="0" err="1">
                <a:latin typeface="Muli"/>
              </a:rPr>
              <a:t>kỉ</a:t>
            </a:r>
            <a:r>
              <a:rPr lang="en-US" sz="3800" b="1" dirty="0">
                <a:latin typeface="Muli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Muli"/>
              </a:rPr>
              <a:t>hai</a:t>
            </a:r>
            <a:r>
              <a:rPr lang="en-US" sz="3800" b="1" dirty="0">
                <a:solidFill>
                  <a:srgbClr val="FF0000"/>
                </a:solidFill>
                <a:latin typeface="Muli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Muli"/>
              </a:rPr>
              <a:t>mươi</a:t>
            </a:r>
            <a:r>
              <a:rPr lang="en-US" sz="3800" b="1" dirty="0">
                <a:solidFill>
                  <a:srgbClr val="FF0000"/>
                </a:solidFill>
                <a:latin typeface="Muli"/>
              </a:rPr>
              <a:t> (</a:t>
            </a:r>
            <a:r>
              <a:rPr lang="en-US" sz="3800" b="1" dirty="0" err="1">
                <a:solidFill>
                  <a:srgbClr val="FF0000"/>
                </a:solidFill>
                <a:latin typeface="Muli"/>
              </a:rPr>
              <a:t>thế</a:t>
            </a:r>
            <a:r>
              <a:rPr lang="en-US" sz="3800" b="1" dirty="0">
                <a:solidFill>
                  <a:srgbClr val="FF0000"/>
                </a:solidFill>
                <a:latin typeface="Muli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Muli"/>
              </a:rPr>
              <a:t>kỉ</a:t>
            </a:r>
            <a:r>
              <a:rPr lang="en-US" sz="3800" b="1" dirty="0">
                <a:solidFill>
                  <a:srgbClr val="FF0000"/>
                </a:solidFill>
                <a:latin typeface="Muli"/>
              </a:rPr>
              <a:t> XX)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B4DC15-3822-4748-96C3-1B803D3BB851}"/>
              </a:ext>
            </a:extLst>
          </p:cNvPr>
          <p:cNvSpPr txBox="1"/>
          <p:nvPr/>
        </p:nvSpPr>
        <p:spPr>
          <a:xfrm>
            <a:off x="14005" y="5468548"/>
            <a:ext cx="1217799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latin typeface="Muli"/>
              </a:rPr>
              <a:t>Từ</a:t>
            </a:r>
            <a:r>
              <a:rPr lang="en-US" sz="3500" b="1" dirty="0">
                <a:latin typeface="Muli"/>
              </a:rPr>
              <a:t> </a:t>
            </a:r>
            <a:r>
              <a:rPr lang="en-US" sz="3500" b="1" dirty="0" err="1">
                <a:latin typeface="Muli"/>
              </a:rPr>
              <a:t>năm</a:t>
            </a:r>
            <a:r>
              <a:rPr lang="en-US" sz="3500" b="1" dirty="0">
                <a:latin typeface="Muli"/>
              </a:rPr>
              <a:t> </a:t>
            </a:r>
            <a:r>
              <a:rPr lang="en-US" sz="3500" b="1" dirty="0">
                <a:solidFill>
                  <a:srgbClr val="FF0000"/>
                </a:solidFill>
                <a:latin typeface="Muli"/>
              </a:rPr>
              <a:t>2 001</a:t>
            </a:r>
            <a:r>
              <a:rPr lang="en-US" sz="3500" b="1" dirty="0">
                <a:latin typeface="Muli"/>
              </a:rPr>
              <a:t> </a:t>
            </a:r>
            <a:r>
              <a:rPr lang="en-US" sz="3500" b="1" dirty="0" err="1">
                <a:latin typeface="Muli"/>
              </a:rPr>
              <a:t>đến</a:t>
            </a:r>
            <a:r>
              <a:rPr lang="en-US" sz="3500" b="1" dirty="0">
                <a:latin typeface="Muli"/>
              </a:rPr>
              <a:t> </a:t>
            </a:r>
            <a:r>
              <a:rPr lang="en-US" sz="3500" b="1" dirty="0" err="1">
                <a:latin typeface="Muli"/>
              </a:rPr>
              <a:t>năm</a:t>
            </a:r>
            <a:r>
              <a:rPr lang="en-US" sz="3500" b="1" dirty="0">
                <a:latin typeface="Muli"/>
              </a:rPr>
              <a:t> </a:t>
            </a:r>
            <a:r>
              <a:rPr lang="en-US" sz="3500" b="1" dirty="0">
                <a:solidFill>
                  <a:srgbClr val="FF0000"/>
                </a:solidFill>
                <a:latin typeface="Muli"/>
              </a:rPr>
              <a:t>2 100</a:t>
            </a:r>
            <a:r>
              <a:rPr lang="en-US" sz="3500" b="1" dirty="0">
                <a:latin typeface="Muli"/>
              </a:rPr>
              <a:t> </a:t>
            </a:r>
            <a:r>
              <a:rPr lang="en-US" sz="3500" b="1" dirty="0" err="1">
                <a:latin typeface="Muli"/>
              </a:rPr>
              <a:t>là</a:t>
            </a:r>
            <a:r>
              <a:rPr lang="en-US" sz="3500" b="1" dirty="0">
                <a:latin typeface="Muli"/>
              </a:rPr>
              <a:t> </a:t>
            </a:r>
            <a:r>
              <a:rPr lang="en-US" sz="3500" b="1" dirty="0" err="1">
                <a:latin typeface="Muli"/>
              </a:rPr>
              <a:t>thế</a:t>
            </a:r>
            <a:r>
              <a:rPr lang="en-US" sz="3500" b="1" dirty="0">
                <a:latin typeface="Muli"/>
              </a:rPr>
              <a:t> </a:t>
            </a:r>
            <a:r>
              <a:rPr lang="en-US" sz="3500" b="1" dirty="0" err="1">
                <a:latin typeface="Muli"/>
              </a:rPr>
              <a:t>kỉ</a:t>
            </a:r>
            <a:r>
              <a:rPr lang="en-US" sz="3500" b="1" dirty="0">
                <a:latin typeface="Muli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Muli"/>
              </a:rPr>
              <a:t>hai</a:t>
            </a:r>
            <a:r>
              <a:rPr lang="en-US" sz="3500" b="1" dirty="0">
                <a:solidFill>
                  <a:srgbClr val="FF0000"/>
                </a:solidFill>
                <a:latin typeface="Muli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Muli"/>
              </a:rPr>
              <a:t>mươi</a:t>
            </a:r>
            <a:r>
              <a:rPr lang="en-US" sz="3500" b="1" dirty="0">
                <a:solidFill>
                  <a:srgbClr val="FF0000"/>
                </a:solidFill>
                <a:latin typeface="Muli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Muli"/>
              </a:rPr>
              <a:t>mốt</a:t>
            </a:r>
            <a:r>
              <a:rPr lang="en-US" sz="3500" b="1" dirty="0">
                <a:solidFill>
                  <a:srgbClr val="FF0000"/>
                </a:solidFill>
                <a:latin typeface="Muli"/>
              </a:rPr>
              <a:t> (</a:t>
            </a:r>
            <a:r>
              <a:rPr lang="en-US" sz="3500" b="1" dirty="0" err="1">
                <a:solidFill>
                  <a:srgbClr val="FF0000"/>
                </a:solidFill>
                <a:latin typeface="Muli"/>
              </a:rPr>
              <a:t>thế</a:t>
            </a:r>
            <a:r>
              <a:rPr lang="en-US" sz="3500" b="1" dirty="0">
                <a:solidFill>
                  <a:srgbClr val="FF0000"/>
                </a:solidFill>
                <a:latin typeface="Muli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Muli"/>
              </a:rPr>
              <a:t>kỉ</a:t>
            </a:r>
            <a:r>
              <a:rPr lang="en-US" sz="3500" b="1" dirty="0">
                <a:solidFill>
                  <a:srgbClr val="FF0000"/>
                </a:solidFill>
                <a:latin typeface="Muli"/>
              </a:rPr>
              <a:t> XXI)</a:t>
            </a:r>
          </a:p>
        </p:txBody>
      </p:sp>
    </p:spTree>
    <p:extLst>
      <p:ext uri="{BB962C8B-B14F-4D97-AF65-F5344CB8AC3E}">
        <p14:creationId xmlns:p14="http://schemas.microsoft.com/office/powerpoint/2010/main" val="4397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A0D704-B43A-420E-B048-F9654F53B155}"/>
              </a:ext>
            </a:extLst>
          </p:cNvPr>
          <p:cNvSpPr txBox="1"/>
          <p:nvPr/>
        </p:nvSpPr>
        <p:spPr>
          <a:xfrm>
            <a:off x="5406683" y="0"/>
            <a:ext cx="1378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Muli"/>
              </a:rPr>
              <a:t>Ví</a:t>
            </a:r>
            <a:r>
              <a:rPr lang="en-US" sz="4000" b="1" dirty="0">
                <a:solidFill>
                  <a:srgbClr val="FF000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uli"/>
              </a:rPr>
              <a:t>dụ</a:t>
            </a:r>
            <a:endParaRPr lang="en-US" sz="4000" b="1" dirty="0">
              <a:solidFill>
                <a:srgbClr val="FF0000"/>
              </a:solidFill>
              <a:latin typeface="Mul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1BE779-902B-4838-BD28-CD468DF1226D}"/>
              </a:ext>
            </a:extLst>
          </p:cNvPr>
          <p:cNvSpPr txBox="1"/>
          <p:nvPr/>
        </p:nvSpPr>
        <p:spPr>
          <a:xfrm>
            <a:off x="0" y="593748"/>
            <a:ext cx="4528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Muli"/>
              </a:rPr>
              <a:t>2 </a:t>
            </a:r>
            <a:r>
              <a:rPr lang="en-US" sz="4000" b="1" dirty="0" err="1">
                <a:latin typeface="Muli"/>
              </a:rPr>
              <a:t>thế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kỉ</a:t>
            </a:r>
            <a:r>
              <a:rPr lang="en-US" sz="4000" b="1" dirty="0">
                <a:latin typeface="Muli"/>
              </a:rPr>
              <a:t> = …….. </a:t>
            </a:r>
            <a:r>
              <a:rPr lang="en-US" sz="4000" b="1" dirty="0" err="1">
                <a:latin typeface="Muli"/>
              </a:rPr>
              <a:t>năm</a:t>
            </a:r>
            <a:endParaRPr lang="en-US" sz="4000" b="1" dirty="0">
              <a:latin typeface="Mul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41FC2B-8ABD-4B41-81CA-25950CC9F5EE}"/>
              </a:ext>
            </a:extLst>
          </p:cNvPr>
          <p:cNvSpPr txBox="1"/>
          <p:nvPr/>
        </p:nvSpPr>
        <p:spPr>
          <a:xfrm>
            <a:off x="2128686" y="462072"/>
            <a:ext cx="1026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Muli"/>
              </a:rPr>
              <a:t>200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2B97AE9-86A2-48BF-B8F6-A7BAFC6D7484}"/>
              </a:ext>
            </a:extLst>
          </p:cNvPr>
          <p:cNvCxnSpPr>
            <a:cxnSpLocks/>
          </p:cNvCxnSpPr>
          <p:nvPr/>
        </p:nvCxnSpPr>
        <p:spPr>
          <a:xfrm>
            <a:off x="4248889" y="999155"/>
            <a:ext cx="109281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1992123-A797-4525-988D-83F50E5507CA}"/>
              </a:ext>
            </a:extLst>
          </p:cNvPr>
          <p:cNvSpPr txBox="1"/>
          <p:nvPr/>
        </p:nvSpPr>
        <p:spPr>
          <a:xfrm>
            <a:off x="5226258" y="611910"/>
            <a:ext cx="7092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Muli"/>
              </a:rPr>
              <a:t>1 </a:t>
            </a:r>
            <a:r>
              <a:rPr lang="en-US" sz="4000" b="1" dirty="0" err="1">
                <a:latin typeface="Muli"/>
              </a:rPr>
              <a:t>thế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kỉ</a:t>
            </a:r>
            <a:r>
              <a:rPr lang="en-US" sz="4000" b="1" dirty="0">
                <a:latin typeface="Muli"/>
              </a:rPr>
              <a:t> = 100 </a:t>
            </a:r>
            <a:r>
              <a:rPr lang="en-US" sz="4000" b="1" dirty="0" err="1">
                <a:latin typeface="Muli"/>
              </a:rPr>
              <a:t>năm</a:t>
            </a:r>
            <a:r>
              <a:rPr lang="en-US" sz="4000" b="1" dirty="0">
                <a:latin typeface="Muli"/>
              </a:rPr>
              <a:t>; 100 x 2 = 200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A5ACE2-3ECA-423D-A019-63DD4E168F36}"/>
              </a:ext>
            </a:extLst>
          </p:cNvPr>
          <p:cNvSpPr txBox="1"/>
          <p:nvPr/>
        </p:nvSpPr>
        <p:spPr>
          <a:xfrm>
            <a:off x="-14514" y="1451472"/>
            <a:ext cx="4528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Muli"/>
              </a:rPr>
              <a:t>8 </a:t>
            </a:r>
            <a:r>
              <a:rPr lang="en-US" sz="4000" b="1" dirty="0" err="1">
                <a:latin typeface="Muli"/>
              </a:rPr>
              <a:t>thế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kỉ</a:t>
            </a:r>
            <a:r>
              <a:rPr lang="en-US" sz="4000" b="1" dirty="0">
                <a:latin typeface="Muli"/>
              </a:rPr>
              <a:t> = …….. </a:t>
            </a:r>
            <a:r>
              <a:rPr lang="en-US" sz="4000" b="1" dirty="0" err="1">
                <a:latin typeface="Muli"/>
              </a:rPr>
              <a:t>năm</a:t>
            </a:r>
            <a:endParaRPr lang="en-US" sz="4000" b="1" dirty="0">
              <a:latin typeface="Mul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924B45-186A-458B-AAB0-4B1BC72AEF8D}"/>
              </a:ext>
            </a:extLst>
          </p:cNvPr>
          <p:cNvSpPr txBox="1"/>
          <p:nvPr/>
        </p:nvSpPr>
        <p:spPr>
          <a:xfrm>
            <a:off x="2114172" y="1319796"/>
            <a:ext cx="1026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Muli"/>
              </a:rPr>
              <a:t>800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96C836F-8AAB-40F6-AD1E-E47BD23B013C}"/>
              </a:ext>
            </a:extLst>
          </p:cNvPr>
          <p:cNvCxnSpPr>
            <a:cxnSpLocks/>
          </p:cNvCxnSpPr>
          <p:nvPr/>
        </p:nvCxnSpPr>
        <p:spPr>
          <a:xfrm>
            <a:off x="4234375" y="1856879"/>
            <a:ext cx="109281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6F52DE9-672E-4A68-A386-68F7C52880A2}"/>
              </a:ext>
            </a:extLst>
          </p:cNvPr>
          <p:cNvSpPr txBox="1"/>
          <p:nvPr/>
        </p:nvSpPr>
        <p:spPr>
          <a:xfrm>
            <a:off x="5211744" y="1469634"/>
            <a:ext cx="7092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Muli"/>
              </a:rPr>
              <a:t>1 </a:t>
            </a:r>
            <a:r>
              <a:rPr lang="en-US" sz="4000" b="1" dirty="0" err="1">
                <a:latin typeface="Muli"/>
              </a:rPr>
              <a:t>thế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kỉ</a:t>
            </a:r>
            <a:r>
              <a:rPr lang="en-US" sz="4000" b="1" dirty="0">
                <a:latin typeface="Muli"/>
              </a:rPr>
              <a:t> = 100 </a:t>
            </a:r>
            <a:r>
              <a:rPr lang="en-US" sz="4000" b="1" dirty="0" err="1">
                <a:latin typeface="Muli"/>
              </a:rPr>
              <a:t>năm</a:t>
            </a:r>
            <a:r>
              <a:rPr lang="en-US" sz="4000" b="1" dirty="0">
                <a:latin typeface="Muli"/>
              </a:rPr>
              <a:t>; 100 x 8 = 800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815D6D-5ECD-4B04-AC8A-255ECCB6CE2C}"/>
              </a:ext>
            </a:extLst>
          </p:cNvPr>
          <p:cNvSpPr txBox="1"/>
          <p:nvPr/>
        </p:nvSpPr>
        <p:spPr>
          <a:xfrm>
            <a:off x="-1" y="2271207"/>
            <a:ext cx="9318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Muli"/>
              </a:rPr>
              <a:t>Năm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chẵn</a:t>
            </a:r>
            <a:r>
              <a:rPr lang="en-US" sz="4000" b="1" dirty="0">
                <a:latin typeface="Muli"/>
              </a:rPr>
              <a:t>, </a:t>
            </a:r>
            <a:r>
              <a:rPr lang="en-US" sz="4000" b="1" dirty="0" err="1">
                <a:latin typeface="Muli"/>
              </a:rPr>
              <a:t>ví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dụ</a:t>
            </a:r>
            <a:r>
              <a:rPr lang="en-US" sz="4000" b="1" dirty="0">
                <a:latin typeface="Muli"/>
              </a:rPr>
              <a:t>: </a:t>
            </a:r>
            <a:r>
              <a:rPr lang="en-US" sz="4000" b="1" dirty="0" err="1">
                <a:latin typeface="Muli"/>
              </a:rPr>
              <a:t>năm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Muli"/>
              </a:rPr>
              <a:t>300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là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thế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kỉ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thứ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uli"/>
              </a:rPr>
              <a:t>ba</a:t>
            </a:r>
            <a:r>
              <a:rPr lang="en-US" sz="4000" b="1" dirty="0">
                <a:latin typeface="Muli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720BE1-16CC-4453-B2A5-DE5B5FBE5425}"/>
              </a:ext>
            </a:extLst>
          </p:cNvPr>
          <p:cNvSpPr txBox="1"/>
          <p:nvPr/>
        </p:nvSpPr>
        <p:spPr>
          <a:xfrm>
            <a:off x="-14513" y="3033877"/>
            <a:ext cx="10595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Muli"/>
              </a:rPr>
              <a:t>Năm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lẻ</a:t>
            </a:r>
            <a:r>
              <a:rPr lang="en-US" sz="4000" b="1" dirty="0">
                <a:latin typeface="Muli"/>
              </a:rPr>
              <a:t>, </a:t>
            </a:r>
            <a:r>
              <a:rPr lang="en-US" sz="4000" b="1" dirty="0" err="1">
                <a:latin typeface="Muli"/>
              </a:rPr>
              <a:t>ví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dụ</a:t>
            </a:r>
            <a:r>
              <a:rPr lang="en-US" sz="4000" b="1" dirty="0">
                <a:latin typeface="Muli"/>
              </a:rPr>
              <a:t>: </a:t>
            </a:r>
            <a:r>
              <a:rPr lang="en-US" sz="4000" b="1" dirty="0" err="1">
                <a:latin typeface="Muli"/>
              </a:rPr>
              <a:t>năm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Muli"/>
              </a:rPr>
              <a:t>301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là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thế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kỉ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thứ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uli"/>
              </a:rPr>
              <a:t>tư</a:t>
            </a:r>
            <a:r>
              <a:rPr lang="en-US" sz="4000" b="1" dirty="0">
                <a:latin typeface="Muli"/>
              </a:rPr>
              <a:t>, </a:t>
            </a:r>
            <a:r>
              <a:rPr lang="en-US" sz="4000" b="1" dirty="0" err="1">
                <a:latin typeface="Muli"/>
              </a:rPr>
              <a:t>vì</a:t>
            </a:r>
            <a:r>
              <a:rPr lang="en-US" sz="4000" b="1" dirty="0">
                <a:latin typeface="Muli"/>
              </a:rPr>
              <a:t> ta </a:t>
            </a:r>
            <a:r>
              <a:rPr lang="en-US" sz="4000" b="1" dirty="0" err="1">
                <a:latin typeface="Muli"/>
              </a:rPr>
              <a:t>lấy</a:t>
            </a:r>
            <a:r>
              <a:rPr lang="en-US" sz="4000" b="1" dirty="0">
                <a:latin typeface="Muli"/>
              </a:rPr>
              <a:t> 3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36CF77-4FCF-4674-BFE1-21D0E9CE5A3F}"/>
              </a:ext>
            </a:extLst>
          </p:cNvPr>
          <p:cNvCxnSpPr/>
          <p:nvPr/>
        </p:nvCxnSpPr>
        <p:spPr>
          <a:xfrm>
            <a:off x="4118263" y="3625651"/>
            <a:ext cx="279568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BAC683D-F5DD-4D7D-9D68-DF202FD6623E}"/>
              </a:ext>
            </a:extLst>
          </p:cNvPr>
          <p:cNvSpPr txBox="1"/>
          <p:nvPr/>
        </p:nvSpPr>
        <p:spPr>
          <a:xfrm>
            <a:off x="10357227" y="3031286"/>
            <a:ext cx="1834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Muli"/>
              </a:rPr>
              <a:t> + 1 = 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433C1A-4FFF-4773-B4C6-1752FE90D8E5}"/>
              </a:ext>
            </a:extLst>
          </p:cNvPr>
          <p:cNvSpPr txBox="1"/>
          <p:nvPr/>
        </p:nvSpPr>
        <p:spPr>
          <a:xfrm>
            <a:off x="0" y="3784251"/>
            <a:ext cx="1078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Muli"/>
              </a:rPr>
              <a:t>Năm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chẵn</a:t>
            </a:r>
            <a:r>
              <a:rPr lang="en-US" sz="4000" b="1" dirty="0">
                <a:latin typeface="Muli"/>
              </a:rPr>
              <a:t>, </a:t>
            </a:r>
            <a:r>
              <a:rPr lang="en-US" sz="4000" b="1" dirty="0" err="1">
                <a:latin typeface="Muli"/>
              </a:rPr>
              <a:t>ví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dụ</a:t>
            </a:r>
            <a:r>
              <a:rPr lang="en-US" sz="4000" b="1" dirty="0">
                <a:latin typeface="Muli"/>
              </a:rPr>
              <a:t>: </a:t>
            </a:r>
            <a:r>
              <a:rPr lang="en-US" sz="4000" b="1" dirty="0" err="1">
                <a:latin typeface="Muli"/>
              </a:rPr>
              <a:t>năm</a:t>
            </a:r>
            <a:r>
              <a:rPr lang="en-US" sz="4000" b="1" dirty="0">
                <a:latin typeface="Muli"/>
              </a:rPr>
              <a:t> 1 000 </a:t>
            </a:r>
            <a:r>
              <a:rPr lang="en-US" sz="4000" b="1" dirty="0" err="1">
                <a:latin typeface="Muli"/>
              </a:rPr>
              <a:t>là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thế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kỉ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thứ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uli"/>
              </a:rPr>
              <a:t>mười</a:t>
            </a:r>
            <a:r>
              <a:rPr lang="en-US" sz="4000" b="1" dirty="0">
                <a:latin typeface="Muli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DBCBAD-6444-4C74-9A79-2F708D390496}"/>
              </a:ext>
            </a:extLst>
          </p:cNvPr>
          <p:cNvSpPr txBox="1"/>
          <p:nvPr/>
        </p:nvSpPr>
        <p:spPr>
          <a:xfrm>
            <a:off x="-14514" y="4375482"/>
            <a:ext cx="10595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Muli"/>
              </a:rPr>
              <a:t>Năm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lẻ</a:t>
            </a:r>
            <a:r>
              <a:rPr lang="en-US" sz="4000" b="1" dirty="0">
                <a:latin typeface="Muli"/>
              </a:rPr>
              <a:t>, </a:t>
            </a:r>
            <a:r>
              <a:rPr lang="en-US" sz="4000" b="1" dirty="0" err="1">
                <a:latin typeface="Muli"/>
              </a:rPr>
              <a:t>ví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dụ</a:t>
            </a:r>
            <a:r>
              <a:rPr lang="en-US" sz="4000" b="1" dirty="0">
                <a:latin typeface="Muli"/>
              </a:rPr>
              <a:t>: </a:t>
            </a:r>
            <a:r>
              <a:rPr lang="en-US" sz="4000" b="1" dirty="0" err="1">
                <a:latin typeface="Muli"/>
              </a:rPr>
              <a:t>năm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Muli"/>
              </a:rPr>
              <a:t>1 005 </a:t>
            </a:r>
            <a:r>
              <a:rPr lang="en-US" sz="4000" b="1" dirty="0" err="1">
                <a:latin typeface="Muli"/>
              </a:rPr>
              <a:t>là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thế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kỉ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thứ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uli"/>
              </a:rPr>
              <a:t>mười</a:t>
            </a:r>
            <a:r>
              <a:rPr lang="en-US" sz="4000" b="1" dirty="0">
                <a:solidFill>
                  <a:srgbClr val="FF000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uli"/>
              </a:rPr>
              <a:t>một</a:t>
            </a:r>
            <a:r>
              <a:rPr lang="en-US" sz="4000" b="1" dirty="0">
                <a:latin typeface="Muli"/>
              </a:rPr>
              <a:t>, </a:t>
            </a:r>
            <a:r>
              <a:rPr lang="en-US" sz="4000" b="1" dirty="0" err="1">
                <a:latin typeface="Muli"/>
              </a:rPr>
              <a:t>vì</a:t>
            </a:r>
            <a:r>
              <a:rPr lang="en-US" sz="4000" b="1" dirty="0">
                <a:latin typeface="Muli"/>
              </a:rPr>
              <a:t> ta </a:t>
            </a:r>
            <a:r>
              <a:rPr lang="en-US" sz="4000" b="1" dirty="0" err="1">
                <a:latin typeface="Muli"/>
              </a:rPr>
              <a:t>lấy</a:t>
            </a:r>
            <a:r>
              <a:rPr lang="en-US" sz="4000" b="1" dirty="0">
                <a:latin typeface="Muli"/>
              </a:rPr>
              <a:t> 10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452A45C-0185-4A9E-8EE4-7F7C2FD6EA76}"/>
              </a:ext>
            </a:extLst>
          </p:cNvPr>
          <p:cNvCxnSpPr>
            <a:cxnSpLocks/>
          </p:cNvCxnSpPr>
          <p:nvPr/>
        </p:nvCxnSpPr>
        <p:spPr>
          <a:xfrm>
            <a:off x="4161804" y="4967253"/>
            <a:ext cx="555338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363EED9-3322-4B2A-A5F9-04F9C4379341}"/>
              </a:ext>
            </a:extLst>
          </p:cNvPr>
          <p:cNvSpPr txBox="1"/>
          <p:nvPr/>
        </p:nvSpPr>
        <p:spPr>
          <a:xfrm>
            <a:off x="2223727" y="4977277"/>
            <a:ext cx="2025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Muli"/>
              </a:rPr>
              <a:t> + 1 = 11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1EC35F-1581-4824-8E36-E8743F8336EF}"/>
              </a:ext>
            </a:extLst>
          </p:cNvPr>
          <p:cNvSpPr txBox="1"/>
          <p:nvPr/>
        </p:nvSpPr>
        <p:spPr>
          <a:xfrm>
            <a:off x="-1" y="5538204"/>
            <a:ext cx="12192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Muli"/>
              </a:rPr>
              <a:t>Vậy</a:t>
            </a:r>
            <a:r>
              <a:rPr lang="en-US" sz="4000" b="1" dirty="0">
                <a:latin typeface="Muli"/>
              </a:rPr>
              <a:t>: </a:t>
            </a:r>
            <a:r>
              <a:rPr lang="en-US" sz="4000" b="1" dirty="0" err="1">
                <a:latin typeface="Muli"/>
              </a:rPr>
              <a:t>năm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Muli"/>
              </a:rPr>
              <a:t>2 021 </a:t>
            </a:r>
            <a:r>
              <a:rPr lang="en-US" sz="4000" b="1" dirty="0" err="1">
                <a:latin typeface="Muli"/>
              </a:rPr>
              <a:t>là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thế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kỉ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thứ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Muli"/>
              </a:rPr>
              <a:t>…………………………</a:t>
            </a:r>
            <a:r>
              <a:rPr lang="en-US" sz="4000" b="1" dirty="0">
                <a:latin typeface="Muli"/>
              </a:rPr>
              <a:t>, </a:t>
            </a:r>
            <a:r>
              <a:rPr lang="en-US" sz="4000" b="1" dirty="0" err="1">
                <a:latin typeface="Muli"/>
              </a:rPr>
              <a:t>vì</a:t>
            </a:r>
            <a:r>
              <a:rPr lang="en-US" sz="4000" b="1" dirty="0">
                <a:latin typeface="Muli"/>
              </a:rPr>
              <a:t> ta </a:t>
            </a:r>
            <a:r>
              <a:rPr lang="en-US" sz="4000" b="1" dirty="0" err="1">
                <a:latin typeface="Muli"/>
              </a:rPr>
              <a:t>lấy</a:t>
            </a:r>
            <a:r>
              <a:rPr lang="en-US" sz="4000" b="1" dirty="0">
                <a:latin typeface="Muli"/>
              </a:rPr>
              <a:t> 20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0DDBE9E-445F-4702-991E-44C7C6898F80}"/>
              </a:ext>
            </a:extLst>
          </p:cNvPr>
          <p:cNvCxnSpPr>
            <a:cxnSpLocks/>
          </p:cNvCxnSpPr>
          <p:nvPr/>
        </p:nvCxnSpPr>
        <p:spPr>
          <a:xfrm>
            <a:off x="2165671" y="6115461"/>
            <a:ext cx="555338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5BC36F6-992C-4958-A953-F48A7997C82C}"/>
              </a:ext>
            </a:extLst>
          </p:cNvPr>
          <p:cNvSpPr txBox="1"/>
          <p:nvPr/>
        </p:nvSpPr>
        <p:spPr>
          <a:xfrm>
            <a:off x="476234" y="6128343"/>
            <a:ext cx="2025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Muli"/>
              </a:rPr>
              <a:t> + 1 = 21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DF433B-8450-4ED7-AC60-C9D6E319C532}"/>
              </a:ext>
            </a:extLst>
          </p:cNvPr>
          <p:cNvSpPr txBox="1"/>
          <p:nvPr/>
        </p:nvSpPr>
        <p:spPr>
          <a:xfrm>
            <a:off x="6096000" y="5422089"/>
            <a:ext cx="3481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Muli"/>
              </a:rPr>
              <a:t>hai</a:t>
            </a:r>
            <a:r>
              <a:rPr lang="en-US" sz="4000" b="1" dirty="0">
                <a:solidFill>
                  <a:srgbClr val="0070C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Muli"/>
              </a:rPr>
              <a:t>mươi</a:t>
            </a:r>
            <a:r>
              <a:rPr lang="en-US" sz="4000" b="1" dirty="0">
                <a:solidFill>
                  <a:srgbClr val="0070C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Muli"/>
              </a:rPr>
              <a:t>mốt</a:t>
            </a:r>
            <a:endParaRPr lang="en-US" sz="4000" b="1" dirty="0">
              <a:solidFill>
                <a:srgbClr val="0070C0"/>
              </a:solidFill>
              <a:latin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98822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2" grpId="0"/>
      <p:bldP spid="13" grpId="0"/>
      <p:bldP spid="15" grpId="0"/>
      <p:bldP spid="16" grpId="0"/>
      <p:bldP spid="17" grpId="0"/>
      <p:bldP spid="20" grpId="0"/>
      <p:bldP spid="21" grpId="0"/>
      <p:bldP spid="22" grpId="0"/>
      <p:bldP spid="24" grpId="0"/>
      <p:bldP spid="27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5BB08A-9C27-4612-88F3-77CC01EACD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0" r="2" b="2"/>
          <a:stretch/>
        </p:blipFill>
        <p:spPr>
          <a:xfrm>
            <a:off x="20" y="584909"/>
            <a:ext cx="571861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0" y="0"/>
                </a:moveTo>
                <a:lnTo>
                  <a:pt x="2672821" y="0"/>
                </a:lnTo>
                <a:lnTo>
                  <a:pt x="2673116" y="639"/>
                </a:lnTo>
                <a:lnTo>
                  <a:pt x="3175662" y="639"/>
                </a:lnTo>
                <a:lnTo>
                  <a:pt x="5718636" y="5509675"/>
                </a:lnTo>
                <a:lnTo>
                  <a:pt x="502842" y="5509675"/>
                </a:lnTo>
                <a:lnTo>
                  <a:pt x="502842" y="5509036"/>
                </a:lnTo>
                <a:lnTo>
                  <a:pt x="0" y="5509036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2619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3DA013-E6AB-4F19-9643-361B9BD63EBE}"/>
              </a:ext>
            </a:extLst>
          </p:cNvPr>
          <p:cNvSpPr txBox="1"/>
          <p:nvPr/>
        </p:nvSpPr>
        <p:spPr>
          <a:xfrm>
            <a:off x="5673747" y="1408814"/>
            <a:ext cx="5683102" cy="22352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b="1" dirty="0">
                <a:solidFill>
                  <a:schemeClr val="bg1"/>
                </a:solidFill>
                <a:latin typeface="Muli"/>
                <a:ea typeface="+mj-ea"/>
                <a:cs typeface="+mj-cs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032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DB684E-4F9E-41CB-82A7-154D935848A8}"/>
              </a:ext>
            </a:extLst>
          </p:cNvPr>
          <p:cNvSpPr txBox="1"/>
          <p:nvPr/>
        </p:nvSpPr>
        <p:spPr>
          <a:xfrm>
            <a:off x="0" y="0"/>
            <a:ext cx="6175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Muli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Muli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Mul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Muli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Mul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Muli"/>
              </a:rPr>
              <a:t>thích</a:t>
            </a:r>
            <a:r>
              <a:rPr lang="en-US" sz="3200" b="1" dirty="0">
                <a:solidFill>
                  <a:srgbClr val="FF0000"/>
                </a:solidFill>
                <a:latin typeface="Mul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Muli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Mul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Muli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Mul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Muli"/>
              </a:rPr>
              <a:t>chỗ</a:t>
            </a:r>
            <a:r>
              <a:rPr lang="en-US" sz="3200" b="1" dirty="0">
                <a:solidFill>
                  <a:srgbClr val="FF0000"/>
                </a:solidFill>
                <a:latin typeface="Mul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Muli"/>
              </a:rPr>
              <a:t>chấm</a:t>
            </a:r>
            <a:endParaRPr lang="en-US" sz="3200" b="1" dirty="0">
              <a:solidFill>
                <a:srgbClr val="FF0000"/>
              </a:solidFill>
              <a:latin typeface="Mul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AE9A53-C0A2-491B-802A-64AFE079B36F}"/>
              </a:ext>
            </a:extLst>
          </p:cNvPr>
          <p:cNvSpPr txBox="1"/>
          <p:nvPr/>
        </p:nvSpPr>
        <p:spPr>
          <a:xfrm>
            <a:off x="0" y="716451"/>
            <a:ext cx="4234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Muli"/>
              </a:rPr>
              <a:t>1 </a:t>
            </a:r>
            <a:r>
              <a:rPr lang="en-US" sz="4000" b="1" dirty="0" err="1">
                <a:latin typeface="Muli"/>
              </a:rPr>
              <a:t>phút</a:t>
            </a:r>
            <a:r>
              <a:rPr lang="en-US" sz="4000" b="1" dirty="0">
                <a:latin typeface="Muli"/>
              </a:rPr>
              <a:t> = ……… </a:t>
            </a:r>
            <a:r>
              <a:rPr lang="en-US" sz="4000" b="1" dirty="0" err="1">
                <a:latin typeface="Muli"/>
              </a:rPr>
              <a:t>giây</a:t>
            </a:r>
            <a:endParaRPr lang="en-US" sz="4000" b="1" dirty="0">
              <a:latin typeface="Mul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A6B93-0626-42F7-A5B5-5D1DE4F27C82}"/>
              </a:ext>
            </a:extLst>
          </p:cNvPr>
          <p:cNvSpPr txBox="1"/>
          <p:nvPr/>
        </p:nvSpPr>
        <p:spPr>
          <a:xfrm>
            <a:off x="2236764" y="584775"/>
            <a:ext cx="1026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Muli"/>
              </a:rPr>
              <a:t>60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96F15C-3564-4860-9480-776B02D85CD1}"/>
              </a:ext>
            </a:extLst>
          </p:cNvPr>
          <p:cNvSpPr txBox="1"/>
          <p:nvPr/>
        </p:nvSpPr>
        <p:spPr>
          <a:xfrm>
            <a:off x="0" y="1687689"/>
            <a:ext cx="482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Muli"/>
              </a:rPr>
              <a:t>60 </a:t>
            </a:r>
            <a:r>
              <a:rPr lang="en-US" sz="4000" b="1" dirty="0" err="1">
                <a:latin typeface="Muli"/>
              </a:rPr>
              <a:t>giây</a:t>
            </a:r>
            <a:r>
              <a:rPr lang="en-US" sz="4000" b="1" dirty="0">
                <a:latin typeface="Muli"/>
              </a:rPr>
              <a:t> = ……… </a:t>
            </a:r>
            <a:r>
              <a:rPr lang="en-US" sz="4000" b="1" dirty="0" err="1">
                <a:latin typeface="Muli"/>
              </a:rPr>
              <a:t>phút</a:t>
            </a:r>
            <a:endParaRPr lang="en-US" sz="4000" b="1" dirty="0">
              <a:latin typeface="Mul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9C5516-1383-4817-8EAA-3B0925B04DE3}"/>
              </a:ext>
            </a:extLst>
          </p:cNvPr>
          <p:cNvSpPr txBox="1"/>
          <p:nvPr/>
        </p:nvSpPr>
        <p:spPr>
          <a:xfrm>
            <a:off x="2236764" y="1556013"/>
            <a:ext cx="647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Muli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8345A9-BD57-412E-B111-684E5B6C278D}"/>
              </a:ext>
            </a:extLst>
          </p:cNvPr>
          <p:cNvSpPr txBox="1"/>
          <p:nvPr/>
        </p:nvSpPr>
        <p:spPr>
          <a:xfrm>
            <a:off x="0" y="2658927"/>
            <a:ext cx="4234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Muli"/>
              </a:rPr>
              <a:t>2 </a:t>
            </a:r>
            <a:r>
              <a:rPr lang="en-US" sz="4000" b="1" dirty="0" err="1">
                <a:latin typeface="Muli"/>
              </a:rPr>
              <a:t>phút</a:t>
            </a:r>
            <a:r>
              <a:rPr lang="en-US" sz="4000" b="1" dirty="0">
                <a:latin typeface="Muli"/>
              </a:rPr>
              <a:t> = ……… </a:t>
            </a:r>
            <a:r>
              <a:rPr lang="en-US" sz="4000" b="1" dirty="0" err="1">
                <a:latin typeface="Muli"/>
              </a:rPr>
              <a:t>giây</a:t>
            </a:r>
            <a:endParaRPr lang="en-US" sz="4000" b="1" dirty="0">
              <a:latin typeface="Mul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6D1B26-0943-40EB-AAC0-F22916D07CAC}"/>
              </a:ext>
            </a:extLst>
          </p:cNvPr>
          <p:cNvSpPr txBox="1"/>
          <p:nvPr/>
        </p:nvSpPr>
        <p:spPr>
          <a:xfrm>
            <a:off x="2060916" y="2527251"/>
            <a:ext cx="1026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Muli"/>
              </a:rPr>
              <a:t>120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B78501-8C8D-4A25-9DC5-FBDA24C57433}"/>
              </a:ext>
            </a:extLst>
          </p:cNvPr>
          <p:cNvSpPr txBox="1"/>
          <p:nvPr/>
        </p:nvSpPr>
        <p:spPr>
          <a:xfrm>
            <a:off x="6471139" y="692950"/>
            <a:ext cx="4234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Muli"/>
              </a:rPr>
              <a:t>7 </a:t>
            </a:r>
            <a:r>
              <a:rPr lang="en-US" sz="4000" b="1" dirty="0" err="1">
                <a:latin typeface="Muli"/>
              </a:rPr>
              <a:t>phút</a:t>
            </a:r>
            <a:r>
              <a:rPr lang="en-US" sz="4000" b="1" dirty="0">
                <a:latin typeface="Muli"/>
              </a:rPr>
              <a:t> = ……… </a:t>
            </a:r>
            <a:r>
              <a:rPr lang="en-US" sz="4000" b="1" dirty="0" err="1">
                <a:latin typeface="Muli"/>
              </a:rPr>
              <a:t>giây</a:t>
            </a:r>
            <a:endParaRPr lang="en-US" sz="4000" b="1" dirty="0">
              <a:latin typeface="Mul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2E1A8E-3706-463E-8B92-3E0F69932C57}"/>
              </a:ext>
            </a:extLst>
          </p:cNvPr>
          <p:cNvSpPr txBox="1"/>
          <p:nvPr/>
        </p:nvSpPr>
        <p:spPr>
          <a:xfrm>
            <a:off x="8532055" y="561274"/>
            <a:ext cx="1026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Muli"/>
              </a:rPr>
              <a:t>420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F1EC81-1D34-47CF-91F1-AE852BEDE3D1}"/>
              </a:ext>
            </a:extLst>
          </p:cNvPr>
          <p:cNvSpPr txBox="1"/>
          <p:nvPr/>
        </p:nvSpPr>
        <p:spPr>
          <a:xfrm>
            <a:off x="6960382" y="1560133"/>
            <a:ext cx="374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Muli"/>
              </a:rPr>
              <a:t>phút</a:t>
            </a:r>
            <a:r>
              <a:rPr lang="en-US" sz="4000" b="1" dirty="0">
                <a:latin typeface="Muli"/>
              </a:rPr>
              <a:t> = ……… </a:t>
            </a:r>
            <a:r>
              <a:rPr lang="en-US" sz="4000" b="1" dirty="0" err="1">
                <a:latin typeface="Muli"/>
              </a:rPr>
              <a:t>giây</a:t>
            </a:r>
            <a:endParaRPr lang="en-US" sz="4000" b="1" dirty="0">
              <a:latin typeface="Muli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34398E4-B869-4077-854F-F33346B9AD0D}"/>
              </a:ext>
            </a:extLst>
          </p:cNvPr>
          <p:cNvGrpSpPr/>
          <p:nvPr/>
        </p:nvGrpSpPr>
        <p:grpSpPr>
          <a:xfrm>
            <a:off x="6410847" y="1384534"/>
            <a:ext cx="530555" cy="1273122"/>
            <a:chOff x="2114172" y="3549561"/>
            <a:chExt cx="530555" cy="127312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1BB7806-42B1-454A-BA41-35433DCA7350}"/>
                </a:ext>
              </a:extLst>
            </p:cNvPr>
            <p:cNvSpPr txBox="1"/>
            <p:nvPr/>
          </p:nvSpPr>
          <p:spPr>
            <a:xfrm>
              <a:off x="2117187" y="3549561"/>
              <a:ext cx="5275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Muli"/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5521357-7B3D-49DD-9EDC-29EC451DCC59}"/>
                </a:ext>
              </a:extLst>
            </p:cNvPr>
            <p:cNvSpPr txBox="1"/>
            <p:nvPr/>
          </p:nvSpPr>
          <p:spPr>
            <a:xfrm>
              <a:off x="2117187" y="4114797"/>
              <a:ext cx="5275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Muli"/>
                </a:rPr>
                <a:t>3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951C7E-B6E6-4AFB-9EB9-35F3F14BD198}"/>
                </a:ext>
              </a:extLst>
            </p:cNvPr>
            <p:cNvCxnSpPr>
              <a:cxnSpLocks/>
            </p:cNvCxnSpPr>
            <p:nvPr/>
          </p:nvCxnSpPr>
          <p:spPr>
            <a:xfrm>
              <a:off x="2114172" y="4199391"/>
              <a:ext cx="502641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C214E36-0AB6-44F7-8295-FA9773001D9B}"/>
              </a:ext>
            </a:extLst>
          </p:cNvPr>
          <p:cNvSpPr txBox="1"/>
          <p:nvPr/>
        </p:nvSpPr>
        <p:spPr>
          <a:xfrm>
            <a:off x="8531720" y="1467569"/>
            <a:ext cx="1026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Muli"/>
              </a:rPr>
              <a:t>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C95EF7-0020-44E1-8CF0-C204BF4E3FBC}"/>
              </a:ext>
            </a:extLst>
          </p:cNvPr>
          <p:cNvSpPr txBox="1"/>
          <p:nvPr/>
        </p:nvSpPr>
        <p:spPr>
          <a:xfrm>
            <a:off x="6365968" y="2721114"/>
            <a:ext cx="5724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Muli"/>
              </a:rPr>
              <a:t>2 </a:t>
            </a:r>
            <a:r>
              <a:rPr lang="en-US" sz="4000" b="1" dirty="0" err="1">
                <a:latin typeface="Muli"/>
              </a:rPr>
              <a:t>phút</a:t>
            </a:r>
            <a:r>
              <a:rPr lang="en-US" sz="4000" b="1" dirty="0">
                <a:latin typeface="Muli"/>
              </a:rPr>
              <a:t> 8 </a:t>
            </a:r>
            <a:r>
              <a:rPr lang="en-US" sz="4000" b="1" dirty="0" err="1">
                <a:latin typeface="Muli"/>
              </a:rPr>
              <a:t>giây</a:t>
            </a:r>
            <a:r>
              <a:rPr lang="en-US" sz="4000" b="1" dirty="0">
                <a:latin typeface="Muli"/>
              </a:rPr>
              <a:t> = ……… </a:t>
            </a:r>
            <a:r>
              <a:rPr lang="en-US" sz="4000" b="1" dirty="0" err="1">
                <a:latin typeface="Muli"/>
              </a:rPr>
              <a:t>giây</a:t>
            </a:r>
            <a:endParaRPr lang="en-US" sz="4000" b="1" dirty="0">
              <a:latin typeface="Mul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E411A1-1ABB-4B73-A0AA-79E6C3FB69F3}"/>
              </a:ext>
            </a:extLst>
          </p:cNvPr>
          <p:cNvSpPr txBox="1"/>
          <p:nvPr/>
        </p:nvSpPr>
        <p:spPr>
          <a:xfrm>
            <a:off x="9721112" y="2636276"/>
            <a:ext cx="1026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Muli"/>
              </a:rPr>
              <a:t>128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1ABA44-783B-471C-BB4D-35229E781A68}"/>
              </a:ext>
            </a:extLst>
          </p:cNvPr>
          <p:cNvSpPr txBox="1"/>
          <p:nvPr/>
        </p:nvSpPr>
        <p:spPr>
          <a:xfrm>
            <a:off x="0" y="3754540"/>
            <a:ext cx="4528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Muli"/>
              </a:rPr>
              <a:t>1 </a:t>
            </a:r>
            <a:r>
              <a:rPr lang="en-US" sz="4000" b="1" dirty="0" err="1">
                <a:latin typeface="Muli"/>
              </a:rPr>
              <a:t>thế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kỉ</a:t>
            </a:r>
            <a:r>
              <a:rPr lang="en-US" sz="4000" b="1" dirty="0">
                <a:latin typeface="Muli"/>
              </a:rPr>
              <a:t> = …….. </a:t>
            </a:r>
            <a:r>
              <a:rPr lang="en-US" sz="4000" b="1" dirty="0" err="1">
                <a:latin typeface="Muli"/>
              </a:rPr>
              <a:t>năm</a:t>
            </a:r>
            <a:endParaRPr lang="en-US" sz="4000" b="1" dirty="0">
              <a:latin typeface="Mul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94BB60-6123-4C3D-81F4-4110A494B9A7}"/>
              </a:ext>
            </a:extLst>
          </p:cNvPr>
          <p:cNvSpPr txBox="1"/>
          <p:nvPr/>
        </p:nvSpPr>
        <p:spPr>
          <a:xfrm>
            <a:off x="2128686" y="3622864"/>
            <a:ext cx="1026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Muli"/>
              </a:rPr>
              <a:t>100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6B7852-FBD6-4388-AAE2-A484AFEDE9E7}"/>
              </a:ext>
            </a:extLst>
          </p:cNvPr>
          <p:cNvSpPr txBox="1"/>
          <p:nvPr/>
        </p:nvSpPr>
        <p:spPr>
          <a:xfrm>
            <a:off x="0" y="4586801"/>
            <a:ext cx="482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Muli"/>
              </a:rPr>
              <a:t>100 </a:t>
            </a:r>
            <a:r>
              <a:rPr lang="en-US" sz="4000" b="1" dirty="0" err="1">
                <a:latin typeface="Muli"/>
              </a:rPr>
              <a:t>năm</a:t>
            </a:r>
            <a:r>
              <a:rPr lang="en-US" sz="4000" b="1" dirty="0">
                <a:latin typeface="Muli"/>
              </a:rPr>
              <a:t> = …….. </a:t>
            </a:r>
            <a:r>
              <a:rPr lang="en-US" sz="4000" b="1" dirty="0" err="1">
                <a:latin typeface="Muli"/>
              </a:rPr>
              <a:t>thế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kỉ</a:t>
            </a:r>
            <a:endParaRPr lang="en-US" sz="4000" b="1" dirty="0">
              <a:latin typeface="Mul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D8B25A-A2B9-4629-898A-81DAAB912DE2}"/>
              </a:ext>
            </a:extLst>
          </p:cNvPr>
          <p:cNvSpPr txBox="1"/>
          <p:nvPr/>
        </p:nvSpPr>
        <p:spPr>
          <a:xfrm>
            <a:off x="2634343" y="4496210"/>
            <a:ext cx="411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Muli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87DCD0-D1B9-471E-8668-D10DE445C11F}"/>
              </a:ext>
            </a:extLst>
          </p:cNvPr>
          <p:cNvSpPr txBox="1"/>
          <p:nvPr/>
        </p:nvSpPr>
        <p:spPr>
          <a:xfrm>
            <a:off x="72459" y="5725284"/>
            <a:ext cx="4528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Muli"/>
              </a:rPr>
              <a:t>5 </a:t>
            </a:r>
            <a:r>
              <a:rPr lang="en-US" sz="4000" b="1" dirty="0" err="1">
                <a:latin typeface="Muli"/>
              </a:rPr>
              <a:t>thế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kỉ</a:t>
            </a:r>
            <a:r>
              <a:rPr lang="en-US" sz="4000" b="1" dirty="0">
                <a:latin typeface="Muli"/>
              </a:rPr>
              <a:t> = …….. </a:t>
            </a:r>
            <a:r>
              <a:rPr lang="en-US" sz="4000" b="1" dirty="0" err="1">
                <a:latin typeface="Muli"/>
              </a:rPr>
              <a:t>năm</a:t>
            </a:r>
            <a:endParaRPr lang="en-US" sz="4000" b="1" dirty="0">
              <a:latin typeface="Mul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F6361AA-F064-45E2-81A3-E68500120FA6}"/>
              </a:ext>
            </a:extLst>
          </p:cNvPr>
          <p:cNvSpPr txBox="1"/>
          <p:nvPr/>
        </p:nvSpPr>
        <p:spPr>
          <a:xfrm>
            <a:off x="2201145" y="5593608"/>
            <a:ext cx="1026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Muli"/>
              </a:rPr>
              <a:t>500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D40D04-F872-4806-AC17-896D2F6C0CE4}"/>
              </a:ext>
            </a:extLst>
          </p:cNvPr>
          <p:cNvSpPr txBox="1"/>
          <p:nvPr/>
        </p:nvSpPr>
        <p:spPr>
          <a:xfrm>
            <a:off x="6258674" y="3788324"/>
            <a:ext cx="4528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Muli"/>
              </a:rPr>
              <a:t>9 </a:t>
            </a:r>
            <a:r>
              <a:rPr lang="en-US" sz="4000" b="1" dirty="0" err="1">
                <a:latin typeface="Muli"/>
              </a:rPr>
              <a:t>thế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kỉ</a:t>
            </a:r>
            <a:r>
              <a:rPr lang="en-US" sz="4000" b="1" dirty="0">
                <a:latin typeface="Muli"/>
              </a:rPr>
              <a:t> = …….. </a:t>
            </a:r>
            <a:r>
              <a:rPr lang="en-US" sz="4000" b="1" dirty="0" err="1">
                <a:latin typeface="Muli"/>
              </a:rPr>
              <a:t>năm</a:t>
            </a:r>
            <a:endParaRPr lang="en-US" sz="4000" b="1" dirty="0">
              <a:latin typeface="Mul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E44E00-8732-40C7-806D-93CDCA10196E}"/>
              </a:ext>
            </a:extLst>
          </p:cNvPr>
          <p:cNvSpPr txBox="1"/>
          <p:nvPr/>
        </p:nvSpPr>
        <p:spPr>
          <a:xfrm>
            <a:off x="8387360" y="3656648"/>
            <a:ext cx="1026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Muli"/>
              </a:rPr>
              <a:t>900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FF14839-5E6E-4012-A8A6-E15CF87B923C}"/>
              </a:ext>
            </a:extLst>
          </p:cNvPr>
          <p:cNvGrpSpPr/>
          <p:nvPr/>
        </p:nvGrpSpPr>
        <p:grpSpPr>
          <a:xfrm>
            <a:off x="6227413" y="4462426"/>
            <a:ext cx="530555" cy="1273122"/>
            <a:chOff x="2114172" y="3549561"/>
            <a:chExt cx="530555" cy="127312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32292E1-24A8-4554-B4FA-FE7FCF972D60}"/>
                </a:ext>
              </a:extLst>
            </p:cNvPr>
            <p:cNvSpPr txBox="1"/>
            <p:nvPr/>
          </p:nvSpPr>
          <p:spPr>
            <a:xfrm>
              <a:off x="2117187" y="3549561"/>
              <a:ext cx="5275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Muli"/>
                </a:rPr>
                <a:t>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CD187E3-3A22-436E-9931-5A956F41E525}"/>
                </a:ext>
              </a:extLst>
            </p:cNvPr>
            <p:cNvSpPr txBox="1"/>
            <p:nvPr/>
          </p:nvSpPr>
          <p:spPr>
            <a:xfrm>
              <a:off x="2117187" y="4114797"/>
              <a:ext cx="5275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Muli"/>
                </a:rPr>
                <a:t>2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2E885AF-DB12-4CF2-B5F7-36F895518B8B}"/>
                </a:ext>
              </a:extLst>
            </p:cNvPr>
            <p:cNvCxnSpPr>
              <a:cxnSpLocks/>
            </p:cNvCxnSpPr>
            <p:nvPr/>
          </p:nvCxnSpPr>
          <p:spPr>
            <a:xfrm>
              <a:off x="2114172" y="4199391"/>
              <a:ext cx="502641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DE6FB8D-FE5D-49E6-A29F-96240190F345}"/>
              </a:ext>
            </a:extLst>
          </p:cNvPr>
          <p:cNvSpPr txBox="1"/>
          <p:nvPr/>
        </p:nvSpPr>
        <p:spPr>
          <a:xfrm>
            <a:off x="6827076" y="4746059"/>
            <a:ext cx="3986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Muli"/>
              </a:rPr>
              <a:t>thế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kỉ</a:t>
            </a:r>
            <a:r>
              <a:rPr lang="en-US" sz="4000" b="1" dirty="0">
                <a:latin typeface="Muli"/>
              </a:rPr>
              <a:t> = …….. </a:t>
            </a:r>
            <a:r>
              <a:rPr lang="en-US" sz="4000" b="1" dirty="0" err="1">
                <a:latin typeface="Muli"/>
              </a:rPr>
              <a:t>năm</a:t>
            </a:r>
            <a:endParaRPr lang="en-US" sz="4000" b="1" dirty="0">
              <a:latin typeface="Mul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CA23F4-F9C3-4A95-B920-C2A29E23A6C4}"/>
              </a:ext>
            </a:extLst>
          </p:cNvPr>
          <p:cNvSpPr txBox="1"/>
          <p:nvPr/>
        </p:nvSpPr>
        <p:spPr>
          <a:xfrm>
            <a:off x="8588326" y="4614383"/>
            <a:ext cx="1026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Muli"/>
              </a:rPr>
              <a:t>50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347A51C-44F0-4CE2-B942-ACB050577059}"/>
              </a:ext>
            </a:extLst>
          </p:cNvPr>
          <p:cNvGrpSpPr/>
          <p:nvPr/>
        </p:nvGrpSpPr>
        <p:grpSpPr>
          <a:xfrm>
            <a:off x="6175717" y="5595188"/>
            <a:ext cx="530555" cy="1273122"/>
            <a:chOff x="2114172" y="3549561"/>
            <a:chExt cx="530555" cy="127312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8205F9A-2758-494D-B769-147FEB013644}"/>
                </a:ext>
              </a:extLst>
            </p:cNvPr>
            <p:cNvSpPr txBox="1"/>
            <p:nvPr/>
          </p:nvSpPr>
          <p:spPr>
            <a:xfrm>
              <a:off x="2117187" y="3549561"/>
              <a:ext cx="5275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Muli"/>
                </a:rPr>
                <a:t>1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4EE1248-1026-44A5-8C47-FDC8E7B7FF09}"/>
                </a:ext>
              </a:extLst>
            </p:cNvPr>
            <p:cNvSpPr txBox="1"/>
            <p:nvPr/>
          </p:nvSpPr>
          <p:spPr>
            <a:xfrm>
              <a:off x="2117187" y="4114797"/>
              <a:ext cx="5275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Muli"/>
                </a:rPr>
                <a:t>5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D825320-F7B9-4173-993A-BD03718D0694}"/>
                </a:ext>
              </a:extLst>
            </p:cNvPr>
            <p:cNvCxnSpPr>
              <a:cxnSpLocks/>
            </p:cNvCxnSpPr>
            <p:nvPr/>
          </p:nvCxnSpPr>
          <p:spPr>
            <a:xfrm>
              <a:off x="2114172" y="4199391"/>
              <a:ext cx="502641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8E99F7A-8F57-4A9E-A9C7-0C2CD559B6AE}"/>
              </a:ext>
            </a:extLst>
          </p:cNvPr>
          <p:cNvSpPr txBox="1"/>
          <p:nvPr/>
        </p:nvSpPr>
        <p:spPr>
          <a:xfrm>
            <a:off x="6775380" y="5878821"/>
            <a:ext cx="3986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Muli"/>
              </a:rPr>
              <a:t>thế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kỉ</a:t>
            </a:r>
            <a:r>
              <a:rPr lang="en-US" sz="4000" b="1" dirty="0">
                <a:latin typeface="Muli"/>
              </a:rPr>
              <a:t> = …….. </a:t>
            </a:r>
            <a:r>
              <a:rPr lang="en-US" sz="4000" b="1" dirty="0" err="1">
                <a:latin typeface="Muli"/>
              </a:rPr>
              <a:t>năm</a:t>
            </a:r>
            <a:endParaRPr lang="en-US" sz="4000" b="1" dirty="0">
              <a:latin typeface="Muli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D68447-7C02-451F-8646-819EC794E7D1}"/>
              </a:ext>
            </a:extLst>
          </p:cNvPr>
          <p:cNvSpPr txBox="1"/>
          <p:nvPr/>
        </p:nvSpPr>
        <p:spPr>
          <a:xfrm>
            <a:off x="8536630" y="5747145"/>
            <a:ext cx="1026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Muli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86239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3" grpId="0"/>
      <p:bldP spid="14" grpId="0"/>
      <p:bldP spid="15" grpId="0"/>
      <p:bldP spid="16" grpId="0"/>
      <p:bldP spid="17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7" grpId="0"/>
      <p:bldP spid="38" grpId="0"/>
      <p:bldP spid="4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B3D774-25D2-4EB4-9745-8BD34C0C8E91}"/>
              </a:ext>
            </a:extLst>
          </p:cNvPr>
          <p:cNvSpPr txBox="1"/>
          <p:nvPr/>
        </p:nvSpPr>
        <p:spPr>
          <a:xfrm>
            <a:off x="0" y="0"/>
            <a:ext cx="139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Muli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Muli"/>
              </a:rPr>
              <a:t> 2.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52C60-AECE-49BB-84A8-32DA45C68B4F}"/>
              </a:ext>
            </a:extLst>
          </p:cNvPr>
          <p:cNvSpPr txBox="1"/>
          <p:nvPr/>
        </p:nvSpPr>
        <p:spPr>
          <a:xfrm>
            <a:off x="41678" y="1323439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Muli"/>
              </a:rPr>
              <a:t>a) </a:t>
            </a:r>
            <a:r>
              <a:rPr lang="en-US" sz="4000" b="1" dirty="0" err="1">
                <a:latin typeface="Muli"/>
              </a:rPr>
              <a:t>Bác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Hồ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sinh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năm</a:t>
            </a:r>
            <a:r>
              <a:rPr lang="en-US" sz="4000" b="1" dirty="0">
                <a:latin typeface="Muli"/>
              </a:rPr>
              <a:t> 1890. </a:t>
            </a:r>
            <a:r>
              <a:rPr lang="en-US" sz="4000" b="1" dirty="0" err="1">
                <a:latin typeface="Muli"/>
              </a:rPr>
              <a:t>Bác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Hồ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sinh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vào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thế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kỉ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nào</a:t>
            </a:r>
            <a:r>
              <a:rPr lang="en-US" sz="4000" b="1" dirty="0">
                <a:latin typeface="Muli"/>
              </a:rPr>
              <a:t>?</a:t>
            </a:r>
          </a:p>
        </p:txBody>
      </p:sp>
      <p:pic>
        <p:nvPicPr>
          <p:cNvPr id="2050" name="Picture 2" descr="Tổng hợp hình ảnh hoa Sen đẹp nhất - Địa điểm du lịch miền Tây | Hình ảnh,  Hoa sen, Hình">
            <a:extLst>
              <a:ext uri="{FF2B5EF4-FFF2-40B4-BE49-F238E27FC236}">
                <a16:creationId xmlns:a16="http://schemas.microsoft.com/office/drawing/2014/main" id="{E7B994E1-CCE9-498E-B732-A7C11F579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6" t="1" b="-1535"/>
          <a:stretch/>
        </p:blipFill>
        <p:spPr bwMode="auto">
          <a:xfrm>
            <a:off x="6137678" y="128814"/>
            <a:ext cx="6054322" cy="667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1F6630-77E4-4DA9-8D8F-7FC6E5554DF9}"/>
              </a:ext>
            </a:extLst>
          </p:cNvPr>
          <p:cNvSpPr txBox="1"/>
          <p:nvPr/>
        </p:nvSpPr>
        <p:spPr>
          <a:xfrm>
            <a:off x="88952" y="1310028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Muli"/>
              </a:rPr>
              <a:t>a) </a:t>
            </a:r>
            <a:r>
              <a:rPr lang="en-US" sz="4000" b="1" dirty="0" err="1">
                <a:solidFill>
                  <a:srgbClr val="0070C0"/>
                </a:solidFill>
                <a:latin typeface="Muli"/>
              </a:rPr>
              <a:t>Bác</a:t>
            </a:r>
            <a:r>
              <a:rPr lang="en-US" sz="4000" b="1" dirty="0">
                <a:solidFill>
                  <a:srgbClr val="0070C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Muli"/>
              </a:rPr>
              <a:t>Hồ</a:t>
            </a:r>
            <a:r>
              <a:rPr lang="en-US" sz="4000" b="1" dirty="0">
                <a:solidFill>
                  <a:srgbClr val="0070C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Muli"/>
              </a:rPr>
              <a:t>sinh</a:t>
            </a:r>
            <a:r>
              <a:rPr lang="en-US" sz="4000" b="1" dirty="0">
                <a:solidFill>
                  <a:srgbClr val="0070C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Muli"/>
              </a:rPr>
              <a:t>năm</a:t>
            </a:r>
            <a:r>
              <a:rPr lang="en-US" sz="4000" b="1" dirty="0">
                <a:solidFill>
                  <a:srgbClr val="0070C0"/>
                </a:solidFill>
                <a:latin typeface="Muli"/>
              </a:rPr>
              <a:t> 1890. </a:t>
            </a:r>
            <a:r>
              <a:rPr lang="en-US" sz="4000" b="1" dirty="0" err="1">
                <a:solidFill>
                  <a:srgbClr val="0070C0"/>
                </a:solidFill>
                <a:latin typeface="Muli"/>
              </a:rPr>
              <a:t>Bác</a:t>
            </a:r>
            <a:r>
              <a:rPr lang="en-US" sz="4000" b="1" dirty="0">
                <a:solidFill>
                  <a:srgbClr val="0070C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Muli"/>
              </a:rPr>
              <a:t>Hồ</a:t>
            </a:r>
            <a:r>
              <a:rPr lang="en-US" sz="4000" b="1" dirty="0">
                <a:solidFill>
                  <a:srgbClr val="0070C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Muli"/>
              </a:rPr>
              <a:t>sinh</a:t>
            </a:r>
            <a:r>
              <a:rPr lang="en-US" sz="4000" b="1" dirty="0">
                <a:solidFill>
                  <a:srgbClr val="0070C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Muli"/>
              </a:rPr>
              <a:t>vào</a:t>
            </a:r>
            <a:r>
              <a:rPr lang="en-US" sz="4000" b="1" dirty="0">
                <a:solidFill>
                  <a:srgbClr val="0070C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Muli"/>
              </a:rPr>
              <a:t>thế</a:t>
            </a:r>
            <a:r>
              <a:rPr lang="en-US" sz="4000" b="1" dirty="0">
                <a:solidFill>
                  <a:srgbClr val="0070C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Muli"/>
              </a:rPr>
              <a:t>kỉ</a:t>
            </a:r>
            <a:r>
              <a:rPr lang="en-US" sz="4000" b="1" dirty="0">
                <a:solidFill>
                  <a:srgbClr val="0070C0"/>
                </a:solidFill>
                <a:latin typeface="Muli"/>
              </a:rPr>
              <a:t> 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7CAFC6-2A3E-46DC-BCC7-A929037A5BD2}"/>
              </a:ext>
            </a:extLst>
          </p:cNvPr>
          <p:cNvSpPr txBox="1"/>
          <p:nvPr/>
        </p:nvSpPr>
        <p:spPr>
          <a:xfrm>
            <a:off x="41678" y="4211122"/>
            <a:ext cx="609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Muli"/>
              </a:rPr>
              <a:t>Bác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Hồ</a:t>
            </a:r>
            <a:r>
              <a:rPr lang="en-US" sz="4000" b="1" dirty="0">
                <a:latin typeface="Muli"/>
              </a:rPr>
              <a:t> ra </a:t>
            </a:r>
            <a:r>
              <a:rPr lang="en-US" sz="4000" b="1" dirty="0" err="1">
                <a:latin typeface="Muli"/>
              </a:rPr>
              <a:t>đi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tìm</a:t>
            </a:r>
            <a:r>
              <a:rPr lang="en-US" sz="4000" b="1" dirty="0">
                <a:latin typeface="Muli"/>
              </a:rPr>
              <a:t> đ</a:t>
            </a:r>
            <a:r>
              <a:rPr lang="vi-VN" sz="4000" b="1" dirty="0">
                <a:latin typeface="Muli"/>
              </a:rPr>
              <a:t>ư</a:t>
            </a:r>
            <a:r>
              <a:rPr lang="en-US" sz="4000" b="1" dirty="0" err="1">
                <a:latin typeface="Muli"/>
              </a:rPr>
              <a:t>ờng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cứu</a:t>
            </a:r>
            <a:r>
              <a:rPr lang="en-US" sz="4000" b="1" dirty="0">
                <a:latin typeface="Muli"/>
              </a:rPr>
              <a:t> n</a:t>
            </a:r>
            <a:r>
              <a:rPr lang="vi-VN" sz="4000" b="1" dirty="0">
                <a:latin typeface="Muli"/>
              </a:rPr>
              <a:t>ư</a:t>
            </a:r>
            <a:r>
              <a:rPr lang="en-US" sz="4000" b="1" dirty="0" err="1">
                <a:latin typeface="Muli"/>
              </a:rPr>
              <a:t>ớc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vào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năm</a:t>
            </a:r>
            <a:r>
              <a:rPr lang="en-US" sz="4000" b="1" dirty="0">
                <a:latin typeface="Muli"/>
              </a:rPr>
              <a:t> 1911. </a:t>
            </a:r>
            <a:r>
              <a:rPr lang="en-US" sz="4000" b="1" dirty="0" err="1">
                <a:latin typeface="Muli"/>
              </a:rPr>
              <a:t>Năm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đó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thuộc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thế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kỉ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nào</a:t>
            </a:r>
            <a:r>
              <a:rPr lang="en-US" sz="4000" b="1" dirty="0">
                <a:latin typeface="Muli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0A1D35-F62F-4AB4-849F-D22B94EF2781}"/>
              </a:ext>
            </a:extLst>
          </p:cNvPr>
          <p:cNvSpPr txBox="1"/>
          <p:nvPr/>
        </p:nvSpPr>
        <p:spPr>
          <a:xfrm>
            <a:off x="41678" y="4224533"/>
            <a:ext cx="609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Muli"/>
              </a:rPr>
              <a:t>Bác</a:t>
            </a:r>
            <a:r>
              <a:rPr lang="en-US" sz="4000" b="1" dirty="0">
                <a:solidFill>
                  <a:srgbClr val="0070C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Muli"/>
              </a:rPr>
              <a:t>Hồ</a:t>
            </a:r>
            <a:r>
              <a:rPr lang="en-US" sz="4000" b="1" dirty="0">
                <a:solidFill>
                  <a:srgbClr val="0070C0"/>
                </a:solidFill>
                <a:latin typeface="Muli"/>
              </a:rPr>
              <a:t> ra </a:t>
            </a:r>
            <a:r>
              <a:rPr lang="en-US" sz="4000" b="1" dirty="0" err="1">
                <a:solidFill>
                  <a:srgbClr val="0070C0"/>
                </a:solidFill>
                <a:latin typeface="Muli"/>
              </a:rPr>
              <a:t>đi</a:t>
            </a:r>
            <a:r>
              <a:rPr lang="en-US" sz="4000" b="1" dirty="0">
                <a:solidFill>
                  <a:srgbClr val="0070C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Muli"/>
              </a:rPr>
              <a:t>tìm</a:t>
            </a:r>
            <a:r>
              <a:rPr lang="en-US" sz="4000" b="1" dirty="0">
                <a:solidFill>
                  <a:srgbClr val="0070C0"/>
                </a:solidFill>
                <a:latin typeface="Muli"/>
              </a:rPr>
              <a:t> đ</a:t>
            </a:r>
            <a:r>
              <a:rPr lang="vi-VN" sz="4000" b="1" dirty="0">
                <a:solidFill>
                  <a:srgbClr val="0070C0"/>
                </a:solidFill>
                <a:latin typeface="Muli"/>
              </a:rPr>
              <a:t>ư</a:t>
            </a:r>
            <a:r>
              <a:rPr lang="en-US" sz="4000" b="1" dirty="0" err="1">
                <a:solidFill>
                  <a:srgbClr val="0070C0"/>
                </a:solidFill>
                <a:latin typeface="Muli"/>
              </a:rPr>
              <a:t>ờng</a:t>
            </a:r>
            <a:r>
              <a:rPr lang="en-US" sz="4000" b="1" dirty="0">
                <a:solidFill>
                  <a:srgbClr val="0070C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Muli"/>
              </a:rPr>
              <a:t>cứu</a:t>
            </a:r>
            <a:r>
              <a:rPr lang="en-US" sz="4000" b="1" dirty="0">
                <a:solidFill>
                  <a:srgbClr val="0070C0"/>
                </a:solidFill>
                <a:latin typeface="Muli"/>
              </a:rPr>
              <a:t> n</a:t>
            </a:r>
            <a:r>
              <a:rPr lang="vi-VN" sz="4000" b="1" dirty="0">
                <a:solidFill>
                  <a:srgbClr val="0070C0"/>
                </a:solidFill>
                <a:latin typeface="Muli"/>
              </a:rPr>
              <a:t>ư</a:t>
            </a:r>
            <a:r>
              <a:rPr lang="en-US" sz="4000" b="1" dirty="0" err="1">
                <a:solidFill>
                  <a:srgbClr val="0070C0"/>
                </a:solidFill>
                <a:latin typeface="Muli"/>
              </a:rPr>
              <a:t>ớc</a:t>
            </a:r>
            <a:r>
              <a:rPr lang="en-US" sz="4000" b="1" dirty="0">
                <a:solidFill>
                  <a:srgbClr val="0070C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Muli"/>
              </a:rPr>
              <a:t>vào</a:t>
            </a:r>
            <a:r>
              <a:rPr lang="en-US" sz="4000" b="1" dirty="0">
                <a:solidFill>
                  <a:srgbClr val="0070C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Muli"/>
              </a:rPr>
              <a:t>năm</a:t>
            </a:r>
            <a:r>
              <a:rPr lang="en-US" sz="4000" b="1" dirty="0">
                <a:solidFill>
                  <a:srgbClr val="0070C0"/>
                </a:solidFill>
                <a:latin typeface="Muli"/>
              </a:rPr>
              <a:t> 1911. </a:t>
            </a:r>
            <a:r>
              <a:rPr lang="en-US" sz="4000" b="1" dirty="0" err="1">
                <a:solidFill>
                  <a:srgbClr val="0070C0"/>
                </a:solidFill>
                <a:latin typeface="Muli"/>
              </a:rPr>
              <a:t>Năm</a:t>
            </a:r>
            <a:r>
              <a:rPr lang="en-US" sz="4000" b="1" dirty="0">
                <a:solidFill>
                  <a:srgbClr val="0070C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Muli"/>
              </a:rPr>
              <a:t>đó</a:t>
            </a:r>
            <a:r>
              <a:rPr lang="en-US" sz="4000" b="1" dirty="0">
                <a:solidFill>
                  <a:srgbClr val="0070C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Muli"/>
              </a:rPr>
              <a:t>thuộc</a:t>
            </a:r>
            <a:r>
              <a:rPr lang="en-US" sz="4000" b="1" dirty="0">
                <a:solidFill>
                  <a:srgbClr val="0070C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Muli"/>
              </a:rPr>
              <a:t>thế</a:t>
            </a:r>
            <a:r>
              <a:rPr lang="en-US" sz="4000" b="1" dirty="0">
                <a:solidFill>
                  <a:srgbClr val="0070C0"/>
                </a:solidFill>
                <a:latin typeface="Muli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397195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5" grpId="0"/>
      <p:bldP spid="6" grpId="0"/>
      <p:bldP spid="6" grpId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ắng lợi của Cách mạng tháng Tám hoàn toàn không phải... “ăn may“ - Báo  Gia Lai điện tử - Tin nhanh - Chính xác">
            <a:extLst>
              <a:ext uri="{FF2B5EF4-FFF2-40B4-BE49-F238E27FC236}">
                <a16:creationId xmlns:a16="http://schemas.microsoft.com/office/drawing/2014/main" id="{1E504C12-F731-417D-A81E-DF379CFFE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3610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D7A549-E7D4-4F33-B693-B51377C4F073}"/>
              </a:ext>
            </a:extLst>
          </p:cNvPr>
          <p:cNvSpPr txBox="1"/>
          <p:nvPr/>
        </p:nvSpPr>
        <p:spPr>
          <a:xfrm>
            <a:off x="6136105" y="745004"/>
            <a:ext cx="58896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Muli"/>
              </a:rPr>
              <a:t>Cách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mạng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tháng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Tám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thành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công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vào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năm</a:t>
            </a:r>
            <a:r>
              <a:rPr lang="en-US" sz="4000" b="1" dirty="0">
                <a:latin typeface="Muli"/>
              </a:rPr>
              <a:t> 1945. </a:t>
            </a:r>
            <a:r>
              <a:rPr lang="en-US" sz="4000" b="1" dirty="0" err="1">
                <a:latin typeface="Muli"/>
              </a:rPr>
              <a:t>Năm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đó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thuộc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thế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kỉ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nào</a:t>
            </a:r>
            <a:r>
              <a:rPr lang="en-US" sz="4000" b="1" dirty="0">
                <a:latin typeface="Muli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9ACA60-73EB-4860-8B5C-C6704C0F4E5D}"/>
              </a:ext>
            </a:extLst>
          </p:cNvPr>
          <p:cNvSpPr txBox="1"/>
          <p:nvPr/>
        </p:nvSpPr>
        <p:spPr>
          <a:xfrm>
            <a:off x="6136105" y="745004"/>
            <a:ext cx="58896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Muli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uli"/>
              </a:rPr>
              <a:t>mạng</a:t>
            </a:r>
            <a:r>
              <a:rPr lang="en-US" sz="4000" b="1" dirty="0">
                <a:solidFill>
                  <a:srgbClr val="FF000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uli"/>
              </a:rPr>
              <a:t>tháng</a:t>
            </a:r>
            <a:r>
              <a:rPr lang="en-US" sz="4000" b="1" dirty="0">
                <a:solidFill>
                  <a:srgbClr val="FF000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uli"/>
              </a:rPr>
              <a:t>Tám</a:t>
            </a:r>
            <a:r>
              <a:rPr lang="en-US" sz="4000" b="1" dirty="0">
                <a:solidFill>
                  <a:srgbClr val="FF000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uli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uli"/>
              </a:rPr>
              <a:t>công</a:t>
            </a:r>
            <a:r>
              <a:rPr lang="en-US" sz="4000" b="1" dirty="0">
                <a:solidFill>
                  <a:srgbClr val="FF000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uli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uli"/>
              </a:rPr>
              <a:t>năm</a:t>
            </a:r>
            <a:r>
              <a:rPr lang="en-US" sz="4000" b="1" dirty="0">
                <a:solidFill>
                  <a:srgbClr val="FF0000"/>
                </a:solidFill>
                <a:latin typeface="Muli"/>
              </a:rPr>
              <a:t> 1945. </a:t>
            </a:r>
            <a:r>
              <a:rPr lang="en-US" sz="4000" b="1" dirty="0" err="1">
                <a:solidFill>
                  <a:srgbClr val="FF0000"/>
                </a:solidFill>
                <a:latin typeface="Muli"/>
              </a:rPr>
              <a:t>Năm</a:t>
            </a:r>
            <a:r>
              <a:rPr lang="en-US" sz="4000" b="1" dirty="0">
                <a:solidFill>
                  <a:srgbClr val="FF000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uli"/>
              </a:rPr>
              <a:t>đó</a:t>
            </a:r>
            <a:r>
              <a:rPr lang="en-US" sz="4000" b="1" dirty="0">
                <a:solidFill>
                  <a:srgbClr val="FF000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uli"/>
              </a:rPr>
              <a:t>thuộc</a:t>
            </a:r>
            <a:r>
              <a:rPr lang="en-US" sz="4000" b="1" dirty="0">
                <a:solidFill>
                  <a:srgbClr val="FF000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uli"/>
              </a:rPr>
              <a:t>thế</a:t>
            </a:r>
            <a:r>
              <a:rPr lang="en-US" sz="4000" b="1" dirty="0">
                <a:solidFill>
                  <a:srgbClr val="FF000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uli"/>
              </a:rPr>
              <a:t>kỉ</a:t>
            </a:r>
            <a:r>
              <a:rPr lang="en-US" sz="4000" b="1" dirty="0">
                <a:solidFill>
                  <a:srgbClr val="FF0000"/>
                </a:solidFill>
                <a:latin typeface="Muli"/>
              </a:rPr>
              <a:t> 20</a:t>
            </a:r>
          </a:p>
        </p:txBody>
      </p:sp>
      <p:pic>
        <p:nvPicPr>
          <p:cNvPr id="4100" name="Picture 4" descr="Lịch sử Hai Bà Trưng: Tiểu sử và cuộc khởi nghĩa chống quân Nam Hán">
            <a:extLst>
              <a:ext uri="{FF2B5EF4-FFF2-40B4-BE49-F238E27FC236}">
                <a16:creationId xmlns:a16="http://schemas.microsoft.com/office/drawing/2014/main" id="{78445045-EBB3-4532-92DB-163C4FFBD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76" y="3044082"/>
            <a:ext cx="5085224" cy="38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CFB8EB-E728-4936-AAF2-6E4B4D7D97BD}"/>
              </a:ext>
            </a:extLst>
          </p:cNvPr>
          <p:cNvSpPr txBox="1"/>
          <p:nvPr/>
        </p:nvSpPr>
        <p:spPr>
          <a:xfrm>
            <a:off x="0" y="4238192"/>
            <a:ext cx="7106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Muli"/>
              </a:rPr>
              <a:t>Bà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Triệu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lãnh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đạo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khởi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nghĩa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chống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quân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Đông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Ngô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năm</a:t>
            </a:r>
            <a:r>
              <a:rPr lang="en-US" sz="4000" b="1" dirty="0">
                <a:latin typeface="Muli"/>
              </a:rPr>
              <a:t> 248. </a:t>
            </a:r>
            <a:r>
              <a:rPr lang="en-US" sz="4000" b="1" dirty="0" err="1">
                <a:latin typeface="Muli"/>
              </a:rPr>
              <a:t>Năm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đó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thuộc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thế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kỉ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nào</a:t>
            </a:r>
            <a:r>
              <a:rPr lang="en-US" sz="4000" b="1" dirty="0">
                <a:latin typeface="Muli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37F613-90D7-421C-9E45-0B5B80B8C340}"/>
              </a:ext>
            </a:extLst>
          </p:cNvPr>
          <p:cNvSpPr txBox="1"/>
          <p:nvPr/>
        </p:nvSpPr>
        <p:spPr>
          <a:xfrm>
            <a:off x="0" y="4223825"/>
            <a:ext cx="7106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70C0"/>
                </a:solidFill>
                <a:latin typeface="Muli"/>
              </a:rPr>
              <a:t>Bà</a:t>
            </a:r>
            <a:r>
              <a:rPr lang="en-US" sz="4000" b="1" dirty="0">
                <a:solidFill>
                  <a:srgbClr val="0070C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Muli"/>
              </a:rPr>
              <a:t>Triệu</a:t>
            </a:r>
            <a:r>
              <a:rPr lang="en-US" sz="4000" b="1" dirty="0">
                <a:solidFill>
                  <a:srgbClr val="0070C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Muli"/>
              </a:rPr>
              <a:t>lãnh</a:t>
            </a:r>
            <a:r>
              <a:rPr lang="en-US" sz="4000" b="1" dirty="0">
                <a:solidFill>
                  <a:srgbClr val="0070C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Muli"/>
              </a:rPr>
              <a:t>đạo</a:t>
            </a:r>
            <a:r>
              <a:rPr lang="en-US" sz="4000" b="1" dirty="0">
                <a:solidFill>
                  <a:srgbClr val="0070C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Muli"/>
              </a:rPr>
              <a:t>khởi</a:t>
            </a:r>
            <a:r>
              <a:rPr lang="en-US" sz="4000" b="1" dirty="0">
                <a:solidFill>
                  <a:srgbClr val="0070C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Muli"/>
              </a:rPr>
              <a:t>nghĩa</a:t>
            </a:r>
            <a:r>
              <a:rPr lang="en-US" sz="4000" b="1" dirty="0">
                <a:solidFill>
                  <a:srgbClr val="0070C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Muli"/>
              </a:rPr>
              <a:t>chống</a:t>
            </a:r>
            <a:r>
              <a:rPr lang="en-US" sz="4000" b="1" dirty="0">
                <a:solidFill>
                  <a:srgbClr val="0070C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Muli"/>
              </a:rPr>
              <a:t>quân</a:t>
            </a:r>
            <a:r>
              <a:rPr lang="en-US" sz="4000" b="1" dirty="0">
                <a:solidFill>
                  <a:srgbClr val="0070C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Muli"/>
              </a:rPr>
              <a:t>Đông</a:t>
            </a:r>
            <a:r>
              <a:rPr lang="en-US" sz="4000" b="1" dirty="0">
                <a:solidFill>
                  <a:srgbClr val="0070C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Muli"/>
              </a:rPr>
              <a:t>Ngô</a:t>
            </a:r>
            <a:r>
              <a:rPr lang="en-US" sz="4000" b="1" dirty="0">
                <a:solidFill>
                  <a:srgbClr val="0070C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Muli"/>
              </a:rPr>
              <a:t>năm</a:t>
            </a:r>
            <a:r>
              <a:rPr lang="en-US" sz="4000" b="1" dirty="0">
                <a:solidFill>
                  <a:srgbClr val="0070C0"/>
                </a:solidFill>
                <a:latin typeface="Muli"/>
              </a:rPr>
              <a:t> 248. </a:t>
            </a:r>
            <a:r>
              <a:rPr lang="en-US" sz="4000" b="1" dirty="0" err="1">
                <a:solidFill>
                  <a:srgbClr val="0070C0"/>
                </a:solidFill>
                <a:latin typeface="Muli"/>
              </a:rPr>
              <a:t>Năm</a:t>
            </a:r>
            <a:r>
              <a:rPr lang="en-US" sz="4000" b="1" dirty="0">
                <a:solidFill>
                  <a:srgbClr val="0070C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Muli"/>
              </a:rPr>
              <a:t>đó</a:t>
            </a:r>
            <a:r>
              <a:rPr lang="en-US" sz="4000" b="1" dirty="0">
                <a:solidFill>
                  <a:srgbClr val="0070C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Muli"/>
              </a:rPr>
              <a:t>thuộc</a:t>
            </a:r>
            <a:r>
              <a:rPr lang="en-US" sz="4000" b="1" dirty="0">
                <a:solidFill>
                  <a:srgbClr val="0070C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Muli"/>
              </a:rPr>
              <a:t>thế</a:t>
            </a:r>
            <a:r>
              <a:rPr lang="en-US" sz="4000" b="1" dirty="0">
                <a:solidFill>
                  <a:srgbClr val="0070C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Muli"/>
              </a:rPr>
              <a:t>kỉ</a:t>
            </a:r>
            <a:r>
              <a:rPr lang="en-US" sz="4000" b="1" dirty="0">
                <a:solidFill>
                  <a:srgbClr val="0070C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Muli"/>
              </a:rPr>
              <a:t>thứ</a:t>
            </a:r>
            <a:r>
              <a:rPr lang="en-US" sz="4000" b="1" dirty="0">
                <a:solidFill>
                  <a:srgbClr val="0070C0"/>
                </a:solidFill>
                <a:latin typeface="Muli"/>
              </a:rPr>
              <a:t> 3.</a:t>
            </a:r>
          </a:p>
        </p:txBody>
      </p:sp>
    </p:spTree>
    <p:extLst>
      <p:ext uri="{BB962C8B-B14F-4D97-AF65-F5344CB8AC3E}">
        <p14:creationId xmlns:p14="http://schemas.microsoft.com/office/powerpoint/2010/main" val="369499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6" grpId="0"/>
      <p:bldP spid="6" grpId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80DE06-7362-4888-AADA-7AADD57AC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C4BDC0-86BA-4852-A126-AD69317E5A7B}"/>
              </a:ext>
            </a:extLst>
          </p:cNvPr>
          <p:cNvSpPr txBox="1"/>
          <p:nvPr/>
        </p:nvSpPr>
        <p:spPr>
          <a:xfrm>
            <a:off x="6932026" y="2332335"/>
            <a:ext cx="4936400" cy="7692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rgbClr val="0070C0"/>
                </a:solidFill>
                <a:latin typeface="Muli"/>
                <a:ea typeface="+mj-ea"/>
                <a:cs typeface="+mj-cs"/>
              </a:rPr>
              <a:t>CHUẨN BỊ BÀI SAU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372533"/>
            <a:ext cx="6116779" cy="60687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A8A788-8ACC-4C61-AA1C-D94E32F58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97" y="802198"/>
            <a:ext cx="5608830" cy="52536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ECF089-D531-4752-8EA4-38CEA5B07043}"/>
              </a:ext>
            </a:extLst>
          </p:cNvPr>
          <p:cNvSpPr txBox="1"/>
          <p:nvPr/>
        </p:nvSpPr>
        <p:spPr>
          <a:xfrm>
            <a:off x="7088252" y="4141044"/>
            <a:ext cx="4936400" cy="7692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 err="1">
                <a:solidFill>
                  <a:srgbClr val="FFC000"/>
                </a:solidFill>
                <a:latin typeface="Muli"/>
                <a:ea typeface="+mj-ea"/>
                <a:cs typeface="+mj-cs"/>
              </a:rPr>
              <a:t>Luyện</a:t>
            </a:r>
            <a:r>
              <a:rPr lang="en-US" sz="4800" b="1" kern="1200" dirty="0">
                <a:solidFill>
                  <a:srgbClr val="FFC000"/>
                </a:solidFill>
                <a:latin typeface="Muli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rgbClr val="FFC000"/>
                </a:solidFill>
                <a:latin typeface="Muli"/>
                <a:ea typeface="+mj-ea"/>
                <a:cs typeface="+mj-cs"/>
              </a:rPr>
              <a:t>tập</a:t>
            </a:r>
            <a:r>
              <a:rPr lang="en-US" sz="4800" b="1" kern="1200" dirty="0">
                <a:solidFill>
                  <a:srgbClr val="FFC000"/>
                </a:solidFill>
                <a:latin typeface="Muli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rgbClr val="FFC000"/>
                </a:solidFill>
                <a:latin typeface="Muli"/>
                <a:ea typeface="+mj-ea"/>
                <a:cs typeface="+mj-cs"/>
              </a:rPr>
              <a:t>trang</a:t>
            </a:r>
            <a:r>
              <a:rPr lang="en-US" sz="4800" b="1" kern="1200" dirty="0">
                <a:solidFill>
                  <a:srgbClr val="FFC000"/>
                </a:solidFill>
                <a:latin typeface="Muli"/>
                <a:ea typeface="+mj-ea"/>
                <a:cs typeface="+mj-cs"/>
              </a:rPr>
              <a:t> 26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A67E3A-C8C5-4B3A-AF0C-F448A3654BBE}"/>
              </a:ext>
            </a:extLst>
          </p:cNvPr>
          <p:cNvSpPr txBox="1"/>
          <p:nvPr/>
        </p:nvSpPr>
        <p:spPr>
          <a:xfrm>
            <a:off x="7059376" y="5268975"/>
            <a:ext cx="4936400" cy="7692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 err="1">
                <a:solidFill>
                  <a:srgbClr val="FFC000"/>
                </a:solidFill>
                <a:latin typeface="Muli"/>
                <a:ea typeface="+mj-ea"/>
                <a:cs typeface="+mj-cs"/>
              </a:rPr>
              <a:t>Bài</a:t>
            </a:r>
            <a:r>
              <a:rPr lang="en-US" sz="4800" b="1" kern="1200" dirty="0">
                <a:solidFill>
                  <a:srgbClr val="FFC000"/>
                </a:solidFill>
                <a:latin typeface="Muli"/>
                <a:ea typeface="+mj-ea"/>
                <a:cs typeface="+mj-cs"/>
              </a:rPr>
              <a:t> 1, </a:t>
            </a:r>
            <a:r>
              <a:rPr lang="en-US" sz="4800" b="1" kern="1200" dirty="0" err="1">
                <a:solidFill>
                  <a:srgbClr val="FFC000"/>
                </a:solidFill>
                <a:latin typeface="Muli"/>
                <a:ea typeface="+mj-ea"/>
                <a:cs typeface="+mj-cs"/>
              </a:rPr>
              <a:t>bài</a:t>
            </a:r>
            <a:r>
              <a:rPr lang="en-US" sz="4800" b="1" kern="1200" dirty="0">
                <a:solidFill>
                  <a:srgbClr val="FFC000"/>
                </a:solidFill>
                <a:latin typeface="Muli"/>
                <a:ea typeface="+mj-ea"/>
                <a:cs typeface="+mj-cs"/>
              </a:rPr>
              <a:t> 2, </a:t>
            </a:r>
            <a:r>
              <a:rPr lang="en-US" sz="4800" b="1" kern="1200" dirty="0" err="1">
                <a:solidFill>
                  <a:srgbClr val="FFC000"/>
                </a:solidFill>
                <a:latin typeface="Muli"/>
                <a:ea typeface="+mj-ea"/>
                <a:cs typeface="+mj-cs"/>
              </a:rPr>
              <a:t>bài</a:t>
            </a:r>
            <a:r>
              <a:rPr lang="en-US" sz="4800" b="1" kern="1200" dirty="0">
                <a:solidFill>
                  <a:srgbClr val="FFC000"/>
                </a:solidFill>
                <a:latin typeface="Muli"/>
                <a:ea typeface="+mj-ea"/>
                <a:cs typeface="+mj-cs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65967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293DAA-3707-4652-B1A6-37AB89F14CA4}"/>
              </a:ext>
            </a:extLst>
          </p:cNvPr>
          <p:cNvSpPr txBox="1"/>
          <p:nvPr/>
        </p:nvSpPr>
        <p:spPr>
          <a:xfrm>
            <a:off x="1" y="278090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Muli"/>
              </a:rPr>
              <a:t>Ở NHÀ LÀM CHUẨN BỊ BÀI VUI VẺ NHÉ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AB3092-6FB1-4EC5-B02E-78F31FCD1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75059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5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B62A75-A8CC-420B-ACE7-DCC8C5935DEE}"/>
              </a:ext>
            </a:extLst>
          </p:cNvPr>
          <p:cNvSpPr/>
          <p:nvPr/>
        </p:nvSpPr>
        <p:spPr>
          <a:xfrm>
            <a:off x="0" y="658237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Học sinh th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Có ý niệm về giây - thế kỷ.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Biết mối quan hệ giữa giây và phút, giữa thế kỷ và năm.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Vận dụng.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Quy đổi được các đơn vị dựa vào mối quan hệ.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Biết xác định một năm cho trước thuộc thế kỉ nào.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Góp phần phát triển các PC.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Biết tôn trọng thời giờ.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Yêu kính BH, tự hào dân tộc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Góp phần phát triển các NL.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NL tự học, làm việc nhóm, tính toán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Bài tập cần làm BT1, BT2 (a,b).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1CC245-249A-4902-97D6-54267673F214}"/>
              </a:ext>
            </a:extLst>
          </p:cNvPr>
          <p:cNvSpPr txBox="1"/>
          <p:nvPr/>
        </p:nvSpPr>
        <p:spPr>
          <a:xfrm>
            <a:off x="3611880" y="71527"/>
            <a:ext cx="49682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157814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3E3D72-F489-473C-9727-9055D87FF5FE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 dirty="0">
                <a:solidFill>
                  <a:srgbClr val="FFFF00"/>
                </a:solidFill>
                <a:latin typeface="Muli"/>
                <a:ea typeface="+mj-ea"/>
                <a:cs typeface="+mj-cs"/>
              </a:rPr>
              <a:t>KHỞI ĐỘNG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AA757A62-5285-4208-B4EC-E6D414E66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33" y="1592604"/>
            <a:ext cx="7347537" cy="3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3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6F79B0DD-2C63-4EE5-804F-B8E391FC1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27DB8AB-CD55-4C8F-9043-52652B892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6"/>
            <a:ext cx="5364255" cy="2706794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53059C5A-91CB-4024-9B4E-20082E25C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8589" y="643466"/>
            <a:ext cx="5376806" cy="2706794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Wall Clock PNG Image - PurePNG | Free transparent CC0 PNG Image Library">
            <a:extLst>
              <a:ext uri="{FF2B5EF4-FFF2-40B4-BE49-F238E27FC236}">
                <a16:creationId xmlns:a16="http://schemas.microsoft.com/office/drawing/2014/main" id="{45B87CBF-499A-43E0-B548-23826E444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5939" y="1048901"/>
            <a:ext cx="2032948" cy="206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184884BF-A898-4EFF-9504-E13EBE3FF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3514513"/>
            <a:ext cx="5364255" cy="270340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7B32D337-FDA6-4468-ADB1-7038E5FC0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8589" y="3514513"/>
            <a:ext cx="5376806" cy="2706794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F78B94-0697-4546-AD9F-88E52BF5BE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8589" y="3836067"/>
            <a:ext cx="2060298" cy="2060298"/>
          </a:xfrm>
          <a:prstGeom prst="rect">
            <a:avLst/>
          </a:prstGeom>
        </p:spPr>
      </p:pic>
      <p:pic>
        <p:nvPicPr>
          <p:cNvPr id="1032" name="Picture 8" descr="Download Free png Clock, Sweep Movement, Seiko, Wall Clocks, Alarm Clocks,  Casio ... - DLPNG.com">
            <a:extLst>
              <a:ext uri="{FF2B5EF4-FFF2-40B4-BE49-F238E27FC236}">
                <a16:creationId xmlns:a16="http://schemas.microsoft.com/office/drawing/2014/main" id="{598007D9-8F82-48BC-AC0D-419E3C49D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6" y="881498"/>
            <a:ext cx="2227701" cy="222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Clock In Office Vectors, 3,000+ Images in AI, EPS format">
            <a:extLst>
              <a:ext uri="{FF2B5EF4-FFF2-40B4-BE49-F238E27FC236}">
                <a16:creationId xmlns:a16="http://schemas.microsoft.com/office/drawing/2014/main" id="{2DBB9139-E45C-4E50-BC69-5B7D48D76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42" y="376384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7CE59F-2B1E-4B63-A7EA-EC91F53499D7}"/>
              </a:ext>
            </a:extLst>
          </p:cNvPr>
          <p:cNvSpPr txBox="1"/>
          <p:nvPr/>
        </p:nvSpPr>
        <p:spPr>
          <a:xfrm>
            <a:off x="3072252" y="640081"/>
            <a:ext cx="2975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uli"/>
              </a:rPr>
              <a:t>A. 10 </a:t>
            </a:r>
            <a:r>
              <a:rPr lang="en-US" sz="2800" b="1" dirty="0" err="1">
                <a:latin typeface="Muli"/>
              </a:rPr>
              <a:t>giờ</a:t>
            </a:r>
            <a:r>
              <a:rPr lang="en-US" sz="2800" b="1" dirty="0">
                <a:latin typeface="Muli"/>
              </a:rPr>
              <a:t> 10 </a:t>
            </a:r>
            <a:r>
              <a:rPr lang="en-US" sz="2800" b="1" dirty="0" err="1">
                <a:latin typeface="Muli"/>
              </a:rPr>
              <a:t>phút</a:t>
            </a:r>
            <a:endParaRPr lang="en-US" sz="2800" b="1" dirty="0">
              <a:latin typeface="Mul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95328D-4FB0-428C-8FD9-B65C61302709}"/>
              </a:ext>
            </a:extLst>
          </p:cNvPr>
          <p:cNvSpPr txBox="1"/>
          <p:nvPr/>
        </p:nvSpPr>
        <p:spPr>
          <a:xfrm>
            <a:off x="3072252" y="1285120"/>
            <a:ext cx="2975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uli"/>
              </a:rPr>
              <a:t>B. 10 </a:t>
            </a:r>
            <a:r>
              <a:rPr lang="en-US" sz="2800" b="1" dirty="0" err="1">
                <a:latin typeface="Muli"/>
              </a:rPr>
              <a:t>giờ</a:t>
            </a:r>
            <a:r>
              <a:rPr lang="en-US" sz="2800" b="1" dirty="0">
                <a:latin typeface="Muli"/>
              </a:rPr>
              <a:t> 25 </a:t>
            </a:r>
            <a:r>
              <a:rPr lang="en-US" sz="2800" b="1" dirty="0" err="1">
                <a:latin typeface="Muli"/>
              </a:rPr>
              <a:t>phút</a:t>
            </a:r>
            <a:endParaRPr lang="en-US" sz="2800" b="1" dirty="0">
              <a:latin typeface="Mul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8A5FBF-0A36-492B-94EC-72D9892781B0}"/>
              </a:ext>
            </a:extLst>
          </p:cNvPr>
          <p:cNvSpPr txBox="1"/>
          <p:nvPr/>
        </p:nvSpPr>
        <p:spPr>
          <a:xfrm>
            <a:off x="3072252" y="1930159"/>
            <a:ext cx="2975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uli"/>
              </a:rPr>
              <a:t>C. 1 </a:t>
            </a:r>
            <a:r>
              <a:rPr lang="en-US" sz="2800" b="1" dirty="0" err="1">
                <a:latin typeface="Muli"/>
              </a:rPr>
              <a:t>giờ</a:t>
            </a:r>
            <a:r>
              <a:rPr lang="en-US" sz="2800" b="1" dirty="0">
                <a:latin typeface="Muli"/>
              </a:rPr>
              <a:t> 50 </a:t>
            </a:r>
            <a:r>
              <a:rPr lang="en-US" sz="2800" b="1" dirty="0" err="1">
                <a:latin typeface="Muli"/>
              </a:rPr>
              <a:t>phút</a:t>
            </a:r>
            <a:endParaRPr lang="en-US" sz="2800" b="1" dirty="0">
              <a:latin typeface="Mul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E3D7D0-4C2D-42DB-BC15-E149D67134FD}"/>
              </a:ext>
            </a:extLst>
          </p:cNvPr>
          <p:cNvSpPr txBox="1"/>
          <p:nvPr/>
        </p:nvSpPr>
        <p:spPr>
          <a:xfrm>
            <a:off x="3072252" y="2575197"/>
            <a:ext cx="2975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uli"/>
              </a:rPr>
              <a:t>D. 1 </a:t>
            </a:r>
            <a:r>
              <a:rPr lang="en-US" sz="2800" b="1" dirty="0" err="1">
                <a:latin typeface="Muli"/>
              </a:rPr>
              <a:t>giờ</a:t>
            </a:r>
            <a:r>
              <a:rPr lang="en-US" sz="2800" b="1" dirty="0">
                <a:latin typeface="Muli"/>
              </a:rPr>
              <a:t> 25 </a:t>
            </a:r>
            <a:r>
              <a:rPr lang="en-US" sz="2800" b="1" dirty="0" err="1">
                <a:latin typeface="Muli"/>
              </a:rPr>
              <a:t>phút</a:t>
            </a:r>
            <a:endParaRPr lang="en-US" sz="2800" b="1" dirty="0">
              <a:latin typeface="Mul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3F1AA8-7102-4322-9455-6938A180EB44}"/>
              </a:ext>
            </a:extLst>
          </p:cNvPr>
          <p:cNvSpPr txBox="1"/>
          <p:nvPr/>
        </p:nvSpPr>
        <p:spPr>
          <a:xfrm>
            <a:off x="8349538" y="693648"/>
            <a:ext cx="2975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uli"/>
              </a:rPr>
              <a:t>A. 12 </a:t>
            </a:r>
            <a:r>
              <a:rPr lang="en-US" sz="2800" b="1" dirty="0" err="1">
                <a:latin typeface="Muli"/>
              </a:rPr>
              <a:t>giờ</a:t>
            </a:r>
            <a:r>
              <a:rPr lang="en-US" sz="2800" b="1" dirty="0">
                <a:latin typeface="Muli"/>
              </a:rPr>
              <a:t> 40 </a:t>
            </a:r>
            <a:r>
              <a:rPr lang="en-US" sz="2800" b="1" dirty="0" err="1">
                <a:latin typeface="Muli"/>
              </a:rPr>
              <a:t>phút</a:t>
            </a:r>
            <a:endParaRPr lang="en-US" sz="2800" b="1" dirty="0">
              <a:latin typeface="Mul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58EEBB-2EE2-4702-84E0-9249C47ECC89}"/>
              </a:ext>
            </a:extLst>
          </p:cNvPr>
          <p:cNvSpPr txBox="1"/>
          <p:nvPr/>
        </p:nvSpPr>
        <p:spPr>
          <a:xfrm>
            <a:off x="8349538" y="1338687"/>
            <a:ext cx="2975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uli"/>
              </a:rPr>
              <a:t>B. 11 </a:t>
            </a:r>
            <a:r>
              <a:rPr lang="en-US" sz="2800" b="1" dirty="0" err="1">
                <a:latin typeface="Muli"/>
              </a:rPr>
              <a:t>giờ</a:t>
            </a:r>
            <a:r>
              <a:rPr lang="en-US" sz="2800" b="1" dirty="0">
                <a:latin typeface="Muli"/>
              </a:rPr>
              <a:t> 40 </a:t>
            </a:r>
            <a:r>
              <a:rPr lang="en-US" sz="2800" b="1" dirty="0" err="1">
                <a:latin typeface="Muli"/>
              </a:rPr>
              <a:t>phút</a:t>
            </a:r>
            <a:endParaRPr lang="en-US" sz="2800" b="1" dirty="0">
              <a:latin typeface="Mul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74B89A-279A-4F55-AFE9-B6EB441E825F}"/>
              </a:ext>
            </a:extLst>
          </p:cNvPr>
          <p:cNvSpPr txBox="1"/>
          <p:nvPr/>
        </p:nvSpPr>
        <p:spPr>
          <a:xfrm>
            <a:off x="8349538" y="1983726"/>
            <a:ext cx="2975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uli"/>
              </a:rPr>
              <a:t>C. 8 </a:t>
            </a:r>
            <a:r>
              <a:rPr lang="en-US" sz="2800" b="1" dirty="0" err="1">
                <a:latin typeface="Muli"/>
              </a:rPr>
              <a:t>giờ</a:t>
            </a:r>
            <a:r>
              <a:rPr lang="en-US" sz="2800" b="1" dirty="0">
                <a:latin typeface="Muli"/>
              </a:rPr>
              <a:t> 00 </a:t>
            </a:r>
            <a:r>
              <a:rPr lang="en-US" sz="2800" b="1" dirty="0" err="1">
                <a:latin typeface="Muli"/>
              </a:rPr>
              <a:t>phút</a:t>
            </a:r>
            <a:endParaRPr lang="en-US" sz="2800" b="1" dirty="0">
              <a:latin typeface="Mul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8B3A36-C524-46C9-86E7-F5D0F4B71D23}"/>
              </a:ext>
            </a:extLst>
          </p:cNvPr>
          <p:cNvSpPr txBox="1"/>
          <p:nvPr/>
        </p:nvSpPr>
        <p:spPr>
          <a:xfrm>
            <a:off x="8349538" y="2628764"/>
            <a:ext cx="2975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uli"/>
              </a:rPr>
              <a:t>D. 11 </a:t>
            </a:r>
            <a:r>
              <a:rPr lang="en-US" sz="2800" b="1" dirty="0" err="1">
                <a:latin typeface="Muli"/>
              </a:rPr>
              <a:t>giờ</a:t>
            </a:r>
            <a:r>
              <a:rPr lang="en-US" sz="2800" b="1" dirty="0">
                <a:latin typeface="Muli"/>
              </a:rPr>
              <a:t> 20 </a:t>
            </a:r>
            <a:r>
              <a:rPr lang="en-US" sz="2800" b="1" dirty="0" err="1">
                <a:latin typeface="Muli"/>
              </a:rPr>
              <a:t>phút</a:t>
            </a:r>
            <a:endParaRPr lang="en-US" sz="2800" b="1" dirty="0">
              <a:latin typeface="Mul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4B9002-2441-4F9E-842B-DA7E4E1836C7}"/>
              </a:ext>
            </a:extLst>
          </p:cNvPr>
          <p:cNvSpPr txBox="1"/>
          <p:nvPr/>
        </p:nvSpPr>
        <p:spPr>
          <a:xfrm>
            <a:off x="8349538" y="3663905"/>
            <a:ext cx="2975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uli"/>
              </a:rPr>
              <a:t>A. 12 </a:t>
            </a:r>
            <a:r>
              <a:rPr lang="en-US" sz="2800" b="1" dirty="0" err="1">
                <a:latin typeface="Muli"/>
              </a:rPr>
              <a:t>giờ</a:t>
            </a:r>
            <a:r>
              <a:rPr lang="en-US" sz="2800" b="1" dirty="0">
                <a:latin typeface="Muli"/>
              </a:rPr>
              <a:t> 40 </a:t>
            </a:r>
            <a:r>
              <a:rPr lang="en-US" sz="2800" b="1" dirty="0" err="1">
                <a:latin typeface="Muli"/>
              </a:rPr>
              <a:t>phút</a:t>
            </a:r>
            <a:endParaRPr lang="en-US" sz="2800" b="1" dirty="0">
              <a:latin typeface="Mul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8993508-0F0F-4928-BCE0-A513AEF869E7}"/>
              </a:ext>
            </a:extLst>
          </p:cNvPr>
          <p:cNvSpPr txBox="1"/>
          <p:nvPr/>
        </p:nvSpPr>
        <p:spPr>
          <a:xfrm>
            <a:off x="8349538" y="4308944"/>
            <a:ext cx="2975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uli"/>
              </a:rPr>
              <a:t>B. 6 </a:t>
            </a:r>
            <a:r>
              <a:rPr lang="en-US" sz="2800" b="1" dirty="0" err="1">
                <a:latin typeface="Muli"/>
              </a:rPr>
              <a:t>giờ</a:t>
            </a:r>
            <a:r>
              <a:rPr lang="en-US" sz="2800" b="1" dirty="0">
                <a:latin typeface="Muli"/>
              </a:rPr>
              <a:t> 40 </a:t>
            </a:r>
            <a:r>
              <a:rPr lang="en-US" sz="2800" b="1" dirty="0" err="1">
                <a:latin typeface="Muli"/>
              </a:rPr>
              <a:t>phút</a:t>
            </a:r>
            <a:endParaRPr lang="en-US" sz="2800" b="1" dirty="0">
              <a:latin typeface="Muli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4840F0-3B8F-4DAA-BC16-713B47A8F04E}"/>
              </a:ext>
            </a:extLst>
          </p:cNvPr>
          <p:cNvSpPr txBox="1"/>
          <p:nvPr/>
        </p:nvSpPr>
        <p:spPr>
          <a:xfrm>
            <a:off x="8349538" y="4953983"/>
            <a:ext cx="2975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uli"/>
              </a:rPr>
              <a:t>C. 7 </a:t>
            </a:r>
            <a:r>
              <a:rPr lang="en-US" sz="2800" b="1" dirty="0" err="1">
                <a:latin typeface="Muli"/>
              </a:rPr>
              <a:t>giờ</a:t>
            </a:r>
            <a:r>
              <a:rPr lang="en-US" sz="2800" b="1" dirty="0">
                <a:latin typeface="Muli"/>
              </a:rPr>
              <a:t> 00 </a:t>
            </a:r>
            <a:r>
              <a:rPr lang="en-US" sz="2800" b="1" dirty="0" err="1">
                <a:latin typeface="Muli"/>
              </a:rPr>
              <a:t>phút</a:t>
            </a:r>
            <a:endParaRPr lang="en-US" sz="2800" b="1" dirty="0">
              <a:latin typeface="Mul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F4A341F-9B36-4E1F-B1E2-1E428170A158}"/>
              </a:ext>
            </a:extLst>
          </p:cNvPr>
          <p:cNvSpPr txBox="1"/>
          <p:nvPr/>
        </p:nvSpPr>
        <p:spPr>
          <a:xfrm>
            <a:off x="8349538" y="5599021"/>
            <a:ext cx="2975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uli"/>
              </a:rPr>
              <a:t>D. 11 </a:t>
            </a:r>
            <a:r>
              <a:rPr lang="en-US" sz="2800" b="1" dirty="0" err="1">
                <a:latin typeface="Muli"/>
              </a:rPr>
              <a:t>giờ</a:t>
            </a:r>
            <a:r>
              <a:rPr lang="en-US" sz="2800" b="1" dirty="0">
                <a:latin typeface="Muli"/>
              </a:rPr>
              <a:t> 40 </a:t>
            </a:r>
            <a:r>
              <a:rPr lang="en-US" sz="2800" b="1" dirty="0" err="1">
                <a:latin typeface="Muli"/>
              </a:rPr>
              <a:t>phút</a:t>
            </a:r>
            <a:endParaRPr lang="en-US" sz="2800" b="1" dirty="0">
              <a:latin typeface="Mul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FEF53-2905-4B01-9241-3482057F3CE7}"/>
              </a:ext>
            </a:extLst>
          </p:cNvPr>
          <p:cNvSpPr txBox="1"/>
          <p:nvPr/>
        </p:nvSpPr>
        <p:spPr>
          <a:xfrm>
            <a:off x="3025114" y="3666608"/>
            <a:ext cx="2975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uli"/>
              </a:rPr>
              <a:t>A. 6 </a:t>
            </a:r>
            <a:r>
              <a:rPr lang="en-US" sz="2800" b="1" dirty="0" err="1">
                <a:latin typeface="Muli"/>
              </a:rPr>
              <a:t>giờ</a:t>
            </a:r>
            <a:r>
              <a:rPr lang="en-US" sz="2800" b="1" dirty="0">
                <a:latin typeface="Muli"/>
              </a:rPr>
              <a:t> 41 </a:t>
            </a:r>
            <a:r>
              <a:rPr lang="en-US" sz="2800" b="1" dirty="0" err="1">
                <a:latin typeface="Muli"/>
              </a:rPr>
              <a:t>phút</a:t>
            </a:r>
            <a:endParaRPr lang="en-US" sz="2800" b="1" dirty="0">
              <a:latin typeface="Mul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9EA4A9-82C3-4094-BAD7-AB3FB9051E41}"/>
              </a:ext>
            </a:extLst>
          </p:cNvPr>
          <p:cNvSpPr txBox="1"/>
          <p:nvPr/>
        </p:nvSpPr>
        <p:spPr>
          <a:xfrm>
            <a:off x="3025114" y="4311647"/>
            <a:ext cx="2975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uli"/>
              </a:rPr>
              <a:t>B. 6 </a:t>
            </a:r>
            <a:r>
              <a:rPr lang="en-US" sz="2800" b="1" dirty="0" err="1">
                <a:latin typeface="Muli"/>
              </a:rPr>
              <a:t>giờ</a:t>
            </a:r>
            <a:r>
              <a:rPr lang="en-US" sz="2800" b="1" dirty="0">
                <a:latin typeface="Muli"/>
              </a:rPr>
              <a:t> 40 </a:t>
            </a:r>
            <a:r>
              <a:rPr lang="en-US" sz="2800" b="1" dirty="0" err="1">
                <a:latin typeface="Muli"/>
              </a:rPr>
              <a:t>phút</a:t>
            </a:r>
            <a:endParaRPr lang="en-US" sz="2800" b="1" dirty="0">
              <a:latin typeface="Muli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53B8B7D-3956-4F1C-8E91-BD832BF29DBB}"/>
              </a:ext>
            </a:extLst>
          </p:cNvPr>
          <p:cNvSpPr txBox="1"/>
          <p:nvPr/>
        </p:nvSpPr>
        <p:spPr>
          <a:xfrm>
            <a:off x="3025114" y="4956686"/>
            <a:ext cx="2975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uli"/>
              </a:rPr>
              <a:t>C. 5 </a:t>
            </a:r>
            <a:r>
              <a:rPr lang="en-US" sz="2800" b="1" dirty="0" err="1">
                <a:latin typeface="Muli"/>
              </a:rPr>
              <a:t>giờ</a:t>
            </a:r>
            <a:r>
              <a:rPr lang="en-US" sz="2800" b="1" dirty="0">
                <a:latin typeface="Muli"/>
              </a:rPr>
              <a:t> 40 </a:t>
            </a:r>
            <a:r>
              <a:rPr lang="en-US" sz="2800" b="1" dirty="0" err="1">
                <a:latin typeface="Muli"/>
              </a:rPr>
              <a:t>phút</a:t>
            </a:r>
            <a:endParaRPr lang="en-US" sz="2800" b="1" dirty="0">
              <a:latin typeface="Mul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D121E06-73C5-4EB8-B102-B55D1AE75240}"/>
              </a:ext>
            </a:extLst>
          </p:cNvPr>
          <p:cNvSpPr txBox="1"/>
          <p:nvPr/>
        </p:nvSpPr>
        <p:spPr>
          <a:xfrm>
            <a:off x="3025114" y="5601724"/>
            <a:ext cx="2975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uli"/>
              </a:rPr>
              <a:t>D. 5 </a:t>
            </a:r>
            <a:r>
              <a:rPr lang="en-US" sz="2800" b="1" dirty="0" err="1">
                <a:latin typeface="Muli"/>
              </a:rPr>
              <a:t>giờ</a:t>
            </a:r>
            <a:r>
              <a:rPr lang="en-US" sz="2800" b="1" dirty="0">
                <a:latin typeface="Muli"/>
              </a:rPr>
              <a:t> 41 </a:t>
            </a:r>
            <a:r>
              <a:rPr lang="en-US" sz="2800" b="1" dirty="0" err="1">
                <a:latin typeface="Muli"/>
              </a:rPr>
              <a:t>phút</a:t>
            </a:r>
            <a:endParaRPr lang="en-US" sz="2800" b="1" dirty="0">
              <a:latin typeface="Muli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EB1D31-C70B-42B5-93F2-25AB3338422F}"/>
              </a:ext>
            </a:extLst>
          </p:cNvPr>
          <p:cNvSpPr txBox="1"/>
          <p:nvPr/>
        </p:nvSpPr>
        <p:spPr>
          <a:xfrm>
            <a:off x="3073453" y="647617"/>
            <a:ext cx="2975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Muli"/>
              </a:rPr>
              <a:t>A. 10 </a:t>
            </a:r>
            <a:r>
              <a:rPr lang="en-US" sz="2800" b="1" dirty="0" err="1">
                <a:solidFill>
                  <a:srgbClr val="FF0000"/>
                </a:solidFill>
                <a:latin typeface="Muli"/>
              </a:rPr>
              <a:t>giờ</a:t>
            </a:r>
            <a:r>
              <a:rPr lang="en-US" sz="2800" b="1" dirty="0">
                <a:solidFill>
                  <a:srgbClr val="FF0000"/>
                </a:solidFill>
                <a:latin typeface="Muli"/>
              </a:rPr>
              <a:t> 10 </a:t>
            </a:r>
            <a:r>
              <a:rPr lang="en-US" sz="2800" b="1" dirty="0" err="1">
                <a:solidFill>
                  <a:srgbClr val="FF0000"/>
                </a:solidFill>
                <a:latin typeface="Muli"/>
              </a:rPr>
              <a:t>phút</a:t>
            </a:r>
            <a:endParaRPr lang="en-US" sz="2800" b="1" dirty="0">
              <a:solidFill>
                <a:srgbClr val="FF0000"/>
              </a:solidFill>
              <a:latin typeface="Mul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518D923-5D7D-40F5-98F9-48619E8E42C8}"/>
              </a:ext>
            </a:extLst>
          </p:cNvPr>
          <p:cNvSpPr txBox="1"/>
          <p:nvPr/>
        </p:nvSpPr>
        <p:spPr>
          <a:xfrm>
            <a:off x="8349538" y="1338968"/>
            <a:ext cx="2975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Muli"/>
              </a:rPr>
              <a:t>B. 11 </a:t>
            </a:r>
            <a:r>
              <a:rPr lang="en-US" sz="2800" b="1" dirty="0" err="1">
                <a:solidFill>
                  <a:srgbClr val="FF0000"/>
                </a:solidFill>
                <a:latin typeface="Muli"/>
              </a:rPr>
              <a:t>giờ</a:t>
            </a:r>
            <a:r>
              <a:rPr lang="en-US" sz="2800" b="1" dirty="0">
                <a:solidFill>
                  <a:srgbClr val="FF0000"/>
                </a:solidFill>
                <a:latin typeface="Muli"/>
              </a:rPr>
              <a:t> 40 </a:t>
            </a:r>
            <a:r>
              <a:rPr lang="en-US" sz="2800" b="1" dirty="0" err="1">
                <a:solidFill>
                  <a:srgbClr val="FF0000"/>
                </a:solidFill>
                <a:latin typeface="Muli"/>
              </a:rPr>
              <a:t>phút</a:t>
            </a:r>
            <a:endParaRPr lang="en-US" sz="2800" b="1" dirty="0">
              <a:solidFill>
                <a:srgbClr val="FF0000"/>
              </a:solidFill>
              <a:latin typeface="Mul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978857F-4DD1-4AC5-B454-10362CEA5F0E}"/>
              </a:ext>
            </a:extLst>
          </p:cNvPr>
          <p:cNvSpPr txBox="1"/>
          <p:nvPr/>
        </p:nvSpPr>
        <p:spPr>
          <a:xfrm>
            <a:off x="8347551" y="4948260"/>
            <a:ext cx="2654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Muli"/>
              </a:rPr>
              <a:t>C. 7 </a:t>
            </a:r>
            <a:r>
              <a:rPr lang="en-US" sz="2800" b="1" dirty="0" err="1">
                <a:solidFill>
                  <a:srgbClr val="FF0000"/>
                </a:solidFill>
                <a:latin typeface="Muli"/>
              </a:rPr>
              <a:t>giờ</a:t>
            </a:r>
            <a:r>
              <a:rPr lang="en-US" sz="2800" b="1" dirty="0">
                <a:solidFill>
                  <a:srgbClr val="FF0000"/>
                </a:solidFill>
                <a:latin typeface="Muli"/>
              </a:rPr>
              <a:t> 00 </a:t>
            </a:r>
            <a:r>
              <a:rPr lang="en-US" sz="2800" b="1" dirty="0" err="1">
                <a:solidFill>
                  <a:srgbClr val="FF0000"/>
                </a:solidFill>
                <a:latin typeface="Muli"/>
              </a:rPr>
              <a:t>phút</a:t>
            </a:r>
            <a:endParaRPr lang="en-US" sz="2800" b="1" dirty="0">
              <a:solidFill>
                <a:srgbClr val="FF0000"/>
              </a:solidFill>
              <a:latin typeface="Mul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E38D5AA-6687-44A0-B1AB-8C71FF2FF0C1}"/>
              </a:ext>
            </a:extLst>
          </p:cNvPr>
          <p:cNvSpPr txBox="1"/>
          <p:nvPr/>
        </p:nvSpPr>
        <p:spPr>
          <a:xfrm>
            <a:off x="3017967" y="5599021"/>
            <a:ext cx="2654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Muli"/>
              </a:rPr>
              <a:t>D. 5 </a:t>
            </a:r>
            <a:r>
              <a:rPr lang="en-US" sz="2800" b="1" dirty="0" err="1">
                <a:solidFill>
                  <a:srgbClr val="FF0000"/>
                </a:solidFill>
                <a:latin typeface="Muli"/>
              </a:rPr>
              <a:t>giờ</a:t>
            </a:r>
            <a:r>
              <a:rPr lang="en-US" sz="2800" b="1" dirty="0">
                <a:solidFill>
                  <a:srgbClr val="FF0000"/>
                </a:solidFill>
                <a:latin typeface="Muli"/>
              </a:rPr>
              <a:t> 41 </a:t>
            </a:r>
            <a:r>
              <a:rPr lang="en-US" sz="2800" b="1" dirty="0" err="1">
                <a:solidFill>
                  <a:srgbClr val="FF0000"/>
                </a:solidFill>
                <a:latin typeface="Muli"/>
              </a:rPr>
              <a:t>phút</a:t>
            </a:r>
            <a:endParaRPr lang="en-US" sz="2800" b="1" dirty="0">
              <a:solidFill>
                <a:srgbClr val="FF0000"/>
              </a:solidFill>
              <a:latin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234026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41" grpId="0" animBg="1"/>
      <p:bldP spid="143" grpId="0" animBg="1"/>
      <p:bldP spid="145" grpId="0" animBg="1"/>
      <p:bldP spid="147" grpId="0" animBg="1"/>
      <p:bldP spid="3" grpId="0"/>
      <p:bldP spid="17" grpId="0"/>
      <p:bldP spid="18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0909213-BD4E-4F1F-BED5-1CA6443B6F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95CBE8-A76B-44D9-A6A8-01BD53885D89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latin typeface="Muli"/>
                <a:ea typeface="+mj-ea"/>
                <a:cs typeface="+mj-cs"/>
              </a:rPr>
              <a:t>KIẾN THỨC MỚI</a:t>
            </a:r>
          </a:p>
        </p:txBody>
      </p:sp>
    </p:spTree>
    <p:extLst>
      <p:ext uri="{BB962C8B-B14F-4D97-AF65-F5344CB8AC3E}">
        <p14:creationId xmlns:p14="http://schemas.microsoft.com/office/powerpoint/2010/main" val="71437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-1.85185E-6 L -0.45911 0.42176 " pathEditMode="relative" rAng="0" ptsTypes="AA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56" y="21088"/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Wall Clock PNG Image - PurePNG | Free transparent CC0 PNG Image Library">
            <a:extLst>
              <a:ext uri="{FF2B5EF4-FFF2-40B4-BE49-F238E27FC236}">
                <a16:creationId xmlns:a16="http://schemas.microsoft.com/office/drawing/2014/main" id="{6AA8499F-9858-4E25-B724-02B920EF4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36090"/>
            <a:ext cx="4543674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9AF3AAB-BBF0-4D17-8366-E39A45FB6BF5}"/>
              </a:ext>
            </a:extLst>
          </p:cNvPr>
          <p:cNvCxnSpPr>
            <a:cxnSpLocks/>
          </p:cNvCxnSpPr>
          <p:nvPr/>
        </p:nvCxnSpPr>
        <p:spPr>
          <a:xfrm flipV="1">
            <a:off x="2271837" y="2026342"/>
            <a:ext cx="2205347" cy="10972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A162ACC-5327-48B6-A1B1-98CDAF51DC07}"/>
              </a:ext>
            </a:extLst>
          </p:cNvPr>
          <p:cNvCxnSpPr>
            <a:cxnSpLocks/>
          </p:cNvCxnSpPr>
          <p:nvPr/>
        </p:nvCxnSpPr>
        <p:spPr>
          <a:xfrm>
            <a:off x="1508524" y="4287130"/>
            <a:ext cx="4217027" cy="175376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B629A28-E0D9-4EE9-84E9-21AF6FB161B0}"/>
              </a:ext>
            </a:extLst>
          </p:cNvPr>
          <p:cNvCxnSpPr>
            <a:cxnSpLocks/>
          </p:cNvCxnSpPr>
          <p:nvPr/>
        </p:nvCxnSpPr>
        <p:spPr>
          <a:xfrm>
            <a:off x="2818973" y="4016329"/>
            <a:ext cx="3277027" cy="27080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FCD3A19-FF33-470D-A021-35497A754967}"/>
              </a:ext>
            </a:extLst>
          </p:cNvPr>
          <p:cNvSpPr txBox="1"/>
          <p:nvPr/>
        </p:nvSpPr>
        <p:spPr>
          <a:xfrm>
            <a:off x="4173415" y="1133636"/>
            <a:ext cx="3845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uli"/>
              </a:rPr>
              <a:t>Kim </a:t>
            </a:r>
            <a:r>
              <a:rPr lang="en-US" sz="4000" b="1" dirty="0" err="1">
                <a:latin typeface="Muli"/>
              </a:rPr>
              <a:t>ngắn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chỉ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giờ</a:t>
            </a:r>
            <a:endParaRPr lang="en-US" sz="4000" b="1" dirty="0">
              <a:latin typeface="Mul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47BC2E-CA30-46C4-88E4-C1F57BC12552}"/>
              </a:ext>
            </a:extLst>
          </p:cNvPr>
          <p:cNvSpPr txBox="1"/>
          <p:nvPr/>
        </p:nvSpPr>
        <p:spPr>
          <a:xfrm>
            <a:off x="5725743" y="5686947"/>
            <a:ext cx="3845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uli"/>
              </a:rPr>
              <a:t>Kim </a:t>
            </a:r>
            <a:r>
              <a:rPr lang="en-US" sz="4000" b="1" dirty="0" err="1">
                <a:latin typeface="Muli"/>
              </a:rPr>
              <a:t>dài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chỉ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phút</a:t>
            </a:r>
            <a:endParaRPr lang="en-US" sz="4000" b="1" dirty="0">
              <a:latin typeface="Mul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3D062E-F475-4FB9-9238-AC3B910C3AAA}"/>
              </a:ext>
            </a:extLst>
          </p:cNvPr>
          <p:cNvSpPr txBox="1"/>
          <p:nvPr/>
        </p:nvSpPr>
        <p:spPr>
          <a:xfrm>
            <a:off x="6096000" y="3851355"/>
            <a:ext cx="3845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uli"/>
              </a:rPr>
              <a:t>Kim </a:t>
            </a:r>
            <a:r>
              <a:rPr lang="en-US" sz="4000" b="1" dirty="0" err="1">
                <a:solidFill>
                  <a:srgbClr val="FF0000"/>
                </a:solidFill>
                <a:latin typeface="Muli"/>
              </a:rPr>
              <a:t>đỏ</a:t>
            </a:r>
            <a:r>
              <a:rPr lang="en-US" sz="4000" b="1" dirty="0">
                <a:solidFill>
                  <a:srgbClr val="FF000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uli"/>
              </a:rPr>
              <a:t>chỉ</a:t>
            </a:r>
            <a:r>
              <a:rPr lang="en-US" sz="4000" b="1" dirty="0">
                <a:solidFill>
                  <a:srgbClr val="FF0000"/>
                </a:solidFill>
                <a:latin typeface="Mul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uli"/>
              </a:rPr>
              <a:t>giây</a:t>
            </a:r>
            <a:endParaRPr lang="en-US" sz="4000" b="1" dirty="0">
              <a:solidFill>
                <a:srgbClr val="FF0000"/>
              </a:solidFill>
              <a:latin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412903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79E7222-AF64-4589-8CB1-02C67AC4FA71}"/>
              </a:ext>
            </a:extLst>
          </p:cNvPr>
          <p:cNvGrpSpPr/>
          <p:nvPr/>
        </p:nvGrpSpPr>
        <p:grpSpPr>
          <a:xfrm>
            <a:off x="4310062" y="1685257"/>
            <a:ext cx="3571876" cy="3571874"/>
            <a:chOff x="108067" y="257177"/>
            <a:chExt cx="3571876" cy="3571874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A4ED0121-B99A-4D21-865D-73571886A7AD}"/>
                </a:ext>
              </a:extLst>
            </p:cNvPr>
            <p:cNvSpPr/>
            <p:nvPr/>
          </p:nvSpPr>
          <p:spPr>
            <a:xfrm>
              <a:off x="1843999" y="257177"/>
              <a:ext cx="100013" cy="112063"/>
            </a:xfrm>
            <a:custGeom>
              <a:avLst/>
              <a:gdLst>
                <a:gd name="connsiteX0" fmla="*/ 0 w 100013"/>
                <a:gd name="connsiteY0" fmla="*/ 0 h 112063"/>
                <a:gd name="connsiteX1" fmla="*/ 100013 w 100013"/>
                <a:gd name="connsiteY1" fmla="*/ 0 h 112063"/>
                <a:gd name="connsiteX2" fmla="*/ 100013 w 100013"/>
                <a:gd name="connsiteY2" fmla="*/ 112063 h 112063"/>
                <a:gd name="connsiteX3" fmla="*/ 50007 w 100013"/>
                <a:gd name="connsiteY3" fmla="*/ 109538 h 112063"/>
                <a:gd name="connsiteX4" fmla="*/ 0 w 100013"/>
                <a:gd name="connsiteY4" fmla="*/ 112063 h 112063"/>
                <a:gd name="connsiteX5" fmla="*/ 0 w 100013"/>
                <a:gd name="connsiteY5" fmla="*/ 0 h 11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13" h="112063">
                  <a:moveTo>
                    <a:pt x="0" y="0"/>
                  </a:moveTo>
                  <a:lnTo>
                    <a:pt x="100013" y="0"/>
                  </a:lnTo>
                  <a:lnTo>
                    <a:pt x="100013" y="112063"/>
                  </a:lnTo>
                  <a:lnTo>
                    <a:pt x="50007" y="109538"/>
                  </a:lnTo>
                  <a:lnTo>
                    <a:pt x="0" y="1120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AA0A7B50-0E13-4C87-A73A-95733A68F1BF}"/>
                </a:ext>
              </a:extLst>
            </p:cNvPr>
            <p:cNvSpPr/>
            <p:nvPr/>
          </p:nvSpPr>
          <p:spPr>
            <a:xfrm>
              <a:off x="957729" y="471444"/>
              <a:ext cx="141712" cy="146953"/>
            </a:xfrm>
            <a:custGeom>
              <a:avLst/>
              <a:gdLst>
                <a:gd name="connsiteX0" fmla="*/ 86614 w 141712"/>
                <a:gd name="connsiteY0" fmla="*/ 0 h 146953"/>
                <a:gd name="connsiteX1" fmla="*/ 141712 w 141712"/>
                <a:gd name="connsiteY1" fmla="*/ 95432 h 146953"/>
                <a:gd name="connsiteX2" fmla="*/ 137205 w 141712"/>
                <a:gd name="connsiteY2" fmla="*/ 97603 h 146953"/>
                <a:gd name="connsiteX3" fmla="*/ 55972 w 141712"/>
                <a:gd name="connsiteY3" fmla="*/ 146953 h 146953"/>
                <a:gd name="connsiteX4" fmla="*/ 0 w 141712"/>
                <a:gd name="connsiteY4" fmla="*/ 50007 h 146953"/>
                <a:gd name="connsiteX5" fmla="*/ 86614 w 141712"/>
                <a:gd name="connsiteY5" fmla="*/ 0 h 14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712" h="146953">
                  <a:moveTo>
                    <a:pt x="86614" y="0"/>
                  </a:moveTo>
                  <a:lnTo>
                    <a:pt x="141712" y="95432"/>
                  </a:lnTo>
                  <a:lnTo>
                    <a:pt x="137205" y="97603"/>
                  </a:lnTo>
                  <a:lnTo>
                    <a:pt x="55972" y="146953"/>
                  </a:lnTo>
                  <a:lnTo>
                    <a:pt x="0" y="50007"/>
                  </a:lnTo>
                  <a:lnTo>
                    <a:pt x="86614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C7466397-2BD4-404F-8854-B6789070C227}"/>
                </a:ext>
              </a:extLst>
            </p:cNvPr>
            <p:cNvSpPr/>
            <p:nvPr/>
          </p:nvSpPr>
          <p:spPr>
            <a:xfrm>
              <a:off x="2688570" y="471444"/>
              <a:ext cx="141710" cy="146953"/>
            </a:xfrm>
            <a:custGeom>
              <a:avLst/>
              <a:gdLst>
                <a:gd name="connsiteX0" fmla="*/ 55097 w 141710"/>
                <a:gd name="connsiteY0" fmla="*/ 0 h 146953"/>
                <a:gd name="connsiteX1" fmla="*/ 141710 w 141710"/>
                <a:gd name="connsiteY1" fmla="*/ 50007 h 146953"/>
                <a:gd name="connsiteX2" fmla="*/ 85738 w 141710"/>
                <a:gd name="connsiteY2" fmla="*/ 146953 h 146953"/>
                <a:gd name="connsiteX3" fmla="*/ 4506 w 141710"/>
                <a:gd name="connsiteY3" fmla="*/ 97603 h 146953"/>
                <a:gd name="connsiteX4" fmla="*/ 0 w 141710"/>
                <a:gd name="connsiteY4" fmla="*/ 95432 h 146953"/>
                <a:gd name="connsiteX5" fmla="*/ 55097 w 141710"/>
                <a:gd name="connsiteY5" fmla="*/ 0 h 14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710" h="146953">
                  <a:moveTo>
                    <a:pt x="55097" y="0"/>
                  </a:moveTo>
                  <a:lnTo>
                    <a:pt x="141710" y="50007"/>
                  </a:lnTo>
                  <a:lnTo>
                    <a:pt x="85738" y="146953"/>
                  </a:lnTo>
                  <a:lnTo>
                    <a:pt x="4506" y="97603"/>
                  </a:lnTo>
                  <a:lnTo>
                    <a:pt x="0" y="95432"/>
                  </a:lnTo>
                  <a:lnTo>
                    <a:pt x="55097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2796EBEF-A4CC-472E-89B0-481EBBEADE63}"/>
                </a:ext>
              </a:extLst>
            </p:cNvPr>
            <p:cNvSpPr/>
            <p:nvPr/>
          </p:nvSpPr>
          <p:spPr>
            <a:xfrm>
              <a:off x="322334" y="1106838"/>
              <a:ext cx="146954" cy="141712"/>
            </a:xfrm>
            <a:custGeom>
              <a:avLst/>
              <a:gdLst>
                <a:gd name="connsiteX0" fmla="*/ 50007 w 146954"/>
                <a:gd name="connsiteY0" fmla="*/ 0 h 141712"/>
                <a:gd name="connsiteX1" fmla="*/ 146954 w 146954"/>
                <a:gd name="connsiteY1" fmla="*/ 55972 h 141712"/>
                <a:gd name="connsiteX2" fmla="*/ 97604 w 146954"/>
                <a:gd name="connsiteY2" fmla="*/ 137204 h 141712"/>
                <a:gd name="connsiteX3" fmla="*/ 95433 w 146954"/>
                <a:gd name="connsiteY3" fmla="*/ 141712 h 141712"/>
                <a:gd name="connsiteX4" fmla="*/ 0 w 146954"/>
                <a:gd name="connsiteY4" fmla="*/ 86614 h 141712"/>
                <a:gd name="connsiteX5" fmla="*/ 50007 w 146954"/>
                <a:gd name="connsiteY5" fmla="*/ 0 h 14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954" h="141712">
                  <a:moveTo>
                    <a:pt x="50007" y="0"/>
                  </a:moveTo>
                  <a:lnTo>
                    <a:pt x="146954" y="55972"/>
                  </a:lnTo>
                  <a:lnTo>
                    <a:pt x="97604" y="137204"/>
                  </a:lnTo>
                  <a:lnTo>
                    <a:pt x="95433" y="141712"/>
                  </a:lnTo>
                  <a:lnTo>
                    <a:pt x="0" y="86614"/>
                  </a:lnTo>
                  <a:lnTo>
                    <a:pt x="50007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D903EC91-2A44-4756-8FC6-6ED331367CAA}"/>
                </a:ext>
              </a:extLst>
            </p:cNvPr>
            <p:cNvSpPr/>
            <p:nvPr/>
          </p:nvSpPr>
          <p:spPr>
            <a:xfrm>
              <a:off x="3318723" y="1106838"/>
              <a:ext cx="146953" cy="141712"/>
            </a:xfrm>
            <a:custGeom>
              <a:avLst/>
              <a:gdLst>
                <a:gd name="connsiteX0" fmla="*/ 96947 w 146953"/>
                <a:gd name="connsiteY0" fmla="*/ 0 h 141712"/>
                <a:gd name="connsiteX1" fmla="*/ 146953 w 146953"/>
                <a:gd name="connsiteY1" fmla="*/ 86614 h 141712"/>
                <a:gd name="connsiteX2" fmla="*/ 51522 w 146953"/>
                <a:gd name="connsiteY2" fmla="*/ 141712 h 141712"/>
                <a:gd name="connsiteX3" fmla="*/ 49350 w 146953"/>
                <a:gd name="connsiteY3" fmla="*/ 137204 h 141712"/>
                <a:gd name="connsiteX4" fmla="*/ 0 w 146953"/>
                <a:gd name="connsiteY4" fmla="*/ 55972 h 141712"/>
                <a:gd name="connsiteX5" fmla="*/ 96947 w 146953"/>
                <a:gd name="connsiteY5" fmla="*/ 0 h 14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953" h="141712">
                  <a:moveTo>
                    <a:pt x="96947" y="0"/>
                  </a:moveTo>
                  <a:lnTo>
                    <a:pt x="146953" y="86614"/>
                  </a:lnTo>
                  <a:lnTo>
                    <a:pt x="51522" y="141712"/>
                  </a:lnTo>
                  <a:lnTo>
                    <a:pt x="49350" y="137204"/>
                  </a:lnTo>
                  <a:lnTo>
                    <a:pt x="0" y="55972"/>
                  </a:lnTo>
                  <a:lnTo>
                    <a:pt x="96947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25B5B6E2-39EA-4249-8A45-18BDD72FA3E0}"/>
                </a:ext>
              </a:extLst>
            </p:cNvPr>
            <p:cNvSpPr/>
            <p:nvPr/>
          </p:nvSpPr>
          <p:spPr>
            <a:xfrm>
              <a:off x="108067" y="1993108"/>
              <a:ext cx="112064" cy="100013"/>
            </a:xfrm>
            <a:custGeom>
              <a:avLst/>
              <a:gdLst>
                <a:gd name="connsiteX0" fmla="*/ 0 w 112064"/>
                <a:gd name="connsiteY0" fmla="*/ 0 h 100013"/>
                <a:gd name="connsiteX1" fmla="*/ 112064 w 112064"/>
                <a:gd name="connsiteY1" fmla="*/ 0 h 100013"/>
                <a:gd name="connsiteX2" fmla="*/ 109539 w 112064"/>
                <a:gd name="connsiteY2" fmla="*/ 50007 h 100013"/>
                <a:gd name="connsiteX3" fmla="*/ 112064 w 112064"/>
                <a:gd name="connsiteY3" fmla="*/ 100013 h 100013"/>
                <a:gd name="connsiteX4" fmla="*/ 0 w 112064"/>
                <a:gd name="connsiteY4" fmla="*/ 100013 h 100013"/>
                <a:gd name="connsiteX5" fmla="*/ 0 w 112064"/>
                <a:gd name="connsiteY5" fmla="*/ 0 h 10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064" h="100013">
                  <a:moveTo>
                    <a:pt x="0" y="0"/>
                  </a:moveTo>
                  <a:lnTo>
                    <a:pt x="112064" y="0"/>
                  </a:lnTo>
                  <a:lnTo>
                    <a:pt x="109539" y="50007"/>
                  </a:lnTo>
                  <a:lnTo>
                    <a:pt x="112064" y="100013"/>
                  </a:lnTo>
                  <a:lnTo>
                    <a:pt x="0" y="1000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F436D436-62FF-4501-85EB-2DF0FC547EF5}"/>
                </a:ext>
              </a:extLst>
            </p:cNvPr>
            <p:cNvSpPr/>
            <p:nvPr/>
          </p:nvSpPr>
          <p:spPr>
            <a:xfrm>
              <a:off x="3567880" y="1993108"/>
              <a:ext cx="112063" cy="100013"/>
            </a:xfrm>
            <a:custGeom>
              <a:avLst/>
              <a:gdLst>
                <a:gd name="connsiteX0" fmla="*/ 0 w 112063"/>
                <a:gd name="connsiteY0" fmla="*/ 0 h 100013"/>
                <a:gd name="connsiteX1" fmla="*/ 112063 w 112063"/>
                <a:gd name="connsiteY1" fmla="*/ 0 h 100013"/>
                <a:gd name="connsiteX2" fmla="*/ 112063 w 112063"/>
                <a:gd name="connsiteY2" fmla="*/ 100013 h 100013"/>
                <a:gd name="connsiteX3" fmla="*/ 0 w 112063"/>
                <a:gd name="connsiteY3" fmla="*/ 100013 h 100013"/>
                <a:gd name="connsiteX4" fmla="*/ 2525 w 112063"/>
                <a:gd name="connsiteY4" fmla="*/ 50007 h 100013"/>
                <a:gd name="connsiteX5" fmla="*/ 0 w 112063"/>
                <a:gd name="connsiteY5" fmla="*/ 0 h 10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063" h="100013">
                  <a:moveTo>
                    <a:pt x="0" y="0"/>
                  </a:moveTo>
                  <a:lnTo>
                    <a:pt x="112063" y="0"/>
                  </a:lnTo>
                  <a:lnTo>
                    <a:pt x="112063" y="100013"/>
                  </a:lnTo>
                  <a:lnTo>
                    <a:pt x="0" y="100013"/>
                  </a:lnTo>
                  <a:lnTo>
                    <a:pt x="2525" y="50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85157172-EE26-45CC-8494-E4EEC91B98D0}"/>
                </a:ext>
              </a:extLst>
            </p:cNvPr>
            <p:cNvSpPr/>
            <p:nvPr/>
          </p:nvSpPr>
          <p:spPr>
            <a:xfrm>
              <a:off x="322334" y="2837679"/>
              <a:ext cx="146954" cy="141711"/>
            </a:xfrm>
            <a:custGeom>
              <a:avLst/>
              <a:gdLst>
                <a:gd name="connsiteX0" fmla="*/ 95433 w 146954"/>
                <a:gd name="connsiteY0" fmla="*/ 0 h 141711"/>
                <a:gd name="connsiteX1" fmla="*/ 97604 w 146954"/>
                <a:gd name="connsiteY1" fmla="*/ 4508 h 141711"/>
                <a:gd name="connsiteX2" fmla="*/ 146954 w 146954"/>
                <a:gd name="connsiteY2" fmla="*/ 85739 h 141711"/>
                <a:gd name="connsiteX3" fmla="*/ 50007 w 146954"/>
                <a:gd name="connsiteY3" fmla="*/ 141711 h 141711"/>
                <a:gd name="connsiteX4" fmla="*/ 0 w 146954"/>
                <a:gd name="connsiteY4" fmla="*/ 55098 h 141711"/>
                <a:gd name="connsiteX5" fmla="*/ 95433 w 146954"/>
                <a:gd name="connsiteY5" fmla="*/ 0 h 1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954" h="141711">
                  <a:moveTo>
                    <a:pt x="95433" y="0"/>
                  </a:moveTo>
                  <a:lnTo>
                    <a:pt x="97604" y="4508"/>
                  </a:lnTo>
                  <a:lnTo>
                    <a:pt x="146954" y="85739"/>
                  </a:lnTo>
                  <a:lnTo>
                    <a:pt x="50007" y="141711"/>
                  </a:lnTo>
                  <a:lnTo>
                    <a:pt x="0" y="55098"/>
                  </a:lnTo>
                  <a:lnTo>
                    <a:pt x="95433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D4BF940B-6E88-4D49-B51D-EC80D8B54EC6}"/>
                </a:ext>
              </a:extLst>
            </p:cNvPr>
            <p:cNvSpPr/>
            <p:nvPr/>
          </p:nvSpPr>
          <p:spPr>
            <a:xfrm>
              <a:off x="3318723" y="2837679"/>
              <a:ext cx="146952" cy="141710"/>
            </a:xfrm>
            <a:custGeom>
              <a:avLst/>
              <a:gdLst>
                <a:gd name="connsiteX0" fmla="*/ 51521 w 146952"/>
                <a:gd name="connsiteY0" fmla="*/ 0 h 141710"/>
                <a:gd name="connsiteX1" fmla="*/ 146952 w 146952"/>
                <a:gd name="connsiteY1" fmla="*/ 55097 h 141710"/>
                <a:gd name="connsiteX2" fmla="*/ 96946 w 146952"/>
                <a:gd name="connsiteY2" fmla="*/ 141710 h 141710"/>
                <a:gd name="connsiteX3" fmla="*/ 0 w 146952"/>
                <a:gd name="connsiteY3" fmla="*/ 85738 h 141710"/>
                <a:gd name="connsiteX4" fmla="*/ 49349 w 146952"/>
                <a:gd name="connsiteY4" fmla="*/ 4507 h 141710"/>
                <a:gd name="connsiteX5" fmla="*/ 51521 w 146952"/>
                <a:gd name="connsiteY5" fmla="*/ 0 h 14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952" h="141710">
                  <a:moveTo>
                    <a:pt x="51521" y="0"/>
                  </a:moveTo>
                  <a:lnTo>
                    <a:pt x="146952" y="55097"/>
                  </a:lnTo>
                  <a:lnTo>
                    <a:pt x="96946" y="141710"/>
                  </a:lnTo>
                  <a:lnTo>
                    <a:pt x="0" y="85738"/>
                  </a:lnTo>
                  <a:lnTo>
                    <a:pt x="49349" y="4507"/>
                  </a:lnTo>
                  <a:lnTo>
                    <a:pt x="51521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93C49471-E333-4D06-A6CD-0006B17816E7}"/>
                </a:ext>
              </a:extLst>
            </p:cNvPr>
            <p:cNvSpPr/>
            <p:nvPr/>
          </p:nvSpPr>
          <p:spPr>
            <a:xfrm>
              <a:off x="957730" y="3467832"/>
              <a:ext cx="141711" cy="146952"/>
            </a:xfrm>
            <a:custGeom>
              <a:avLst/>
              <a:gdLst>
                <a:gd name="connsiteX0" fmla="*/ 55972 w 141711"/>
                <a:gd name="connsiteY0" fmla="*/ 0 h 146952"/>
                <a:gd name="connsiteX1" fmla="*/ 137205 w 141711"/>
                <a:gd name="connsiteY1" fmla="*/ 49350 h 146952"/>
                <a:gd name="connsiteX2" fmla="*/ 141711 w 141711"/>
                <a:gd name="connsiteY2" fmla="*/ 51521 h 146952"/>
                <a:gd name="connsiteX3" fmla="*/ 86614 w 141711"/>
                <a:gd name="connsiteY3" fmla="*/ 146952 h 146952"/>
                <a:gd name="connsiteX4" fmla="*/ 0 w 141711"/>
                <a:gd name="connsiteY4" fmla="*/ 96946 h 146952"/>
                <a:gd name="connsiteX5" fmla="*/ 55972 w 141711"/>
                <a:gd name="connsiteY5" fmla="*/ 0 h 14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711" h="146952">
                  <a:moveTo>
                    <a:pt x="55972" y="0"/>
                  </a:moveTo>
                  <a:lnTo>
                    <a:pt x="137205" y="49350"/>
                  </a:lnTo>
                  <a:lnTo>
                    <a:pt x="141711" y="51521"/>
                  </a:lnTo>
                  <a:lnTo>
                    <a:pt x="86614" y="146952"/>
                  </a:lnTo>
                  <a:lnTo>
                    <a:pt x="0" y="96946"/>
                  </a:lnTo>
                  <a:lnTo>
                    <a:pt x="55972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759DA1CC-7D47-4206-9D8C-12DE6D68255D}"/>
                </a:ext>
              </a:extLst>
            </p:cNvPr>
            <p:cNvSpPr/>
            <p:nvPr/>
          </p:nvSpPr>
          <p:spPr>
            <a:xfrm>
              <a:off x="2688570" y="3467832"/>
              <a:ext cx="141710" cy="146952"/>
            </a:xfrm>
            <a:custGeom>
              <a:avLst/>
              <a:gdLst>
                <a:gd name="connsiteX0" fmla="*/ 85738 w 141710"/>
                <a:gd name="connsiteY0" fmla="*/ 0 h 146952"/>
                <a:gd name="connsiteX1" fmla="*/ 141710 w 141710"/>
                <a:gd name="connsiteY1" fmla="*/ 96946 h 146952"/>
                <a:gd name="connsiteX2" fmla="*/ 55097 w 141710"/>
                <a:gd name="connsiteY2" fmla="*/ 146952 h 146952"/>
                <a:gd name="connsiteX3" fmla="*/ 0 w 141710"/>
                <a:gd name="connsiteY3" fmla="*/ 51521 h 146952"/>
                <a:gd name="connsiteX4" fmla="*/ 4506 w 141710"/>
                <a:gd name="connsiteY4" fmla="*/ 49350 h 146952"/>
                <a:gd name="connsiteX5" fmla="*/ 85738 w 141710"/>
                <a:gd name="connsiteY5" fmla="*/ 0 h 14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710" h="146952">
                  <a:moveTo>
                    <a:pt x="85738" y="0"/>
                  </a:moveTo>
                  <a:lnTo>
                    <a:pt x="141710" y="96946"/>
                  </a:lnTo>
                  <a:lnTo>
                    <a:pt x="55097" y="146952"/>
                  </a:lnTo>
                  <a:lnTo>
                    <a:pt x="0" y="51521"/>
                  </a:lnTo>
                  <a:lnTo>
                    <a:pt x="4506" y="49350"/>
                  </a:lnTo>
                  <a:lnTo>
                    <a:pt x="85738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C2976A5F-EF51-450A-9780-888C7CF9B864}"/>
                </a:ext>
              </a:extLst>
            </p:cNvPr>
            <p:cNvSpPr/>
            <p:nvPr/>
          </p:nvSpPr>
          <p:spPr>
            <a:xfrm>
              <a:off x="1843999" y="3716989"/>
              <a:ext cx="100013" cy="112062"/>
            </a:xfrm>
            <a:custGeom>
              <a:avLst/>
              <a:gdLst>
                <a:gd name="connsiteX0" fmla="*/ 0 w 100013"/>
                <a:gd name="connsiteY0" fmla="*/ 0 h 112062"/>
                <a:gd name="connsiteX1" fmla="*/ 50007 w 100013"/>
                <a:gd name="connsiteY1" fmla="*/ 2525 h 112062"/>
                <a:gd name="connsiteX2" fmla="*/ 100013 w 100013"/>
                <a:gd name="connsiteY2" fmla="*/ 0 h 112062"/>
                <a:gd name="connsiteX3" fmla="*/ 100013 w 100013"/>
                <a:gd name="connsiteY3" fmla="*/ 112062 h 112062"/>
                <a:gd name="connsiteX4" fmla="*/ 0 w 100013"/>
                <a:gd name="connsiteY4" fmla="*/ 112062 h 112062"/>
                <a:gd name="connsiteX5" fmla="*/ 0 w 100013"/>
                <a:gd name="connsiteY5" fmla="*/ 0 h 11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13" h="112062">
                  <a:moveTo>
                    <a:pt x="0" y="0"/>
                  </a:moveTo>
                  <a:lnTo>
                    <a:pt x="50007" y="2525"/>
                  </a:lnTo>
                  <a:lnTo>
                    <a:pt x="100013" y="0"/>
                  </a:lnTo>
                  <a:lnTo>
                    <a:pt x="100013" y="112062"/>
                  </a:lnTo>
                  <a:lnTo>
                    <a:pt x="0" y="1120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172B042-E1EE-43B5-BBAC-D5F6FDDC2679}"/>
              </a:ext>
            </a:extLst>
          </p:cNvPr>
          <p:cNvSpPr txBox="1"/>
          <p:nvPr/>
        </p:nvSpPr>
        <p:spPr>
          <a:xfrm>
            <a:off x="5813620" y="1225469"/>
            <a:ext cx="56697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5B3E16-2471-4751-BF0A-70CD82D60054}"/>
              </a:ext>
            </a:extLst>
          </p:cNvPr>
          <p:cNvSpPr txBox="1"/>
          <p:nvPr/>
        </p:nvSpPr>
        <p:spPr>
          <a:xfrm>
            <a:off x="7825906" y="3209772"/>
            <a:ext cx="3056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C07BCE-E24B-4332-8E94-A5C88E89AAAD}"/>
              </a:ext>
            </a:extLst>
          </p:cNvPr>
          <p:cNvSpPr txBox="1"/>
          <p:nvPr/>
        </p:nvSpPr>
        <p:spPr>
          <a:xfrm>
            <a:off x="5907285" y="5178650"/>
            <a:ext cx="3774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01630F-F590-443C-B4EB-AC2DF49DD124}"/>
              </a:ext>
            </a:extLst>
          </p:cNvPr>
          <p:cNvSpPr txBox="1"/>
          <p:nvPr/>
        </p:nvSpPr>
        <p:spPr>
          <a:xfrm>
            <a:off x="3976298" y="3209772"/>
            <a:ext cx="3051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9</a:t>
            </a:r>
          </a:p>
        </p:txBody>
      </p:sp>
      <p:grpSp>
        <p:nvGrpSpPr>
          <p:cNvPr id="19" name="Kim Phút">
            <a:extLst>
              <a:ext uri="{FF2B5EF4-FFF2-40B4-BE49-F238E27FC236}">
                <a16:creationId xmlns:a16="http://schemas.microsoft.com/office/drawing/2014/main" id="{1C6ADA39-87DC-4189-AA2E-B4040DFDC144}"/>
              </a:ext>
            </a:extLst>
          </p:cNvPr>
          <p:cNvGrpSpPr/>
          <p:nvPr/>
        </p:nvGrpSpPr>
        <p:grpSpPr>
          <a:xfrm>
            <a:off x="6004560" y="2258982"/>
            <a:ext cx="182880" cy="2424424"/>
            <a:chOff x="1994563" y="2216788"/>
            <a:chExt cx="182880" cy="2424424"/>
          </a:xfrm>
        </p:grpSpPr>
        <p:sp>
          <p:nvSpPr>
            <p:cNvPr id="20" name="Up Arrow 22">
              <a:extLst>
                <a:ext uri="{FF2B5EF4-FFF2-40B4-BE49-F238E27FC236}">
                  <a16:creationId xmlns:a16="http://schemas.microsoft.com/office/drawing/2014/main" id="{818E5F99-9A86-4B10-9E3F-85F0BFCE21F4}"/>
                </a:ext>
              </a:extLst>
            </p:cNvPr>
            <p:cNvSpPr/>
            <p:nvPr/>
          </p:nvSpPr>
          <p:spPr>
            <a:xfrm>
              <a:off x="1994563" y="2216788"/>
              <a:ext cx="182880" cy="1212212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Up Arrow 23">
              <a:extLst>
                <a:ext uri="{FF2B5EF4-FFF2-40B4-BE49-F238E27FC236}">
                  <a16:creationId xmlns:a16="http://schemas.microsoft.com/office/drawing/2014/main" id="{2D25DC92-1715-486B-B5BD-624B2569C05C}"/>
                </a:ext>
              </a:extLst>
            </p:cNvPr>
            <p:cNvSpPr/>
            <p:nvPr/>
          </p:nvSpPr>
          <p:spPr>
            <a:xfrm flipV="1">
              <a:off x="1994563" y="3429000"/>
              <a:ext cx="182880" cy="1212212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Kim Giờ">
            <a:extLst>
              <a:ext uri="{FF2B5EF4-FFF2-40B4-BE49-F238E27FC236}">
                <a16:creationId xmlns:a16="http://schemas.microsoft.com/office/drawing/2014/main" id="{54698AC4-1E12-44AE-8694-E2199B45D274}"/>
              </a:ext>
            </a:extLst>
          </p:cNvPr>
          <p:cNvGrpSpPr/>
          <p:nvPr/>
        </p:nvGrpSpPr>
        <p:grpSpPr>
          <a:xfrm>
            <a:off x="6004560" y="2556794"/>
            <a:ext cx="182880" cy="1828800"/>
            <a:chOff x="1350041" y="2514600"/>
            <a:chExt cx="182880" cy="1828800"/>
          </a:xfrm>
        </p:grpSpPr>
        <p:sp>
          <p:nvSpPr>
            <p:cNvPr id="23" name="Up Arrow 25">
              <a:extLst>
                <a:ext uri="{FF2B5EF4-FFF2-40B4-BE49-F238E27FC236}">
                  <a16:creationId xmlns:a16="http://schemas.microsoft.com/office/drawing/2014/main" id="{558CDEB1-28A8-4C9B-84D2-6EEE4961F0A0}"/>
                </a:ext>
              </a:extLst>
            </p:cNvPr>
            <p:cNvSpPr/>
            <p:nvPr/>
          </p:nvSpPr>
          <p:spPr>
            <a:xfrm>
              <a:off x="1350041" y="2514600"/>
              <a:ext cx="182880" cy="914400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Up Arrow 26">
              <a:extLst>
                <a:ext uri="{FF2B5EF4-FFF2-40B4-BE49-F238E27FC236}">
                  <a16:creationId xmlns:a16="http://schemas.microsoft.com/office/drawing/2014/main" id="{222AEF00-00D8-471B-8CD1-4B321C0A3591}"/>
                </a:ext>
              </a:extLst>
            </p:cNvPr>
            <p:cNvSpPr/>
            <p:nvPr/>
          </p:nvSpPr>
          <p:spPr>
            <a:xfrm flipV="1">
              <a:off x="1350041" y="3429000"/>
              <a:ext cx="182880" cy="914400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377DC46E-2FBB-46D6-B9B7-204A17607C77}"/>
              </a:ext>
            </a:extLst>
          </p:cNvPr>
          <p:cNvSpPr/>
          <p:nvPr/>
        </p:nvSpPr>
        <p:spPr>
          <a:xfrm>
            <a:off x="5997193" y="3372387"/>
            <a:ext cx="197614" cy="197614"/>
          </a:xfrm>
          <a:prstGeom prst="flowChartConnector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A563B9-35AD-4554-A6FC-C53F2FDD1CFE}"/>
              </a:ext>
            </a:extLst>
          </p:cNvPr>
          <p:cNvSpPr txBox="1"/>
          <p:nvPr/>
        </p:nvSpPr>
        <p:spPr>
          <a:xfrm>
            <a:off x="6832108" y="1479678"/>
            <a:ext cx="3051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E3B536-093D-4531-9D77-A6CEF01255F6}"/>
              </a:ext>
            </a:extLst>
          </p:cNvPr>
          <p:cNvSpPr txBox="1"/>
          <p:nvPr/>
        </p:nvSpPr>
        <p:spPr>
          <a:xfrm>
            <a:off x="7511626" y="2046477"/>
            <a:ext cx="3051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98FDF9-E8EB-43AD-9426-479445E4AB5A}"/>
              </a:ext>
            </a:extLst>
          </p:cNvPr>
          <p:cNvSpPr txBox="1"/>
          <p:nvPr/>
        </p:nvSpPr>
        <p:spPr>
          <a:xfrm>
            <a:off x="7648213" y="4231768"/>
            <a:ext cx="3051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C369A5-370B-4D91-B82C-3301E3DA6D0A}"/>
              </a:ext>
            </a:extLst>
          </p:cNvPr>
          <p:cNvSpPr txBox="1"/>
          <p:nvPr/>
        </p:nvSpPr>
        <p:spPr>
          <a:xfrm>
            <a:off x="6918168" y="4939491"/>
            <a:ext cx="3051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003C06-A3AA-4785-A9D3-4CE602A4C02A}"/>
              </a:ext>
            </a:extLst>
          </p:cNvPr>
          <p:cNvSpPr txBox="1"/>
          <p:nvPr/>
        </p:nvSpPr>
        <p:spPr>
          <a:xfrm>
            <a:off x="4902110" y="4956847"/>
            <a:ext cx="3051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B6160B4-54FF-4A23-A532-6B08301C8FE3}"/>
              </a:ext>
            </a:extLst>
          </p:cNvPr>
          <p:cNvSpPr txBox="1"/>
          <p:nvPr/>
        </p:nvSpPr>
        <p:spPr>
          <a:xfrm>
            <a:off x="4235217" y="4246962"/>
            <a:ext cx="3051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D094EB-D122-4B1C-9F11-754705539225}"/>
              </a:ext>
            </a:extLst>
          </p:cNvPr>
          <p:cNvSpPr txBox="1"/>
          <p:nvPr/>
        </p:nvSpPr>
        <p:spPr>
          <a:xfrm>
            <a:off x="4028624" y="2215860"/>
            <a:ext cx="56287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CB0299-8EF0-40B5-8EBC-61760B0747B9}"/>
              </a:ext>
            </a:extLst>
          </p:cNvPr>
          <p:cNvSpPr txBox="1"/>
          <p:nvPr/>
        </p:nvSpPr>
        <p:spPr>
          <a:xfrm>
            <a:off x="4645994" y="1523256"/>
            <a:ext cx="56697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1593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7F98612-52DB-41AB-B2C0-25BE65DDA1E9}"/>
              </a:ext>
            </a:extLst>
          </p:cNvPr>
          <p:cNvGrpSpPr/>
          <p:nvPr/>
        </p:nvGrpSpPr>
        <p:grpSpPr>
          <a:xfrm>
            <a:off x="4310062" y="672386"/>
            <a:ext cx="3571876" cy="3571874"/>
            <a:chOff x="108067" y="257177"/>
            <a:chExt cx="3571876" cy="3571874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A84F466-B069-403C-8D3F-73F1A74D9647}"/>
                </a:ext>
              </a:extLst>
            </p:cNvPr>
            <p:cNvSpPr/>
            <p:nvPr/>
          </p:nvSpPr>
          <p:spPr>
            <a:xfrm>
              <a:off x="1843999" y="257177"/>
              <a:ext cx="100013" cy="112063"/>
            </a:xfrm>
            <a:custGeom>
              <a:avLst/>
              <a:gdLst>
                <a:gd name="connsiteX0" fmla="*/ 0 w 100013"/>
                <a:gd name="connsiteY0" fmla="*/ 0 h 112063"/>
                <a:gd name="connsiteX1" fmla="*/ 100013 w 100013"/>
                <a:gd name="connsiteY1" fmla="*/ 0 h 112063"/>
                <a:gd name="connsiteX2" fmla="*/ 100013 w 100013"/>
                <a:gd name="connsiteY2" fmla="*/ 112063 h 112063"/>
                <a:gd name="connsiteX3" fmla="*/ 50007 w 100013"/>
                <a:gd name="connsiteY3" fmla="*/ 109538 h 112063"/>
                <a:gd name="connsiteX4" fmla="*/ 0 w 100013"/>
                <a:gd name="connsiteY4" fmla="*/ 112063 h 112063"/>
                <a:gd name="connsiteX5" fmla="*/ 0 w 100013"/>
                <a:gd name="connsiteY5" fmla="*/ 0 h 11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13" h="112063">
                  <a:moveTo>
                    <a:pt x="0" y="0"/>
                  </a:moveTo>
                  <a:lnTo>
                    <a:pt x="100013" y="0"/>
                  </a:lnTo>
                  <a:lnTo>
                    <a:pt x="100013" y="112063"/>
                  </a:lnTo>
                  <a:lnTo>
                    <a:pt x="50007" y="109538"/>
                  </a:lnTo>
                  <a:lnTo>
                    <a:pt x="0" y="1120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73E436A-0951-4E7E-B826-64F61EA9CD92}"/>
                </a:ext>
              </a:extLst>
            </p:cNvPr>
            <p:cNvSpPr/>
            <p:nvPr/>
          </p:nvSpPr>
          <p:spPr>
            <a:xfrm>
              <a:off x="957729" y="471444"/>
              <a:ext cx="141712" cy="146953"/>
            </a:xfrm>
            <a:custGeom>
              <a:avLst/>
              <a:gdLst>
                <a:gd name="connsiteX0" fmla="*/ 86614 w 141712"/>
                <a:gd name="connsiteY0" fmla="*/ 0 h 146953"/>
                <a:gd name="connsiteX1" fmla="*/ 141712 w 141712"/>
                <a:gd name="connsiteY1" fmla="*/ 95432 h 146953"/>
                <a:gd name="connsiteX2" fmla="*/ 137205 w 141712"/>
                <a:gd name="connsiteY2" fmla="*/ 97603 h 146953"/>
                <a:gd name="connsiteX3" fmla="*/ 55972 w 141712"/>
                <a:gd name="connsiteY3" fmla="*/ 146953 h 146953"/>
                <a:gd name="connsiteX4" fmla="*/ 0 w 141712"/>
                <a:gd name="connsiteY4" fmla="*/ 50007 h 146953"/>
                <a:gd name="connsiteX5" fmla="*/ 86614 w 141712"/>
                <a:gd name="connsiteY5" fmla="*/ 0 h 14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712" h="146953">
                  <a:moveTo>
                    <a:pt x="86614" y="0"/>
                  </a:moveTo>
                  <a:lnTo>
                    <a:pt x="141712" y="95432"/>
                  </a:lnTo>
                  <a:lnTo>
                    <a:pt x="137205" y="97603"/>
                  </a:lnTo>
                  <a:lnTo>
                    <a:pt x="55972" y="146953"/>
                  </a:lnTo>
                  <a:lnTo>
                    <a:pt x="0" y="50007"/>
                  </a:lnTo>
                  <a:lnTo>
                    <a:pt x="86614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77F24EB-EA84-4199-9FCA-C2FEE4D1EE7D}"/>
                </a:ext>
              </a:extLst>
            </p:cNvPr>
            <p:cNvSpPr/>
            <p:nvPr/>
          </p:nvSpPr>
          <p:spPr>
            <a:xfrm>
              <a:off x="2688570" y="471444"/>
              <a:ext cx="141710" cy="146953"/>
            </a:xfrm>
            <a:custGeom>
              <a:avLst/>
              <a:gdLst>
                <a:gd name="connsiteX0" fmla="*/ 55097 w 141710"/>
                <a:gd name="connsiteY0" fmla="*/ 0 h 146953"/>
                <a:gd name="connsiteX1" fmla="*/ 141710 w 141710"/>
                <a:gd name="connsiteY1" fmla="*/ 50007 h 146953"/>
                <a:gd name="connsiteX2" fmla="*/ 85738 w 141710"/>
                <a:gd name="connsiteY2" fmla="*/ 146953 h 146953"/>
                <a:gd name="connsiteX3" fmla="*/ 4506 w 141710"/>
                <a:gd name="connsiteY3" fmla="*/ 97603 h 146953"/>
                <a:gd name="connsiteX4" fmla="*/ 0 w 141710"/>
                <a:gd name="connsiteY4" fmla="*/ 95432 h 146953"/>
                <a:gd name="connsiteX5" fmla="*/ 55097 w 141710"/>
                <a:gd name="connsiteY5" fmla="*/ 0 h 14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710" h="146953">
                  <a:moveTo>
                    <a:pt x="55097" y="0"/>
                  </a:moveTo>
                  <a:lnTo>
                    <a:pt x="141710" y="50007"/>
                  </a:lnTo>
                  <a:lnTo>
                    <a:pt x="85738" y="146953"/>
                  </a:lnTo>
                  <a:lnTo>
                    <a:pt x="4506" y="97603"/>
                  </a:lnTo>
                  <a:lnTo>
                    <a:pt x="0" y="95432"/>
                  </a:lnTo>
                  <a:lnTo>
                    <a:pt x="55097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DA5AF04-7A0D-43EC-BB1A-7CE1DB6AC7DC}"/>
                </a:ext>
              </a:extLst>
            </p:cNvPr>
            <p:cNvSpPr/>
            <p:nvPr/>
          </p:nvSpPr>
          <p:spPr>
            <a:xfrm>
              <a:off x="322334" y="1106838"/>
              <a:ext cx="146954" cy="141712"/>
            </a:xfrm>
            <a:custGeom>
              <a:avLst/>
              <a:gdLst>
                <a:gd name="connsiteX0" fmla="*/ 50007 w 146954"/>
                <a:gd name="connsiteY0" fmla="*/ 0 h 141712"/>
                <a:gd name="connsiteX1" fmla="*/ 146954 w 146954"/>
                <a:gd name="connsiteY1" fmla="*/ 55972 h 141712"/>
                <a:gd name="connsiteX2" fmla="*/ 97604 w 146954"/>
                <a:gd name="connsiteY2" fmla="*/ 137204 h 141712"/>
                <a:gd name="connsiteX3" fmla="*/ 95433 w 146954"/>
                <a:gd name="connsiteY3" fmla="*/ 141712 h 141712"/>
                <a:gd name="connsiteX4" fmla="*/ 0 w 146954"/>
                <a:gd name="connsiteY4" fmla="*/ 86614 h 141712"/>
                <a:gd name="connsiteX5" fmla="*/ 50007 w 146954"/>
                <a:gd name="connsiteY5" fmla="*/ 0 h 14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954" h="141712">
                  <a:moveTo>
                    <a:pt x="50007" y="0"/>
                  </a:moveTo>
                  <a:lnTo>
                    <a:pt x="146954" y="55972"/>
                  </a:lnTo>
                  <a:lnTo>
                    <a:pt x="97604" y="137204"/>
                  </a:lnTo>
                  <a:lnTo>
                    <a:pt x="95433" y="141712"/>
                  </a:lnTo>
                  <a:lnTo>
                    <a:pt x="0" y="86614"/>
                  </a:lnTo>
                  <a:lnTo>
                    <a:pt x="50007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B7B5F02-6DA3-4221-A3AB-FB4CD569FEED}"/>
                </a:ext>
              </a:extLst>
            </p:cNvPr>
            <p:cNvSpPr/>
            <p:nvPr/>
          </p:nvSpPr>
          <p:spPr>
            <a:xfrm>
              <a:off x="3318723" y="1106838"/>
              <a:ext cx="146953" cy="141712"/>
            </a:xfrm>
            <a:custGeom>
              <a:avLst/>
              <a:gdLst>
                <a:gd name="connsiteX0" fmla="*/ 96947 w 146953"/>
                <a:gd name="connsiteY0" fmla="*/ 0 h 141712"/>
                <a:gd name="connsiteX1" fmla="*/ 146953 w 146953"/>
                <a:gd name="connsiteY1" fmla="*/ 86614 h 141712"/>
                <a:gd name="connsiteX2" fmla="*/ 51522 w 146953"/>
                <a:gd name="connsiteY2" fmla="*/ 141712 h 141712"/>
                <a:gd name="connsiteX3" fmla="*/ 49350 w 146953"/>
                <a:gd name="connsiteY3" fmla="*/ 137204 h 141712"/>
                <a:gd name="connsiteX4" fmla="*/ 0 w 146953"/>
                <a:gd name="connsiteY4" fmla="*/ 55972 h 141712"/>
                <a:gd name="connsiteX5" fmla="*/ 96947 w 146953"/>
                <a:gd name="connsiteY5" fmla="*/ 0 h 14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953" h="141712">
                  <a:moveTo>
                    <a:pt x="96947" y="0"/>
                  </a:moveTo>
                  <a:lnTo>
                    <a:pt x="146953" y="86614"/>
                  </a:lnTo>
                  <a:lnTo>
                    <a:pt x="51522" y="141712"/>
                  </a:lnTo>
                  <a:lnTo>
                    <a:pt x="49350" y="137204"/>
                  </a:lnTo>
                  <a:lnTo>
                    <a:pt x="0" y="55972"/>
                  </a:lnTo>
                  <a:lnTo>
                    <a:pt x="96947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D24F138-9896-4C09-8F2B-25F9694DDFB7}"/>
                </a:ext>
              </a:extLst>
            </p:cNvPr>
            <p:cNvSpPr/>
            <p:nvPr/>
          </p:nvSpPr>
          <p:spPr>
            <a:xfrm>
              <a:off x="108067" y="1993108"/>
              <a:ext cx="112064" cy="100013"/>
            </a:xfrm>
            <a:custGeom>
              <a:avLst/>
              <a:gdLst>
                <a:gd name="connsiteX0" fmla="*/ 0 w 112064"/>
                <a:gd name="connsiteY0" fmla="*/ 0 h 100013"/>
                <a:gd name="connsiteX1" fmla="*/ 112064 w 112064"/>
                <a:gd name="connsiteY1" fmla="*/ 0 h 100013"/>
                <a:gd name="connsiteX2" fmla="*/ 109539 w 112064"/>
                <a:gd name="connsiteY2" fmla="*/ 50007 h 100013"/>
                <a:gd name="connsiteX3" fmla="*/ 112064 w 112064"/>
                <a:gd name="connsiteY3" fmla="*/ 100013 h 100013"/>
                <a:gd name="connsiteX4" fmla="*/ 0 w 112064"/>
                <a:gd name="connsiteY4" fmla="*/ 100013 h 100013"/>
                <a:gd name="connsiteX5" fmla="*/ 0 w 112064"/>
                <a:gd name="connsiteY5" fmla="*/ 0 h 10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064" h="100013">
                  <a:moveTo>
                    <a:pt x="0" y="0"/>
                  </a:moveTo>
                  <a:lnTo>
                    <a:pt x="112064" y="0"/>
                  </a:lnTo>
                  <a:lnTo>
                    <a:pt x="109539" y="50007"/>
                  </a:lnTo>
                  <a:lnTo>
                    <a:pt x="112064" y="100013"/>
                  </a:lnTo>
                  <a:lnTo>
                    <a:pt x="0" y="1000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4B50A98-81D3-4D7F-B5C4-60B052FECD47}"/>
                </a:ext>
              </a:extLst>
            </p:cNvPr>
            <p:cNvSpPr/>
            <p:nvPr/>
          </p:nvSpPr>
          <p:spPr>
            <a:xfrm>
              <a:off x="3567880" y="1993108"/>
              <a:ext cx="112063" cy="100013"/>
            </a:xfrm>
            <a:custGeom>
              <a:avLst/>
              <a:gdLst>
                <a:gd name="connsiteX0" fmla="*/ 0 w 112063"/>
                <a:gd name="connsiteY0" fmla="*/ 0 h 100013"/>
                <a:gd name="connsiteX1" fmla="*/ 112063 w 112063"/>
                <a:gd name="connsiteY1" fmla="*/ 0 h 100013"/>
                <a:gd name="connsiteX2" fmla="*/ 112063 w 112063"/>
                <a:gd name="connsiteY2" fmla="*/ 100013 h 100013"/>
                <a:gd name="connsiteX3" fmla="*/ 0 w 112063"/>
                <a:gd name="connsiteY3" fmla="*/ 100013 h 100013"/>
                <a:gd name="connsiteX4" fmla="*/ 2525 w 112063"/>
                <a:gd name="connsiteY4" fmla="*/ 50007 h 100013"/>
                <a:gd name="connsiteX5" fmla="*/ 0 w 112063"/>
                <a:gd name="connsiteY5" fmla="*/ 0 h 10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063" h="100013">
                  <a:moveTo>
                    <a:pt x="0" y="0"/>
                  </a:moveTo>
                  <a:lnTo>
                    <a:pt x="112063" y="0"/>
                  </a:lnTo>
                  <a:lnTo>
                    <a:pt x="112063" y="100013"/>
                  </a:lnTo>
                  <a:lnTo>
                    <a:pt x="0" y="100013"/>
                  </a:lnTo>
                  <a:lnTo>
                    <a:pt x="2525" y="50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1D503D6-213D-499E-BEC4-FA06F1FAC204}"/>
                </a:ext>
              </a:extLst>
            </p:cNvPr>
            <p:cNvSpPr/>
            <p:nvPr/>
          </p:nvSpPr>
          <p:spPr>
            <a:xfrm>
              <a:off x="322334" y="2837679"/>
              <a:ext cx="146954" cy="141711"/>
            </a:xfrm>
            <a:custGeom>
              <a:avLst/>
              <a:gdLst>
                <a:gd name="connsiteX0" fmla="*/ 95433 w 146954"/>
                <a:gd name="connsiteY0" fmla="*/ 0 h 141711"/>
                <a:gd name="connsiteX1" fmla="*/ 97604 w 146954"/>
                <a:gd name="connsiteY1" fmla="*/ 4508 h 141711"/>
                <a:gd name="connsiteX2" fmla="*/ 146954 w 146954"/>
                <a:gd name="connsiteY2" fmla="*/ 85739 h 141711"/>
                <a:gd name="connsiteX3" fmla="*/ 50007 w 146954"/>
                <a:gd name="connsiteY3" fmla="*/ 141711 h 141711"/>
                <a:gd name="connsiteX4" fmla="*/ 0 w 146954"/>
                <a:gd name="connsiteY4" fmla="*/ 55098 h 141711"/>
                <a:gd name="connsiteX5" fmla="*/ 95433 w 146954"/>
                <a:gd name="connsiteY5" fmla="*/ 0 h 1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954" h="141711">
                  <a:moveTo>
                    <a:pt x="95433" y="0"/>
                  </a:moveTo>
                  <a:lnTo>
                    <a:pt x="97604" y="4508"/>
                  </a:lnTo>
                  <a:lnTo>
                    <a:pt x="146954" y="85739"/>
                  </a:lnTo>
                  <a:lnTo>
                    <a:pt x="50007" y="141711"/>
                  </a:lnTo>
                  <a:lnTo>
                    <a:pt x="0" y="55098"/>
                  </a:lnTo>
                  <a:lnTo>
                    <a:pt x="95433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A44252D-1578-4F56-9592-A2185B9103AA}"/>
                </a:ext>
              </a:extLst>
            </p:cNvPr>
            <p:cNvSpPr/>
            <p:nvPr/>
          </p:nvSpPr>
          <p:spPr>
            <a:xfrm>
              <a:off x="3318723" y="2837679"/>
              <a:ext cx="146952" cy="141710"/>
            </a:xfrm>
            <a:custGeom>
              <a:avLst/>
              <a:gdLst>
                <a:gd name="connsiteX0" fmla="*/ 51521 w 146952"/>
                <a:gd name="connsiteY0" fmla="*/ 0 h 141710"/>
                <a:gd name="connsiteX1" fmla="*/ 146952 w 146952"/>
                <a:gd name="connsiteY1" fmla="*/ 55097 h 141710"/>
                <a:gd name="connsiteX2" fmla="*/ 96946 w 146952"/>
                <a:gd name="connsiteY2" fmla="*/ 141710 h 141710"/>
                <a:gd name="connsiteX3" fmla="*/ 0 w 146952"/>
                <a:gd name="connsiteY3" fmla="*/ 85738 h 141710"/>
                <a:gd name="connsiteX4" fmla="*/ 49349 w 146952"/>
                <a:gd name="connsiteY4" fmla="*/ 4507 h 141710"/>
                <a:gd name="connsiteX5" fmla="*/ 51521 w 146952"/>
                <a:gd name="connsiteY5" fmla="*/ 0 h 14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952" h="141710">
                  <a:moveTo>
                    <a:pt x="51521" y="0"/>
                  </a:moveTo>
                  <a:lnTo>
                    <a:pt x="146952" y="55097"/>
                  </a:lnTo>
                  <a:lnTo>
                    <a:pt x="96946" y="141710"/>
                  </a:lnTo>
                  <a:lnTo>
                    <a:pt x="0" y="85738"/>
                  </a:lnTo>
                  <a:lnTo>
                    <a:pt x="49349" y="4507"/>
                  </a:lnTo>
                  <a:lnTo>
                    <a:pt x="51521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F312CE0-99C9-4782-AEF1-2E9EAAA8D666}"/>
                </a:ext>
              </a:extLst>
            </p:cNvPr>
            <p:cNvSpPr/>
            <p:nvPr/>
          </p:nvSpPr>
          <p:spPr>
            <a:xfrm>
              <a:off x="957730" y="3467832"/>
              <a:ext cx="141711" cy="146952"/>
            </a:xfrm>
            <a:custGeom>
              <a:avLst/>
              <a:gdLst>
                <a:gd name="connsiteX0" fmla="*/ 55972 w 141711"/>
                <a:gd name="connsiteY0" fmla="*/ 0 h 146952"/>
                <a:gd name="connsiteX1" fmla="*/ 137205 w 141711"/>
                <a:gd name="connsiteY1" fmla="*/ 49350 h 146952"/>
                <a:gd name="connsiteX2" fmla="*/ 141711 w 141711"/>
                <a:gd name="connsiteY2" fmla="*/ 51521 h 146952"/>
                <a:gd name="connsiteX3" fmla="*/ 86614 w 141711"/>
                <a:gd name="connsiteY3" fmla="*/ 146952 h 146952"/>
                <a:gd name="connsiteX4" fmla="*/ 0 w 141711"/>
                <a:gd name="connsiteY4" fmla="*/ 96946 h 146952"/>
                <a:gd name="connsiteX5" fmla="*/ 55972 w 141711"/>
                <a:gd name="connsiteY5" fmla="*/ 0 h 14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711" h="146952">
                  <a:moveTo>
                    <a:pt x="55972" y="0"/>
                  </a:moveTo>
                  <a:lnTo>
                    <a:pt x="137205" y="49350"/>
                  </a:lnTo>
                  <a:lnTo>
                    <a:pt x="141711" y="51521"/>
                  </a:lnTo>
                  <a:lnTo>
                    <a:pt x="86614" y="146952"/>
                  </a:lnTo>
                  <a:lnTo>
                    <a:pt x="0" y="96946"/>
                  </a:lnTo>
                  <a:lnTo>
                    <a:pt x="55972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9117F9D-498C-4A86-8F07-A5896DA657FA}"/>
                </a:ext>
              </a:extLst>
            </p:cNvPr>
            <p:cNvSpPr/>
            <p:nvPr/>
          </p:nvSpPr>
          <p:spPr>
            <a:xfrm>
              <a:off x="2688570" y="3467832"/>
              <a:ext cx="141710" cy="146952"/>
            </a:xfrm>
            <a:custGeom>
              <a:avLst/>
              <a:gdLst>
                <a:gd name="connsiteX0" fmla="*/ 85738 w 141710"/>
                <a:gd name="connsiteY0" fmla="*/ 0 h 146952"/>
                <a:gd name="connsiteX1" fmla="*/ 141710 w 141710"/>
                <a:gd name="connsiteY1" fmla="*/ 96946 h 146952"/>
                <a:gd name="connsiteX2" fmla="*/ 55097 w 141710"/>
                <a:gd name="connsiteY2" fmla="*/ 146952 h 146952"/>
                <a:gd name="connsiteX3" fmla="*/ 0 w 141710"/>
                <a:gd name="connsiteY3" fmla="*/ 51521 h 146952"/>
                <a:gd name="connsiteX4" fmla="*/ 4506 w 141710"/>
                <a:gd name="connsiteY4" fmla="*/ 49350 h 146952"/>
                <a:gd name="connsiteX5" fmla="*/ 85738 w 141710"/>
                <a:gd name="connsiteY5" fmla="*/ 0 h 14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710" h="146952">
                  <a:moveTo>
                    <a:pt x="85738" y="0"/>
                  </a:moveTo>
                  <a:lnTo>
                    <a:pt x="141710" y="96946"/>
                  </a:lnTo>
                  <a:lnTo>
                    <a:pt x="55097" y="146952"/>
                  </a:lnTo>
                  <a:lnTo>
                    <a:pt x="0" y="51521"/>
                  </a:lnTo>
                  <a:lnTo>
                    <a:pt x="4506" y="49350"/>
                  </a:lnTo>
                  <a:lnTo>
                    <a:pt x="85738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16DF4AC-0DF6-4C8E-AF1E-4C90C8C0489E}"/>
                </a:ext>
              </a:extLst>
            </p:cNvPr>
            <p:cNvSpPr/>
            <p:nvPr/>
          </p:nvSpPr>
          <p:spPr>
            <a:xfrm>
              <a:off x="1843999" y="3716989"/>
              <a:ext cx="100013" cy="112062"/>
            </a:xfrm>
            <a:custGeom>
              <a:avLst/>
              <a:gdLst>
                <a:gd name="connsiteX0" fmla="*/ 0 w 100013"/>
                <a:gd name="connsiteY0" fmla="*/ 0 h 112062"/>
                <a:gd name="connsiteX1" fmla="*/ 50007 w 100013"/>
                <a:gd name="connsiteY1" fmla="*/ 2525 h 112062"/>
                <a:gd name="connsiteX2" fmla="*/ 100013 w 100013"/>
                <a:gd name="connsiteY2" fmla="*/ 0 h 112062"/>
                <a:gd name="connsiteX3" fmla="*/ 100013 w 100013"/>
                <a:gd name="connsiteY3" fmla="*/ 112062 h 112062"/>
                <a:gd name="connsiteX4" fmla="*/ 0 w 100013"/>
                <a:gd name="connsiteY4" fmla="*/ 112062 h 112062"/>
                <a:gd name="connsiteX5" fmla="*/ 0 w 100013"/>
                <a:gd name="connsiteY5" fmla="*/ 0 h 11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13" h="112062">
                  <a:moveTo>
                    <a:pt x="0" y="0"/>
                  </a:moveTo>
                  <a:lnTo>
                    <a:pt x="50007" y="2525"/>
                  </a:lnTo>
                  <a:lnTo>
                    <a:pt x="100013" y="0"/>
                  </a:lnTo>
                  <a:lnTo>
                    <a:pt x="100013" y="112062"/>
                  </a:lnTo>
                  <a:lnTo>
                    <a:pt x="0" y="1120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6B91E68-92DA-492F-A574-500DF99A8FC7}"/>
              </a:ext>
            </a:extLst>
          </p:cNvPr>
          <p:cNvSpPr txBox="1"/>
          <p:nvPr/>
        </p:nvSpPr>
        <p:spPr>
          <a:xfrm>
            <a:off x="5813620" y="212598"/>
            <a:ext cx="56697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12DE89-E4D9-4A43-A323-56F3F4B90C61}"/>
              </a:ext>
            </a:extLst>
          </p:cNvPr>
          <p:cNvSpPr txBox="1"/>
          <p:nvPr/>
        </p:nvSpPr>
        <p:spPr>
          <a:xfrm>
            <a:off x="7825906" y="2196901"/>
            <a:ext cx="3056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3F9997-F34E-43AE-A6E5-2215F38A8F92}"/>
              </a:ext>
            </a:extLst>
          </p:cNvPr>
          <p:cNvSpPr txBox="1"/>
          <p:nvPr/>
        </p:nvSpPr>
        <p:spPr>
          <a:xfrm>
            <a:off x="5907285" y="4165779"/>
            <a:ext cx="3774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22EE1C-C4E8-43A4-93CC-85F9415B1B6E}"/>
              </a:ext>
            </a:extLst>
          </p:cNvPr>
          <p:cNvSpPr txBox="1"/>
          <p:nvPr/>
        </p:nvSpPr>
        <p:spPr>
          <a:xfrm>
            <a:off x="3976298" y="2196901"/>
            <a:ext cx="3051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9</a:t>
            </a:r>
          </a:p>
        </p:txBody>
      </p:sp>
      <p:grpSp>
        <p:nvGrpSpPr>
          <p:cNvPr id="22" name="Kim Phút">
            <a:extLst>
              <a:ext uri="{FF2B5EF4-FFF2-40B4-BE49-F238E27FC236}">
                <a16:creationId xmlns:a16="http://schemas.microsoft.com/office/drawing/2014/main" id="{F9B07252-3389-4C7F-9000-10FF54C25C65}"/>
              </a:ext>
            </a:extLst>
          </p:cNvPr>
          <p:cNvGrpSpPr/>
          <p:nvPr/>
        </p:nvGrpSpPr>
        <p:grpSpPr>
          <a:xfrm>
            <a:off x="6004560" y="1246111"/>
            <a:ext cx="182880" cy="2424424"/>
            <a:chOff x="1994563" y="2216788"/>
            <a:chExt cx="182880" cy="2424424"/>
          </a:xfrm>
        </p:grpSpPr>
        <p:sp>
          <p:nvSpPr>
            <p:cNvPr id="23" name="Up Arrow 22">
              <a:extLst>
                <a:ext uri="{FF2B5EF4-FFF2-40B4-BE49-F238E27FC236}">
                  <a16:creationId xmlns:a16="http://schemas.microsoft.com/office/drawing/2014/main" id="{CC7A3AC2-D20A-416F-AE16-080DF40255D8}"/>
                </a:ext>
              </a:extLst>
            </p:cNvPr>
            <p:cNvSpPr/>
            <p:nvPr/>
          </p:nvSpPr>
          <p:spPr>
            <a:xfrm>
              <a:off x="1994563" y="2216788"/>
              <a:ext cx="182880" cy="1212212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Up Arrow 23">
              <a:extLst>
                <a:ext uri="{FF2B5EF4-FFF2-40B4-BE49-F238E27FC236}">
                  <a16:creationId xmlns:a16="http://schemas.microsoft.com/office/drawing/2014/main" id="{15151622-B6D8-4107-AEC8-A2DCBC37672D}"/>
                </a:ext>
              </a:extLst>
            </p:cNvPr>
            <p:cNvSpPr/>
            <p:nvPr/>
          </p:nvSpPr>
          <p:spPr>
            <a:xfrm flipV="1">
              <a:off x="1994563" y="3429000"/>
              <a:ext cx="182880" cy="1212212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Kim Giờ">
            <a:extLst>
              <a:ext uri="{FF2B5EF4-FFF2-40B4-BE49-F238E27FC236}">
                <a16:creationId xmlns:a16="http://schemas.microsoft.com/office/drawing/2014/main" id="{1AAAA19B-BC7E-44B0-982B-2A2DEC2F2C68}"/>
              </a:ext>
            </a:extLst>
          </p:cNvPr>
          <p:cNvGrpSpPr/>
          <p:nvPr/>
        </p:nvGrpSpPr>
        <p:grpSpPr>
          <a:xfrm>
            <a:off x="6004560" y="1543923"/>
            <a:ext cx="182880" cy="1828800"/>
            <a:chOff x="1350041" y="2514600"/>
            <a:chExt cx="182880" cy="1828800"/>
          </a:xfrm>
        </p:grpSpPr>
        <p:sp>
          <p:nvSpPr>
            <p:cNvPr id="26" name="Up Arrow 25">
              <a:extLst>
                <a:ext uri="{FF2B5EF4-FFF2-40B4-BE49-F238E27FC236}">
                  <a16:creationId xmlns:a16="http://schemas.microsoft.com/office/drawing/2014/main" id="{C38B782B-76DE-4C00-94F5-48736D7C1D01}"/>
                </a:ext>
              </a:extLst>
            </p:cNvPr>
            <p:cNvSpPr/>
            <p:nvPr/>
          </p:nvSpPr>
          <p:spPr>
            <a:xfrm>
              <a:off x="1350041" y="2514600"/>
              <a:ext cx="182880" cy="914400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Up Arrow 26">
              <a:extLst>
                <a:ext uri="{FF2B5EF4-FFF2-40B4-BE49-F238E27FC236}">
                  <a16:creationId xmlns:a16="http://schemas.microsoft.com/office/drawing/2014/main" id="{F61EED0F-BE89-4334-8458-4BE55B236C19}"/>
                </a:ext>
              </a:extLst>
            </p:cNvPr>
            <p:cNvSpPr/>
            <p:nvPr/>
          </p:nvSpPr>
          <p:spPr>
            <a:xfrm flipV="1">
              <a:off x="1350041" y="3429000"/>
              <a:ext cx="182880" cy="914400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85C67A97-5D3C-4575-8CD8-A8CDA009947D}"/>
              </a:ext>
            </a:extLst>
          </p:cNvPr>
          <p:cNvSpPr/>
          <p:nvPr/>
        </p:nvSpPr>
        <p:spPr>
          <a:xfrm>
            <a:off x="5997193" y="2359516"/>
            <a:ext cx="197614" cy="197614"/>
          </a:xfrm>
          <a:prstGeom prst="flowChartConnector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3B033F-A424-4495-BAD0-9E7DC0285B73}"/>
              </a:ext>
            </a:extLst>
          </p:cNvPr>
          <p:cNvSpPr txBox="1"/>
          <p:nvPr/>
        </p:nvSpPr>
        <p:spPr>
          <a:xfrm>
            <a:off x="5907285" y="5093720"/>
            <a:ext cx="4628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Muli"/>
              </a:rPr>
              <a:t>1 </a:t>
            </a:r>
            <a:r>
              <a:rPr lang="en-US" sz="4000" b="1" dirty="0" err="1">
                <a:latin typeface="Muli"/>
              </a:rPr>
              <a:t>giờ</a:t>
            </a:r>
            <a:r>
              <a:rPr lang="en-US" sz="4000" b="1" dirty="0">
                <a:latin typeface="Muli"/>
              </a:rPr>
              <a:t> = ………… </a:t>
            </a:r>
            <a:r>
              <a:rPr lang="en-US" sz="4000" b="1" dirty="0" err="1">
                <a:latin typeface="Muli"/>
              </a:rPr>
              <a:t>phút</a:t>
            </a:r>
            <a:endParaRPr lang="en-US" sz="4000" b="1" dirty="0">
              <a:latin typeface="Mul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CABAD7-0B31-4E0E-B84C-65E30C240FE5}"/>
              </a:ext>
            </a:extLst>
          </p:cNvPr>
          <p:cNvSpPr txBox="1"/>
          <p:nvPr/>
        </p:nvSpPr>
        <p:spPr>
          <a:xfrm>
            <a:off x="6832108" y="466807"/>
            <a:ext cx="3051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01138E-15CB-42A4-8DF9-7BCA10224D0A}"/>
              </a:ext>
            </a:extLst>
          </p:cNvPr>
          <p:cNvSpPr txBox="1"/>
          <p:nvPr/>
        </p:nvSpPr>
        <p:spPr>
          <a:xfrm>
            <a:off x="7511626" y="1033606"/>
            <a:ext cx="3051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3BF1ACC-2978-42BA-912A-16BF4BFEAF2F}"/>
              </a:ext>
            </a:extLst>
          </p:cNvPr>
          <p:cNvSpPr txBox="1"/>
          <p:nvPr/>
        </p:nvSpPr>
        <p:spPr>
          <a:xfrm>
            <a:off x="7648213" y="3218897"/>
            <a:ext cx="3051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3AF49D2-CE4C-4F7A-9C69-EF8189C4ADD2}"/>
              </a:ext>
            </a:extLst>
          </p:cNvPr>
          <p:cNvSpPr txBox="1"/>
          <p:nvPr/>
        </p:nvSpPr>
        <p:spPr>
          <a:xfrm>
            <a:off x="6918168" y="3926620"/>
            <a:ext cx="3051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26964E-2669-42A8-A818-769223DA4F75}"/>
              </a:ext>
            </a:extLst>
          </p:cNvPr>
          <p:cNvSpPr txBox="1"/>
          <p:nvPr/>
        </p:nvSpPr>
        <p:spPr>
          <a:xfrm>
            <a:off x="4902110" y="3943976"/>
            <a:ext cx="3051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B68A0F9-FB75-46D0-8591-ED972F6519F2}"/>
              </a:ext>
            </a:extLst>
          </p:cNvPr>
          <p:cNvSpPr txBox="1"/>
          <p:nvPr/>
        </p:nvSpPr>
        <p:spPr>
          <a:xfrm>
            <a:off x="4235217" y="3234091"/>
            <a:ext cx="3051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CD6294-85CD-4381-9667-600CEC78DCA7}"/>
              </a:ext>
            </a:extLst>
          </p:cNvPr>
          <p:cNvSpPr txBox="1"/>
          <p:nvPr/>
        </p:nvSpPr>
        <p:spPr>
          <a:xfrm>
            <a:off x="4028624" y="1202989"/>
            <a:ext cx="56287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C4B3CA-3067-4405-8563-66CBBF4404AB}"/>
              </a:ext>
            </a:extLst>
          </p:cNvPr>
          <p:cNvSpPr txBox="1"/>
          <p:nvPr/>
        </p:nvSpPr>
        <p:spPr>
          <a:xfrm>
            <a:off x="4645994" y="510385"/>
            <a:ext cx="56697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11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CF175F-100D-4EF3-8375-374272AD9F2A}"/>
              </a:ext>
            </a:extLst>
          </p:cNvPr>
          <p:cNvSpPr txBox="1"/>
          <p:nvPr/>
        </p:nvSpPr>
        <p:spPr>
          <a:xfrm>
            <a:off x="7851239" y="5006944"/>
            <a:ext cx="840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Muli"/>
              </a:rPr>
              <a:t>60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9B9ADF8-8C03-4A03-B531-04E002ED2CDE}"/>
              </a:ext>
            </a:extLst>
          </p:cNvPr>
          <p:cNvSpPr txBox="1"/>
          <p:nvPr/>
        </p:nvSpPr>
        <p:spPr>
          <a:xfrm>
            <a:off x="14006" y="113550"/>
            <a:ext cx="1786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Muli"/>
              </a:rPr>
              <a:t>a) </a:t>
            </a:r>
            <a:r>
              <a:rPr lang="en-US" sz="4000" b="1" dirty="0" err="1">
                <a:latin typeface="Muli"/>
              </a:rPr>
              <a:t>Giây</a:t>
            </a:r>
            <a:endParaRPr lang="en-US" sz="4000" b="1" dirty="0">
              <a:latin typeface="Mul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40931DF-C71C-4264-B0B6-B2E2CC8B00C0}"/>
              </a:ext>
            </a:extLst>
          </p:cNvPr>
          <p:cNvSpPr txBox="1"/>
          <p:nvPr/>
        </p:nvSpPr>
        <p:spPr>
          <a:xfrm>
            <a:off x="132088" y="4785943"/>
            <a:ext cx="50697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Muli"/>
              </a:rPr>
              <a:t>Xem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kim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phút</a:t>
            </a:r>
            <a:r>
              <a:rPr lang="en-US" sz="4000" b="1" dirty="0">
                <a:latin typeface="Muli"/>
              </a:rPr>
              <a:t> quay </a:t>
            </a:r>
            <a:r>
              <a:rPr lang="en-US" sz="4000" b="1" dirty="0" err="1">
                <a:latin typeface="Muli"/>
              </a:rPr>
              <a:t>một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vòng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và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cho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biết</a:t>
            </a:r>
            <a:endParaRPr lang="en-US" sz="4000" b="1" dirty="0">
              <a:latin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173149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6" dur="6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8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Kim Phút">
            <a:extLst>
              <a:ext uri="{FF2B5EF4-FFF2-40B4-BE49-F238E27FC236}">
                <a16:creationId xmlns:a16="http://schemas.microsoft.com/office/drawing/2014/main" id="{4DF483B5-4181-4E6A-91C1-8BAC689748E1}"/>
              </a:ext>
            </a:extLst>
          </p:cNvPr>
          <p:cNvGrpSpPr/>
          <p:nvPr/>
        </p:nvGrpSpPr>
        <p:grpSpPr>
          <a:xfrm>
            <a:off x="6004560" y="1288317"/>
            <a:ext cx="182880" cy="2424424"/>
            <a:chOff x="1994563" y="2216788"/>
            <a:chExt cx="182880" cy="2424424"/>
          </a:xfrm>
        </p:grpSpPr>
        <p:sp>
          <p:nvSpPr>
            <p:cNvPr id="24" name="Up Arrow 23">
              <a:extLst>
                <a:ext uri="{FF2B5EF4-FFF2-40B4-BE49-F238E27FC236}">
                  <a16:creationId xmlns:a16="http://schemas.microsoft.com/office/drawing/2014/main" id="{E684F4DD-F8B7-4723-B1CF-41E08AAFC497}"/>
                </a:ext>
              </a:extLst>
            </p:cNvPr>
            <p:cNvSpPr/>
            <p:nvPr/>
          </p:nvSpPr>
          <p:spPr>
            <a:xfrm flipV="1">
              <a:off x="1994563" y="3429000"/>
              <a:ext cx="182880" cy="1212212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Up Arrow 22">
              <a:extLst>
                <a:ext uri="{FF2B5EF4-FFF2-40B4-BE49-F238E27FC236}">
                  <a16:creationId xmlns:a16="http://schemas.microsoft.com/office/drawing/2014/main" id="{9FF9204C-3A44-4743-9C53-14E24AA257FF}"/>
                </a:ext>
              </a:extLst>
            </p:cNvPr>
            <p:cNvSpPr/>
            <p:nvPr/>
          </p:nvSpPr>
          <p:spPr>
            <a:xfrm>
              <a:off x="1994563" y="2216788"/>
              <a:ext cx="182880" cy="1212212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Kim Giây">
            <a:extLst>
              <a:ext uri="{FF2B5EF4-FFF2-40B4-BE49-F238E27FC236}">
                <a16:creationId xmlns:a16="http://schemas.microsoft.com/office/drawing/2014/main" id="{BE33FB44-B892-4C1D-AFAE-748DD9794CD6}"/>
              </a:ext>
            </a:extLst>
          </p:cNvPr>
          <p:cNvGrpSpPr/>
          <p:nvPr/>
        </p:nvGrpSpPr>
        <p:grpSpPr>
          <a:xfrm>
            <a:off x="5994220" y="948993"/>
            <a:ext cx="203560" cy="3103072"/>
            <a:chOff x="2563845" y="1877464"/>
            <a:chExt cx="203560" cy="3103072"/>
          </a:xfrm>
        </p:grpSpPr>
        <p:sp>
          <p:nvSpPr>
            <p:cNvPr id="3" name="Up Arrow 2">
              <a:extLst>
                <a:ext uri="{FF2B5EF4-FFF2-40B4-BE49-F238E27FC236}">
                  <a16:creationId xmlns:a16="http://schemas.microsoft.com/office/drawing/2014/main" id="{0C69D8DD-B7A1-4955-9E34-358EC588F6D6}"/>
                </a:ext>
              </a:extLst>
            </p:cNvPr>
            <p:cNvSpPr/>
            <p:nvPr/>
          </p:nvSpPr>
          <p:spPr>
            <a:xfrm>
              <a:off x="2563845" y="1877464"/>
              <a:ext cx="203560" cy="1551536"/>
            </a:xfrm>
            <a:prstGeom prst="up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Up Arrow 3">
              <a:extLst>
                <a:ext uri="{FF2B5EF4-FFF2-40B4-BE49-F238E27FC236}">
                  <a16:creationId xmlns:a16="http://schemas.microsoft.com/office/drawing/2014/main" id="{7B9F15C5-C919-4047-8D0F-D918E7A20442}"/>
                </a:ext>
              </a:extLst>
            </p:cNvPr>
            <p:cNvSpPr/>
            <p:nvPr/>
          </p:nvSpPr>
          <p:spPr>
            <a:xfrm flipV="1">
              <a:off x="2563845" y="3429000"/>
              <a:ext cx="203560" cy="1551536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BD519A3-8308-4E9C-AE9D-FA16325D8214}"/>
              </a:ext>
            </a:extLst>
          </p:cNvPr>
          <p:cNvGrpSpPr/>
          <p:nvPr/>
        </p:nvGrpSpPr>
        <p:grpSpPr>
          <a:xfrm>
            <a:off x="4310062" y="714592"/>
            <a:ext cx="3571876" cy="3571874"/>
            <a:chOff x="108067" y="257177"/>
            <a:chExt cx="3571876" cy="3571874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3F5D4CD-1617-40A4-A4CF-15D61B575FFA}"/>
                </a:ext>
              </a:extLst>
            </p:cNvPr>
            <p:cNvSpPr/>
            <p:nvPr/>
          </p:nvSpPr>
          <p:spPr>
            <a:xfrm>
              <a:off x="1843999" y="257177"/>
              <a:ext cx="100013" cy="112063"/>
            </a:xfrm>
            <a:custGeom>
              <a:avLst/>
              <a:gdLst>
                <a:gd name="connsiteX0" fmla="*/ 0 w 100013"/>
                <a:gd name="connsiteY0" fmla="*/ 0 h 112063"/>
                <a:gd name="connsiteX1" fmla="*/ 100013 w 100013"/>
                <a:gd name="connsiteY1" fmla="*/ 0 h 112063"/>
                <a:gd name="connsiteX2" fmla="*/ 100013 w 100013"/>
                <a:gd name="connsiteY2" fmla="*/ 112063 h 112063"/>
                <a:gd name="connsiteX3" fmla="*/ 50007 w 100013"/>
                <a:gd name="connsiteY3" fmla="*/ 109538 h 112063"/>
                <a:gd name="connsiteX4" fmla="*/ 0 w 100013"/>
                <a:gd name="connsiteY4" fmla="*/ 112063 h 112063"/>
                <a:gd name="connsiteX5" fmla="*/ 0 w 100013"/>
                <a:gd name="connsiteY5" fmla="*/ 0 h 11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13" h="112063">
                  <a:moveTo>
                    <a:pt x="0" y="0"/>
                  </a:moveTo>
                  <a:lnTo>
                    <a:pt x="100013" y="0"/>
                  </a:lnTo>
                  <a:lnTo>
                    <a:pt x="100013" y="112063"/>
                  </a:lnTo>
                  <a:lnTo>
                    <a:pt x="50007" y="109538"/>
                  </a:lnTo>
                  <a:lnTo>
                    <a:pt x="0" y="1120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408BE82-8315-4C9A-BFEA-095F32D3544E}"/>
                </a:ext>
              </a:extLst>
            </p:cNvPr>
            <p:cNvSpPr/>
            <p:nvPr/>
          </p:nvSpPr>
          <p:spPr>
            <a:xfrm>
              <a:off x="957729" y="471444"/>
              <a:ext cx="141712" cy="146953"/>
            </a:xfrm>
            <a:custGeom>
              <a:avLst/>
              <a:gdLst>
                <a:gd name="connsiteX0" fmla="*/ 86614 w 141712"/>
                <a:gd name="connsiteY0" fmla="*/ 0 h 146953"/>
                <a:gd name="connsiteX1" fmla="*/ 141712 w 141712"/>
                <a:gd name="connsiteY1" fmla="*/ 95432 h 146953"/>
                <a:gd name="connsiteX2" fmla="*/ 137205 w 141712"/>
                <a:gd name="connsiteY2" fmla="*/ 97603 h 146953"/>
                <a:gd name="connsiteX3" fmla="*/ 55972 w 141712"/>
                <a:gd name="connsiteY3" fmla="*/ 146953 h 146953"/>
                <a:gd name="connsiteX4" fmla="*/ 0 w 141712"/>
                <a:gd name="connsiteY4" fmla="*/ 50007 h 146953"/>
                <a:gd name="connsiteX5" fmla="*/ 86614 w 141712"/>
                <a:gd name="connsiteY5" fmla="*/ 0 h 14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712" h="146953">
                  <a:moveTo>
                    <a:pt x="86614" y="0"/>
                  </a:moveTo>
                  <a:lnTo>
                    <a:pt x="141712" y="95432"/>
                  </a:lnTo>
                  <a:lnTo>
                    <a:pt x="137205" y="97603"/>
                  </a:lnTo>
                  <a:lnTo>
                    <a:pt x="55972" y="146953"/>
                  </a:lnTo>
                  <a:lnTo>
                    <a:pt x="0" y="50007"/>
                  </a:lnTo>
                  <a:lnTo>
                    <a:pt x="86614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3DD84AA-BF09-4CC7-9EEE-2C711F279B1C}"/>
                </a:ext>
              </a:extLst>
            </p:cNvPr>
            <p:cNvSpPr/>
            <p:nvPr/>
          </p:nvSpPr>
          <p:spPr>
            <a:xfrm>
              <a:off x="2688570" y="471444"/>
              <a:ext cx="141710" cy="146953"/>
            </a:xfrm>
            <a:custGeom>
              <a:avLst/>
              <a:gdLst>
                <a:gd name="connsiteX0" fmla="*/ 55097 w 141710"/>
                <a:gd name="connsiteY0" fmla="*/ 0 h 146953"/>
                <a:gd name="connsiteX1" fmla="*/ 141710 w 141710"/>
                <a:gd name="connsiteY1" fmla="*/ 50007 h 146953"/>
                <a:gd name="connsiteX2" fmla="*/ 85738 w 141710"/>
                <a:gd name="connsiteY2" fmla="*/ 146953 h 146953"/>
                <a:gd name="connsiteX3" fmla="*/ 4506 w 141710"/>
                <a:gd name="connsiteY3" fmla="*/ 97603 h 146953"/>
                <a:gd name="connsiteX4" fmla="*/ 0 w 141710"/>
                <a:gd name="connsiteY4" fmla="*/ 95432 h 146953"/>
                <a:gd name="connsiteX5" fmla="*/ 55097 w 141710"/>
                <a:gd name="connsiteY5" fmla="*/ 0 h 14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710" h="146953">
                  <a:moveTo>
                    <a:pt x="55097" y="0"/>
                  </a:moveTo>
                  <a:lnTo>
                    <a:pt x="141710" y="50007"/>
                  </a:lnTo>
                  <a:lnTo>
                    <a:pt x="85738" y="146953"/>
                  </a:lnTo>
                  <a:lnTo>
                    <a:pt x="4506" y="97603"/>
                  </a:lnTo>
                  <a:lnTo>
                    <a:pt x="0" y="95432"/>
                  </a:lnTo>
                  <a:lnTo>
                    <a:pt x="55097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00F8C47-B3FF-455C-88CF-D7C8C6204783}"/>
                </a:ext>
              </a:extLst>
            </p:cNvPr>
            <p:cNvSpPr/>
            <p:nvPr/>
          </p:nvSpPr>
          <p:spPr>
            <a:xfrm>
              <a:off x="322334" y="1106838"/>
              <a:ext cx="146954" cy="141712"/>
            </a:xfrm>
            <a:custGeom>
              <a:avLst/>
              <a:gdLst>
                <a:gd name="connsiteX0" fmla="*/ 50007 w 146954"/>
                <a:gd name="connsiteY0" fmla="*/ 0 h 141712"/>
                <a:gd name="connsiteX1" fmla="*/ 146954 w 146954"/>
                <a:gd name="connsiteY1" fmla="*/ 55972 h 141712"/>
                <a:gd name="connsiteX2" fmla="*/ 97604 w 146954"/>
                <a:gd name="connsiteY2" fmla="*/ 137204 h 141712"/>
                <a:gd name="connsiteX3" fmla="*/ 95433 w 146954"/>
                <a:gd name="connsiteY3" fmla="*/ 141712 h 141712"/>
                <a:gd name="connsiteX4" fmla="*/ 0 w 146954"/>
                <a:gd name="connsiteY4" fmla="*/ 86614 h 141712"/>
                <a:gd name="connsiteX5" fmla="*/ 50007 w 146954"/>
                <a:gd name="connsiteY5" fmla="*/ 0 h 14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954" h="141712">
                  <a:moveTo>
                    <a:pt x="50007" y="0"/>
                  </a:moveTo>
                  <a:lnTo>
                    <a:pt x="146954" y="55972"/>
                  </a:lnTo>
                  <a:lnTo>
                    <a:pt x="97604" y="137204"/>
                  </a:lnTo>
                  <a:lnTo>
                    <a:pt x="95433" y="141712"/>
                  </a:lnTo>
                  <a:lnTo>
                    <a:pt x="0" y="86614"/>
                  </a:lnTo>
                  <a:lnTo>
                    <a:pt x="50007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2927A3C-3489-46AD-9954-013246EB8B8C}"/>
                </a:ext>
              </a:extLst>
            </p:cNvPr>
            <p:cNvSpPr/>
            <p:nvPr/>
          </p:nvSpPr>
          <p:spPr>
            <a:xfrm>
              <a:off x="3318723" y="1106838"/>
              <a:ext cx="146953" cy="141712"/>
            </a:xfrm>
            <a:custGeom>
              <a:avLst/>
              <a:gdLst>
                <a:gd name="connsiteX0" fmla="*/ 96947 w 146953"/>
                <a:gd name="connsiteY0" fmla="*/ 0 h 141712"/>
                <a:gd name="connsiteX1" fmla="*/ 146953 w 146953"/>
                <a:gd name="connsiteY1" fmla="*/ 86614 h 141712"/>
                <a:gd name="connsiteX2" fmla="*/ 51522 w 146953"/>
                <a:gd name="connsiteY2" fmla="*/ 141712 h 141712"/>
                <a:gd name="connsiteX3" fmla="*/ 49350 w 146953"/>
                <a:gd name="connsiteY3" fmla="*/ 137204 h 141712"/>
                <a:gd name="connsiteX4" fmla="*/ 0 w 146953"/>
                <a:gd name="connsiteY4" fmla="*/ 55972 h 141712"/>
                <a:gd name="connsiteX5" fmla="*/ 96947 w 146953"/>
                <a:gd name="connsiteY5" fmla="*/ 0 h 14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953" h="141712">
                  <a:moveTo>
                    <a:pt x="96947" y="0"/>
                  </a:moveTo>
                  <a:lnTo>
                    <a:pt x="146953" y="86614"/>
                  </a:lnTo>
                  <a:lnTo>
                    <a:pt x="51522" y="141712"/>
                  </a:lnTo>
                  <a:lnTo>
                    <a:pt x="49350" y="137204"/>
                  </a:lnTo>
                  <a:lnTo>
                    <a:pt x="0" y="55972"/>
                  </a:lnTo>
                  <a:lnTo>
                    <a:pt x="96947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28C1840-2424-4327-B718-04CC98059F32}"/>
                </a:ext>
              </a:extLst>
            </p:cNvPr>
            <p:cNvSpPr/>
            <p:nvPr/>
          </p:nvSpPr>
          <p:spPr>
            <a:xfrm>
              <a:off x="108067" y="1993108"/>
              <a:ext cx="112064" cy="100013"/>
            </a:xfrm>
            <a:custGeom>
              <a:avLst/>
              <a:gdLst>
                <a:gd name="connsiteX0" fmla="*/ 0 w 112064"/>
                <a:gd name="connsiteY0" fmla="*/ 0 h 100013"/>
                <a:gd name="connsiteX1" fmla="*/ 112064 w 112064"/>
                <a:gd name="connsiteY1" fmla="*/ 0 h 100013"/>
                <a:gd name="connsiteX2" fmla="*/ 109539 w 112064"/>
                <a:gd name="connsiteY2" fmla="*/ 50007 h 100013"/>
                <a:gd name="connsiteX3" fmla="*/ 112064 w 112064"/>
                <a:gd name="connsiteY3" fmla="*/ 100013 h 100013"/>
                <a:gd name="connsiteX4" fmla="*/ 0 w 112064"/>
                <a:gd name="connsiteY4" fmla="*/ 100013 h 100013"/>
                <a:gd name="connsiteX5" fmla="*/ 0 w 112064"/>
                <a:gd name="connsiteY5" fmla="*/ 0 h 10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064" h="100013">
                  <a:moveTo>
                    <a:pt x="0" y="0"/>
                  </a:moveTo>
                  <a:lnTo>
                    <a:pt x="112064" y="0"/>
                  </a:lnTo>
                  <a:lnTo>
                    <a:pt x="109539" y="50007"/>
                  </a:lnTo>
                  <a:lnTo>
                    <a:pt x="112064" y="100013"/>
                  </a:lnTo>
                  <a:lnTo>
                    <a:pt x="0" y="1000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F2BDB7D-3CD5-4264-B845-AF59881BD9CC}"/>
                </a:ext>
              </a:extLst>
            </p:cNvPr>
            <p:cNvSpPr/>
            <p:nvPr/>
          </p:nvSpPr>
          <p:spPr>
            <a:xfrm>
              <a:off x="3567880" y="1993108"/>
              <a:ext cx="112063" cy="100013"/>
            </a:xfrm>
            <a:custGeom>
              <a:avLst/>
              <a:gdLst>
                <a:gd name="connsiteX0" fmla="*/ 0 w 112063"/>
                <a:gd name="connsiteY0" fmla="*/ 0 h 100013"/>
                <a:gd name="connsiteX1" fmla="*/ 112063 w 112063"/>
                <a:gd name="connsiteY1" fmla="*/ 0 h 100013"/>
                <a:gd name="connsiteX2" fmla="*/ 112063 w 112063"/>
                <a:gd name="connsiteY2" fmla="*/ 100013 h 100013"/>
                <a:gd name="connsiteX3" fmla="*/ 0 w 112063"/>
                <a:gd name="connsiteY3" fmla="*/ 100013 h 100013"/>
                <a:gd name="connsiteX4" fmla="*/ 2525 w 112063"/>
                <a:gd name="connsiteY4" fmla="*/ 50007 h 100013"/>
                <a:gd name="connsiteX5" fmla="*/ 0 w 112063"/>
                <a:gd name="connsiteY5" fmla="*/ 0 h 10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063" h="100013">
                  <a:moveTo>
                    <a:pt x="0" y="0"/>
                  </a:moveTo>
                  <a:lnTo>
                    <a:pt x="112063" y="0"/>
                  </a:lnTo>
                  <a:lnTo>
                    <a:pt x="112063" y="100013"/>
                  </a:lnTo>
                  <a:lnTo>
                    <a:pt x="0" y="100013"/>
                  </a:lnTo>
                  <a:lnTo>
                    <a:pt x="2525" y="50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B96B87E-3219-4978-B314-2FBCB022E734}"/>
                </a:ext>
              </a:extLst>
            </p:cNvPr>
            <p:cNvSpPr/>
            <p:nvPr/>
          </p:nvSpPr>
          <p:spPr>
            <a:xfrm>
              <a:off x="322334" y="2837679"/>
              <a:ext cx="146954" cy="141711"/>
            </a:xfrm>
            <a:custGeom>
              <a:avLst/>
              <a:gdLst>
                <a:gd name="connsiteX0" fmla="*/ 95433 w 146954"/>
                <a:gd name="connsiteY0" fmla="*/ 0 h 141711"/>
                <a:gd name="connsiteX1" fmla="*/ 97604 w 146954"/>
                <a:gd name="connsiteY1" fmla="*/ 4508 h 141711"/>
                <a:gd name="connsiteX2" fmla="*/ 146954 w 146954"/>
                <a:gd name="connsiteY2" fmla="*/ 85739 h 141711"/>
                <a:gd name="connsiteX3" fmla="*/ 50007 w 146954"/>
                <a:gd name="connsiteY3" fmla="*/ 141711 h 141711"/>
                <a:gd name="connsiteX4" fmla="*/ 0 w 146954"/>
                <a:gd name="connsiteY4" fmla="*/ 55098 h 141711"/>
                <a:gd name="connsiteX5" fmla="*/ 95433 w 146954"/>
                <a:gd name="connsiteY5" fmla="*/ 0 h 1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954" h="141711">
                  <a:moveTo>
                    <a:pt x="95433" y="0"/>
                  </a:moveTo>
                  <a:lnTo>
                    <a:pt x="97604" y="4508"/>
                  </a:lnTo>
                  <a:lnTo>
                    <a:pt x="146954" y="85739"/>
                  </a:lnTo>
                  <a:lnTo>
                    <a:pt x="50007" y="141711"/>
                  </a:lnTo>
                  <a:lnTo>
                    <a:pt x="0" y="55098"/>
                  </a:lnTo>
                  <a:lnTo>
                    <a:pt x="95433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2ABF18E-9B1D-4E83-B598-667F8E7B7F4E}"/>
                </a:ext>
              </a:extLst>
            </p:cNvPr>
            <p:cNvSpPr/>
            <p:nvPr/>
          </p:nvSpPr>
          <p:spPr>
            <a:xfrm>
              <a:off x="3318723" y="2837679"/>
              <a:ext cx="146952" cy="141710"/>
            </a:xfrm>
            <a:custGeom>
              <a:avLst/>
              <a:gdLst>
                <a:gd name="connsiteX0" fmla="*/ 51521 w 146952"/>
                <a:gd name="connsiteY0" fmla="*/ 0 h 141710"/>
                <a:gd name="connsiteX1" fmla="*/ 146952 w 146952"/>
                <a:gd name="connsiteY1" fmla="*/ 55097 h 141710"/>
                <a:gd name="connsiteX2" fmla="*/ 96946 w 146952"/>
                <a:gd name="connsiteY2" fmla="*/ 141710 h 141710"/>
                <a:gd name="connsiteX3" fmla="*/ 0 w 146952"/>
                <a:gd name="connsiteY3" fmla="*/ 85738 h 141710"/>
                <a:gd name="connsiteX4" fmla="*/ 49349 w 146952"/>
                <a:gd name="connsiteY4" fmla="*/ 4507 h 141710"/>
                <a:gd name="connsiteX5" fmla="*/ 51521 w 146952"/>
                <a:gd name="connsiteY5" fmla="*/ 0 h 14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952" h="141710">
                  <a:moveTo>
                    <a:pt x="51521" y="0"/>
                  </a:moveTo>
                  <a:lnTo>
                    <a:pt x="146952" y="55097"/>
                  </a:lnTo>
                  <a:lnTo>
                    <a:pt x="96946" y="141710"/>
                  </a:lnTo>
                  <a:lnTo>
                    <a:pt x="0" y="85738"/>
                  </a:lnTo>
                  <a:lnTo>
                    <a:pt x="49349" y="4507"/>
                  </a:lnTo>
                  <a:lnTo>
                    <a:pt x="51521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A58D3A5-0DAC-4935-B19D-0B20BBEAB630}"/>
                </a:ext>
              </a:extLst>
            </p:cNvPr>
            <p:cNvSpPr/>
            <p:nvPr/>
          </p:nvSpPr>
          <p:spPr>
            <a:xfrm>
              <a:off x="957730" y="3467832"/>
              <a:ext cx="141711" cy="146952"/>
            </a:xfrm>
            <a:custGeom>
              <a:avLst/>
              <a:gdLst>
                <a:gd name="connsiteX0" fmla="*/ 55972 w 141711"/>
                <a:gd name="connsiteY0" fmla="*/ 0 h 146952"/>
                <a:gd name="connsiteX1" fmla="*/ 137205 w 141711"/>
                <a:gd name="connsiteY1" fmla="*/ 49350 h 146952"/>
                <a:gd name="connsiteX2" fmla="*/ 141711 w 141711"/>
                <a:gd name="connsiteY2" fmla="*/ 51521 h 146952"/>
                <a:gd name="connsiteX3" fmla="*/ 86614 w 141711"/>
                <a:gd name="connsiteY3" fmla="*/ 146952 h 146952"/>
                <a:gd name="connsiteX4" fmla="*/ 0 w 141711"/>
                <a:gd name="connsiteY4" fmla="*/ 96946 h 146952"/>
                <a:gd name="connsiteX5" fmla="*/ 55972 w 141711"/>
                <a:gd name="connsiteY5" fmla="*/ 0 h 14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711" h="146952">
                  <a:moveTo>
                    <a:pt x="55972" y="0"/>
                  </a:moveTo>
                  <a:lnTo>
                    <a:pt x="137205" y="49350"/>
                  </a:lnTo>
                  <a:lnTo>
                    <a:pt x="141711" y="51521"/>
                  </a:lnTo>
                  <a:lnTo>
                    <a:pt x="86614" y="146952"/>
                  </a:lnTo>
                  <a:lnTo>
                    <a:pt x="0" y="96946"/>
                  </a:lnTo>
                  <a:lnTo>
                    <a:pt x="55972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213FA2A-2A78-4247-8328-A75188E79745}"/>
                </a:ext>
              </a:extLst>
            </p:cNvPr>
            <p:cNvSpPr/>
            <p:nvPr/>
          </p:nvSpPr>
          <p:spPr>
            <a:xfrm>
              <a:off x="2688570" y="3467832"/>
              <a:ext cx="141710" cy="146952"/>
            </a:xfrm>
            <a:custGeom>
              <a:avLst/>
              <a:gdLst>
                <a:gd name="connsiteX0" fmla="*/ 85738 w 141710"/>
                <a:gd name="connsiteY0" fmla="*/ 0 h 146952"/>
                <a:gd name="connsiteX1" fmla="*/ 141710 w 141710"/>
                <a:gd name="connsiteY1" fmla="*/ 96946 h 146952"/>
                <a:gd name="connsiteX2" fmla="*/ 55097 w 141710"/>
                <a:gd name="connsiteY2" fmla="*/ 146952 h 146952"/>
                <a:gd name="connsiteX3" fmla="*/ 0 w 141710"/>
                <a:gd name="connsiteY3" fmla="*/ 51521 h 146952"/>
                <a:gd name="connsiteX4" fmla="*/ 4506 w 141710"/>
                <a:gd name="connsiteY4" fmla="*/ 49350 h 146952"/>
                <a:gd name="connsiteX5" fmla="*/ 85738 w 141710"/>
                <a:gd name="connsiteY5" fmla="*/ 0 h 14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710" h="146952">
                  <a:moveTo>
                    <a:pt x="85738" y="0"/>
                  </a:moveTo>
                  <a:lnTo>
                    <a:pt x="141710" y="96946"/>
                  </a:lnTo>
                  <a:lnTo>
                    <a:pt x="55097" y="146952"/>
                  </a:lnTo>
                  <a:lnTo>
                    <a:pt x="0" y="51521"/>
                  </a:lnTo>
                  <a:lnTo>
                    <a:pt x="4506" y="49350"/>
                  </a:lnTo>
                  <a:lnTo>
                    <a:pt x="85738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3911C4C-7325-4FAA-B0D3-3F2943BD9318}"/>
                </a:ext>
              </a:extLst>
            </p:cNvPr>
            <p:cNvSpPr/>
            <p:nvPr/>
          </p:nvSpPr>
          <p:spPr>
            <a:xfrm>
              <a:off x="1843999" y="3716989"/>
              <a:ext cx="100013" cy="112062"/>
            </a:xfrm>
            <a:custGeom>
              <a:avLst/>
              <a:gdLst>
                <a:gd name="connsiteX0" fmla="*/ 0 w 100013"/>
                <a:gd name="connsiteY0" fmla="*/ 0 h 112062"/>
                <a:gd name="connsiteX1" fmla="*/ 50007 w 100013"/>
                <a:gd name="connsiteY1" fmla="*/ 2525 h 112062"/>
                <a:gd name="connsiteX2" fmla="*/ 100013 w 100013"/>
                <a:gd name="connsiteY2" fmla="*/ 0 h 112062"/>
                <a:gd name="connsiteX3" fmla="*/ 100013 w 100013"/>
                <a:gd name="connsiteY3" fmla="*/ 112062 h 112062"/>
                <a:gd name="connsiteX4" fmla="*/ 0 w 100013"/>
                <a:gd name="connsiteY4" fmla="*/ 112062 h 112062"/>
                <a:gd name="connsiteX5" fmla="*/ 0 w 100013"/>
                <a:gd name="connsiteY5" fmla="*/ 0 h 11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13" h="112062">
                  <a:moveTo>
                    <a:pt x="0" y="0"/>
                  </a:moveTo>
                  <a:lnTo>
                    <a:pt x="50007" y="2525"/>
                  </a:lnTo>
                  <a:lnTo>
                    <a:pt x="100013" y="0"/>
                  </a:lnTo>
                  <a:lnTo>
                    <a:pt x="100013" y="112062"/>
                  </a:lnTo>
                  <a:lnTo>
                    <a:pt x="0" y="1120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929CB5C-B1DE-455F-A01D-8C2F141B971D}"/>
              </a:ext>
            </a:extLst>
          </p:cNvPr>
          <p:cNvSpPr txBox="1"/>
          <p:nvPr/>
        </p:nvSpPr>
        <p:spPr>
          <a:xfrm>
            <a:off x="5813620" y="254804"/>
            <a:ext cx="56697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BE2CDD-1917-44EA-82A3-76D6D723260A}"/>
              </a:ext>
            </a:extLst>
          </p:cNvPr>
          <p:cNvSpPr txBox="1"/>
          <p:nvPr/>
        </p:nvSpPr>
        <p:spPr>
          <a:xfrm>
            <a:off x="7825906" y="2239107"/>
            <a:ext cx="3056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A5CBD3-27F6-4AAC-86EC-63544F827B73}"/>
              </a:ext>
            </a:extLst>
          </p:cNvPr>
          <p:cNvSpPr txBox="1"/>
          <p:nvPr/>
        </p:nvSpPr>
        <p:spPr>
          <a:xfrm>
            <a:off x="5907285" y="4207985"/>
            <a:ext cx="3774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5EC38A-78F2-4132-86BA-7AB517E6DFF8}"/>
              </a:ext>
            </a:extLst>
          </p:cNvPr>
          <p:cNvSpPr txBox="1"/>
          <p:nvPr/>
        </p:nvSpPr>
        <p:spPr>
          <a:xfrm>
            <a:off x="3976298" y="2239107"/>
            <a:ext cx="3051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4E95E36A-569C-4D30-8492-330D7D957A4B}"/>
              </a:ext>
            </a:extLst>
          </p:cNvPr>
          <p:cNvSpPr/>
          <p:nvPr/>
        </p:nvSpPr>
        <p:spPr>
          <a:xfrm>
            <a:off x="5997193" y="2401722"/>
            <a:ext cx="197614" cy="197614"/>
          </a:xfrm>
          <a:prstGeom prst="flowChartConnector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D10BE9-D90D-46EA-98A6-4EDA294CAEF1}"/>
              </a:ext>
            </a:extLst>
          </p:cNvPr>
          <p:cNvSpPr txBox="1"/>
          <p:nvPr/>
        </p:nvSpPr>
        <p:spPr>
          <a:xfrm>
            <a:off x="6096000" y="5529346"/>
            <a:ext cx="4628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Muli"/>
              </a:rPr>
              <a:t>1 </a:t>
            </a:r>
            <a:r>
              <a:rPr lang="en-US" sz="4000" b="1" dirty="0" err="1">
                <a:latin typeface="Muli"/>
              </a:rPr>
              <a:t>phút</a:t>
            </a:r>
            <a:r>
              <a:rPr lang="en-US" sz="4000" b="1" dirty="0">
                <a:latin typeface="Muli"/>
              </a:rPr>
              <a:t> = ………… </a:t>
            </a:r>
            <a:r>
              <a:rPr lang="en-US" sz="4000" b="1" dirty="0" err="1">
                <a:latin typeface="Muli"/>
              </a:rPr>
              <a:t>giây</a:t>
            </a:r>
            <a:endParaRPr lang="en-US" sz="4000" b="1" dirty="0">
              <a:latin typeface="Muli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6E9AFE-E48A-45F0-84B5-8F5D7679880A}"/>
              </a:ext>
            </a:extLst>
          </p:cNvPr>
          <p:cNvSpPr txBox="1"/>
          <p:nvPr/>
        </p:nvSpPr>
        <p:spPr>
          <a:xfrm>
            <a:off x="6832108" y="509013"/>
            <a:ext cx="3051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0D8BB2-D3D2-48ED-A685-6C4FEB41692E}"/>
              </a:ext>
            </a:extLst>
          </p:cNvPr>
          <p:cNvSpPr txBox="1"/>
          <p:nvPr/>
        </p:nvSpPr>
        <p:spPr>
          <a:xfrm>
            <a:off x="7511626" y="1075812"/>
            <a:ext cx="3051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0A8FB9A-FE37-4A26-8C11-F7574E6CDCEA}"/>
              </a:ext>
            </a:extLst>
          </p:cNvPr>
          <p:cNvSpPr txBox="1"/>
          <p:nvPr/>
        </p:nvSpPr>
        <p:spPr>
          <a:xfrm>
            <a:off x="7648213" y="3261103"/>
            <a:ext cx="3051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E6269C-AB64-41D1-84A1-D291A3014811}"/>
              </a:ext>
            </a:extLst>
          </p:cNvPr>
          <p:cNvSpPr txBox="1"/>
          <p:nvPr/>
        </p:nvSpPr>
        <p:spPr>
          <a:xfrm>
            <a:off x="6918168" y="3968826"/>
            <a:ext cx="3051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821D31-2B63-4A76-8753-94A454E57461}"/>
              </a:ext>
            </a:extLst>
          </p:cNvPr>
          <p:cNvSpPr txBox="1"/>
          <p:nvPr/>
        </p:nvSpPr>
        <p:spPr>
          <a:xfrm>
            <a:off x="4902110" y="3986182"/>
            <a:ext cx="3051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18EE3E-3100-45C1-8293-F8E67F57B084}"/>
              </a:ext>
            </a:extLst>
          </p:cNvPr>
          <p:cNvSpPr txBox="1"/>
          <p:nvPr/>
        </p:nvSpPr>
        <p:spPr>
          <a:xfrm>
            <a:off x="4235217" y="3276297"/>
            <a:ext cx="3051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530FAE-2252-4FF7-8A38-9E897CCEC7EE}"/>
              </a:ext>
            </a:extLst>
          </p:cNvPr>
          <p:cNvSpPr txBox="1"/>
          <p:nvPr/>
        </p:nvSpPr>
        <p:spPr>
          <a:xfrm>
            <a:off x="4028624" y="1245195"/>
            <a:ext cx="56287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6E41ED-98DC-49F5-8C3C-9EE65A4D1985}"/>
              </a:ext>
            </a:extLst>
          </p:cNvPr>
          <p:cNvSpPr txBox="1"/>
          <p:nvPr/>
        </p:nvSpPr>
        <p:spPr>
          <a:xfrm>
            <a:off x="4645994" y="552591"/>
            <a:ext cx="56697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11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19A1254-3CBF-43B7-8EF2-6A6EF3A7F2B9}"/>
              </a:ext>
            </a:extLst>
          </p:cNvPr>
          <p:cNvSpPr txBox="1"/>
          <p:nvPr/>
        </p:nvSpPr>
        <p:spPr>
          <a:xfrm>
            <a:off x="8274543" y="5442570"/>
            <a:ext cx="840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Muli"/>
              </a:rPr>
              <a:t>60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5475AB6-C875-4A0E-84BD-7857E7E9E0AD}"/>
              </a:ext>
            </a:extLst>
          </p:cNvPr>
          <p:cNvSpPr txBox="1"/>
          <p:nvPr/>
        </p:nvSpPr>
        <p:spPr>
          <a:xfrm>
            <a:off x="132088" y="4785943"/>
            <a:ext cx="50697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Muli"/>
              </a:rPr>
              <a:t>Xem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kim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giây</a:t>
            </a:r>
            <a:r>
              <a:rPr lang="en-US" sz="4000" b="1" dirty="0">
                <a:latin typeface="Muli"/>
              </a:rPr>
              <a:t> quay </a:t>
            </a:r>
            <a:r>
              <a:rPr lang="en-US" sz="4000" b="1" dirty="0" err="1">
                <a:latin typeface="Muli"/>
              </a:rPr>
              <a:t>một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vòng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và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cho</a:t>
            </a:r>
            <a:r>
              <a:rPr lang="en-US" sz="4000" b="1" dirty="0">
                <a:latin typeface="Muli"/>
              </a:rPr>
              <a:t> </a:t>
            </a:r>
            <a:r>
              <a:rPr lang="en-US" sz="4000" b="1" dirty="0" err="1">
                <a:latin typeface="Muli"/>
              </a:rPr>
              <a:t>biết</a:t>
            </a:r>
            <a:endParaRPr lang="en-US" sz="4000" b="1" dirty="0">
              <a:latin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354986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21600000">
                                      <p:cBhvr>
                                        <p:cTn id="9" dur="6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1" dur="6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4B5605F4F2D64F819353AA54FE40D0" ma:contentTypeVersion="9" ma:contentTypeDescription="Create a new document." ma:contentTypeScope="" ma:versionID="1c520d81e48676ce7e6b66b992e61817">
  <xsd:schema xmlns:xsd="http://www.w3.org/2001/XMLSchema" xmlns:xs="http://www.w3.org/2001/XMLSchema" xmlns:p="http://schemas.microsoft.com/office/2006/metadata/properties" xmlns:ns3="242a58b4-3511-4d8b-952b-64132c2c9d70" targetNamespace="http://schemas.microsoft.com/office/2006/metadata/properties" ma:root="true" ma:fieldsID="00fee82420b4cf4e1d215b98d2a227f6" ns3:_="">
    <xsd:import namespace="242a58b4-3511-4d8b-952b-64132c2c9d7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2a58b4-3511-4d8b-952b-64132c2c9d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30D329-D87E-4D98-B017-466AEF1F3BD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C18129F-EDD0-4D1C-AD5A-EDFDAACBB9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EC1C02-BC67-4E4E-A1FD-96D5D9381F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2a58b4-3511-4d8b-952b-64132c2c9d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960</Words>
  <Application>Microsoft Office PowerPoint</Application>
  <PresentationFormat>Widescreen</PresentationFormat>
  <Paragraphs>177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Muli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 KIEU</dc:creator>
  <cp:lastModifiedBy>KIM LOAN</cp:lastModifiedBy>
  <cp:revision>3</cp:revision>
  <dcterms:created xsi:type="dcterms:W3CDTF">2021-10-28T14:59:38Z</dcterms:created>
  <dcterms:modified xsi:type="dcterms:W3CDTF">2026-02-03T02:30:15Z</dcterms:modified>
</cp:coreProperties>
</file>