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5" r:id="rId2"/>
  </p:sldMasterIdLst>
  <p:notesMasterIdLst>
    <p:notesMasterId r:id="rId19"/>
  </p:notesMasterIdLst>
  <p:sldIdLst>
    <p:sldId id="264" r:id="rId3"/>
    <p:sldId id="267" r:id="rId4"/>
    <p:sldId id="304" r:id="rId5"/>
    <p:sldId id="305" r:id="rId6"/>
    <p:sldId id="307" r:id="rId7"/>
    <p:sldId id="306" r:id="rId8"/>
    <p:sldId id="308" r:id="rId9"/>
    <p:sldId id="298" r:id="rId10"/>
    <p:sldId id="257" r:id="rId11"/>
    <p:sldId id="302" r:id="rId12"/>
    <p:sldId id="258" r:id="rId13"/>
    <p:sldId id="303" r:id="rId14"/>
    <p:sldId id="299" r:id="rId15"/>
    <p:sldId id="292" r:id="rId16"/>
    <p:sldId id="300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16:38:19.215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FC6D6-11A1-4C87-AE8E-D2235CE4A3C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D11EA-D8F7-48E8-A807-0DE0FF6E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9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20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56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414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4CAC0-CD85-4696-9F8B-48E8E3C09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41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520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568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807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42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875692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752801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782400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202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038066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42507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867227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268107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17012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669487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072895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11635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815421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E663E6-BF54-4A14-88E6-4F99C67CD45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274638"/>
            <a:ext cx="1076027" cy="10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9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4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5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5.jpg"/><Relationship Id="rId7" Type="http://schemas.openxmlformats.org/officeDocument/2006/relationships/image" Target="../media/image8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8.png"/><Relationship Id="rId5" Type="http://schemas.openxmlformats.org/officeDocument/2006/relationships/image" Target="../media/image6.png"/><Relationship Id="rId10" Type="http://schemas.openxmlformats.org/officeDocument/2006/relationships/image" Target="../media/image47.png"/><Relationship Id="rId4" Type="http://schemas.openxmlformats.org/officeDocument/2006/relationships/image" Target="../media/image37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0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comments" Target="../comments/comment1.xml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Relationship Id="rId1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1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6.png"/><Relationship Id="rId3" Type="http://schemas.openxmlformats.org/officeDocument/2006/relationships/image" Target="../media/image35.jpg"/><Relationship Id="rId7" Type="http://schemas.openxmlformats.org/officeDocument/2006/relationships/image" Target="../media/image8.png"/><Relationship Id="rId12" Type="http://schemas.openxmlformats.org/officeDocument/2006/relationships/image" Target="../media/image5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7.wdp"/><Relationship Id="rId5" Type="http://schemas.openxmlformats.org/officeDocument/2006/relationships/image" Target="../media/image37.png"/><Relationship Id="rId10" Type="http://schemas.openxmlformats.org/officeDocument/2006/relationships/image" Target="../media/image54.png"/><Relationship Id="rId4" Type="http://schemas.openxmlformats.org/officeDocument/2006/relationships/image" Target="../media/image52.png"/><Relationship Id="rId9" Type="http://schemas.openxmlformats.org/officeDocument/2006/relationships/image" Target="../media/image53.png"/><Relationship Id="rId1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5.jpg"/><Relationship Id="rId7" Type="http://schemas.openxmlformats.org/officeDocument/2006/relationships/image" Target="../media/image8.png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7.wdp"/><Relationship Id="rId5" Type="http://schemas.openxmlformats.org/officeDocument/2006/relationships/image" Target="../media/image37.png"/><Relationship Id="rId10" Type="http://schemas.openxmlformats.org/officeDocument/2006/relationships/image" Target="../media/image54.png"/><Relationship Id="rId4" Type="http://schemas.openxmlformats.org/officeDocument/2006/relationships/image" Target="../media/image52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emf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8.png"/><Relationship Id="rId12" Type="http://schemas.openxmlformats.org/officeDocument/2006/relationships/image" Target="../media/image62.emf"/><Relationship Id="rId17" Type="http://schemas.openxmlformats.org/officeDocument/2006/relationships/image" Target="../media/image8.png"/><Relationship Id="rId2" Type="http://schemas.openxmlformats.org/officeDocument/2006/relationships/audio" Target="../media/media2.mp3"/><Relationship Id="rId16" Type="http://schemas.openxmlformats.org/officeDocument/2006/relationships/image" Target="../media/image7.png"/><Relationship Id="rId1" Type="http://schemas.microsoft.com/office/2007/relationships/media" Target="../media/media2.mp3"/><Relationship Id="rId6" Type="http://schemas.openxmlformats.org/officeDocument/2006/relationships/image" Target="../media/image36.png"/><Relationship Id="rId11" Type="http://schemas.openxmlformats.org/officeDocument/2006/relationships/image" Target="../media/image61.png"/><Relationship Id="rId5" Type="http://schemas.openxmlformats.org/officeDocument/2006/relationships/image" Target="../media/image35.jpg"/><Relationship Id="rId15" Type="http://schemas.openxmlformats.org/officeDocument/2006/relationships/image" Target="../media/image6.png"/><Relationship Id="rId10" Type="http://schemas.openxmlformats.org/officeDocument/2006/relationships/image" Target="../media/image60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7.png"/><Relationship Id="rId1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3" Type="http://schemas.openxmlformats.org/officeDocument/2006/relationships/tags" Target="../tags/tag1.xml"/><Relationship Id="rId21" Type="http://schemas.openxmlformats.org/officeDocument/2006/relationships/slide" Target="slide7.xml"/><Relationship Id="rId7" Type="http://schemas.openxmlformats.org/officeDocument/2006/relationships/image" Target="../media/image21.png"/><Relationship Id="rId12" Type="http://schemas.microsoft.com/office/2007/relationships/hdphoto" Target="../media/hdphoto2.wdp"/><Relationship Id="rId17" Type="http://schemas.openxmlformats.org/officeDocument/2006/relationships/image" Target="../media/image25.png"/><Relationship Id="rId2" Type="http://schemas.microsoft.com/office/2007/relationships/media" Target="../media/media1.mp3"/><Relationship Id="rId16" Type="http://schemas.microsoft.com/office/2007/relationships/hdphoto" Target="../media/hdphoto4.wdp"/><Relationship Id="rId20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24.png"/><Relationship Id="rId10" Type="http://schemas.openxmlformats.org/officeDocument/2006/relationships/slide" Target="slide5.xml"/><Relationship Id="rId19" Type="http://schemas.microsoft.com/office/2007/relationships/hdphoto" Target="../media/hdphoto5.wdp"/><Relationship Id="rId4" Type="http://schemas.openxmlformats.org/officeDocument/2006/relationships/slideLayout" Target="../slideLayouts/slideLayout13.xml"/><Relationship Id="rId9" Type="http://schemas.openxmlformats.org/officeDocument/2006/relationships/slide" Target="slide6.xml"/><Relationship Id="rId14" Type="http://schemas.microsoft.com/office/2007/relationships/hdphoto" Target="../media/hdphoto3.wdp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31.png"/><Relationship Id="rId7" Type="http://schemas.microsoft.com/office/2007/relationships/hdphoto" Target="../media/hdphoto2.wdp"/><Relationship Id="rId12" Type="http://schemas.openxmlformats.org/officeDocument/2006/relationships/slide" Target="slide3.xml"/><Relationship Id="rId17" Type="http://schemas.openxmlformats.org/officeDocument/2006/relationships/image" Target="../media/image27.png"/><Relationship Id="rId2" Type="http://schemas.microsoft.com/office/2007/relationships/media" Target="../media/media1.mp3"/><Relationship Id="rId16" Type="http://schemas.openxmlformats.org/officeDocument/2006/relationships/slide" Target="slide15.xml"/><Relationship Id="rId20" Type="http://schemas.openxmlformats.org/officeDocument/2006/relationships/image" Target="../media/image30.png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5" Type="http://schemas.microsoft.com/office/2007/relationships/hdphoto" Target="../media/hdphoto5.wdp"/><Relationship Id="rId23" Type="http://schemas.openxmlformats.org/officeDocument/2006/relationships/image" Target="../media/image32.png"/><Relationship Id="rId10" Type="http://schemas.openxmlformats.org/officeDocument/2006/relationships/image" Target="../media/image24.png"/><Relationship Id="rId19" Type="http://schemas.openxmlformats.org/officeDocument/2006/relationships/slide" Target="slide5.xml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26.png"/><Relationship Id="rId22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5.wdp"/><Relationship Id="rId12" Type="http://schemas.openxmlformats.org/officeDocument/2006/relationships/slide" Target="slide5.xml"/><Relationship Id="rId17" Type="http://schemas.openxmlformats.org/officeDocument/2006/relationships/slide" Target="slide3.xml"/><Relationship Id="rId2" Type="http://schemas.microsoft.com/office/2007/relationships/media" Target="../media/media1.mp3"/><Relationship Id="rId16" Type="http://schemas.openxmlformats.org/officeDocument/2006/relationships/image" Target="../media/image32.png"/><Relationship Id="rId1" Type="http://schemas.openxmlformats.org/officeDocument/2006/relationships/audio" Target="NULL" TargetMode="External"/><Relationship Id="rId6" Type="http://schemas.openxmlformats.org/officeDocument/2006/relationships/image" Target="../media/image26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5" Type="http://schemas.openxmlformats.org/officeDocument/2006/relationships/slide" Target="slide6.xml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microsoft.com/office/2007/relationships/hdphoto" Target="../media/hdphoto2.wdp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18" Type="http://schemas.openxmlformats.org/officeDocument/2006/relationships/slide" Target="slide6.xml"/><Relationship Id="rId3" Type="http://schemas.openxmlformats.org/officeDocument/2006/relationships/slideLayout" Target="../slideLayouts/slideLayout13.xml"/><Relationship Id="rId7" Type="http://schemas.microsoft.com/office/2007/relationships/hdphoto" Target="../media/hdphoto4.wdp"/><Relationship Id="rId12" Type="http://schemas.openxmlformats.org/officeDocument/2006/relationships/slide" Target="slide15.xml"/><Relationship Id="rId17" Type="http://schemas.openxmlformats.org/officeDocument/2006/relationships/image" Target="../media/image31.png"/><Relationship Id="rId2" Type="http://schemas.microsoft.com/office/2007/relationships/media" Target="../media/media1.mp3"/><Relationship Id="rId16" Type="http://schemas.openxmlformats.org/officeDocument/2006/relationships/image" Target="../media/image30.png"/><Relationship Id="rId20" Type="http://schemas.openxmlformats.org/officeDocument/2006/relationships/slide" Target="slide3.xml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11" Type="http://schemas.microsoft.com/office/2007/relationships/hdphoto" Target="../media/hdphoto5.wdp"/><Relationship Id="rId5" Type="http://schemas.openxmlformats.org/officeDocument/2006/relationships/image" Target="../media/image21.png"/><Relationship Id="rId15" Type="http://schemas.openxmlformats.org/officeDocument/2006/relationships/slide" Target="slide5.xml"/><Relationship Id="rId10" Type="http://schemas.openxmlformats.org/officeDocument/2006/relationships/image" Target="../media/image26.png"/><Relationship Id="rId19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microsoft.com/office/2007/relationships/hdphoto" Target="../media/hdphoto2.wdp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.xml"/><Relationship Id="rId7" Type="http://schemas.openxmlformats.org/officeDocument/2006/relationships/image" Target="../media/image2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13.xml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4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1.png"/><Relationship Id="rId3" Type="http://schemas.openxmlformats.org/officeDocument/2006/relationships/image" Target="../media/image35.jpg"/><Relationship Id="rId7" Type="http://schemas.openxmlformats.org/officeDocument/2006/relationships/image" Target="../media/image7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9.png"/><Relationship Id="rId5" Type="http://schemas.openxmlformats.org/officeDocument/2006/relationships/image" Target="../media/image37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17.png"/><Relationship Id="rId14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11"/>
            <a:ext cx="12191999" cy="6857836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755" y="-273364"/>
            <a:ext cx="7881412" cy="102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ABB25BB9-DD67-4A5D-B123-0DABEA3BC2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40207" y="3284985"/>
            <a:ext cx="4407864" cy="3673219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id="{0408BBCF-1E8B-4A1E-B9DA-4C99747B12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70" y="-2606254"/>
            <a:ext cx="3282089" cy="49839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D45B0BF-1C98-42D6-BD98-6EFB8E5FB213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6" name="组合 53">
              <a:extLst>
                <a:ext uri="{FF2B5EF4-FFF2-40B4-BE49-F238E27FC236}">
                  <a16:creationId xmlns:a16="http://schemas.microsoft.com/office/drawing/2014/main" id="{83D8714D-5641-4DDF-B8A7-C647C083B547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8" name="圆角矩形 46">
                <a:extLst>
                  <a:ext uri="{FF2B5EF4-FFF2-40B4-BE49-F238E27FC236}">
                    <a16:creationId xmlns:a16="http://schemas.microsoft.com/office/drawing/2014/main" id="{5FC734F1-702A-4209-BC7D-5974B3F554DB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0" name="组合 47">
                <a:extLst>
                  <a:ext uri="{FF2B5EF4-FFF2-40B4-BE49-F238E27FC236}">
                    <a16:creationId xmlns:a16="http://schemas.microsoft.com/office/drawing/2014/main" id="{C424E9AB-252D-4FD4-A182-A7A00E138480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6" name="图片 51">
                  <a:extLst>
                    <a:ext uri="{FF2B5EF4-FFF2-40B4-BE49-F238E27FC236}">
                      <a16:creationId xmlns:a16="http://schemas.microsoft.com/office/drawing/2014/main" id="{C6EB7F91-9D52-408C-A938-10F7818CAA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8" name="直接连接符 52">
                  <a:extLst>
                    <a:ext uri="{FF2B5EF4-FFF2-40B4-BE49-F238E27FC236}">
                      <a16:creationId xmlns:a16="http://schemas.microsoft.com/office/drawing/2014/main" id="{7C57E843-FAFF-4C9F-90F7-E5083663E5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组合 48">
                <a:extLst>
                  <a:ext uri="{FF2B5EF4-FFF2-40B4-BE49-F238E27FC236}">
                    <a16:creationId xmlns:a16="http://schemas.microsoft.com/office/drawing/2014/main" id="{9D9C39A0-17E8-4A8C-9E35-6D29FA244B08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4" name="图片 49">
                  <a:extLst>
                    <a:ext uri="{FF2B5EF4-FFF2-40B4-BE49-F238E27FC236}">
                      <a16:creationId xmlns:a16="http://schemas.microsoft.com/office/drawing/2014/main" id="{7F346C49-C901-4882-A79F-71F07C047D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5" name="直接连接符 50">
                  <a:extLst>
                    <a:ext uri="{FF2B5EF4-FFF2-40B4-BE49-F238E27FC236}">
                      <a16:creationId xmlns:a16="http://schemas.microsoft.com/office/drawing/2014/main" id="{9BFC07E2-CB77-46F7-A5B9-F6DED8D9A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4DF712C3-C493-4DFD-85F6-BF1EBAF5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E01C96-C053-42CF-9B52-D29FB35EA05A}"/>
              </a:ext>
            </a:extLst>
          </p:cNvPr>
          <p:cNvGrpSpPr/>
          <p:nvPr/>
        </p:nvGrpSpPr>
        <p:grpSpPr>
          <a:xfrm>
            <a:off x="2175876" y="500623"/>
            <a:ext cx="8284305" cy="781183"/>
            <a:chOff x="2873170" y="343910"/>
            <a:chExt cx="4312010" cy="1280575"/>
          </a:xfrm>
        </p:grpSpPr>
        <p:sp>
          <p:nvSpPr>
            <p:cNvPr id="30" name="îṥḷíďê">
              <a:extLst>
                <a:ext uri="{FF2B5EF4-FFF2-40B4-BE49-F238E27FC236}">
                  <a16:creationId xmlns:a16="http://schemas.microsoft.com/office/drawing/2014/main" id="{61732DBC-9DFE-48D7-9F15-A6A790F83551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31" name="Google Shape;5317;p41">
              <a:extLst>
                <a:ext uri="{FF2B5EF4-FFF2-40B4-BE49-F238E27FC236}">
                  <a16:creationId xmlns:a16="http://schemas.microsoft.com/office/drawing/2014/main" id="{7F5E5ECC-0F73-49E9-8DAE-A6494CD8D624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</a:pPr>
              <a:r>
                <a:rPr lang="vi-VN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Thứ </a:t>
              </a:r>
              <a:r>
                <a:rPr lang="en-US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 </a:t>
              </a:r>
              <a:r>
                <a:rPr lang="vi-VN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ngày </a:t>
              </a:r>
              <a:r>
                <a:rPr lang="en-US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  <a:r>
                <a:rPr lang="vi-VN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tháng </a:t>
              </a:r>
              <a:r>
                <a:rPr lang="en-US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vi-VN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năm</a:t>
              </a:r>
              <a:r>
                <a:rPr lang="en-US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2025</a:t>
              </a:r>
              <a:endPara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D469E6A-9F93-4D1C-98E7-F010B66AE0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8889" y="3034406"/>
            <a:ext cx="533446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02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E208C8-0D46-43CD-BA3A-363DFE20FC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82193" y="2450420"/>
            <a:ext cx="6108721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412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4" y="2799526"/>
            <a:ext cx="11911013" cy="4058475"/>
          </a:xfrm>
          <a:prstGeom prst="rect">
            <a:avLst/>
          </a:prstGeom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861844CD-5935-436E-AE31-1D095A9409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2571639" y="-511408"/>
            <a:ext cx="6789759" cy="2563708"/>
          </a:xfrm>
          <a:prstGeom prst="rect">
            <a:avLst/>
          </a:prstGeom>
        </p:spPr>
      </p:pic>
      <p:pic>
        <p:nvPicPr>
          <p:cNvPr id="25" name="图片 9">
            <a:extLst>
              <a:ext uri="{FF2B5EF4-FFF2-40B4-BE49-F238E27FC236}">
                <a16:creationId xmlns:a16="http://schemas.microsoft.com/office/drawing/2014/main" id="{0E1C9FB7-B7CA-4E64-BB02-882A16422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07" y="1988840"/>
            <a:ext cx="5013960" cy="5013960"/>
          </a:xfrm>
          <a:prstGeom prst="rect">
            <a:avLst/>
          </a:prstGeom>
        </p:spPr>
      </p:pic>
      <p:pic>
        <p:nvPicPr>
          <p:cNvPr id="31" name="图片 2">
            <a:extLst>
              <a:ext uri="{FF2B5EF4-FFF2-40B4-BE49-F238E27FC236}">
                <a16:creationId xmlns:a16="http://schemas.microsoft.com/office/drawing/2014/main" id="{409823DD-153E-4E89-91D9-5A1A962370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43" y="897941"/>
            <a:ext cx="12592451" cy="629622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764785F-04A1-41E3-ADC3-C03DA09B1784}"/>
              </a:ext>
            </a:extLst>
          </p:cNvPr>
          <p:cNvSpPr txBox="1"/>
          <p:nvPr/>
        </p:nvSpPr>
        <p:spPr>
          <a:xfrm>
            <a:off x="5630574" y="2652603"/>
            <a:ext cx="2691311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ctr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đố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đố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9DA8D7-CE76-4780-9CEB-DBA79B73D2AC}"/>
              </a:ext>
            </a:extLst>
          </p:cNvPr>
          <p:cNvSpPr txBox="1"/>
          <p:nvPr/>
        </p:nvSpPr>
        <p:spPr>
          <a:xfrm>
            <a:off x="2343319" y="3143199"/>
            <a:ext cx="2202338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đố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B05DAF-B709-4E4C-8670-2C95E8C1A8E8}"/>
              </a:ext>
            </a:extLst>
          </p:cNvPr>
          <p:cNvSpPr txBox="1"/>
          <p:nvPr/>
        </p:nvSpPr>
        <p:spPr>
          <a:xfrm>
            <a:off x="8722456" y="4881996"/>
            <a:ext cx="16512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Ghi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vào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phiếu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đọc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sách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719A89-52BF-4B2D-B19E-8B70BB1E59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3321" y="548492"/>
            <a:ext cx="4846740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722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E12173-57AA-4583-B610-1E4290FFBF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7754" y="2701888"/>
            <a:ext cx="5980694" cy="2353260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3B0733-192B-4EB9-BF80-5F279B6EF5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261" y="5265262"/>
            <a:ext cx="1592738" cy="159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04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9181021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54" y="3674381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5B333A-CA49-4DCB-8122-EEEBFB2D4A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88310" y="2068864"/>
            <a:ext cx="8138865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213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5328" y="-252960"/>
            <a:ext cx="9641313" cy="68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6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3ABD07-D8B6-48D3-96EC-139499C60E11}"/>
              </a:ext>
            </a:extLst>
          </p:cNvPr>
          <p:cNvSpPr txBox="1"/>
          <p:nvPr/>
        </p:nvSpPr>
        <p:spPr>
          <a:xfrm>
            <a:off x="2872868" y="1989304"/>
            <a:ext cx="7399596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Chim gì liệng tựa thoi đưa,</a:t>
            </a:r>
            <a:endParaRPr lang="en-US" sz="3600">
              <a:solidFill>
                <a:srgbClr val="C0504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 mùa xuân đẹp, say sưa giữa trời?</a:t>
            </a:r>
            <a:br>
              <a:rPr lang="vi-VN" sz="3600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vi-VN" sz="3600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solidFill>
                <a:srgbClr val="C0504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646CCE4-0533-4F85-86FC-02E5EABE3A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62" y="3456859"/>
            <a:ext cx="3207789" cy="3506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78FA3D-E32A-4F60-BFF7-A2295B7444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05" b="89974" l="9975" r="89943">
                        <a14:foregroundMark x1="40638" y1="51918" x2="48896" y2="76880"/>
                        <a14:foregroundMark x1="24857" y1="62762" x2="66966" y2="63683"/>
                        <a14:foregroundMark x1="60916" y1="56624" x2="74489" y2="60870"/>
                        <a14:foregroundMark x1="16599" y1="21330" x2="19542" y2="22762"/>
                        <a14:foregroundMark x1="12020" y1="22302" x2="30090" y2="27928"/>
                        <a14:foregroundMark x1="50450" y1="9105" x2="49632" y2="17596"/>
                        <a14:foregroundMark x1="78986" y1="29361" x2="86509" y2="25575"/>
                        <a14:foregroundMark x1="77514" y1="31202" x2="78986" y2="31202"/>
                        <a14:foregroundMark x1="23303" y1="57596" x2="26329" y2="60870"/>
                        <a14:foregroundMark x1="22567" y1="62762" x2="24857" y2="6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" y="3366611"/>
            <a:ext cx="2532086" cy="4047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7010E7-F371-4260-96A6-D55A35948BAB}"/>
              </a:ext>
            </a:extLst>
          </p:cNvPr>
          <p:cNvSpPr txBox="1"/>
          <p:nvPr/>
        </p:nvSpPr>
        <p:spPr>
          <a:xfrm>
            <a:off x="5291596" y="3615027"/>
            <a:ext cx="2562140" cy="2193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Chim </a:t>
            </a:r>
            <a:r>
              <a:rPr lang="en-US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én</a:t>
            </a:r>
            <a:br>
              <a:rPr lang="vi-VN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B0EE5E-43BF-466F-B0E0-9D1BA7D7A1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53" y="161994"/>
            <a:ext cx="5307690" cy="304086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35E7-63FD-4BDB-8C7F-88106CDE2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415" b="97683" l="7556" r="96667">
                        <a14:foregroundMark x1="54889" y1="89268" x2="67000" y2="93415"/>
                        <a14:foregroundMark x1="68556" y1="94634" x2="72111" y2="97683"/>
                        <a14:foregroundMark x1="7556" y1="66829" x2="10111" y2="66829"/>
                        <a14:foregroundMark x1="89556" y1="44268" x2="96667" y2="43780"/>
                        <a14:foregroundMark x1="47222" y1="10732" x2="50778" y2="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34" y="4081881"/>
            <a:ext cx="2241955" cy="204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190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5328" y="-252960"/>
            <a:ext cx="9641313" cy="68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6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3ABD07-D8B6-48D3-96EC-139499C60E11}"/>
              </a:ext>
            </a:extLst>
          </p:cNvPr>
          <p:cNvSpPr txBox="1"/>
          <p:nvPr/>
        </p:nvSpPr>
        <p:spPr>
          <a:xfrm>
            <a:off x="2872868" y="1989305"/>
            <a:ext cx="739959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Là chim mà chẳng biết bay, </a:t>
            </a:r>
            <a:endParaRPr lang="en-US" sz="3600">
              <a:solidFill>
                <a:srgbClr val="C0504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Giỏi săn bắt cá, lội hay, bơi tài.</a:t>
            </a:r>
            <a:br>
              <a:rPr lang="vi-VN" sz="3600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solidFill>
                <a:srgbClr val="C0504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646CCE4-0533-4F85-86FC-02E5EABE3A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62" y="3456859"/>
            <a:ext cx="3207789" cy="3506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78FA3D-E32A-4F60-BFF7-A2295B7444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05" b="89974" l="9975" r="89943">
                        <a14:foregroundMark x1="40638" y1="51918" x2="48896" y2="76880"/>
                        <a14:foregroundMark x1="24857" y1="62762" x2="66966" y2="63683"/>
                        <a14:foregroundMark x1="60916" y1="56624" x2="74489" y2="60870"/>
                        <a14:foregroundMark x1="16599" y1="21330" x2="19542" y2="22762"/>
                        <a14:foregroundMark x1="12020" y1="22302" x2="30090" y2="27928"/>
                        <a14:foregroundMark x1="50450" y1="9105" x2="49632" y2="17596"/>
                        <a14:foregroundMark x1="78986" y1="29361" x2="86509" y2="25575"/>
                        <a14:foregroundMark x1="77514" y1="31202" x2="78986" y2="31202"/>
                        <a14:foregroundMark x1="23303" y1="57596" x2="26329" y2="60870"/>
                        <a14:foregroundMark x1="22567" y1="62762" x2="24857" y2="6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" y="3366611"/>
            <a:ext cx="2532086" cy="4047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7010E7-F371-4260-96A6-D55A35948BAB}"/>
              </a:ext>
            </a:extLst>
          </p:cNvPr>
          <p:cNvSpPr txBox="1"/>
          <p:nvPr/>
        </p:nvSpPr>
        <p:spPr>
          <a:xfrm>
            <a:off x="5008861" y="3628651"/>
            <a:ext cx="3756732" cy="10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Chim </a:t>
            </a:r>
            <a:r>
              <a:rPr lang="en-US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bói cá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1DEBE-F107-46E9-8E08-E9C6FDCA19E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80" y="4780178"/>
            <a:ext cx="2439495" cy="1625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61533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40493" y="558362"/>
            <a:ext cx="5828731" cy="6299638"/>
          </a:xfrm>
          <a:prstGeom prst="rect">
            <a:avLst/>
          </a:prstGeom>
        </p:spPr>
      </p:pic>
      <p:sp>
        <p:nvSpPr>
          <p:cNvPr id="12" name="Rectangle 13"/>
          <p:cNvSpPr txBox="1">
            <a:spLocks noChangeArrowheads="1"/>
          </p:cNvSpPr>
          <p:nvPr/>
        </p:nvSpPr>
        <p:spPr>
          <a:xfrm>
            <a:off x="5082295" y="891250"/>
            <a:ext cx="6600580" cy="906463"/>
          </a:xfrm>
          <a:prstGeom prst="rect">
            <a:avLst/>
          </a:prstGeom>
        </p:spPr>
        <p:txBody>
          <a:bodyPr vert="horz" lIns="91440" tIns="45720" rIns="4572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XIN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CHÀO</a:t>
            </a: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VÀ</a:t>
            </a: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HẸN</a:t>
            </a: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GẶP</a:t>
            </a: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LẠI</a:t>
            </a:r>
            <a:endParaRPr lang="zh-CN" altLang="en-US" sz="6600" b="1" dirty="0">
              <a:solidFill>
                <a:srgbClr val="FF5E74"/>
              </a:solidFill>
              <a:latin typeface="Coiny" panose="02000903060500060000" pitchFamily="2" charset="0"/>
              <a:ea typeface="微软雅黑" panose="020B0503020204020204" pitchFamily="34" charset="-122"/>
              <a:sym typeface="FZXiQian-M15S"/>
            </a:endParaRPr>
          </a:p>
        </p:txBody>
      </p:sp>
      <p:pic>
        <p:nvPicPr>
          <p:cNvPr id="3" name="胎教音乐-小步舞曲(贝多芬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61419" y="7389440"/>
            <a:ext cx="609600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140494" y="1203639"/>
            <a:ext cx="6720925" cy="5415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3971914" y="2533536"/>
            <a:ext cx="875371" cy="1048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1676206" y="1058565"/>
            <a:ext cx="756252" cy="10612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3139006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02" y="2275375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434" y="3140969"/>
            <a:ext cx="4231463" cy="351710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3" y="2947787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91" y="1146996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46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348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7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57BA7D-7E87-4AA5-8E77-F2BD68B988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2954" y="2677172"/>
            <a:ext cx="6663506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674503" y="570888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14084" y="584382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667734" y="5331748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16558" y="7826"/>
            <a:ext cx="861816" cy="861816"/>
          </a:xfrm>
          <a:prstGeom prst="rect">
            <a:avLst/>
          </a:prstGeom>
        </p:spPr>
      </p:pic>
      <p:sp>
        <p:nvSpPr>
          <p:cNvPr id="67" name="Rounded Rectangle 66">
            <a:hlinkClick r:id="rId8" action="ppaction://hlinksldjump"/>
          </p:cNvPr>
          <p:cNvSpPr/>
          <p:nvPr/>
        </p:nvSpPr>
        <p:spPr>
          <a:xfrm>
            <a:off x="2820628" y="5533593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8" name="Rounded Rectangle 67">
            <a:hlinkClick r:id="rId9" action="ppaction://hlinksldjump"/>
          </p:cNvPr>
          <p:cNvSpPr/>
          <p:nvPr/>
        </p:nvSpPr>
        <p:spPr>
          <a:xfrm>
            <a:off x="7434772" y="5538666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9" name="Rounded Rectangle 68">
            <a:hlinkClick r:id="rId10" action="ppaction://hlinksldjump"/>
          </p:cNvPr>
          <p:cNvSpPr/>
          <p:nvPr/>
        </p:nvSpPr>
        <p:spPr>
          <a:xfrm>
            <a:off x="5185888" y="5534236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2621019" y="2508338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2670338" y="4552701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7164574" y="2499005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7089440" y="4576295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950169" y="2453350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942632" y="4548425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21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820" y="-654776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0171108" y="1725286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Hoàn</a:t>
            </a:r>
            <a:r>
              <a:rPr kumimoji="0" lang="en-US" sz="265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thành</a:t>
            </a:r>
            <a:endParaRPr kumimoji="0" lang="en-US" sz="265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7269" y="5526456"/>
            <a:ext cx="1834269" cy="89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ô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=&gt;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28531" y="1843083"/>
            <a:ext cx="640145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83" grpId="0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73" y="1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989491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3429" y="3303138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2558521" y="7065972"/>
            <a:ext cx="1370081" cy="2230363"/>
          </a:xfrm>
          <a:prstGeom prst="rect">
            <a:avLst/>
          </a:prstGeom>
        </p:spPr>
      </p:pic>
      <p:pic>
        <p:nvPicPr>
          <p:cNvPr id="75" name="Picture 7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2483387" y="9143262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3" y="6753398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22" action="ppaction://hlinksldjump"/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010056" y="6058393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HS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189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99563" y="150632"/>
            <a:ext cx="8178206" cy="3674863"/>
            <a:chOff x="5667646" y="720179"/>
            <a:chExt cx="7991705" cy="3459319"/>
          </a:xfrm>
        </p:grpSpPr>
        <p:sp>
          <p:nvSpPr>
            <p:cNvPr id="82" name="Rectangle 81"/>
            <p:cNvSpPr/>
            <p:nvPr/>
          </p:nvSpPr>
          <p:spPr>
            <a:xfrm>
              <a:off x="6145081" y="1924156"/>
              <a:ext cx="7514270" cy="225534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Cây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suôn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đuồn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đuột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Trong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ruột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đen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thui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Con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nít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lui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cui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Dẫm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đầu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đè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xuống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(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Là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cái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gì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?)</a:t>
              </a:r>
            </a:p>
          </p:txBody>
        </p:sp>
        <p:grpSp>
          <p:nvGrpSpPr>
            <p:cNvPr id="128" name="Google Shape;1012;p37"/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29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5;p37"/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Cloud 2">
            <a:extLst>
              <a:ext uri="{FF2B5EF4-FFF2-40B4-BE49-F238E27FC236}">
                <a16:creationId xmlns:a16="http://schemas.microsoft.com/office/drawing/2014/main" id="{0D72DA30-840F-4187-9879-6340484384A2}"/>
              </a:ext>
            </a:extLst>
          </p:cNvPr>
          <p:cNvSpPr/>
          <p:nvPr/>
        </p:nvSpPr>
        <p:spPr>
          <a:xfrm>
            <a:off x="4498766" y="4038747"/>
            <a:ext cx="4889293" cy="1838846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chì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4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3" y="6753398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1893040" y="146195"/>
            <a:ext cx="8727337" cy="2768849"/>
            <a:chOff x="5667646" y="720179"/>
            <a:chExt cx="6642725" cy="2768849"/>
          </a:xfrm>
        </p:grpSpPr>
        <p:sp>
          <p:nvSpPr>
            <p:cNvPr id="123" name="Rectangle 122"/>
            <p:cNvSpPr/>
            <p:nvPr/>
          </p:nvSpPr>
          <p:spPr>
            <a:xfrm>
              <a:off x="6531073" y="1924156"/>
              <a:ext cx="5779298" cy="156487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Cày trên đồng ruộng trắng phau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Khát xuống uống nước giếng sâu đen ngòm.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Đố là cái gì?</a:t>
              </a:r>
            </a:p>
          </p:txBody>
        </p:sp>
        <p:grpSp>
          <p:nvGrpSpPr>
            <p:cNvPr id="124" name="Google Shape;1012;p37"/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125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6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7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8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9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5;p37"/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3" name="Rounded Rectangle 142">
            <a:hlinkClick r:id="rId17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4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4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72" name="Cloud 71">
            <a:extLst>
              <a:ext uri="{FF2B5EF4-FFF2-40B4-BE49-F238E27FC236}">
                <a16:creationId xmlns:a16="http://schemas.microsoft.com/office/drawing/2014/main" id="{3B11AE4E-F6EA-4401-8546-C4318878ED16}"/>
              </a:ext>
            </a:extLst>
          </p:cNvPr>
          <p:cNvSpPr/>
          <p:nvPr/>
        </p:nvSpPr>
        <p:spPr>
          <a:xfrm>
            <a:off x="4069534" y="3690047"/>
            <a:ext cx="4788169" cy="1564872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máy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4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3" y="6753398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grpSp>
        <p:nvGrpSpPr>
          <p:cNvPr id="126" name="Group 125"/>
          <p:cNvGrpSpPr/>
          <p:nvPr/>
        </p:nvGrpSpPr>
        <p:grpSpPr>
          <a:xfrm>
            <a:off x="1985445" y="183107"/>
            <a:ext cx="7718565" cy="3040481"/>
            <a:chOff x="5667646" y="720179"/>
            <a:chExt cx="6753685" cy="2595486"/>
          </a:xfrm>
        </p:grpSpPr>
        <p:sp>
          <p:nvSpPr>
            <p:cNvPr id="127" name="Rectangle 126"/>
            <p:cNvSpPr/>
            <p:nvPr/>
          </p:nvSpPr>
          <p:spPr>
            <a:xfrm>
              <a:off x="6531073" y="1924156"/>
              <a:ext cx="5890258" cy="1391509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 học lóc cóc theo cùng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về lại bắt khom lưng cõng về.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(Là cái gì?)</a:t>
              </a:r>
            </a:p>
          </p:txBody>
        </p:sp>
        <p:grpSp>
          <p:nvGrpSpPr>
            <p:cNvPr id="128" name="Google Shape;1012;p37"/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129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5;p37"/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7" name="Rounded Rectangle 146">
            <a:hlinkClick r:id="rId20" action="ppaction://hlinksldjump"/>
          </p:cNvPr>
          <p:cNvSpPr/>
          <p:nvPr/>
        </p:nvSpPr>
        <p:spPr>
          <a:xfrm>
            <a:off x="755707" y="6077096"/>
            <a:ext cx="2422922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79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8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49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0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2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3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4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5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6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7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9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0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2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3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4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5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4" name="Cloud 83">
            <a:extLst>
              <a:ext uri="{FF2B5EF4-FFF2-40B4-BE49-F238E27FC236}">
                <a16:creationId xmlns:a16="http://schemas.microsoft.com/office/drawing/2014/main" id="{D898EA26-B46F-4F2F-8923-830DF1331552}"/>
              </a:ext>
            </a:extLst>
          </p:cNvPr>
          <p:cNvSpPr/>
          <p:nvPr/>
        </p:nvSpPr>
        <p:spPr>
          <a:xfrm>
            <a:off x="3921830" y="4392593"/>
            <a:ext cx="4455808" cy="1517286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cặp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8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651" y="545562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30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79032"/>
              <a:ext cx="7652177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Cảm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các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bạn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giúp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chúng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mình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nhé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Mật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đã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đủ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cho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ngày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hôm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nay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rồi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4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65B9AD-CC15-4C5F-88DA-8FDC2F9FBC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3574" y="2252272"/>
            <a:ext cx="5602710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6" y="-99392"/>
            <a:ext cx="6858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2" y="3155026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istrator\Desktop\58pic_5388033792e0c [转换]-02.png">
            <a:extLst>
              <a:ext uri="{FF2B5EF4-FFF2-40B4-BE49-F238E27FC236}">
                <a16:creationId xmlns:a16="http://schemas.microsoft.com/office/drawing/2014/main" id="{689EE6DE-E085-49CA-B860-599459EBD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85" y="25519"/>
            <a:ext cx="8288048" cy="19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9">
            <a:extLst>
              <a:ext uri="{FF2B5EF4-FFF2-40B4-BE49-F238E27FC236}">
                <a16:creationId xmlns:a16="http://schemas.microsoft.com/office/drawing/2014/main" id="{98FF6DE8-9932-4D67-ACE3-7BF07751200E}"/>
              </a:ext>
            </a:extLst>
          </p:cNvPr>
          <p:cNvSpPr/>
          <p:nvPr/>
        </p:nvSpPr>
        <p:spPr>
          <a:xfrm>
            <a:off x="3619333" y="753726"/>
            <a:ext cx="553521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Viết</a:t>
            </a:r>
            <a:r>
              <a:rPr lang="en-US" altLang="zh-CN" sz="4000" b="1" dirty="0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vào</a:t>
            </a:r>
            <a:r>
              <a:rPr lang="en-US" altLang="zh-CN" sz="4000" b="1" dirty="0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phiếu</a:t>
            </a:r>
            <a:r>
              <a:rPr lang="en-US" altLang="zh-CN" sz="4000" b="1" dirty="0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4000" b="1" dirty="0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sách</a:t>
            </a:r>
            <a:endParaRPr lang="zh-CN" altLang="en-US" sz="4000" b="1" dirty="0">
              <a:solidFill>
                <a:srgbClr val="C0504D">
                  <a:lumMod val="75000"/>
                </a:srgbClr>
              </a:solidFill>
              <a:effectLst>
                <a:glow rad="1651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cifico" panose="00000500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B8F00D5E-DD7B-41DE-B0CA-2E62D08B64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378568" y="1896566"/>
            <a:ext cx="1829010" cy="4974169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6AE00A93-4493-44D9-9932-EE067BE7B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642247">
            <a:off x="3353052" y="3685553"/>
            <a:ext cx="2439114" cy="1752820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D74A3A36-62B7-43B8-96EF-58532252BF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407905">
            <a:off x="6766217" y="2793172"/>
            <a:ext cx="2774252" cy="175282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D99A07F0-99DF-4D4A-9CAD-AAE236B9FD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06577">
            <a:off x="4036213" y="2453197"/>
            <a:ext cx="2439114" cy="1752820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92E00466-C6D6-48CD-8573-776D517CB3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243641">
            <a:off x="5923123" y="1748265"/>
            <a:ext cx="2439114" cy="1752820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63A18307-EF4B-454A-AD03-731E693161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407905">
            <a:off x="7694954" y="3969132"/>
            <a:ext cx="2949565" cy="1752820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C21A83F3-45CD-40C3-9CB2-DEB1629EE4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931861" y="5210019"/>
            <a:ext cx="3240612" cy="1393031"/>
          </a:xfrm>
          <a:prstGeom prst="rect">
            <a:avLst/>
          </a:prstGeom>
          <a:effectLst>
            <a:glow rad="63500">
              <a:srgbClr val="4472C4">
                <a:lumMod val="20000"/>
                <a:lumOff val="80000"/>
              </a:srgbClr>
            </a:glo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FAA5031-2FC9-44EC-8E68-8607420FC14C}"/>
              </a:ext>
            </a:extLst>
          </p:cNvPr>
          <p:cNvSpPr txBox="1"/>
          <p:nvPr/>
        </p:nvSpPr>
        <p:spPr>
          <a:xfrm>
            <a:off x="5205337" y="5608982"/>
            <a:ext cx="2717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Phiếu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đọc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sách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0EEC3C-8F1B-4DCB-9DDA-9AA37F0FC031}"/>
              </a:ext>
            </a:extLst>
          </p:cNvPr>
          <p:cNvSpPr txBox="1"/>
          <p:nvPr/>
        </p:nvSpPr>
        <p:spPr>
          <a:xfrm rot="1601697">
            <a:off x="3209439" y="4409489"/>
            <a:ext cx="25132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Các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đồ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vật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được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nói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đến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A595E8-5486-4D51-9069-9293FEDF9B0F}"/>
              </a:ext>
            </a:extLst>
          </p:cNvPr>
          <p:cNvSpPr txBox="1"/>
          <p:nvPr/>
        </p:nvSpPr>
        <p:spPr>
          <a:xfrm rot="19279080">
            <a:off x="6452317" y="2513187"/>
            <a:ext cx="16478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Số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câu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đố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đã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đọc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A0EE7A-782E-4F2C-B288-D88AA457F4A0}"/>
              </a:ext>
            </a:extLst>
          </p:cNvPr>
          <p:cNvSpPr txBox="1"/>
          <p:nvPr/>
        </p:nvSpPr>
        <p:spPr>
          <a:xfrm rot="19279080">
            <a:off x="6998080" y="3488205"/>
            <a:ext cx="27402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đố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dễ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đoán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nhất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E86B3C-D072-45E9-8D5B-1090D4263550}"/>
              </a:ext>
            </a:extLst>
          </p:cNvPr>
          <p:cNvSpPr txBox="1"/>
          <p:nvPr/>
        </p:nvSpPr>
        <p:spPr>
          <a:xfrm rot="944946">
            <a:off x="4372412" y="3449271"/>
            <a:ext cx="1997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đọc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8C6B74-FD0F-4891-9C47-83EF8E284997}"/>
              </a:ext>
            </a:extLst>
          </p:cNvPr>
          <p:cNvSpPr txBox="1"/>
          <p:nvPr/>
        </p:nvSpPr>
        <p:spPr>
          <a:xfrm rot="19798850">
            <a:off x="7926535" y="4759206"/>
            <a:ext cx="26196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</a:rPr>
              <a:t>Câu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em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id="{867480C2-573D-4048-9291-0FDD501D41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407905">
            <a:off x="9327733" y="4726887"/>
            <a:ext cx="2439114" cy="17528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671BEE-26DF-4B0F-A6CF-95F521C269B8}"/>
              </a:ext>
            </a:extLst>
          </p:cNvPr>
          <p:cNvSpPr txBox="1"/>
          <p:nvPr/>
        </p:nvSpPr>
        <p:spPr>
          <a:xfrm rot="19798850">
            <a:off x="9874041" y="5323034"/>
            <a:ext cx="19026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Mức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thích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4445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5" grpId="0"/>
      <p:bldP spid="36" grpId="0"/>
      <p:bldP spid="38" grpId="0"/>
      <p:bldP spid="39" grpId="0"/>
      <p:bldP spid="40" grpId="0"/>
      <p:bldP spid="41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335</Words>
  <Application>Microsoft Office PowerPoint</Application>
  <PresentationFormat>Widescreen</PresentationFormat>
  <Paragraphs>76</Paragraphs>
  <Slides>16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Coiny</vt:lpstr>
      <vt:lpstr>Pacifico</vt:lpstr>
      <vt:lpstr>www.33ppt.com ​​</vt:lpstr>
      <vt:lpstr>2_jeppt.com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</cp:lastModifiedBy>
  <cp:revision>11</cp:revision>
  <dcterms:created xsi:type="dcterms:W3CDTF">2022-06-28T09:23:27Z</dcterms:created>
  <dcterms:modified xsi:type="dcterms:W3CDTF">2026-02-02T13:32:04Z</dcterms:modified>
</cp:coreProperties>
</file>