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3"/>
  </p:notesMasterIdLst>
  <p:sldIdLst>
    <p:sldId id="256" r:id="rId3"/>
    <p:sldId id="257" r:id="rId4"/>
    <p:sldId id="271" r:id="rId5"/>
    <p:sldId id="411" r:id="rId6"/>
    <p:sldId id="412" r:id="rId7"/>
    <p:sldId id="413" r:id="rId8"/>
    <p:sldId id="399" r:id="rId9"/>
    <p:sldId id="401" r:id="rId10"/>
    <p:sldId id="402" r:id="rId11"/>
    <p:sldId id="409" r:id="rId12"/>
    <p:sldId id="410" r:id="rId13"/>
    <p:sldId id="397" r:id="rId14"/>
    <p:sldId id="285" r:id="rId15"/>
    <p:sldId id="288" r:id="rId16"/>
    <p:sldId id="403" r:id="rId17"/>
    <p:sldId id="404" r:id="rId18"/>
    <p:sldId id="405" r:id="rId19"/>
    <p:sldId id="281" r:id="rId20"/>
    <p:sldId id="385" r:id="rId21"/>
    <p:sldId id="414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600"/>
    <a:srgbClr val="51B416"/>
    <a:srgbClr val="0000FF"/>
    <a:srgbClr val="E6B9B8"/>
    <a:srgbClr val="00FF00"/>
    <a:srgbClr val="FF66CC"/>
    <a:srgbClr val="006600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2" d="100"/>
          <a:sy n="72" d="100"/>
        </p:scale>
        <p:origin x="5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11/21/2021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8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9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41.xml"/><Relationship Id="rId34" Type="http://schemas.openxmlformats.org/officeDocument/2006/relationships/slideLayout" Target="../slideLayouts/slideLayout54.xml"/><Relationship Id="rId42" Type="http://schemas.openxmlformats.org/officeDocument/2006/relationships/slideLayout" Target="../slideLayouts/slideLayout62.xml"/><Relationship Id="rId47" Type="http://schemas.openxmlformats.org/officeDocument/2006/relationships/slideLayout" Target="../slideLayouts/slideLayout67.xml"/><Relationship Id="rId50" Type="http://schemas.openxmlformats.org/officeDocument/2006/relationships/slideLayout" Target="../slideLayouts/slideLayout70.xml"/><Relationship Id="rId55" Type="http://schemas.openxmlformats.org/officeDocument/2006/relationships/slideLayout" Target="../slideLayouts/slideLayout75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41" Type="http://schemas.openxmlformats.org/officeDocument/2006/relationships/slideLayout" Target="../slideLayouts/slideLayout61.xml"/><Relationship Id="rId54" Type="http://schemas.openxmlformats.org/officeDocument/2006/relationships/slideLayout" Target="../slideLayouts/slideLayout7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37" Type="http://schemas.openxmlformats.org/officeDocument/2006/relationships/slideLayout" Target="../slideLayouts/slideLayout57.xml"/><Relationship Id="rId40" Type="http://schemas.openxmlformats.org/officeDocument/2006/relationships/slideLayout" Target="../slideLayouts/slideLayout60.xml"/><Relationship Id="rId45" Type="http://schemas.openxmlformats.org/officeDocument/2006/relationships/slideLayout" Target="../slideLayouts/slideLayout65.xml"/><Relationship Id="rId53" Type="http://schemas.openxmlformats.org/officeDocument/2006/relationships/slideLayout" Target="../slideLayouts/slideLayout73.xml"/><Relationship Id="rId58" Type="http://schemas.openxmlformats.org/officeDocument/2006/relationships/slideLayout" Target="../slideLayouts/slideLayout78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36" Type="http://schemas.openxmlformats.org/officeDocument/2006/relationships/slideLayout" Target="../slideLayouts/slideLayout56.xml"/><Relationship Id="rId49" Type="http://schemas.openxmlformats.org/officeDocument/2006/relationships/slideLayout" Target="../slideLayouts/slideLayout69.xml"/><Relationship Id="rId57" Type="http://schemas.openxmlformats.org/officeDocument/2006/relationships/slideLayout" Target="../slideLayouts/slideLayout77.xml"/><Relationship Id="rId61" Type="http://schemas.openxmlformats.org/officeDocument/2006/relationships/theme" Target="../theme/theme2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4" Type="http://schemas.openxmlformats.org/officeDocument/2006/relationships/slideLayout" Target="../slideLayouts/slideLayout64.xml"/><Relationship Id="rId52" Type="http://schemas.openxmlformats.org/officeDocument/2006/relationships/slideLayout" Target="../slideLayouts/slideLayout72.xml"/><Relationship Id="rId6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35" Type="http://schemas.openxmlformats.org/officeDocument/2006/relationships/slideLayout" Target="../slideLayouts/slideLayout55.xml"/><Relationship Id="rId43" Type="http://schemas.openxmlformats.org/officeDocument/2006/relationships/slideLayout" Target="../slideLayouts/slideLayout63.xml"/><Relationship Id="rId48" Type="http://schemas.openxmlformats.org/officeDocument/2006/relationships/slideLayout" Target="../slideLayouts/slideLayout68.xml"/><Relationship Id="rId56" Type="http://schemas.openxmlformats.org/officeDocument/2006/relationships/slideLayout" Target="../slideLayouts/slideLayout76.xml"/><Relationship Id="rId8" Type="http://schemas.openxmlformats.org/officeDocument/2006/relationships/slideLayout" Target="../slideLayouts/slideLayout28.xml"/><Relationship Id="rId51" Type="http://schemas.openxmlformats.org/officeDocument/2006/relationships/slideLayout" Target="../slideLayouts/slideLayout71.xml"/><Relationship Id="rId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38" Type="http://schemas.openxmlformats.org/officeDocument/2006/relationships/slideLayout" Target="../slideLayouts/slideLayout58.xml"/><Relationship Id="rId46" Type="http://schemas.openxmlformats.org/officeDocument/2006/relationships/slideLayout" Target="../slideLayouts/slideLayout66.xml"/><Relationship Id="rId5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754" r:id="rId13"/>
    <p:sldLayoutId id="2147483737" r:id="rId14"/>
    <p:sldLayoutId id="2147483733" r:id="rId15"/>
    <p:sldLayoutId id="2147483657" r:id="rId16"/>
    <p:sldLayoutId id="2147483658" r:id="rId17"/>
    <p:sldLayoutId id="2147483659" r:id="rId18"/>
    <p:sldLayoutId id="2147483660" r:id="rId19"/>
    <p:sldLayoutId id="214748366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5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microsoft.com/office/2007/relationships/hdphoto" Target="../media/hdphoto4.wdp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27.gif"/><Relationship Id="rId12" Type="http://schemas.openxmlformats.org/officeDocument/2006/relationships/image" Target="../media/image3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5" Type="http://schemas.openxmlformats.org/officeDocument/2006/relationships/image" Target="../media/image26.jp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audio" Target="../media/audio6.wav"/><Relationship Id="rId15" Type="http://schemas.openxmlformats.org/officeDocument/2006/relationships/image" Target="../media/image27.gif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image" Target="../media/image28.GIF"/><Relationship Id="rId1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26.jp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audio" Target="../media/audio6.wav"/><Relationship Id="rId15" Type="http://schemas.openxmlformats.org/officeDocument/2006/relationships/image" Target="../media/image28.GIF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30.png"/><Relationship Id="rId14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26.jp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audio" Target="../media/audio6.wav"/><Relationship Id="rId15" Type="http://schemas.openxmlformats.org/officeDocument/2006/relationships/image" Target="../media/image28.GIF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30.png"/><Relationship Id="rId14" Type="http://schemas.openxmlformats.org/officeDocument/2006/relationships/image" Target="../media/image2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26.jpg"/><Relationship Id="rId12" Type="http://schemas.microsoft.com/office/2007/relationships/hdphoto" Target="../media/hdphoto4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openxmlformats.org/officeDocument/2006/relationships/audio" Target="../media/audio6.wav"/><Relationship Id="rId15" Type="http://schemas.openxmlformats.org/officeDocument/2006/relationships/image" Target="../media/image28.GIF"/><Relationship Id="rId10" Type="http://schemas.microsoft.com/office/2007/relationships/hdphoto" Target="../media/hdphoto3.wdp"/><Relationship Id="rId4" Type="http://schemas.openxmlformats.org/officeDocument/2006/relationships/audio" Target="../media/audio5.wav"/><Relationship Id="rId9" Type="http://schemas.openxmlformats.org/officeDocument/2006/relationships/image" Target="../media/image30.png"/><Relationship Id="rId1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openxmlformats.org/officeDocument/2006/relationships/image" Target="../media/image7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6.gif"/><Relationship Id="rId10" Type="http://schemas.openxmlformats.org/officeDocument/2006/relationships/audio" Target="../media/audio1.wav"/><Relationship Id="rId19" Type="http://schemas.openxmlformats.org/officeDocument/2006/relationships/image" Target="../media/image10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1.png"/><Relationship Id="rId18" Type="http://schemas.openxmlformats.org/officeDocument/2006/relationships/image" Target="../media/image10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3.png"/><Relationship Id="rId18" Type="http://schemas.openxmlformats.org/officeDocument/2006/relationships/image" Target="../media/image10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4.png"/><Relationship Id="rId18" Type="http://schemas.openxmlformats.org/officeDocument/2006/relationships/image" Target="../media/image10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2C8FD9A8-D1DF-4289-AB00-77D735E7743F}"/>
              </a:ext>
            </a:extLst>
          </p:cNvPr>
          <p:cNvSpPr txBox="1"/>
          <p:nvPr/>
        </p:nvSpPr>
        <p:spPr>
          <a:xfrm>
            <a:off x="2230019" y="2736523"/>
            <a:ext cx="743804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Tuần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13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i="0" u="none" strike="noStrike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36</a:t>
            </a:r>
            <a:r>
              <a:rPr lang="en-US" sz="3200" i="0" u="none" strike="noStrike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Luyện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tập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tiếp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) - (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tiết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 2)</a:t>
            </a:r>
            <a:endParaRPr lang="en-US" sz="3200" spc="100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F5500D-740B-4468-B8BE-7DDF11D92FDD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B9E9A4-3954-4FF8-BF2D-DE4C0421B5D2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1321576" y="1831702"/>
            <a:ext cx="4272739" cy="1883329"/>
            <a:chOff x="1261286" y="1751315"/>
            <a:chExt cx="4272739" cy="18833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1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3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38382" y="476404"/>
            <a:ext cx="4388379" cy="755245"/>
            <a:chOff x="-3369818" y="382607"/>
            <a:chExt cx="4310700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59F9A58-876E-4371-B4A0-8679EE53F3D8}"/>
              </a:ext>
            </a:extLst>
          </p:cNvPr>
          <p:cNvSpPr txBox="1"/>
          <p:nvPr/>
        </p:nvSpPr>
        <p:spPr>
          <a:xfrm>
            <a:off x="3908787" y="2079103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5601B8-8EBA-4057-8CD2-F180056336BF}"/>
              </a:ext>
            </a:extLst>
          </p:cNvPr>
          <p:cNvSpPr txBox="1"/>
          <p:nvPr/>
        </p:nvSpPr>
        <p:spPr>
          <a:xfrm>
            <a:off x="3908787" y="2718249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97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6437823" y="1831702"/>
            <a:ext cx="4272739" cy="1883329"/>
            <a:chOff x="1261286" y="1751315"/>
            <a:chExt cx="4272739" cy="1883329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6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2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FA4A52C-DB56-49F6-ADE3-9D3EDFEAB258}"/>
              </a:ext>
            </a:extLst>
          </p:cNvPr>
          <p:cNvSpPr txBox="1"/>
          <p:nvPr/>
        </p:nvSpPr>
        <p:spPr>
          <a:xfrm>
            <a:off x="9025034" y="2079103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94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46B15EC-C079-4EAD-9F31-C536622E1923}"/>
              </a:ext>
            </a:extLst>
          </p:cNvPr>
          <p:cNvSpPr txBox="1"/>
          <p:nvPr/>
        </p:nvSpPr>
        <p:spPr>
          <a:xfrm>
            <a:off x="9025034" y="2718249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98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3780691" y="4067346"/>
            <a:ext cx="4507158" cy="1985383"/>
            <a:chOff x="1261286" y="1649261"/>
            <a:chExt cx="4507158" cy="198538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897886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0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100 – 100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5140710" y="1649261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5AAC5C67-40CE-46D3-A40B-D6B7340EE20A}"/>
              </a:ext>
            </a:extLst>
          </p:cNvPr>
          <p:cNvSpPr txBox="1"/>
          <p:nvPr/>
        </p:nvSpPr>
        <p:spPr>
          <a:xfrm>
            <a:off x="6367902" y="4416801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E99B00B-8C4A-4619-82E6-128D1667A57D}"/>
              </a:ext>
            </a:extLst>
          </p:cNvPr>
          <p:cNvSpPr txBox="1"/>
          <p:nvPr/>
        </p:nvSpPr>
        <p:spPr>
          <a:xfrm>
            <a:off x="6855412" y="5114657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80" grpId="0"/>
      <p:bldP spid="81" grpId="0"/>
      <p:bldP spid="89" grpId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861991" y="578658"/>
            <a:ext cx="10763967" cy="700663"/>
            <a:chOff x="-3359380" y="241996"/>
            <a:chExt cx="10573433" cy="8546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10573433" cy="854671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3129" y="357940"/>
              <a:ext cx="505791" cy="6343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EDC923FD-EA4E-4502-82F8-AA03A49414CF}"/>
              </a:ext>
            </a:extLst>
          </p:cNvPr>
          <p:cNvSpPr/>
          <p:nvPr/>
        </p:nvSpPr>
        <p:spPr>
          <a:xfrm flipV="1">
            <a:off x="0" y="4523223"/>
            <a:ext cx="12125591" cy="184441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5 w 21605"/>
              <a:gd name="connsiteY0" fmla="*/ 0 h 21324"/>
              <a:gd name="connsiteX1" fmla="*/ 21605 w 21605"/>
              <a:gd name="connsiteY1" fmla="*/ 0 h 21324"/>
              <a:gd name="connsiteX2" fmla="*/ 21605 w 21605"/>
              <a:gd name="connsiteY2" fmla="*/ 17322 h 21324"/>
              <a:gd name="connsiteX3" fmla="*/ 5 w 21605"/>
              <a:gd name="connsiteY3" fmla="*/ 20172 h 21324"/>
              <a:gd name="connsiteX4" fmla="*/ 0 w 21605"/>
              <a:gd name="connsiteY4" fmla="*/ 10936 h 21324"/>
              <a:gd name="connsiteX5" fmla="*/ 5 w 21605"/>
              <a:gd name="connsiteY5" fmla="*/ 0 h 21324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19571"/>
              <a:gd name="connsiteX1" fmla="*/ 21605 w 21605"/>
              <a:gd name="connsiteY1" fmla="*/ 0 h 19571"/>
              <a:gd name="connsiteX2" fmla="*/ 21605 w 21605"/>
              <a:gd name="connsiteY2" fmla="*/ 17322 h 19571"/>
              <a:gd name="connsiteX3" fmla="*/ 1991 w 21605"/>
              <a:gd name="connsiteY3" fmla="*/ 18081 h 19571"/>
              <a:gd name="connsiteX4" fmla="*/ 0 w 21605"/>
              <a:gd name="connsiteY4" fmla="*/ 10936 h 19571"/>
              <a:gd name="connsiteX5" fmla="*/ 5 w 21605"/>
              <a:gd name="connsiteY5" fmla="*/ 0 h 19571"/>
              <a:gd name="connsiteX0" fmla="*/ 5 w 21605"/>
              <a:gd name="connsiteY0" fmla="*/ 0 h 20052"/>
              <a:gd name="connsiteX1" fmla="*/ 21605 w 21605"/>
              <a:gd name="connsiteY1" fmla="*/ 0 h 20052"/>
              <a:gd name="connsiteX2" fmla="*/ 21605 w 21605"/>
              <a:gd name="connsiteY2" fmla="*/ 17322 h 20052"/>
              <a:gd name="connsiteX3" fmla="*/ 6365 w 21605"/>
              <a:gd name="connsiteY3" fmla="*/ 20039 h 20052"/>
              <a:gd name="connsiteX4" fmla="*/ 1991 w 21605"/>
              <a:gd name="connsiteY4" fmla="*/ 18081 h 20052"/>
              <a:gd name="connsiteX5" fmla="*/ 0 w 21605"/>
              <a:gd name="connsiteY5" fmla="*/ 10936 h 20052"/>
              <a:gd name="connsiteX6" fmla="*/ 5 w 21605"/>
              <a:gd name="connsiteY6" fmla="*/ 0 h 20052"/>
              <a:gd name="connsiteX0" fmla="*/ 5 w 21605"/>
              <a:gd name="connsiteY0" fmla="*/ 0 h 21520"/>
              <a:gd name="connsiteX1" fmla="*/ 21605 w 21605"/>
              <a:gd name="connsiteY1" fmla="*/ 0 h 21520"/>
              <a:gd name="connsiteX2" fmla="*/ 21605 w 21605"/>
              <a:gd name="connsiteY2" fmla="*/ 17322 h 21520"/>
              <a:gd name="connsiteX3" fmla="*/ 13646 w 21605"/>
              <a:gd name="connsiteY3" fmla="*/ 21515 h 21520"/>
              <a:gd name="connsiteX4" fmla="*/ 1991 w 21605"/>
              <a:gd name="connsiteY4" fmla="*/ 18081 h 21520"/>
              <a:gd name="connsiteX5" fmla="*/ 0 w 21605"/>
              <a:gd name="connsiteY5" fmla="*/ 10936 h 21520"/>
              <a:gd name="connsiteX6" fmla="*/ 5 w 21605"/>
              <a:gd name="connsiteY6" fmla="*/ 0 h 21520"/>
              <a:gd name="connsiteX0" fmla="*/ 5 w 21605"/>
              <a:gd name="connsiteY0" fmla="*/ 0 h 21704"/>
              <a:gd name="connsiteX1" fmla="*/ 21605 w 21605"/>
              <a:gd name="connsiteY1" fmla="*/ 0 h 21704"/>
              <a:gd name="connsiteX2" fmla="*/ 21605 w 21605"/>
              <a:gd name="connsiteY2" fmla="*/ 17322 h 21704"/>
              <a:gd name="connsiteX3" fmla="*/ 13646 w 21605"/>
              <a:gd name="connsiteY3" fmla="*/ 21515 h 21704"/>
              <a:gd name="connsiteX4" fmla="*/ 1991 w 21605"/>
              <a:gd name="connsiteY4" fmla="*/ 18081 h 21704"/>
              <a:gd name="connsiteX5" fmla="*/ 0 w 21605"/>
              <a:gd name="connsiteY5" fmla="*/ 10936 h 21704"/>
              <a:gd name="connsiteX6" fmla="*/ 5 w 21605"/>
              <a:gd name="connsiteY6" fmla="*/ 0 h 21704"/>
              <a:gd name="connsiteX0" fmla="*/ 5 w 21605"/>
              <a:gd name="connsiteY0" fmla="*/ 0 h 22279"/>
              <a:gd name="connsiteX1" fmla="*/ 21605 w 21605"/>
              <a:gd name="connsiteY1" fmla="*/ 0 h 22279"/>
              <a:gd name="connsiteX2" fmla="*/ 21605 w 21605"/>
              <a:gd name="connsiteY2" fmla="*/ 17322 h 22279"/>
              <a:gd name="connsiteX3" fmla="*/ 13646 w 21605"/>
              <a:gd name="connsiteY3" fmla="*/ 21515 h 22279"/>
              <a:gd name="connsiteX4" fmla="*/ 9148 w 21605"/>
              <a:gd name="connsiteY4" fmla="*/ 22007 h 22279"/>
              <a:gd name="connsiteX5" fmla="*/ 1991 w 21605"/>
              <a:gd name="connsiteY5" fmla="*/ 18081 h 22279"/>
              <a:gd name="connsiteX6" fmla="*/ 0 w 21605"/>
              <a:gd name="connsiteY6" fmla="*/ 10936 h 22279"/>
              <a:gd name="connsiteX7" fmla="*/ 5 w 21605"/>
              <a:gd name="connsiteY7" fmla="*/ 0 h 22279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1991 w 21605"/>
              <a:gd name="connsiteY5" fmla="*/ 18081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2791"/>
              <a:gd name="connsiteX1" fmla="*/ 21605 w 21605"/>
              <a:gd name="connsiteY1" fmla="*/ 0 h 22791"/>
              <a:gd name="connsiteX2" fmla="*/ 21605 w 21605"/>
              <a:gd name="connsiteY2" fmla="*/ 17322 h 22791"/>
              <a:gd name="connsiteX3" fmla="*/ 13731 w 21605"/>
              <a:gd name="connsiteY3" fmla="*/ 22499 h 22791"/>
              <a:gd name="connsiteX4" fmla="*/ 9148 w 21605"/>
              <a:gd name="connsiteY4" fmla="*/ 22007 h 22791"/>
              <a:gd name="connsiteX5" fmla="*/ 2212 w 21605"/>
              <a:gd name="connsiteY5" fmla="*/ 17343 h 22791"/>
              <a:gd name="connsiteX6" fmla="*/ 0 w 21605"/>
              <a:gd name="connsiteY6" fmla="*/ 10936 h 22791"/>
              <a:gd name="connsiteX7" fmla="*/ 5 w 21605"/>
              <a:gd name="connsiteY7" fmla="*/ 0 h 22791"/>
              <a:gd name="connsiteX0" fmla="*/ 5 w 21605"/>
              <a:gd name="connsiteY0" fmla="*/ 0 h 23559"/>
              <a:gd name="connsiteX1" fmla="*/ 21605 w 21605"/>
              <a:gd name="connsiteY1" fmla="*/ 0 h 23559"/>
              <a:gd name="connsiteX2" fmla="*/ 21605 w 21605"/>
              <a:gd name="connsiteY2" fmla="*/ 17322 h 23559"/>
              <a:gd name="connsiteX3" fmla="*/ 13731 w 21605"/>
              <a:gd name="connsiteY3" fmla="*/ 22499 h 23559"/>
              <a:gd name="connsiteX4" fmla="*/ 9182 w 21605"/>
              <a:gd name="connsiteY4" fmla="*/ 23360 h 23559"/>
              <a:gd name="connsiteX5" fmla="*/ 2212 w 21605"/>
              <a:gd name="connsiteY5" fmla="*/ 17343 h 23559"/>
              <a:gd name="connsiteX6" fmla="*/ 0 w 21605"/>
              <a:gd name="connsiteY6" fmla="*/ 10936 h 23559"/>
              <a:gd name="connsiteX7" fmla="*/ 5 w 21605"/>
              <a:gd name="connsiteY7" fmla="*/ 0 h 23559"/>
              <a:gd name="connsiteX0" fmla="*/ 5 w 21605"/>
              <a:gd name="connsiteY0" fmla="*/ 0 h 23821"/>
              <a:gd name="connsiteX1" fmla="*/ 21605 w 21605"/>
              <a:gd name="connsiteY1" fmla="*/ 0 h 23821"/>
              <a:gd name="connsiteX2" fmla="*/ 21605 w 21605"/>
              <a:gd name="connsiteY2" fmla="*/ 17322 h 23821"/>
              <a:gd name="connsiteX3" fmla="*/ 13748 w 21605"/>
              <a:gd name="connsiteY3" fmla="*/ 23360 h 23821"/>
              <a:gd name="connsiteX4" fmla="*/ 9182 w 21605"/>
              <a:gd name="connsiteY4" fmla="*/ 23360 h 23821"/>
              <a:gd name="connsiteX5" fmla="*/ 2212 w 21605"/>
              <a:gd name="connsiteY5" fmla="*/ 17343 h 23821"/>
              <a:gd name="connsiteX6" fmla="*/ 0 w 21605"/>
              <a:gd name="connsiteY6" fmla="*/ 10936 h 23821"/>
              <a:gd name="connsiteX7" fmla="*/ 5 w 21605"/>
              <a:gd name="connsiteY7" fmla="*/ 0 h 2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05" h="23821">
                <a:moveTo>
                  <a:pt x="5" y="0"/>
                </a:moveTo>
                <a:lnTo>
                  <a:pt x="21605" y="0"/>
                </a:lnTo>
                <a:lnTo>
                  <a:pt x="21605" y="17322"/>
                </a:lnTo>
                <a:cubicBezTo>
                  <a:pt x="18754" y="20436"/>
                  <a:pt x="17017" y="23234"/>
                  <a:pt x="13748" y="23360"/>
                </a:cubicBezTo>
                <a:cubicBezTo>
                  <a:pt x="11678" y="24018"/>
                  <a:pt x="11125" y="23932"/>
                  <a:pt x="9182" y="23360"/>
                </a:cubicBezTo>
                <a:cubicBezTo>
                  <a:pt x="7240" y="22788"/>
                  <a:pt x="3742" y="19065"/>
                  <a:pt x="2212" y="17343"/>
                </a:cubicBezTo>
                <a:cubicBezTo>
                  <a:pt x="1571" y="15741"/>
                  <a:pt x="13" y="11308"/>
                  <a:pt x="0" y="10936"/>
                </a:cubicBezTo>
                <a:cubicBezTo>
                  <a:pt x="2" y="7291"/>
                  <a:pt x="3" y="3645"/>
                  <a:pt x="5" y="0"/>
                </a:cubicBezTo>
                <a:close/>
              </a:path>
            </a:pathLst>
          </a:custGeom>
          <a:solidFill>
            <a:srgbClr val="9FC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FD6282-5037-48B4-BC44-EDC78C9C5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393" b="82014" l="14076" r="30208">
                        <a14:foregroundMark x1="22452" y1="81818" x2="22452" y2="81818"/>
                        <a14:foregroundMark x1="17150" y1="80098" x2="17150" y2="80098"/>
                        <a14:foregroundMark x1="15493" y1="58477" x2="19304" y2="59705"/>
                        <a14:foregroundMark x1="28500" y1="63145" x2="28500" y2="63145"/>
                        <a14:foregroundMark x1="25766" y1="59459" x2="25766" y2="59459"/>
                        <a14:foregroundMark x1="26181" y1="58722" x2="26181" y2="58722"/>
                        <a14:foregroundMark x1="15162" y1="57494" x2="17564" y2="60442"/>
                        <a14:foregroundMark x1="17564" y1="60442" x2="18476" y2="60442"/>
                        <a14:foregroundMark x1="14996" y1="57985" x2="18227" y2="61425"/>
                        <a14:foregroundMark x1="18227" y1="61425" x2="18393" y2="61425"/>
                      </a14:backgroundRemoval>
                    </a14:imgEffect>
                  </a14:imgLayer>
                </a14:imgProps>
              </a:ext>
            </a:extLst>
          </a:blip>
          <a:srcRect l="12059" t="26191" r="67775" b="11783"/>
          <a:stretch/>
        </p:blipFill>
        <p:spPr>
          <a:xfrm>
            <a:off x="361345" y="2928406"/>
            <a:ext cx="2769552" cy="28724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BA0A642-C1F8-44D3-849F-CB4794A06FFF}"/>
              </a:ext>
            </a:extLst>
          </p:cNvPr>
          <p:cNvGrpSpPr/>
          <p:nvPr/>
        </p:nvGrpSpPr>
        <p:grpSpPr>
          <a:xfrm>
            <a:off x="3084927" y="2190485"/>
            <a:ext cx="1545307" cy="2538656"/>
            <a:chOff x="3256962" y="2053487"/>
            <a:chExt cx="1545307" cy="253865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C35FD6-446A-42B4-9EDC-207438764C2B}"/>
                </a:ext>
              </a:extLst>
            </p:cNvPr>
            <p:cNvSpPr/>
            <p:nvPr/>
          </p:nvSpPr>
          <p:spPr>
            <a:xfrm>
              <a:off x="3699279" y="4237288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4F150D-7B83-4422-8E16-6DD656491094}"/>
                </a:ext>
              </a:extLst>
            </p:cNvPr>
            <p:cNvSpPr/>
            <p:nvPr/>
          </p:nvSpPr>
          <p:spPr>
            <a:xfrm>
              <a:off x="4235224" y="4246296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96AA265-8C04-4A82-A800-D94F1E4919A0}"/>
                </a:ext>
              </a:extLst>
            </p:cNvPr>
            <p:cNvSpPr/>
            <p:nvPr/>
          </p:nvSpPr>
          <p:spPr>
            <a:xfrm>
              <a:off x="3256962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DE547E5-BAEC-4802-B5AD-20FA49E51B2F}"/>
              </a:ext>
            </a:extLst>
          </p:cNvPr>
          <p:cNvGrpSpPr/>
          <p:nvPr/>
        </p:nvGrpSpPr>
        <p:grpSpPr>
          <a:xfrm>
            <a:off x="5527234" y="2114285"/>
            <a:ext cx="1545307" cy="2547055"/>
            <a:chOff x="5690415" y="2053487"/>
            <a:chExt cx="1545307" cy="254705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8BC3CD0-043E-4C92-99AF-9CD1B0837A0A}"/>
                </a:ext>
              </a:extLst>
            </p:cNvPr>
            <p:cNvSpPr/>
            <p:nvPr/>
          </p:nvSpPr>
          <p:spPr>
            <a:xfrm>
              <a:off x="6125218" y="4245687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4B37D17-949C-4D15-94A3-9CD7BF3DD6B9}"/>
                </a:ext>
              </a:extLst>
            </p:cNvPr>
            <p:cNvSpPr/>
            <p:nvPr/>
          </p:nvSpPr>
          <p:spPr>
            <a:xfrm>
              <a:off x="6661163" y="4254695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45009D3A-6311-4BFF-ABAD-77B7CB210CA8}"/>
                </a:ext>
              </a:extLst>
            </p:cNvPr>
            <p:cNvSpPr/>
            <p:nvPr/>
          </p:nvSpPr>
          <p:spPr>
            <a:xfrm>
              <a:off x="5690415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68D0AB-2CD6-4568-9BA3-B0AB67ABEA89}"/>
              </a:ext>
            </a:extLst>
          </p:cNvPr>
          <p:cNvGrpSpPr/>
          <p:nvPr/>
        </p:nvGrpSpPr>
        <p:grpSpPr>
          <a:xfrm>
            <a:off x="8028869" y="2114285"/>
            <a:ext cx="1545307" cy="2531321"/>
            <a:chOff x="8192050" y="2053487"/>
            <a:chExt cx="1545307" cy="253132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4F0E68A-20D0-4EC3-A59E-7A4CD9E98DBF}"/>
                </a:ext>
              </a:extLst>
            </p:cNvPr>
            <p:cNvSpPr/>
            <p:nvPr/>
          </p:nvSpPr>
          <p:spPr>
            <a:xfrm>
              <a:off x="8606738" y="4229953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7AF83CB-D967-451D-B9AC-2C529A572D5B}"/>
                </a:ext>
              </a:extLst>
            </p:cNvPr>
            <p:cNvSpPr/>
            <p:nvPr/>
          </p:nvSpPr>
          <p:spPr>
            <a:xfrm>
              <a:off x="9142683" y="4238961"/>
              <a:ext cx="187256" cy="34584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1779D1B-1FA8-43EE-9328-EEF19A1EC894}"/>
                </a:ext>
              </a:extLst>
            </p:cNvPr>
            <p:cNvSpPr/>
            <p:nvPr/>
          </p:nvSpPr>
          <p:spPr>
            <a:xfrm>
              <a:off x="8192050" y="2053487"/>
              <a:ext cx="1545307" cy="2183802"/>
            </a:xfrm>
            <a:prstGeom prst="roundRect">
              <a:avLst/>
            </a:prstGeom>
            <a:ln w="28575"/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3454566" y="2368874"/>
            <a:ext cx="1043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3281173" y="3421991"/>
            <a:ext cx="104272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3235489" y="2556138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5929684" y="2298796"/>
            <a:ext cx="93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5853470" y="334579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5717991" y="2451047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8613625" y="2325283"/>
            <a:ext cx="922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98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8320091" y="3354798"/>
            <a:ext cx="100067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8227620" y="2486643"/>
            <a:ext cx="34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53AF932-1530-460F-B636-0D051C39A1ED}"/>
              </a:ext>
            </a:extLst>
          </p:cNvPr>
          <p:cNvSpPr txBox="1"/>
          <p:nvPr/>
        </p:nvSpPr>
        <p:spPr>
          <a:xfrm>
            <a:off x="3641544" y="3422656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</a:t>
            </a:r>
          </a:p>
        </p:txBody>
      </p:sp>
      <p:pic>
        <p:nvPicPr>
          <p:cNvPr id="57" name="Graphic 56" descr="Plant">
            <a:extLst>
              <a:ext uri="{FF2B5EF4-FFF2-40B4-BE49-F238E27FC236}">
                <a16:creationId xmlns:a16="http://schemas.microsoft.com/office/drawing/2014/main" id="{41BE223E-0499-4808-A304-3E4128C4EA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0468" y="3770588"/>
            <a:ext cx="914400" cy="9144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CCA49A35-5FA4-4BB9-8B60-96724351CB33}"/>
              </a:ext>
            </a:extLst>
          </p:cNvPr>
          <p:cNvSpPr txBox="1"/>
          <p:nvPr/>
        </p:nvSpPr>
        <p:spPr>
          <a:xfrm>
            <a:off x="6365317" y="3330235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65818B5-F302-467E-B9EA-B1CD206A36DC}"/>
              </a:ext>
            </a:extLst>
          </p:cNvPr>
          <p:cNvSpPr txBox="1"/>
          <p:nvPr/>
        </p:nvSpPr>
        <p:spPr>
          <a:xfrm>
            <a:off x="8604262" y="3315013"/>
            <a:ext cx="377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60" name="Graphic 59" descr="Plant">
            <a:extLst>
              <a:ext uri="{FF2B5EF4-FFF2-40B4-BE49-F238E27FC236}">
                <a16:creationId xmlns:a16="http://schemas.microsoft.com/office/drawing/2014/main" id="{995F3EC0-9F12-40B5-A7BA-6507E1D073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8948" y="3980816"/>
            <a:ext cx="914400" cy="914400"/>
          </a:xfrm>
          <a:prstGeom prst="rect">
            <a:avLst/>
          </a:prstGeom>
        </p:spPr>
      </p:pic>
      <p:pic>
        <p:nvPicPr>
          <p:cNvPr id="61" name="Graphic 60" descr="Plant">
            <a:extLst>
              <a:ext uri="{FF2B5EF4-FFF2-40B4-BE49-F238E27FC236}">
                <a16:creationId xmlns:a16="http://schemas.microsoft.com/office/drawing/2014/main" id="{3F7FC1B7-31D5-412B-A5C9-D934700FE9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8985" y="4140551"/>
            <a:ext cx="914400" cy="914400"/>
          </a:xfrm>
          <a:prstGeom prst="rect">
            <a:avLst/>
          </a:prstGeom>
        </p:spPr>
      </p:pic>
      <p:pic>
        <p:nvPicPr>
          <p:cNvPr id="62" name="Graphic 61" descr="Plant">
            <a:extLst>
              <a:ext uri="{FF2B5EF4-FFF2-40B4-BE49-F238E27FC236}">
                <a16:creationId xmlns:a16="http://schemas.microsoft.com/office/drawing/2014/main" id="{3925CD7C-25B0-4724-9243-0663D7765B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39192" y="4066023"/>
            <a:ext cx="914400" cy="914400"/>
          </a:xfrm>
          <a:prstGeom prst="rect">
            <a:avLst/>
          </a:prstGeom>
        </p:spPr>
      </p:pic>
      <p:pic>
        <p:nvPicPr>
          <p:cNvPr id="63" name="Graphic 62" descr="Plant">
            <a:extLst>
              <a:ext uri="{FF2B5EF4-FFF2-40B4-BE49-F238E27FC236}">
                <a16:creationId xmlns:a16="http://schemas.microsoft.com/office/drawing/2014/main" id="{4BDC7B79-7DA8-4921-B313-3BBF37CCF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3794" y="4654198"/>
            <a:ext cx="914400" cy="91440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DDFD4D8B-B863-4742-B285-505A33D5BA23}"/>
              </a:ext>
            </a:extLst>
          </p:cNvPr>
          <p:cNvSpPr txBox="1"/>
          <p:nvPr/>
        </p:nvSpPr>
        <p:spPr>
          <a:xfrm>
            <a:off x="3878083" y="3431726"/>
            <a:ext cx="758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96D848-921E-4A0F-AFB8-B35F5C032129}"/>
              </a:ext>
            </a:extLst>
          </p:cNvPr>
          <p:cNvSpPr txBox="1"/>
          <p:nvPr/>
        </p:nvSpPr>
        <p:spPr>
          <a:xfrm>
            <a:off x="6098029" y="3326753"/>
            <a:ext cx="482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A2E9A36-55D5-49A4-A99A-303502DBBF24}"/>
              </a:ext>
            </a:extLst>
          </p:cNvPr>
          <p:cNvSpPr txBox="1"/>
          <p:nvPr/>
        </p:nvSpPr>
        <p:spPr>
          <a:xfrm>
            <a:off x="8855661" y="3315013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F5F7FD-D004-496E-BC3B-5603CBBD3B8F}"/>
              </a:ext>
            </a:extLst>
          </p:cNvPr>
          <p:cNvSpPr txBox="1"/>
          <p:nvPr/>
        </p:nvSpPr>
        <p:spPr>
          <a:xfrm>
            <a:off x="3673619" y="2853921"/>
            <a:ext cx="52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43FC7C-CB4F-4C41-904B-7A10AF3279AF}"/>
              </a:ext>
            </a:extLst>
          </p:cNvPr>
          <p:cNvSpPr txBox="1"/>
          <p:nvPr/>
        </p:nvSpPr>
        <p:spPr>
          <a:xfrm>
            <a:off x="6139149" y="2754000"/>
            <a:ext cx="93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2CD418-0418-476E-BF92-B945064482DD}"/>
              </a:ext>
            </a:extLst>
          </p:cNvPr>
          <p:cNvSpPr txBox="1"/>
          <p:nvPr/>
        </p:nvSpPr>
        <p:spPr>
          <a:xfrm>
            <a:off x="8623331" y="2774212"/>
            <a:ext cx="922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E4F5F9-0180-4D30-AE27-6B3BAABF9FC3}"/>
              </a:ext>
            </a:extLst>
          </p:cNvPr>
          <p:cNvSpPr txBox="1"/>
          <p:nvPr/>
        </p:nvSpPr>
        <p:spPr>
          <a:xfrm>
            <a:off x="3642268" y="3426189"/>
            <a:ext cx="931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94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5B5DF9C-1A8D-4664-9768-17F8D2BABD2B}"/>
              </a:ext>
            </a:extLst>
          </p:cNvPr>
          <p:cNvSpPr txBox="1"/>
          <p:nvPr/>
        </p:nvSpPr>
        <p:spPr>
          <a:xfrm>
            <a:off x="3893648" y="2862928"/>
            <a:ext cx="524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D0FA2AD-2BFF-4B82-A544-76018BFDA640}"/>
              </a:ext>
            </a:extLst>
          </p:cNvPr>
          <p:cNvSpPr txBox="1"/>
          <p:nvPr/>
        </p:nvSpPr>
        <p:spPr>
          <a:xfrm>
            <a:off x="6135864" y="3329041"/>
            <a:ext cx="497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31FC432-8F6E-459D-8904-0CA3C35D378B}"/>
              </a:ext>
            </a:extLst>
          </p:cNvPr>
          <p:cNvSpPr txBox="1"/>
          <p:nvPr/>
        </p:nvSpPr>
        <p:spPr>
          <a:xfrm>
            <a:off x="8597414" y="3307026"/>
            <a:ext cx="40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3058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8" grpId="0"/>
      <p:bldP spid="59" grpId="0"/>
      <p:bldP spid="59" grpId="1"/>
      <p:bldP spid="65" grpId="0"/>
      <p:bldP spid="66" grpId="0"/>
      <p:bldP spid="66" grpId="1"/>
      <p:bldP spid="68" grpId="0"/>
      <p:bldP spid="45" grpId="0"/>
      <p:bldP spid="45" grpId="1"/>
      <p:bldP spid="53" grpId="0"/>
      <p:bldP spid="54" grpId="0"/>
      <p:bldP spid="56" grpId="0"/>
      <p:bldP spid="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52" b="1852"/>
          <a:stretch/>
        </p:blipFill>
        <p:spPr>
          <a:xfrm>
            <a:off x="1314992" y="2015643"/>
            <a:ext cx="9562016" cy="39925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35889" y="4061401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508100" y="5052081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– 9 = 91 (chai)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02043" y="5521621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91 chai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582930" y="408389"/>
            <a:ext cx="11205878" cy="1263732"/>
            <a:chOff x="-154603" y="508823"/>
            <a:chExt cx="10350734" cy="126373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154603" y="508823"/>
              <a:ext cx="10350734" cy="1241481"/>
              <a:chOff x="-3576209" y="246790"/>
              <a:chExt cx="10289699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576209" y="246790"/>
                <a:ext cx="10289699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4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503979" y="688184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463175" y="572226"/>
              <a:ext cx="95669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100 chai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9 chai.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chai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sữa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926793" y="4533953"/>
            <a:ext cx="87602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7BF3DD-A250-4B6B-9BA1-E83C944E1CDE}"/>
              </a:ext>
            </a:extLst>
          </p:cNvPr>
          <p:cNvSpPr/>
          <p:nvPr/>
        </p:nvSpPr>
        <p:spPr>
          <a:xfrm>
            <a:off x="857572" y="1873963"/>
            <a:ext cx="4999818" cy="1555037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100 chai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9 chai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chai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3EF5CE1-9FD8-42BD-B915-889F38D8E570}"/>
              </a:ext>
            </a:extLst>
          </p:cNvPr>
          <p:cNvSpPr/>
          <p:nvPr/>
        </p:nvSpPr>
        <p:spPr>
          <a:xfrm>
            <a:off x="3357481" y="2870243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3203 -0.1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2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9BC20F-1BDF-41EC-9C88-5AF2AF0BF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" y="444499"/>
            <a:ext cx="12192001" cy="6414829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1462" y="1596805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1FCD63-66E4-4A99-B7D0-ADAB1E63E6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735" y="4819650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D4EEF8-BCD2-4AD9-B91F-1118483902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696" y="4728858"/>
            <a:ext cx="3333750" cy="2038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1542" y="3337162"/>
            <a:ext cx="178000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F5E9312-FCAE-47CF-9D0E-4CD53DE1E678}"/>
              </a:ext>
            </a:extLst>
          </p:cNvPr>
          <p:cNvGrpSpPr/>
          <p:nvPr/>
        </p:nvGrpSpPr>
        <p:grpSpPr>
          <a:xfrm>
            <a:off x="3140885" y="3239611"/>
            <a:ext cx="5720412" cy="2735820"/>
            <a:chOff x="2566941" y="981113"/>
            <a:chExt cx="5720412" cy="298185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B3967E-2091-4AE7-994B-3DAEFD299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936219" y="-388165"/>
              <a:ext cx="2981855" cy="572041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906910-4936-46E3-BD8E-965098AC4A49}"/>
                </a:ext>
              </a:extLst>
            </p:cNvPr>
            <p:cNvSpPr txBox="1"/>
            <p:nvPr/>
          </p:nvSpPr>
          <p:spPr>
            <a:xfrm>
              <a:off x="3030922" y="1698566"/>
              <a:ext cx="4708872" cy="17108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ngăn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chặn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trận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thật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Ngộ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43" y="703650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748" y="749046"/>
            <a:ext cx="2468880" cy="246888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1380AFA-2F3E-472F-9CE3-D3FF6C5D9B55}"/>
              </a:ext>
            </a:extLst>
          </p:cNvPr>
          <p:cNvSpPr/>
          <p:nvPr/>
        </p:nvSpPr>
        <p:spPr>
          <a:xfrm>
            <a:off x="665160" y="909975"/>
            <a:ext cx="108134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NGỘ KHÔNG THẬT                       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NGỘ KHÔNG GIẢ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D54639-5181-42F6-9F2C-1F35344420FB}"/>
              </a:ext>
            </a:extLst>
          </p:cNvPr>
          <p:cNvSpPr/>
          <p:nvPr/>
        </p:nvSpPr>
        <p:spPr>
          <a:xfrm>
            <a:off x="2410021" y="3193234"/>
            <a:ext cx="7688425" cy="216608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slide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937"/>
            <a:ext cx="12192001" cy="64773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743" y="3372238"/>
            <a:ext cx="1780006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24" y="3372238"/>
            <a:ext cx="1780008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973425" y="234348"/>
            <a:ext cx="3518746" cy="2468880"/>
            <a:chOff x="1973425" y="234348"/>
            <a:chExt cx="3518746" cy="246888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46888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D8106A-2AF0-4384-B8D8-F484B5552D6F}"/>
                </a:ext>
              </a:extLst>
            </p:cNvPr>
            <p:cNvGrpSpPr/>
            <p:nvPr/>
          </p:nvGrpSpPr>
          <p:grpSpPr>
            <a:xfrm>
              <a:off x="3154509" y="638155"/>
              <a:ext cx="1091942" cy="1638229"/>
              <a:chOff x="5531998" y="955329"/>
              <a:chExt cx="1091942" cy="163822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BF067A-906C-4F17-A6F3-6B699421E808}"/>
                  </a:ext>
                </a:extLst>
              </p:cNvPr>
              <p:cNvSpPr txBox="1"/>
              <p:nvPr/>
            </p:nvSpPr>
            <p:spPr>
              <a:xfrm>
                <a:off x="5694023" y="955329"/>
                <a:ext cx="92991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100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 7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3B3E938-9EA5-4805-A6E3-C7FA89D4CDFD}"/>
                  </a:ext>
                </a:extLst>
              </p:cNvPr>
              <p:cNvCxnSpPr/>
              <p:nvPr/>
            </p:nvCxnSpPr>
            <p:spPr>
              <a:xfrm>
                <a:off x="5623267" y="2009988"/>
                <a:ext cx="84666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B14E25-939A-4D88-B7A5-AA48CD0BEFFB}"/>
                  </a:ext>
                </a:extLst>
              </p:cNvPr>
              <p:cNvSpPr txBox="1"/>
              <p:nvPr/>
            </p:nvSpPr>
            <p:spPr>
              <a:xfrm>
                <a:off x="5531998" y="1255339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F58363-FAFC-4F7D-A5D6-63E3DCA5B03B}"/>
                  </a:ext>
                </a:extLst>
              </p:cNvPr>
              <p:cNvSpPr txBox="1"/>
              <p:nvPr/>
            </p:nvSpPr>
            <p:spPr>
              <a:xfrm>
                <a:off x="5869338" y="2008783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7816776" y="5584692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83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2676856" y="5596802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93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938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982947" y="506801"/>
            <a:ext cx="3518746" cy="2468880"/>
            <a:chOff x="1973425" y="234348"/>
            <a:chExt cx="3518746" cy="246888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46888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2D8106A-2AF0-4384-B8D8-F484B5552D6F}"/>
                </a:ext>
              </a:extLst>
            </p:cNvPr>
            <p:cNvGrpSpPr/>
            <p:nvPr/>
          </p:nvGrpSpPr>
          <p:grpSpPr>
            <a:xfrm>
              <a:off x="3072433" y="606589"/>
              <a:ext cx="1174018" cy="1744467"/>
              <a:chOff x="5449922" y="923763"/>
              <a:chExt cx="1174018" cy="1744467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0BF067A-906C-4F17-A6F3-6B699421E808}"/>
                  </a:ext>
                </a:extLst>
              </p:cNvPr>
              <p:cNvSpPr txBox="1"/>
              <p:nvPr/>
            </p:nvSpPr>
            <p:spPr>
              <a:xfrm>
                <a:off x="5623267" y="923763"/>
                <a:ext cx="100067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100</a:t>
                </a:r>
              </a:p>
              <a:p>
                <a:r>
                  <a:rPr lang="en-US" sz="3200" b="1" dirty="0">
                    <a:solidFill>
                      <a:schemeClr val="bg1"/>
                    </a:solidFill>
                  </a:rPr>
                  <a:t>    2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3B3E938-9EA5-4805-A6E3-C7FA89D4CDFD}"/>
                  </a:ext>
                </a:extLst>
              </p:cNvPr>
              <p:cNvCxnSpPr/>
              <p:nvPr/>
            </p:nvCxnSpPr>
            <p:spPr>
              <a:xfrm>
                <a:off x="5623267" y="2009988"/>
                <a:ext cx="846667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4B14E25-939A-4D88-B7A5-AA48CD0BEFFB}"/>
                  </a:ext>
                </a:extLst>
              </p:cNvPr>
              <p:cNvSpPr txBox="1"/>
              <p:nvPr/>
            </p:nvSpPr>
            <p:spPr>
              <a:xfrm>
                <a:off x="5449922" y="1259683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chemeClr val="bg1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F58363-FAFC-4F7D-A5D6-63E3DCA5B03B}"/>
                  </a:ext>
                </a:extLst>
              </p:cNvPr>
              <p:cNvSpPr txBox="1"/>
              <p:nvPr/>
            </p:nvSpPr>
            <p:spPr>
              <a:xfrm>
                <a:off x="5796611" y="208345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bg1"/>
                    </a:solidFill>
                  </a:rPr>
                  <a:t>??</a:t>
                </a:r>
              </a:p>
            </p:txBody>
          </p:sp>
        </p:grp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0" y="3426422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426422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682555" y="5749256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7849223" y="5626385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98</a:t>
            </a:r>
          </a:p>
        </p:txBody>
      </p:sp>
    </p:spTree>
    <p:extLst>
      <p:ext uri="{BB962C8B-B14F-4D97-AF65-F5344CB8AC3E}">
        <p14:creationId xmlns:p14="http://schemas.microsoft.com/office/powerpoint/2010/main" val="413418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938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687619" y="523969"/>
            <a:ext cx="3518746" cy="2038350"/>
            <a:chOff x="1973425" y="234348"/>
            <a:chExt cx="3518746" cy="203835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03835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BF067A-906C-4F17-A6F3-6B699421E808}"/>
                </a:ext>
              </a:extLst>
            </p:cNvPr>
            <p:cNvSpPr txBox="1"/>
            <p:nvPr/>
          </p:nvSpPr>
          <p:spPr>
            <a:xfrm>
              <a:off x="2831535" y="799435"/>
              <a:ext cx="2190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100 - 5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0" y="3426422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426422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682555" y="5749256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85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7849223" y="5626385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95</a:t>
            </a:r>
          </a:p>
        </p:txBody>
      </p:sp>
    </p:spTree>
    <p:extLst>
      <p:ext uri="{BB962C8B-B14F-4D97-AF65-F5344CB8AC3E}">
        <p14:creationId xmlns:p14="http://schemas.microsoft.com/office/powerpoint/2010/main" val="262393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5A0864-F16A-4542-8921-B454B9B18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" y="518052"/>
            <a:ext cx="12192001" cy="64480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52"/>
          <a:stretch/>
        </p:blipFill>
        <p:spPr>
          <a:xfrm flipH="1">
            <a:off x="9353567" y="409938"/>
            <a:ext cx="1549718" cy="513183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76856" y="3499650"/>
            <a:ext cx="658668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CHỌN SAI RỒI </a:t>
            </a:r>
          </a:p>
          <a:p>
            <a:pPr algn="ctr"/>
            <a:r>
              <a:rPr lang="en-US" sz="2400" b="1" dirty="0">
                <a:ln w="1016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BỌN TA ĐI ĐÁNH TIẾP ĐÂY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1" y="598775"/>
            <a:ext cx="2468880" cy="246888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006" y="638155"/>
            <a:ext cx="2274521" cy="2468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607D8-CD1C-4D32-B53C-8CC49F8879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070" y="4921847"/>
            <a:ext cx="3333750" cy="2038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56D847D-8A41-44F8-929D-082A08818E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4848923"/>
            <a:ext cx="3333750" cy="20383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7BC217E-FFBD-439A-82A3-E4516B5B9786}"/>
              </a:ext>
            </a:extLst>
          </p:cNvPr>
          <p:cNvGrpSpPr/>
          <p:nvPr/>
        </p:nvGrpSpPr>
        <p:grpSpPr>
          <a:xfrm>
            <a:off x="1687619" y="523969"/>
            <a:ext cx="3518746" cy="2038350"/>
            <a:chOff x="1973425" y="234348"/>
            <a:chExt cx="3518746" cy="2038350"/>
          </a:xfrm>
        </p:grpSpPr>
        <p:sp>
          <p:nvSpPr>
            <p:cNvPr id="17" name="Cloud Callout 16"/>
            <p:cNvSpPr/>
            <p:nvPr/>
          </p:nvSpPr>
          <p:spPr>
            <a:xfrm>
              <a:off x="1973425" y="234348"/>
              <a:ext cx="3518746" cy="2038350"/>
            </a:xfrm>
            <a:prstGeom prst="cloudCallout">
              <a:avLst>
                <a:gd name="adj1" fmla="val 73924"/>
                <a:gd name="adj2" fmla="val 4097"/>
              </a:avLst>
            </a:prstGeom>
            <a:solidFill>
              <a:srgbClr val="FF0000">
                <a:alpha val="75000"/>
              </a:srgb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BF067A-906C-4F17-A6F3-6B699421E808}"/>
                </a:ext>
              </a:extLst>
            </p:cNvPr>
            <p:cNvSpPr txBox="1"/>
            <p:nvPr/>
          </p:nvSpPr>
          <p:spPr>
            <a:xfrm>
              <a:off x="2656220" y="875429"/>
              <a:ext cx="23035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100 – 9 = 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450" y="3426422"/>
            <a:ext cx="1732177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5841" y="3426422"/>
            <a:ext cx="1906208" cy="228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2F639-8FC4-4F03-92F1-81E54A21FF7C}"/>
              </a:ext>
            </a:extLst>
          </p:cNvPr>
          <p:cNvSpPr txBox="1"/>
          <p:nvPr/>
        </p:nvSpPr>
        <p:spPr>
          <a:xfrm>
            <a:off x="2676856" y="5812649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B.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9BC521-255A-4F8A-A56B-C24D110D4909}"/>
              </a:ext>
            </a:extLst>
          </p:cNvPr>
          <p:cNvSpPr txBox="1"/>
          <p:nvPr/>
        </p:nvSpPr>
        <p:spPr>
          <a:xfrm>
            <a:off x="7725898" y="5820536"/>
            <a:ext cx="1245279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A. 91</a:t>
            </a:r>
          </a:p>
        </p:txBody>
      </p:sp>
    </p:spTree>
    <p:extLst>
      <p:ext uri="{BB962C8B-B14F-4D97-AF65-F5344CB8AC3E}">
        <p14:creationId xmlns:p14="http://schemas.microsoft.com/office/powerpoint/2010/main" val="407309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7 -3.7037E-6 C -0.17006 -0.05231 0.79934 -0.13055 0.61432 -0.18148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907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9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0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5" grpId="0" animBg="1"/>
      <p:bldP spid="5" grpId="1" animBg="1"/>
      <p:bldP spid="22" grpId="0" animBg="1"/>
      <p:bldP spid="2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5B1873-1932-4DC5-8EB2-C55883027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07EEA1F0-7F76-41C4-9734-C8BE37F854C0}"/>
              </a:ext>
            </a:extLst>
          </p:cNvPr>
          <p:cNvSpPr txBox="1"/>
          <p:nvPr/>
        </p:nvSpPr>
        <p:spPr>
          <a:xfrm>
            <a:off x="3368172" y="2060224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471099" y="2235322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828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836839" y="1676903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31" y="197159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2962759" y="364189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052735" y="2933837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RIGHT –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silde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WRONG –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silde</a:t>
            </a:r>
            <a:endParaRPr 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– 79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100 - 72=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– 13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223233" y="561031"/>
            <a:ext cx="6473426" cy="755245"/>
            <a:chOff x="-3369817" y="382607"/>
            <a:chExt cx="6292270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629227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69F3E63-5BDD-43F0-9F22-EBBD7CC573D3}"/>
              </a:ext>
            </a:extLst>
          </p:cNvPr>
          <p:cNvSpPr/>
          <p:nvPr/>
        </p:nvSpPr>
        <p:spPr>
          <a:xfrm>
            <a:off x="1669336" y="1829332"/>
            <a:ext cx="1705262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4EBE95-3884-4F0C-BA1E-225781B6A179}"/>
              </a:ext>
            </a:extLst>
          </p:cNvPr>
          <p:cNvSpPr txBox="1"/>
          <p:nvPr/>
        </p:nvSpPr>
        <p:spPr>
          <a:xfrm>
            <a:off x="1751348" y="227860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8A91FE-7FDE-470E-BD70-101EAA816B19}"/>
              </a:ext>
            </a:extLst>
          </p:cNvPr>
          <p:cNvCxnSpPr/>
          <p:nvPr/>
        </p:nvCxnSpPr>
        <p:spPr>
          <a:xfrm>
            <a:off x="2107249" y="311311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EA64D29-7252-4D09-9399-A7C24EE8D442}"/>
              </a:ext>
            </a:extLst>
          </p:cNvPr>
          <p:cNvSpPr txBox="1"/>
          <p:nvPr/>
        </p:nvSpPr>
        <p:spPr>
          <a:xfrm>
            <a:off x="2571689" y="201615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4EF9589-B382-4AB3-86A0-8E9B8E049922}"/>
              </a:ext>
            </a:extLst>
          </p:cNvPr>
          <p:cNvSpPr txBox="1"/>
          <p:nvPr/>
        </p:nvSpPr>
        <p:spPr>
          <a:xfrm>
            <a:off x="2571687" y="2570989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617F4A-70C3-4213-B6C4-DE6E5F6DFADE}"/>
              </a:ext>
            </a:extLst>
          </p:cNvPr>
          <p:cNvSpPr txBox="1"/>
          <p:nvPr/>
        </p:nvSpPr>
        <p:spPr>
          <a:xfrm>
            <a:off x="2571689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355D0A-3F8A-4C7F-BB44-5864CA867798}"/>
              </a:ext>
            </a:extLst>
          </p:cNvPr>
          <p:cNvSpPr txBox="1"/>
          <p:nvPr/>
        </p:nvSpPr>
        <p:spPr>
          <a:xfrm>
            <a:off x="4068449" y="1903146"/>
            <a:ext cx="7009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/>
              <a:t>0 </a:t>
            </a:r>
            <a:r>
              <a:rPr lang="en-US" sz="2800" b="1" dirty="0" err="1"/>
              <a:t>không</a:t>
            </a:r>
            <a:r>
              <a:rPr lang="en-US" sz="2800" b="1" dirty="0"/>
              <a:t> </a:t>
            </a:r>
            <a:r>
              <a:rPr lang="en-US" sz="2800" b="1" dirty="0" err="1"/>
              <a:t>trừ</a:t>
            </a:r>
            <a:r>
              <a:rPr lang="en-US" sz="2800" b="1" dirty="0"/>
              <a:t> </a:t>
            </a:r>
            <a:r>
              <a:rPr lang="en-US" sz="2800" b="1" dirty="0" err="1"/>
              <a:t>được</a:t>
            </a:r>
            <a:r>
              <a:rPr lang="en-US" sz="2800" b="1" dirty="0"/>
              <a:t> 5, </a:t>
            </a:r>
            <a:r>
              <a:rPr lang="en-US" sz="2800" b="1" dirty="0" err="1"/>
              <a:t>lấy</a:t>
            </a:r>
            <a:r>
              <a:rPr lang="en-US" sz="2800" b="1" dirty="0"/>
              <a:t> 10 </a:t>
            </a:r>
            <a:r>
              <a:rPr lang="en-US" sz="2800" b="1" dirty="0" err="1"/>
              <a:t>trừ</a:t>
            </a:r>
            <a:r>
              <a:rPr lang="en-US" sz="2800" b="1" dirty="0"/>
              <a:t> 5 </a:t>
            </a:r>
            <a:r>
              <a:rPr lang="en-US" sz="2800" b="1" dirty="0" err="1"/>
              <a:t>bằng</a:t>
            </a:r>
            <a:r>
              <a:rPr lang="en-US" sz="2800" b="1" dirty="0"/>
              <a:t> 5, </a:t>
            </a:r>
            <a:r>
              <a:rPr lang="en-US" sz="2800" b="1" dirty="0" err="1"/>
              <a:t>viết</a:t>
            </a:r>
            <a:r>
              <a:rPr lang="en-US" sz="2800" b="1" dirty="0"/>
              <a:t> 5, </a:t>
            </a:r>
            <a:r>
              <a:rPr lang="en-US" sz="2800" b="1" dirty="0" err="1"/>
              <a:t>nhớ</a:t>
            </a:r>
            <a:r>
              <a:rPr lang="en-US" sz="2800" b="1" dirty="0"/>
              <a:t>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003CB15-66CC-42EE-A68C-185AB3C09217}"/>
              </a:ext>
            </a:extLst>
          </p:cNvPr>
          <p:cNvSpPr txBox="1"/>
          <p:nvPr/>
        </p:nvSpPr>
        <p:spPr>
          <a:xfrm>
            <a:off x="2303031" y="201615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2B474CB-A96F-4FDE-9C52-EC659D153125}"/>
              </a:ext>
            </a:extLst>
          </p:cNvPr>
          <p:cNvSpPr txBox="1"/>
          <p:nvPr/>
        </p:nvSpPr>
        <p:spPr>
          <a:xfrm>
            <a:off x="4167700" y="3132921"/>
            <a:ext cx="6542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 err="1"/>
              <a:t>Lấy</a:t>
            </a:r>
            <a:r>
              <a:rPr lang="en-US" sz="2800" b="1" dirty="0"/>
              <a:t> 10 </a:t>
            </a:r>
            <a:r>
              <a:rPr lang="en-US" sz="2800" b="1" dirty="0" err="1"/>
              <a:t>trừ</a:t>
            </a:r>
            <a:r>
              <a:rPr lang="en-US" sz="2800" b="1" dirty="0"/>
              <a:t> 1 </a:t>
            </a:r>
            <a:r>
              <a:rPr lang="en-US" sz="2800" b="1" dirty="0" err="1"/>
              <a:t>bằng</a:t>
            </a:r>
            <a:r>
              <a:rPr lang="en-US" sz="2800" b="1" dirty="0"/>
              <a:t> 9, </a:t>
            </a:r>
            <a:r>
              <a:rPr lang="en-US" sz="2800" b="1" dirty="0" err="1"/>
              <a:t>viết</a:t>
            </a:r>
            <a:r>
              <a:rPr lang="en-US" sz="2800" b="1" dirty="0"/>
              <a:t> 9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278B8DF-0A01-48C4-B9F6-6104298DAB37}"/>
              </a:ext>
            </a:extLst>
          </p:cNvPr>
          <p:cNvSpPr/>
          <p:nvPr/>
        </p:nvSpPr>
        <p:spPr>
          <a:xfrm>
            <a:off x="3848248" y="2085908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062AB01-5F3B-4B72-BCDF-2A14615690B1}"/>
              </a:ext>
            </a:extLst>
          </p:cNvPr>
          <p:cNvSpPr/>
          <p:nvPr/>
        </p:nvSpPr>
        <p:spPr>
          <a:xfrm>
            <a:off x="3839061" y="3284431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9841CCF-04A4-4642-B0EF-7EE71E19820C}"/>
              </a:ext>
            </a:extLst>
          </p:cNvPr>
          <p:cNvGrpSpPr/>
          <p:nvPr/>
        </p:nvGrpSpPr>
        <p:grpSpPr>
          <a:xfrm>
            <a:off x="4110185" y="4146441"/>
            <a:ext cx="3655988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6C6069FE-77D1-43E4-A30A-8F1A17C60BA4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72179F-B853-4BEE-8368-36772A8DC934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77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chemeClr val="bg1"/>
                  </a:solidFill>
                </a:rPr>
                <a:t>Vậy</a:t>
              </a:r>
              <a:r>
                <a:rPr lang="en-US" sz="2800" b="1" dirty="0">
                  <a:solidFill>
                    <a:schemeClr val="bg1"/>
                  </a:solidFill>
                </a:rPr>
                <a:t>: 100 – 5 = 95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8E7DCDA4-7D8C-4BE5-BE02-6462F9CF5CC9}"/>
              </a:ext>
            </a:extLst>
          </p:cNvPr>
          <p:cNvSpPr txBox="1"/>
          <p:nvPr/>
        </p:nvSpPr>
        <p:spPr>
          <a:xfrm>
            <a:off x="2303031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3E1C4C2-85ED-467A-AC9C-739E64DD6518}"/>
              </a:ext>
            </a:extLst>
          </p:cNvPr>
          <p:cNvSpPr txBox="1"/>
          <p:nvPr/>
        </p:nvSpPr>
        <p:spPr>
          <a:xfrm>
            <a:off x="2013167" y="20097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CD79991-02BD-4E37-B754-AE752FEED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75" b="89683" l="5778" r="91556">
                        <a14:foregroundMark x1="64000" y1="3571" x2="64000" y2="3571"/>
                        <a14:foregroundMark x1="6222" y1="22222" x2="6222" y2="22222"/>
                        <a14:foregroundMark x1="55111" y1="28175" x2="55111" y2="28175"/>
                        <a14:foregroundMark x1="46222" y1="37302" x2="46222" y2="37302"/>
                        <a14:foregroundMark x1="91556" y1="42460" x2="91556" y2="42460"/>
                        <a14:foregroundMark x1="51556" y1="87698" x2="51556" y2="87698"/>
                        <a14:foregroundMark x1="46222" y1="87302" x2="46222" y2="873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7811" y="3664202"/>
            <a:ext cx="1714649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2" grpId="1"/>
      <p:bldP spid="24" grpId="0"/>
      <p:bldP spid="24" grpId="1"/>
      <p:bldP spid="28" grpId="0"/>
      <p:bldP spid="28" grpId="1"/>
      <p:bldP spid="29" grpId="0"/>
      <p:bldP spid="30" grpId="0"/>
      <p:bldP spid="31" grpId="0"/>
      <p:bldP spid="31" grpId="1"/>
      <p:bldP spid="42" grpId="0"/>
      <p:bldP spid="43" grpId="0" animBg="1"/>
      <p:bldP spid="44" grpId="0" animBg="1"/>
      <p:bldP spid="51" grpId="0"/>
      <p:bldP spid="52" grpId="0"/>
      <p:bldP spid="5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0D8B7B1D-BBAD-4554-BB51-AA87F51D375E}"/>
              </a:ext>
            </a:extLst>
          </p:cNvPr>
          <p:cNvGrpSpPr/>
          <p:nvPr/>
        </p:nvGrpSpPr>
        <p:grpSpPr>
          <a:xfrm>
            <a:off x="3196855" y="500572"/>
            <a:ext cx="6322686" cy="755245"/>
            <a:chOff x="-3369817" y="382607"/>
            <a:chExt cx="5896865" cy="795412"/>
          </a:xfrm>
        </p:grpSpPr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F859204B-FD88-4D85-AE03-BF1E293A5BB0}"/>
                </a:ext>
              </a:extLst>
            </p:cNvPr>
            <p:cNvSpPr/>
            <p:nvPr/>
          </p:nvSpPr>
          <p:spPr>
            <a:xfrm>
              <a:off x="-3369817" y="382607"/>
              <a:ext cx="5896865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C2B617C-2960-4F89-B041-26056A13AB7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C8951578-C2CC-4D0F-8B56-12FB685B526E}"/>
              </a:ext>
            </a:extLst>
          </p:cNvPr>
          <p:cNvSpPr/>
          <p:nvPr/>
        </p:nvSpPr>
        <p:spPr>
          <a:xfrm>
            <a:off x="1406175" y="2897575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1F3D2093-63A2-48D1-AB54-B4EE5815F7B9}"/>
              </a:ext>
            </a:extLst>
          </p:cNvPr>
          <p:cNvSpPr/>
          <p:nvPr/>
        </p:nvSpPr>
        <p:spPr>
          <a:xfrm>
            <a:off x="4075233" y="287829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44DEE58-6F93-49B2-85AE-34BFFDAEADC1}"/>
              </a:ext>
            </a:extLst>
          </p:cNvPr>
          <p:cNvSpPr/>
          <p:nvPr/>
        </p:nvSpPr>
        <p:spPr>
          <a:xfrm>
            <a:off x="6798066" y="286802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2F8F9F4-6EEE-4C7D-A73B-A7ED05D22B2B}"/>
              </a:ext>
            </a:extLst>
          </p:cNvPr>
          <p:cNvSpPr txBox="1"/>
          <p:nvPr/>
        </p:nvSpPr>
        <p:spPr>
          <a:xfrm>
            <a:off x="1711495" y="3053514"/>
            <a:ext cx="871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1F24B1DB-225C-4BDD-BA65-0C00E9D1B4F0}"/>
              </a:ext>
            </a:extLst>
          </p:cNvPr>
          <p:cNvCxnSpPr>
            <a:cxnSpLocks/>
          </p:cNvCxnSpPr>
          <p:nvPr/>
        </p:nvCxnSpPr>
        <p:spPr>
          <a:xfrm>
            <a:off x="1664226" y="407279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4BD0CDB6-2E84-46FB-ABF6-B755793B76A3}"/>
              </a:ext>
            </a:extLst>
          </p:cNvPr>
          <p:cNvSpPr txBox="1"/>
          <p:nvPr/>
        </p:nvSpPr>
        <p:spPr>
          <a:xfrm>
            <a:off x="1563333" y="3248179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07569F62-D740-411E-99F8-AE5AC51F8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897327" y="3786624"/>
            <a:ext cx="680248" cy="89289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C3FBB02-D090-40D0-9E5F-BB79379666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525223" y="3809262"/>
            <a:ext cx="513182" cy="846352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C73B2073-02FA-48EA-8751-F967FF45A2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780999" y="3694199"/>
            <a:ext cx="550849" cy="99252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1D926DDD-50BA-4BBC-AE1B-DD520CDBAADC}"/>
              </a:ext>
            </a:extLst>
          </p:cNvPr>
          <p:cNvSpPr txBox="1"/>
          <p:nvPr/>
        </p:nvSpPr>
        <p:spPr>
          <a:xfrm>
            <a:off x="1310146" y="194801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100 - 7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13089E5-D859-4687-AEE1-F8E2B5AFAA11}"/>
              </a:ext>
            </a:extLst>
          </p:cNvPr>
          <p:cNvSpPr txBox="1"/>
          <p:nvPr/>
        </p:nvSpPr>
        <p:spPr>
          <a:xfrm>
            <a:off x="4010545" y="192284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100 - 8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F2895BF-EA2C-4E8A-B6A0-4AD1E7DBC217}"/>
              </a:ext>
            </a:extLst>
          </p:cNvPr>
          <p:cNvSpPr txBox="1"/>
          <p:nvPr/>
        </p:nvSpPr>
        <p:spPr>
          <a:xfrm>
            <a:off x="6728241" y="190884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100 - 4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B1667EB-B35F-40EB-AA15-510CC69736C4}"/>
              </a:ext>
            </a:extLst>
          </p:cNvPr>
          <p:cNvSpPr txBox="1"/>
          <p:nvPr/>
        </p:nvSpPr>
        <p:spPr>
          <a:xfrm>
            <a:off x="1898898" y="3522753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7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C9DD284-A68B-4C77-963E-249F8EE11D0D}"/>
              </a:ext>
            </a:extLst>
          </p:cNvPr>
          <p:cNvSpPr txBox="1"/>
          <p:nvPr/>
        </p:nvSpPr>
        <p:spPr>
          <a:xfrm>
            <a:off x="1871809" y="4055535"/>
            <a:ext cx="97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93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15A0EE0-33EE-43B4-8A36-A1B9BB00DF8A}"/>
              </a:ext>
            </a:extLst>
          </p:cNvPr>
          <p:cNvSpPr txBox="1"/>
          <p:nvPr/>
        </p:nvSpPr>
        <p:spPr>
          <a:xfrm>
            <a:off x="4492007" y="3012962"/>
            <a:ext cx="88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156ECD3-E7C1-40EB-B367-564B87398D9E}"/>
              </a:ext>
            </a:extLst>
          </p:cNvPr>
          <p:cNvCxnSpPr>
            <a:cxnSpLocks/>
          </p:cNvCxnSpPr>
          <p:nvPr/>
        </p:nvCxnSpPr>
        <p:spPr>
          <a:xfrm>
            <a:off x="4416723" y="40880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2A44E515-A217-47C0-B4A8-24B5223E7B0B}"/>
              </a:ext>
            </a:extLst>
          </p:cNvPr>
          <p:cNvSpPr txBox="1"/>
          <p:nvPr/>
        </p:nvSpPr>
        <p:spPr>
          <a:xfrm>
            <a:off x="4342464" y="3196730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30D5DC3-27CB-45A9-B2B8-DF8482BFE823}"/>
              </a:ext>
            </a:extLst>
          </p:cNvPr>
          <p:cNvSpPr txBox="1"/>
          <p:nvPr/>
        </p:nvSpPr>
        <p:spPr>
          <a:xfrm>
            <a:off x="4879724" y="3562244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1EA4A5A-F2F4-48C2-BB2E-A6CC2B55FF29}"/>
              </a:ext>
            </a:extLst>
          </p:cNvPr>
          <p:cNvSpPr txBox="1"/>
          <p:nvPr/>
        </p:nvSpPr>
        <p:spPr>
          <a:xfrm>
            <a:off x="4671840" y="4111388"/>
            <a:ext cx="967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92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E68007F-7D87-4894-985C-6537EF6CC1AF}"/>
              </a:ext>
            </a:extLst>
          </p:cNvPr>
          <p:cNvSpPr txBox="1"/>
          <p:nvPr/>
        </p:nvSpPr>
        <p:spPr>
          <a:xfrm>
            <a:off x="7197270" y="2998755"/>
            <a:ext cx="909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E8C525B0-57B2-4D9F-8518-13D4A185FB34}"/>
              </a:ext>
            </a:extLst>
          </p:cNvPr>
          <p:cNvCxnSpPr>
            <a:cxnSpLocks/>
          </p:cNvCxnSpPr>
          <p:nvPr/>
        </p:nvCxnSpPr>
        <p:spPr>
          <a:xfrm>
            <a:off x="7143228" y="407446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B0A75801-337E-436E-93AC-38F99E81DCC6}"/>
              </a:ext>
            </a:extLst>
          </p:cNvPr>
          <p:cNvSpPr txBox="1"/>
          <p:nvPr/>
        </p:nvSpPr>
        <p:spPr>
          <a:xfrm>
            <a:off x="7068969" y="3183172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D70F714-0A9A-4662-8D24-2BEFC4B4AEE1}"/>
              </a:ext>
            </a:extLst>
          </p:cNvPr>
          <p:cNvSpPr txBox="1"/>
          <p:nvPr/>
        </p:nvSpPr>
        <p:spPr>
          <a:xfrm>
            <a:off x="7567217" y="3508195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86A9999-78B1-4AFB-A7EC-80DAE78A24B5}"/>
              </a:ext>
            </a:extLst>
          </p:cNvPr>
          <p:cNvSpPr txBox="1"/>
          <p:nvPr/>
        </p:nvSpPr>
        <p:spPr>
          <a:xfrm>
            <a:off x="7402803" y="4072794"/>
            <a:ext cx="679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F5CA317B-4FBE-4DAF-A663-CDEA70BE9907}"/>
              </a:ext>
            </a:extLst>
          </p:cNvPr>
          <p:cNvSpPr/>
          <p:nvPr/>
        </p:nvSpPr>
        <p:spPr>
          <a:xfrm>
            <a:off x="9519541" y="2868021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2CB9698-AD67-45DC-9B2E-5A7A291D21FC}"/>
              </a:ext>
            </a:extLst>
          </p:cNvPr>
          <p:cNvSpPr txBox="1"/>
          <p:nvPr/>
        </p:nvSpPr>
        <p:spPr>
          <a:xfrm>
            <a:off x="9941821" y="2998943"/>
            <a:ext cx="964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134257F-8AF6-46D1-BDAC-DB9DB62F088C}"/>
              </a:ext>
            </a:extLst>
          </p:cNvPr>
          <p:cNvCxnSpPr>
            <a:cxnSpLocks/>
          </p:cNvCxnSpPr>
          <p:nvPr/>
        </p:nvCxnSpPr>
        <p:spPr>
          <a:xfrm>
            <a:off x="9872842" y="4043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0D6CAAC4-7841-4F19-B655-1D7A824697B7}"/>
              </a:ext>
            </a:extLst>
          </p:cNvPr>
          <p:cNvSpPr txBox="1"/>
          <p:nvPr/>
        </p:nvSpPr>
        <p:spPr>
          <a:xfrm>
            <a:off x="9783779" y="315243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65B5704-5B03-4A75-BA03-6F1B22276486}"/>
              </a:ext>
            </a:extLst>
          </p:cNvPr>
          <p:cNvSpPr txBox="1"/>
          <p:nvPr/>
        </p:nvSpPr>
        <p:spPr>
          <a:xfrm>
            <a:off x="9387417" y="189674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100 - 9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6B88B84-7C40-4D9A-A15E-29CB03FA18BC}"/>
              </a:ext>
            </a:extLst>
          </p:cNvPr>
          <p:cNvSpPr txBox="1"/>
          <p:nvPr/>
        </p:nvSpPr>
        <p:spPr>
          <a:xfrm>
            <a:off x="10330340" y="3504794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06570191-853D-46B4-8002-FFAFC92FDF07}"/>
              </a:ext>
            </a:extLst>
          </p:cNvPr>
          <p:cNvSpPr txBox="1"/>
          <p:nvPr/>
        </p:nvSpPr>
        <p:spPr>
          <a:xfrm>
            <a:off x="10125180" y="4049890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91</a:t>
            </a: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587F71F4-D5FA-414D-AB66-B6904E5897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9256780" y="3899569"/>
            <a:ext cx="475929" cy="8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/>
      <p:bldP spid="81" grpId="0"/>
      <p:bldP spid="85" grpId="0" animBg="1"/>
      <p:bldP spid="86" grpId="0" animBg="1"/>
      <p:bldP spid="88" grpId="0" animBg="1"/>
      <p:bldP spid="89" grpId="0"/>
      <p:bldP spid="93" grpId="0"/>
      <p:bldP spid="94" grpId="0"/>
      <p:bldP spid="97" grpId="0"/>
      <p:bldP spid="98" grpId="0"/>
      <p:bldP spid="101" grpId="0"/>
      <p:bldP spid="102" grpId="0"/>
      <p:bldP spid="104" grpId="0"/>
      <p:bldP spid="105" grpId="0"/>
      <p:bldP spid="106" grpId="0"/>
      <p:bldP spid="107" grpId="0" animBg="1"/>
      <p:bldP spid="108" grpId="0"/>
      <p:bldP spid="110" grpId="0"/>
      <p:bldP spid="111" grpId="0" animBg="1"/>
      <p:bldP spid="112" grpId="0"/>
      <p:bldP spid="1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4335</TotalTime>
  <Words>616</Words>
  <Application>Microsoft Office PowerPoint</Application>
  <PresentationFormat>Widescreen</PresentationFormat>
  <Paragraphs>144</Paragraphs>
  <Slides>20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Tahoma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Vũ Trọng Đông</cp:lastModifiedBy>
  <cp:revision>631</cp:revision>
  <dcterms:created xsi:type="dcterms:W3CDTF">2021-02-20T02:56:00Z</dcterms:created>
  <dcterms:modified xsi:type="dcterms:W3CDTF">2021-11-21T00:08:05Z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