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8" r:id="rId1"/>
  </p:sldMasterIdLst>
  <p:notesMasterIdLst>
    <p:notesMasterId r:id="rId19"/>
  </p:notesMasterIdLst>
  <p:handoutMasterIdLst>
    <p:handoutMasterId r:id="rId20"/>
  </p:handoutMasterIdLst>
  <p:sldIdLst>
    <p:sldId id="267" r:id="rId2"/>
    <p:sldId id="299" r:id="rId3"/>
    <p:sldId id="282" r:id="rId4"/>
    <p:sldId id="286" r:id="rId5"/>
    <p:sldId id="287" r:id="rId6"/>
    <p:sldId id="288" r:id="rId7"/>
    <p:sldId id="289" r:id="rId8"/>
    <p:sldId id="283" r:id="rId9"/>
    <p:sldId id="284" r:id="rId10"/>
    <p:sldId id="290" r:id="rId11"/>
    <p:sldId id="280" r:id="rId12"/>
    <p:sldId id="292" r:id="rId13"/>
    <p:sldId id="293" r:id="rId14"/>
    <p:sldId id="297" r:id="rId15"/>
    <p:sldId id="298" r:id="rId16"/>
    <p:sldId id="294" r:id="rId17"/>
    <p:sldId id="270" r:id="rId18"/>
  </p:sldIdLst>
  <p:sldSz cx="12192000" cy="6858000"/>
  <p:notesSz cx="6858000" cy="9144000"/>
  <p:embeddedFontLst>
    <p:embeddedFont>
      <p:font typeface=".VnArial" panose="020B7200000000000000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P001 4 hàng" panose="020B0604020202020204" charset="0"/>
      <p:regular r:id="rId29"/>
      <p:bold r:id="rId30"/>
    </p:embeddedFont>
    <p:embeddedFont>
      <p:font typeface="HP001 5 hàng" panose="020B0604020202020204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439CA8-6E65-4217-BE35-876FB6EB5D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F3ABD5-52EA-466A-9551-2864635AA2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E2702-5EAE-4798-93DA-55EA887D0D37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71A9A8-2567-4986-8C8F-AE8F13C6FD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7E1B9-EE02-45E5-907C-42802B88FE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55C5E-411B-43DD-9AAD-531319AA2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38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220C1-38E8-474C-BC28-C4DF9A050495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2F17D-F40F-4A79-8E8C-4520185BF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68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E71587F-3A9A-4B2F-8922-AB427976C159}" type="slidenum">
              <a:rPr lang="en-US" altLang="en-US" smtClean="0">
                <a:latin typeface="Calibri" pitchFamily="34" charset="0"/>
              </a:rPr>
              <a:pPr/>
              <a:t>4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51A4248-37C3-40B4-BD55-0331063AC866}" type="slidenum">
              <a:rPr lang="en-US" altLang="en-US" smtClean="0">
                <a:latin typeface="Calibri" pitchFamily="34" charset="0"/>
              </a:rPr>
              <a:pPr/>
              <a:t>5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CB118F0-3E05-4F5A-A95D-B6E47B6DD9CC}" type="slidenum"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pPr/>
              <a:t>7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7DF3A1-2A55-4950-A889-EAF1EC7FE6E7}"/>
              </a:ext>
            </a:extLst>
          </p:cNvPr>
          <p:cNvSpPr/>
          <p:nvPr userDrawn="1"/>
        </p:nvSpPr>
        <p:spPr>
          <a:xfrm>
            <a:off x="2629362" y="1930595"/>
            <a:ext cx="852023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2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8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9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5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Google Shape;27;p9">
            <a:extLst>
              <a:ext uri="{FF2B5EF4-FFF2-40B4-BE49-F238E27FC236}">
                <a16:creationId xmlns:a16="http://schemas.microsoft.com/office/drawing/2014/main" id="{D9DD378E-75F2-40D6-AFBE-9DBC52B02A3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04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58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412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5" r:id="rId5"/>
    <p:sldLayoutId id="2147483763" r:id="rId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290B9B-78D3-47BF-8F38-E7F0A7E7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918" y="1907661"/>
            <a:ext cx="9322612" cy="1655762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SzPts val="990"/>
            </a:pPr>
            <a:r>
              <a:rPr lang="en-US" sz="8000" b="1" dirty="0" err="1">
                <a:solidFill>
                  <a:srgbClr val="002060"/>
                </a:solidFill>
                <a:latin typeface="UTM Avo (Headings)"/>
              </a:rPr>
              <a:t>Tuần</a:t>
            </a:r>
            <a:r>
              <a:rPr lang="en-US" sz="8000" b="1" dirty="0">
                <a:solidFill>
                  <a:srgbClr val="002060"/>
                </a:solidFill>
                <a:latin typeface="UTM Avo (Headings)"/>
              </a:rPr>
              <a:t> 13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ts val="990"/>
            </a:pP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Chữ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hoa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 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8738592" y="181195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 VIỆT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309535" y="628964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1FD3A75-DA4F-44B0-988A-796D79CF8FB8}"/>
              </a:ext>
            </a:extLst>
          </p:cNvPr>
          <p:cNvGrpSpPr/>
          <p:nvPr/>
        </p:nvGrpSpPr>
        <p:grpSpPr>
          <a:xfrm>
            <a:off x="5174410" y="2090660"/>
            <a:ext cx="6326442" cy="4767340"/>
            <a:chOff x="-591423" y="1707337"/>
            <a:chExt cx="7679682" cy="5787085"/>
          </a:xfrm>
        </p:grpSpPr>
        <p:pic>
          <p:nvPicPr>
            <p:cNvPr id="3" name="图片 12">
              <a:extLst>
                <a:ext uri="{FF2B5EF4-FFF2-40B4-BE49-F238E27FC236}">
                  <a16:creationId xmlns:a16="http://schemas.microsoft.com/office/drawing/2014/main" id="{55C4E75F-C7CA-46CA-BDB8-705EAC0B9F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4" name="图片 13">
              <a:extLst>
                <a:ext uri="{FF2B5EF4-FFF2-40B4-BE49-F238E27FC236}">
                  <a16:creationId xmlns:a16="http://schemas.microsoft.com/office/drawing/2014/main" id="{A1F85501-3363-4EFC-8F83-897B03347D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A6DF4BA-FFEE-4233-8224-82C3727848E4}"/>
              </a:ext>
            </a:extLst>
          </p:cNvPr>
          <p:cNvSpPr/>
          <p:nvPr/>
        </p:nvSpPr>
        <p:spPr>
          <a:xfrm>
            <a:off x="2335996" y="764720"/>
            <a:ext cx="75200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cap="all" dirty="0" err="1">
                <a:ln/>
                <a:solidFill>
                  <a:srgbClr val="4472C4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-Rounded" panose="020B050000000000000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7200" b="1" cap="all" dirty="0">
                <a:ln/>
                <a:solidFill>
                  <a:srgbClr val="4472C4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-Rounded" panose="020B050000000000000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cap="all" dirty="0" err="1">
                <a:ln/>
                <a:solidFill>
                  <a:srgbClr val="4472C4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-Rounded" panose="020B050000000000000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7200" b="1" cap="all" dirty="0">
                <a:ln/>
                <a:solidFill>
                  <a:srgbClr val="4472C4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-Rounded" panose="020B050000000000000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61062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941" y="173398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Viết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bảng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con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chữ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L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hoa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cỡ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vừa</a:t>
            </a:r>
            <a:endParaRPr lang="en-US" dirty="0">
              <a:latin typeface="UTM Avo (Headings)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784" y="1359244"/>
            <a:ext cx="9721913" cy="523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247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1">
            <a:extLst>
              <a:ext uri="{FF2B5EF4-FFF2-40B4-BE49-F238E27FC236}">
                <a16:creationId xmlns:a16="http://schemas.microsoft.com/office/drawing/2014/main" id="{BD0256C8-DBC6-4791-B48E-3835CA528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17" y="582918"/>
            <a:ext cx="9710530" cy="98639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Viết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bảng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con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chữ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L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hoa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cỡ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nhỏ</a:t>
            </a:r>
            <a:endParaRPr lang="en-US" b="1" dirty="0">
              <a:solidFill>
                <a:srgbClr val="FF0000"/>
              </a:solidFill>
              <a:latin typeface="UTM Avo (Headings)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481" y="1569308"/>
            <a:ext cx="9463803" cy="5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07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1">
            <a:extLst>
              <a:ext uri="{FF2B5EF4-FFF2-40B4-BE49-F238E27FC236}">
                <a16:creationId xmlns:a16="http://schemas.microsoft.com/office/drawing/2014/main" id="{BB0743EF-320E-4511-84AA-780474F0D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491" y="402129"/>
            <a:ext cx="8107017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Viết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ứng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 (Headings)"/>
              </a:rPr>
              <a:t>dụng</a:t>
            </a:r>
            <a:r>
              <a:rPr lang="en-US" b="1" dirty="0">
                <a:solidFill>
                  <a:srgbClr val="FF0000"/>
                </a:solidFill>
                <a:latin typeface="UTM Avo (Headings)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96" y="1727692"/>
            <a:ext cx="10380171" cy="478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628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B3A57F5-86FA-4609-908A-11CFE17A3F35}"/>
              </a:ext>
            </a:extLst>
          </p:cNvPr>
          <p:cNvSpPr txBox="1"/>
          <p:nvPr/>
        </p:nvSpPr>
        <p:spPr>
          <a:xfrm>
            <a:off x="449455" y="3193366"/>
            <a:ext cx="10548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ứng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hoa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42AF78F-C73E-400C-B6C0-EE7AEBC6D8B7}"/>
              </a:ext>
            </a:extLst>
          </p:cNvPr>
          <p:cNvSpPr txBox="1"/>
          <p:nvPr/>
        </p:nvSpPr>
        <p:spPr>
          <a:xfrm>
            <a:off x="449455" y="4342097"/>
            <a:ext cx="10548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2,5 ô li?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F603CB8-F954-4578-B321-4C635A4D69A9}"/>
              </a:ext>
            </a:extLst>
          </p:cNvPr>
          <p:cNvSpPr txBox="1"/>
          <p:nvPr/>
        </p:nvSpPr>
        <p:spPr>
          <a:xfrm>
            <a:off x="449455" y="5433559"/>
            <a:ext cx="10380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độ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1 ô li?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80" y="508635"/>
            <a:ext cx="7783640" cy="268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455" y="3778141"/>
            <a:ext cx="8177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/>
              <a:t>Chữ</a:t>
            </a:r>
            <a:r>
              <a:rPr lang="en-US" sz="3200" dirty="0"/>
              <a:t> L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455" y="4887828"/>
            <a:ext cx="5442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/>
              <a:t>Chữ</a:t>
            </a:r>
            <a:r>
              <a:rPr lang="en-US" sz="3200" dirty="0"/>
              <a:t> l, y, k, g, b.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455" y="5943197"/>
            <a:ext cx="457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- </a:t>
            </a:r>
            <a:r>
              <a:rPr lang="en-US" sz="3200" dirty="0" err="1">
                <a:latin typeface="+mj-lt"/>
              </a:rPr>
              <a:t>Chữ</a:t>
            </a:r>
            <a:r>
              <a:rPr lang="en-US" sz="3200" dirty="0">
                <a:latin typeface="+mj-lt"/>
              </a:rPr>
              <a:t> u, ô, n, ê, I, a.</a:t>
            </a:r>
          </a:p>
        </p:txBody>
      </p:sp>
    </p:spTree>
    <p:extLst>
      <p:ext uri="{BB962C8B-B14F-4D97-AF65-F5344CB8AC3E}">
        <p14:creationId xmlns:p14="http://schemas.microsoft.com/office/powerpoint/2010/main" val="423958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99B31871-B15E-4E58-846C-80205F541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85" y="763727"/>
            <a:ext cx="5707427" cy="57112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BBD091-5750-414C-AFA1-69DF5A12BE96}"/>
              </a:ext>
            </a:extLst>
          </p:cNvPr>
          <p:cNvSpPr/>
          <p:nvPr/>
        </p:nvSpPr>
        <p:spPr>
          <a:xfrm>
            <a:off x="847198" y="763727"/>
            <a:ext cx="10497603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baseline="0" noProof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600" b="1" i="0" u="none" strike="noStrike" kern="120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1" i="0" u="none" strike="noStrike" kern="1200" normalizeH="0" baseline="0" noProof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kumimoji="0" lang="en-US" sz="6600" b="1" i="0" u="none" strike="noStrike" kern="120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1" i="0" u="none" strike="noStrike" kern="1200" normalizeH="0" baseline="0" noProof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600" b="1" i="0" u="none" strike="noStrike" kern="120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1" i="0" u="none" strike="noStrike" kern="1200" normalizeH="0" baseline="0" noProof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600" b="1" i="0" u="none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58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805772"/>
            <a:ext cx="10058401" cy="4050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31" y="4856178"/>
            <a:ext cx="10058400" cy="184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69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9985" y="1882382"/>
            <a:ext cx="7663789" cy="1569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63" y="3803095"/>
            <a:ext cx="3413416" cy="30100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6" y="439622"/>
            <a:ext cx="2332439" cy="2721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738" y="3803095"/>
            <a:ext cx="3954648" cy="3954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02" y="4902214"/>
            <a:ext cx="2174517" cy="21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4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749" y="484488"/>
            <a:ext cx="120936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					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Thứ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…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ngày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…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tháng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…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năm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2021</a:t>
            </a:r>
          </a:p>
          <a:p>
            <a:pPr>
              <a:defRPr/>
            </a:pPr>
            <a:r>
              <a:rPr lang="en-US" sz="32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Tập</a:t>
            </a:r>
            <a:r>
              <a:rPr lang="en-US" sz="32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</a:t>
            </a:r>
            <a:r>
              <a:rPr lang="en-US" sz="32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viết</a:t>
            </a:r>
            <a:endParaRPr lang="vi-VN" sz="3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 (Headings)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2986" y="2114551"/>
            <a:ext cx="626325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Quan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sát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và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nhận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xét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-93"/>
                <a:cs typeface="Times New Roman" pitchFamily="18" charset="0"/>
              </a:rPr>
              <a:t>: 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-93"/>
              <a:cs typeface="Times New Roman" pitchFamily="18" charset="0"/>
            </a:endParaRPr>
          </a:p>
        </p:txBody>
      </p:sp>
      <p:pic>
        <p:nvPicPr>
          <p:cNvPr id="4" name="Picture 13" descr="AG00317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3600453"/>
            <a:ext cx="23114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256367" y="1628778"/>
            <a:ext cx="6144684" cy="1655763"/>
          </a:xfrm>
          <a:prstGeom prst="wedgeEllipseCallout">
            <a:avLst>
              <a:gd name="adj1" fmla="val -53853"/>
              <a:gd name="adj2" fmla="val 121885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19967" y="1889128"/>
            <a:ext cx="5281084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4000" b="1" dirty="0" err="1">
                <a:latin typeface="UTM Avo (Headings)"/>
                <a:cs typeface="Times New Roman" pitchFamily="18" charset="0"/>
              </a:rPr>
              <a:t>Tiết</a:t>
            </a:r>
            <a:r>
              <a:rPr lang="en-US" altLang="en-US" sz="4000" b="1" dirty="0">
                <a:latin typeface="UTM Avo (Headings)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UTM Avo (Headings)"/>
                <a:cs typeface="Times New Roman" pitchFamily="18" charset="0"/>
              </a:rPr>
              <a:t>trước</a:t>
            </a:r>
            <a:r>
              <a:rPr lang="en-US" altLang="en-US" sz="4000" b="1" dirty="0">
                <a:latin typeface="UTM Avo (Headings)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UTM Avo (Headings)"/>
                <a:cs typeface="Times New Roman" pitchFamily="18" charset="0"/>
              </a:rPr>
              <a:t>chúng</a:t>
            </a:r>
            <a:r>
              <a:rPr lang="en-US" altLang="en-US" sz="4000" b="1" dirty="0">
                <a:latin typeface="UTM Avo (Headings)"/>
                <a:cs typeface="Times New Roman" pitchFamily="18" charset="0"/>
              </a:rPr>
              <a:t> ta </a:t>
            </a:r>
            <a:r>
              <a:rPr lang="en-US" altLang="en-US" sz="4000" b="1" dirty="0" err="1">
                <a:latin typeface="UTM Avo (Headings)"/>
                <a:cs typeface="Times New Roman" pitchFamily="18" charset="0"/>
              </a:rPr>
              <a:t>học</a:t>
            </a:r>
            <a:r>
              <a:rPr lang="en-US" altLang="en-US" sz="4000" b="1" dirty="0">
                <a:latin typeface="UTM Avo (Headings)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UTM Avo (Headings)"/>
                <a:cs typeface="Times New Roman" pitchFamily="18" charset="0"/>
              </a:rPr>
              <a:t>bài</a:t>
            </a:r>
            <a:r>
              <a:rPr lang="en-US" altLang="en-US" sz="4000" b="1" dirty="0">
                <a:latin typeface="UTM Avo (Headings)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UTM Avo (Headings)"/>
                <a:cs typeface="Times New Roman" pitchFamily="18" charset="0"/>
              </a:rPr>
              <a:t>gì</a:t>
            </a:r>
            <a:r>
              <a:rPr lang="en-US" altLang="en-US" sz="4000" b="1" dirty="0">
                <a:latin typeface="UTM Avo (Headings)"/>
                <a:cs typeface="Times New Roman" pitchFamily="18" charset="0"/>
              </a:rPr>
              <a:t>?</a:t>
            </a:r>
            <a:endParaRPr lang="vi-VN" altLang="en-US" sz="4000" b="1" dirty="0">
              <a:latin typeface="UTM Avo (Headings)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" y="2736850"/>
            <a:ext cx="34036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6769102" y="2636839"/>
            <a:ext cx="4847167" cy="1944687"/>
          </a:xfrm>
          <a:prstGeom prst="cloudCallout">
            <a:avLst>
              <a:gd name="adj1" fmla="val -111277"/>
              <a:gd name="adj2" fmla="val 6208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41119" y="3144838"/>
            <a:ext cx="4167716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>
                <a:latin typeface="UTM Avo (Headings)"/>
              </a:rPr>
              <a:t>+ </a:t>
            </a:r>
            <a:r>
              <a:rPr lang="en-US" altLang="en-US" sz="3200" b="1">
                <a:latin typeface="UTM Avo (Headings)"/>
              </a:rPr>
              <a:t>Chữ hoa e lờ có độ cao mấy li?</a:t>
            </a:r>
            <a:endParaRPr lang="vi-VN" altLang="en-US" sz="3200" b="1">
              <a:latin typeface="UTM Avo (Headings)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032251" y="5113338"/>
            <a:ext cx="4800600" cy="908050"/>
          </a:xfrm>
          <a:prstGeom prst="wedgeRoundRectCallout">
            <a:avLst>
              <a:gd name="adj1" fmla="val -57999"/>
              <a:gd name="adj2" fmla="val 7538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93633" y="5292725"/>
            <a:ext cx="489585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>
                <a:latin typeface="UTM Avo (Headings)"/>
              </a:rPr>
              <a:t>+ </a:t>
            </a:r>
            <a:r>
              <a:rPr lang="en-US" altLang="en-US" sz="3200" b="1">
                <a:latin typeface="UTM Avo (Headings)"/>
              </a:rPr>
              <a:t>Gồm có mấy nét?</a:t>
            </a:r>
            <a:endParaRPr lang="vi-VN" altLang="en-US" sz="3200" b="1">
              <a:latin typeface="UTM Avo (Headings)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03084" y="3789363"/>
            <a:ext cx="3937000" cy="1079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3600" dirty="0">
              <a:latin typeface="HP001 5 hàng" pitchFamily="34" charset="-93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3084" y="4076703"/>
            <a:ext cx="3937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hoa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</a:rPr>
              <a:t> K</a:t>
            </a:r>
            <a:endParaRPr lang="vi-V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15881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114" dur="1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4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117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0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3" dur="1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6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9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2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5" grpId="1" animBg="1"/>
      <p:bldP spid="6" grpId="0"/>
      <p:bldP spid="6" grpId="1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187452" y="2043114"/>
            <a:ext cx="4165600" cy="93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5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*Con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L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cỡ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vừa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</a:t>
            </a:r>
          </a:p>
          <a:p>
            <a:pPr eaLnBrk="1" fontAlgn="auto" hangingPunct="1">
              <a:lnSpc>
                <a:spcPct val="5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rộng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mấy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ô li ?</a:t>
            </a:r>
          </a:p>
        </p:txBody>
      </p:sp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1301751" y="1143001"/>
            <a:ext cx="416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u="sng" dirty="0" err="1">
                <a:solidFill>
                  <a:srgbClr val="0000FF"/>
                </a:solidFill>
                <a:latin typeface="UTM Avo (Headings)"/>
              </a:rPr>
              <a:t>Chọn</a:t>
            </a:r>
            <a:r>
              <a:rPr lang="en-US" altLang="en-US" sz="2800" b="1" i="1" u="sng" dirty="0">
                <a:solidFill>
                  <a:srgbClr val="0000FF"/>
                </a:solidFill>
                <a:latin typeface="UTM Avo (Headings)"/>
              </a:rPr>
              <a:t> ý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UTM Avo (Headings)"/>
              </a:rPr>
              <a:t>đúng</a:t>
            </a:r>
            <a:r>
              <a:rPr lang="en-US" altLang="en-US" sz="2800" b="1" i="1" u="sng" dirty="0">
                <a:solidFill>
                  <a:srgbClr val="0000FF"/>
                </a:solidFill>
                <a:latin typeface="UTM Avo (Headings)"/>
              </a:rPr>
              <a:t>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UTM Avo (Headings)"/>
              </a:rPr>
              <a:t>nhất</a:t>
            </a:r>
            <a:r>
              <a:rPr lang="en-US" altLang="en-US" sz="2800" b="1" i="1" u="sng" dirty="0">
                <a:solidFill>
                  <a:srgbClr val="0000FF"/>
                </a:solidFill>
                <a:latin typeface="UTM Avo (Headings)"/>
              </a:rPr>
              <a:t>:</a:t>
            </a:r>
          </a:p>
        </p:txBody>
      </p:sp>
      <p:pic>
        <p:nvPicPr>
          <p:cNvPr id="9" name="Picture 10" descr="hoa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041400" y="5219700"/>
            <a:ext cx="1092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hoa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501901" y="5221288"/>
            <a:ext cx="1039284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hoa0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3933561" y="5069152"/>
            <a:ext cx="855662" cy="11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032000" y="4252913"/>
            <a:ext cx="182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UTM Avo (Headings)"/>
              </a:rPr>
              <a:t>c) 6 ô li</a:t>
            </a:r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auto">
          <a:xfrm>
            <a:off x="2000251" y="3143250"/>
            <a:ext cx="6096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032000" y="3086101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UTM Avo (Headings)"/>
              </a:rPr>
              <a:t>a) 4 ô li 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2032000" y="3719513"/>
            <a:ext cx="213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UTM Avo (Headings)"/>
              </a:rPr>
              <a:t>b) 5 ô li</a:t>
            </a:r>
          </a:p>
        </p:txBody>
      </p:sp>
      <p:grpSp>
        <p:nvGrpSpPr>
          <p:cNvPr id="5131" name="Group 201"/>
          <p:cNvGrpSpPr>
            <a:grpSpLocks/>
          </p:cNvGrpSpPr>
          <p:nvPr/>
        </p:nvGrpSpPr>
        <p:grpSpPr bwMode="auto">
          <a:xfrm>
            <a:off x="7316672" y="1089025"/>
            <a:ext cx="3183467" cy="5022850"/>
            <a:chOff x="914400" y="762000"/>
            <a:chExt cx="2388258" cy="5023340"/>
          </a:xfrm>
        </p:grpSpPr>
        <p:sp>
          <p:nvSpPr>
            <p:cNvPr id="5132" name="Text Box 2"/>
            <p:cNvSpPr txBox="1">
              <a:spLocks noChangeArrowheads="1"/>
            </p:cNvSpPr>
            <p:nvPr/>
          </p:nvSpPr>
          <p:spPr bwMode="auto">
            <a:xfrm>
              <a:off x="1158875" y="762000"/>
              <a:ext cx="45085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700">
                <a:latin typeface="Calibri" pitchFamily="34" charset="0"/>
              </a:endParaRPr>
            </a:p>
          </p:txBody>
        </p:sp>
        <p:pic>
          <p:nvPicPr>
            <p:cNvPr id="5133" name="Picture 24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49474" r="63159" b="18474"/>
            <a:stretch>
              <a:fillRect/>
            </a:stretch>
          </p:blipFill>
          <p:spPr bwMode="auto">
            <a:xfrm>
              <a:off x="920968" y="1137140"/>
              <a:ext cx="2381690" cy="4648200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4" name="Picture 247" descr="l ho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697826"/>
              <a:ext cx="2357304" cy="385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5" name="Text Box 248"/>
            <p:cNvSpPr txBox="1">
              <a:spLocks noChangeArrowheads="1"/>
            </p:cNvSpPr>
            <p:nvPr/>
          </p:nvSpPr>
          <p:spPr bwMode="auto">
            <a:xfrm>
              <a:off x="1946737" y="990600"/>
              <a:ext cx="357660" cy="523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CC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136" name="Arc 249"/>
            <p:cNvSpPr>
              <a:spLocks/>
            </p:cNvSpPr>
            <p:nvPr/>
          </p:nvSpPr>
          <p:spPr bwMode="auto">
            <a:xfrm rot="21165238" flipH="1">
              <a:off x="1250384" y="2229839"/>
              <a:ext cx="934793" cy="582984"/>
            </a:xfrm>
            <a:custGeom>
              <a:avLst/>
              <a:gdLst>
                <a:gd name="T0" fmla="*/ 0 w 21600"/>
                <a:gd name="T1" fmla="*/ 0 h 22910"/>
                <a:gd name="T2" fmla="*/ 0 w 21600"/>
                <a:gd name="T3" fmla="*/ 0 h 22910"/>
                <a:gd name="T4" fmla="*/ 0 w 21600"/>
                <a:gd name="T5" fmla="*/ 0 h 2291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910"/>
                <a:gd name="T11" fmla="*/ 21600 w 21600"/>
                <a:gd name="T12" fmla="*/ 22910 h 229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910" fill="none" extrusionOk="0">
                  <a:moveTo>
                    <a:pt x="6140" y="0"/>
                  </a:moveTo>
                  <a:cubicBezTo>
                    <a:pt x="15310" y="2719"/>
                    <a:pt x="21600" y="11144"/>
                    <a:pt x="21600" y="20709"/>
                  </a:cubicBezTo>
                  <a:cubicBezTo>
                    <a:pt x="21600" y="21444"/>
                    <a:pt x="21562" y="22178"/>
                    <a:pt x="21487" y="22909"/>
                  </a:cubicBezTo>
                </a:path>
                <a:path w="21600" h="22910" stroke="0" extrusionOk="0">
                  <a:moveTo>
                    <a:pt x="6140" y="0"/>
                  </a:moveTo>
                  <a:cubicBezTo>
                    <a:pt x="15310" y="2719"/>
                    <a:pt x="21600" y="11144"/>
                    <a:pt x="21600" y="20709"/>
                  </a:cubicBezTo>
                  <a:cubicBezTo>
                    <a:pt x="21600" y="21444"/>
                    <a:pt x="21562" y="22178"/>
                    <a:pt x="21487" y="22909"/>
                  </a:cubicBezTo>
                  <a:lnTo>
                    <a:pt x="0" y="20709"/>
                  </a:lnTo>
                  <a:lnTo>
                    <a:pt x="6140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Arc 250"/>
            <p:cNvSpPr>
              <a:spLocks/>
            </p:cNvSpPr>
            <p:nvPr/>
          </p:nvSpPr>
          <p:spPr bwMode="auto">
            <a:xfrm rot="12515423" flipH="1">
              <a:off x="1556562" y="4058434"/>
              <a:ext cx="373917" cy="962083"/>
            </a:xfrm>
            <a:custGeom>
              <a:avLst/>
              <a:gdLst>
                <a:gd name="T0" fmla="*/ 0 w 21142"/>
                <a:gd name="T1" fmla="*/ 0 h 20119"/>
                <a:gd name="T2" fmla="*/ 0 w 21142"/>
                <a:gd name="T3" fmla="*/ 0 h 20119"/>
                <a:gd name="T4" fmla="*/ 0 w 21142"/>
                <a:gd name="T5" fmla="*/ 0 h 20119"/>
                <a:gd name="T6" fmla="*/ 0 60000 65536"/>
                <a:gd name="T7" fmla="*/ 0 60000 65536"/>
                <a:gd name="T8" fmla="*/ 0 60000 65536"/>
                <a:gd name="T9" fmla="*/ 0 w 21142"/>
                <a:gd name="T10" fmla="*/ 0 h 20119"/>
                <a:gd name="T11" fmla="*/ 21142 w 21142"/>
                <a:gd name="T12" fmla="*/ 20119 h 20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42" h="20119" fill="none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</a:path>
                <a:path w="21142" h="20119" stroke="0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  <a:lnTo>
                    <a:pt x="0" y="0"/>
                  </a:lnTo>
                  <a:lnTo>
                    <a:pt x="21142" y="4424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Arc 251"/>
            <p:cNvSpPr>
              <a:spLocks/>
            </p:cNvSpPr>
            <p:nvPr/>
          </p:nvSpPr>
          <p:spPr bwMode="auto">
            <a:xfrm rot="16563479" flipH="1">
              <a:off x="2366614" y="4754766"/>
              <a:ext cx="436442" cy="709901"/>
            </a:xfrm>
            <a:custGeom>
              <a:avLst/>
              <a:gdLst>
                <a:gd name="T0" fmla="*/ 0 w 21722"/>
                <a:gd name="T1" fmla="*/ 0 h 21600"/>
                <a:gd name="T2" fmla="*/ 0 w 21722"/>
                <a:gd name="T3" fmla="*/ 0 h 21600"/>
                <a:gd name="T4" fmla="*/ 0 w 2172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22"/>
                <a:gd name="T10" fmla="*/ 0 h 21600"/>
                <a:gd name="T11" fmla="*/ 21722 w 2172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2" h="21600" fill="none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</a:path>
                <a:path w="21722" h="21600" stroke="0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  <a:lnTo>
                    <a:pt x="2121" y="0"/>
                  </a:lnTo>
                  <a:lnTo>
                    <a:pt x="21721" y="907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Arc 252"/>
            <p:cNvSpPr>
              <a:spLocks/>
            </p:cNvSpPr>
            <p:nvPr/>
          </p:nvSpPr>
          <p:spPr bwMode="auto">
            <a:xfrm rot="14607209" flipH="1">
              <a:off x="2518586" y="2508243"/>
              <a:ext cx="433256" cy="848088"/>
            </a:xfrm>
            <a:custGeom>
              <a:avLst/>
              <a:gdLst>
                <a:gd name="T0" fmla="*/ 0 w 19601"/>
                <a:gd name="T1" fmla="*/ 0 h 21323"/>
                <a:gd name="T2" fmla="*/ 0 w 19601"/>
                <a:gd name="T3" fmla="*/ 0 h 21323"/>
                <a:gd name="T4" fmla="*/ 0 w 19601"/>
                <a:gd name="T5" fmla="*/ 0 h 21323"/>
                <a:gd name="T6" fmla="*/ 0 60000 65536"/>
                <a:gd name="T7" fmla="*/ 0 60000 65536"/>
                <a:gd name="T8" fmla="*/ 0 60000 65536"/>
                <a:gd name="T9" fmla="*/ 0 w 19601"/>
                <a:gd name="T10" fmla="*/ 0 h 21323"/>
                <a:gd name="T11" fmla="*/ 19601 w 19601"/>
                <a:gd name="T12" fmla="*/ 21323 h 21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01" h="21323" fill="none" extrusionOk="0">
                  <a:moveTo>
                    <a:pt x="19600" y="9075"/>
                  </a:moveTo>
                  <a:cubicBezTo>
                    <a:pt x="16585" y="15587"/>
                    <a:pt x="10534" y="20176"/>
                    <a:pt x="3450" y="21322"/>
                  </a:cubicBezTo>
                </a:path>
                <a:path w="19601" h="21323" stroke="0" extrusionOk="0">
                  <a:moveTo>
                    <a:pt x="19600" y="9075"/>
                  </a:moveTo>
                  <a:cubicBezTo>
                    <a:pt x="16585" y="15587"/>
                    <a:pt x="10534" y="20176"/>
                    <a:pt x="3450" y="21322"/>
                  </a:cubicBezTo>
                  <a:lnTo>
                    <a:pt x="0" y="0"/>
                  </a:lnTo>
                  <a:lnTo>
                    <a:pt x="19600" y="907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325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8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6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 animBg="1"/>
      <p:bldP spid="24" grpId="0" build="allAtOnce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1481183" y="639763"/>
            <a:ext cx="416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u="sng" dirty="0" err="1">
                <a:solidFill>
                  <a:srgbClr val="0000FF"/>
                </a:solidFill>
                <a:latin typeface="UTM Avo (Headings)"/>
              </a:rPr>
              <a:t>Chọn</a:t>
            </a:r>
            <a:r>
              <a:rPr lang="en-US" altLang="en-US" sz="2800" b="1" i="1" u="sng" dirty="0">
                <a:solidFill>
                  <a:srgbClr val="0000FF"/>
                </a:solidFill>
                <a:latin typeface="UTM Avo (Headings)"/>
              </a:rPr>
              <a:t> ý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UTM Avo (Headings)"/>
              </a:rPr>
              <a:t>đúng</a:t>
            </a:r>
            <a:r>
              <a:rPr lang="en-US" altLang="en-US" sz="2800" b="1" i="1" u="sng" dirty="0">
                <a:solidFill>
                  <a:srgbClr val="0000FF"/>
                </a:solidFill>
                <a:latin typeface="UTM Avo (Headings)"/>
              </a:rPr>
              <a:t> </a:t>
            </a:r>
            <a:r>
              <a:rPr lang="en-US" altLang="en-US" sz="2800" b="1" i="1" u="sng" dirty="0" err="1">
                <a:solidFill>
                  <a:srgbClr val="0000FF"/>
                </a:solidFill>
                <a:latin typeface="UTM Avo (Headings)"/>
              </a:rPr>
              <a:t>nhất</a:t>
            </a:r>
            <a:r>
              <a:rPr lang="en-US" altLang="en-US" sz="2800" b="1" i="1" u="sng" dirty="0">
                <a:solidFill>
                  <a:srgbClr val="0000FF"/>
                </a:solidFill>
                <a:latin typeface="UTM Avo (Headings)"/>
              </a:rPr>
              <a:t>:</a:t>
            </a:r>
          </a:p>
        </p:txBody>
      </p:sp>
      <p:pic>
        <p:nvPicPr>
          <p:cNvPr id="6147" name="Picture 10" descr="hoa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094317" y="5270500"/>
            <a:ext cx="1092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1" descr="hoa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554817" y="5272088"/>
            <a:ext cx="103928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2" descr="hoa0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3986478" y="5119953"/>
            <a:ext cx="855662" cy="112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" name="Text Box 11"/>
          <p:cNvSpPr txBox="1">
            <a:spLocks noChangeArrowheads="1"/>
          </p:cNvSpPr>
          <p:nvPr/>
        </p:nvSpPr>
        <p:spPr bwMode="auto">
          <a:xfrm>
            <a:off x="1201620" y="3300401"/>
            <a:ext cx="294004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UTM Avo (Headings)"/>
              </a:rPr>
              <a:t>b) 2 nét</a:t>
            </a:r>
          </a:p>
        </p:txBody>
      </p:sp>
      <p:sp>
        <p:nvSpPr>
          <p:cNvPr id="189" name="Oval 9"/>
          <p:cNvSpPr>
            <a:spLocks noChangeArrowheads="1"/>
          </p:cNvSpPr>
          <p:nvPr/>
        </p:nvSpPr>
        <p:spPr bwMode="auto">
          <a:xfrm>
            <a:off x="1218552" y="2713480"/>
            <a:ext cx="628649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90" name="Text Box 10"/>
          <p:cNvSpPr txBox="1">
            <a:spLocks noChangeArrowheads="1"/>
          </p:cNvSpPr>
          <p:nvPr/>
        </p:nvSpPr>
        <p:spPr bwMode="auto">
          <a:xfrm>
            <a:off x="1220668" y="2690801"/>
            <a:ext cx="29400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UTM Avo (Headings)"/>
              </a:rPr>
              <a:t>a) 1 </a:t>
            </a:r>
            <a:r>
              <a:rPr lang="en-US" altLang="en-US" sz="2800" b="1" dirty="0" err="1">
                <a:solidFill>
                  <a:srgbClr val="0000FF"/>
                </a:solidFill>
                <a:latin typeface="UTM Avo (Headings)"/>
                <a:cs typeface="Times New Roman" pitchFamily="18" charset="0"/>
              </a:rPr>
              <a:t>nét</a:t>
            </a:r>
            <a:endParaRPr lang="en-US" altLang="en-US" sz="2800" b="1" dirty="0">
              <a:solidFill>
                <a:srgbClr val="0000FF"/>
              </a:solidFill>
              <a:latin typeface="UTM Avo (Headings)"/>
              <a:cs typeface="Times New Roman" pitchFamily="18" charset="0"/>
            </a:endParaRPr>
          </a:p>
        </p:txBody>
      </p:sp>
      <p:sp>
        <p:nvSpPr>
          <p:cNvPr id="191" name="Text Box 12"/>
          <p:cNvSpPr txBox="1">
            <a:spLocks noChangeArrowheads="1"/>
          </p:cNvSpPr>
          <p:nvPr/>
        </p:nvSpPr>
        <p:spPr bwMode="auto">
          <a:xfrm>
            <a:off x="1252419" y="3910001"/>
            <a:ext cx="252094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UTM Avo (Headings)"/>
              </a:rPr>
              <a:t>c) 3 n</a:t>
            </a:r>
            <a:r>
              <a:rPr lang="en-US" altLang="en-US" sz="2800" b="1">
                <a:solidFill>
                  <a:srgbClr val="0000FF"/>
                </a:solidFill>
                <a:latin typeface="UTM Avo (Headings)"/>
                <a:cs typeface="Times New Roman" pitchFamily="18" charset="0"/>
              </a:rPr>
              <a:t>é</a:t>
            </a:r>
            <a:r>
              <a:rPr lang="en-US" altLang="en-US" sz="2800" b="1">
                <a:solidFill>
                  <a:srgbClr val="0000FF"/>
                </a:solidFill>
                <a:latin typeface="UTM Avo (Headings)"/>
              </a:rPr>
              <a:t>t</a:t>
            </a:r>
          </a:p>
        </p:txBody>
      </p:sp>
      <p:grpSp>
        <p:nvGrpSpPr>
          <p:cNvPr id="6155" name="Group 212"/>
          <p:cNvGrpSpPr>
            <a:grpSpLocks/>
          </p:cNvGrpSpPr>
          <p:nvPr/>
        </p:nvGrpSpPr>
        <p:grpSpPr bwMode="auto">
          <a:xfrm>
            <a:off x="6394657" y="639763"/>
            <a:ext cx="3119809" cy="5022850"/>
            <a:chOff x="914400" y="762000"/>
            <a:chExt cx="2388258" cy="5023340"/>
          </a:xfrm>
        </p:grpSpPr>
        <p:sp>
          <p:nvSpPr>
            <p:cNvPr id="6338" name="Text Box 2"/>
            <p:cNvSpPr txBox="1">
              <a:spLocks noChangeArrowheads="1"/>
            </p:cNvSpPr>
            <p:nvPr/>
          </p:nvSpPr>
          <p:spPr bwMode="auto">
            <a:xfrm>
              <a:off x="1158875" y="762000"/>
              <a:ext cx="450850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700">
                <a:latin typeface="Calibri" pitchFamily="34" charset="0"/>
              </a:endParaRPr>
            </a:p>
          </p:txBody>
        </p:sp>
        <p:pic>
          <p:nvPicPr>
            <p:cNvPr id="6339" name="Picture 24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49474" r="63159" b="18474"/>
            <a:stretch>
              <a:fillRect/>
            </a:stretch>
          </p:blipFill>
          <p:spPr bwMode="auto">
            <a:xfrm>
              <a:off x="920968" y="1137140"/>
              <a:ext cx="2381690" cy="4648200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40" name="Picture 247" descr="l ho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697826"/>
              <a:ext cx="2357304" cy="385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1" name="Text Box 248"/>
            <p:cNvSpPr txBox="1">
              <a:spLocks noChangeArrowheads="1"/>
            </p:cNvSpPr>
            <p:nvPr/>
          </p:nvSpPr>
          <p:spPr bwMode="auto">
            <a:xfrm>
              <a:off x="1946737" y="990600"/>
              <a:ext cx="357660" cy="523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CC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342" name="Arc 249"/>
            <p:cNvSpPr>
              <a:spLocks/>
            </p:cNvSpPr>
            <p:nvPr/>
          </p:nvSpPr>
          <p:spPr bwMode="auto">
            <a:xfrm rot="21165238" flipH="1">
              <a:off x="1250384" y="2229839"/>
              <a:ext cx="934793" cy="582984"/>
            </a:xfrm>
            <a:custGeom>
              <a:avLst/>
              <a:gdLst>
                <a:gd name="T0" fmla="*/ 0 w 21600"/>
                <a:gd name="T1" fmla="*/ 0 h 22910"/>
                <a:gd name="T2" fmla="*/ 0 w 21600"/>
                <a:gd name="T3" fmla="*/ 0 h 22910"/>
                <a:gd name="T4" fmla="*/ 0 w 21600"/>
                <a:gd name="T5" fmla="*/ 0 h 2291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910"/>
                <a:gd name="T11" fmla="*/ 21600 w 21600"/>
                <a:gd name="T12" fmla="*/ 22910 h 229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910" fill="none" extrusionOk="0">
                  <a:moveTo>
                    <a:pt x="6140" y="0"/>
                  </a:moveTo>
                  <a:cubicBezTo>
                    <a:pt x="15310" y="2719"/>
                    <a:pt x="21600" y="11144"/>
                    <a:pt x="21600" y="20709"/>
                  </a:cubicBezTo>
                  <a:cubicBezTo>
                    <a:pt x="21600" y="21444"/>
                    <a:pt x="21562" y="22178"/>
                    <a:pt x="21487" y="22909"/>
                  </a:cubicBezTo>
                </a:path>
                <a:path w="21600" h="22910" stroke="0" extrusionOk="0">
                  <a:moveTo>
                    <a:pt x="6140" y="0"/>
                  </a:moveTo>
                  <a:cubicBezTo>
                    <a:pt x="15310" y="2719"/>
                    <a:pt x="21600" y="11144"/>
                    <a:pt x="21600" y="20709"/>
                  </a:cubicBezTo>
                  <a:cubicBezTo>
                    <a:pt x="21600" y="21444"/>
                    <a:pt x="21562" y="22178"/>
                    <a:pt x="21487" y="22909"/>
                  </a:cubicBezTo>
                  <a:lnTo>
                    <a:pt x="0" y="20709"/>
                  </a:lnTo>
                  <a:lnTo>
                    <a:pt x="6140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3" name="Arc 250"/>
            <p:cNvSpPr>
              <a:spLocks/>
            </p:cNvSpPr>
            <p:nvPr/>
          </p:nvSpPr>
          <p:spPr bwMode="auto">
            <a:xfrm rot="12515423" flipH="1">
              <a:off x="1556562" y="4058434"/>
              <a:ext cx="373917" cy="962083"/>
            </a:xfrm>
            <a:custGeom>
              <a:avLst/>
              <a:gdLst>
                <a:gd name="T0" fmla="*/ 0 w 21142"/>
                <a:gd name="T1" fmla="*/ 0 h 20119"/>
                <a:gd name="T2" fmla="*/ 0 w 21142"/>
                <a:gd name="T3" fmla="*/ 0 h 20119"/>
                <a:gd name="T4" fmla="*/ 0 w 21142"/>
                <a:gd name="T5" fmla="*/ 0 h 20119"/>
                <a:gd name="T6" fmla="*/ 0 60000 65536"/>
                <a:gd name="T7" fmla="*/ 0 60000 65536"/>
                <a:gd name="T8" fmla="*/ 0 60000 65536"/>
                <a:gd name="T9" fmla="*/ 0 w 21142"/>
                <a:gd name="T10" fmla="*/ 0 h 20119"/>
                <a:gd name="T11" fmla="*/ 21142 w 21142"/>
                <a:gd name="T12" fmla="*/ 20119 h 20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42" h="20119" fill="none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</a:path>
                <a:path w="21142" h="20119" stroke="0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  <a:lnTo>
                    <a:pt x="0" y="0"/>
                  </a:lnTo>
                  <a:lnTo>
                    <a:pt x="21142" y="4424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4" name="Arc 251"/>
            <p:cNvSpPr>
              <a:spLocks/>
            </p:cNvSpPr>
            <p:nvPr/>
          </p:nvSpPr>
          <p:spPr bwMode="auto">
            <a:xfrm rot="16563479" flipH="1">
              <a:off x="2366614" y="4754766"/>
              <a:ext cx="436442" cy="709901"/>
            </a:xfrm>
            <a:custGeom>
              <a:avLst/>
              <a:gdLst>
                <a:gd name="T0" fmla="*/ 0 w 21722"/>
                <a:gd name="T1" fmla="*/ 0 h 21600"/>
                <a:gd name="T2" fmla="*/ 0 w 21722"/>
                <a:gd name="T3" fmla="*/ 0 h 21600"/>
                <a:gd name="T4" fmla="*/ 0 w 2172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22"/>
                <a:gd name="T10" fmla="*/ 0 h 21600"/>
                <a:gd name="T11" fmla="*/ 21722 w 2172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2" h="21600" fill="none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</a:path>
                <a:path w="21722" h="21600" stroke="0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  <a:lnTo>
                    <a:pt x="2121" y="0"/>
                  </a:lnTo>
                  <a:lnTo>
                    <a:pt x="21721" y="907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5" name="Arc 252"/>
            <p:cNvSpPr>
              <a:spLocks/>
            </p:cNvSpPr>
            <p:nvPr/>
          </p:nvSpPr>
          <p:spPr bwMode="auto">
            <a:xfrm rot="14607209" flipH="1">
              <a:off x="2518586" y="2508243"/>
              <a:ext cx="433256" cy="848088"/>
            </a:xfrm>
            <a:custGeom>
              <a:avLst/>
              <a:gdLst>
                <a:gd name="T0" fmla="*/ 0 w 19601"/>
                <a:gd name="T1" fmla="*/ 0 h 21323"/>
                <a:gd name="T2" fmla="*/ 0 w 19601"/>
                <a:gd name="T3" fmla="*/ 0 h 21323"/>
                <a:gd name="T4" fmla="*/ 0 w 19601"/>
                <a:gd name="T5" fmla="*/ 0 h 21323"/>
                <a:gd name="T6" fmla="*/ 0 60000 65536"/>
                <a:gd name="T7" fmla="*/ 0 60000 65536"/>
                <a:gd name="T8" fmla="*/ 0 60000 65536"/>
                <a:gd name="T9" fmla="*/ 0 w 19601"/>
                <a:gd name="T10" fmla="*/ 0 h 21323"/>
                <a:gd name="T11" fmla="*/ 19601 w 19601"/>
                <a:gd name="T12" fmla="*/ 21323 h 21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01" h="21323" fill="none" extrusionOk="0">
                  <a:moveTo>
                    <a:pt x="19600" y="9075"/>
                  </a:moveTo>
                  <a:cubicBezTo>
                    <a:pt x="16585" y="15587"/>
                    <a:pt x="10534" y="20176"/>
                    <a:pt x="3450" y="21322"/>
                  </a:cubicBezTo>
                </a:path>
                <a:path w="19601" h="21323" stroke="0" extrusionOk="0">
                  <a:moveTo>
                    <a:pt x="19600" y="9075"/>
                  </a:moveTo>
                  <a:cubicBezTo>
                    <a:pt x="16585" y="15587"/>
                    <a:pt x="10534" y="20176"/>
                    <a:pt x="3450" y="21322"/>
                  </a:cubicBezTo>
                  <a:lnTo>
                    <a:pt x="0" y="0"/>
                  </a:lnTo>
                  <a:lnTo>
                    <a:pt x="19600" y="907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0" name="Oval 36"/>
          <p:cNvSpPr>
            <a:spLocks noChangeArrowheads="1"/>
          </p:cNvSpPr>
          <p:nvPr/>
        </p:nvSpPr>
        <p:spPr bwMode="auto">
          <a:xfrm>
            <a:off x="7857068" y="1682750"/>
            <a:ext cx="167217" cy="1397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01" name="Oval 37"/>
          <p:cNvSpPr>
            <a:spLocks noChangeArrowheads="1"/>
          </p:cNvSpPr>
          <p:nvPr/>
        </p:nvSpPr>
        <p:spPr bwMode="auto">
          <a:xfrm>
            <a:off x="7802034" y="1685926"/>
            <a:ext cx="167217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02" name="Oval 38"/>
          <p:cNvSpPr>
            <a:spLocks noChangeArrowheads="1"/>
          </p:cNvSpPr>
          <p:nvPr/>
        </p:nvSpPr>
        <p:spPr bwMode="auto">
          <a:xfrm>
            <a:off x="7774518" y="1685925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03" name="Oval 39"/>
          <p:cNvSpPr>
            <a:spLocks noChangeArrowheads="1"/>
          </p:cNvSpPr>
          <p:nvPr/>
        </p:nvSpPr>
        <p:spPr bwMode="auto">
          <a:xfrm>
            <a:off x="7730068" y="1689100"/>
            <a:ext cx="167217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04" name="Oval 40"/>
          <p:cNvSpPr>
            <a:spLocks noChangeArrowheads="1"/>
          </p:cNvSpPr>
          <p:nvPr/>
        </p:nvSpPr>
        <p:spPr bwMode="auto">
          <a:xfrm>
            <a:off x="7679267" y="1695450"/>
            <a:ext cx="167217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05" name="Oval 41"/>
          <p:cNvSpPr>
            <a:spLocks noChangeArrowheads="1"/>
          </p:cNvSpPr>
          <p:nvPr/>
        </p:nvSpPr>
        <p:spPr bwMode="auto">
          <a:xfrm>
            <a:off x="7636934" y="1701800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06" name="Oval 42"/>
          <p:cNvSpPr>
            <a:spLocks noChangeArrowheads="1"/>
          </p:cNvSpPr>
          <p:nvPr/>
        </p:nvSpPr>
        <p:spPr bwMode="auto">
          <a:xfrm>
            <a:off x="7607301" y="1701800"/>
            <a:ext cx="167217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07" name="Oval 43"/>
          <p:cNvSpPr>
            <a:spLocks noChangeArrowheads="1"/>
          </p:cNvSpPr>
          <p:nvPr/>
        </p:nvSpPr>
        <p:spPr bwMode="auto">
          <a:xfrm>
            <a:off x="7571317" y="1708151"/>
            <a:ext cx="167216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08" name="Oval 44"/>
          <p:cNvSpPr>
            <a:spLocks noChangeArrowheads="1"/>
          </p:cNvSpPr>
          <p:nvPr/>
        </p:nvSpPr>
        <p:spPr bwMode="auto">
          <a:xfrm>
            <a:off x="7535334" y="1708151"/>
            <a:ext cx="167217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09" name="Oval 45"/>
          <p:cNvSpPr>
            <a:spLocks noChangeArrowheads="1"/>
          </p:cNvSpPr>
          <p:nvPr/>
        </p:nvSpPr>
        <p:spPr bwMode="auto">
          <a:xfrm>
            <a:off x="7482418" y="1717676"/>
            <a:ext cx="165100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0" name="Oval 46"/>
          <p:cNvSpPr>
            <a:spLocks noChangeArrowheads="1"/>
          </p:cNvSpPr>
          <p:nvPr/>
        </p:nvSpPr>
        <p:spPr bwMode="auto">
          <a:xfrm>
            <a:off x="7442201" y="1727200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1" name="Oval 47"/>
          <p:cNvSpPr>
            <a:spLocks noChangeArrowheads="1"/>
          </p:cNvSpPr>
          <p:nvPr/>
        </p:nvSpPr>
        <p:spPr bwMode="auto">
          <a:xfrm>
            <a:off x="7387168" y="1739900"/>
            <a:ext cx="167217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2" name="Oval 48"/>
          <p:cNvSpPr>
            <a:spLocks noChangeArrowheads="1"/>
          </p:cNvSpPr>
          <p:nvPr/>
        </p:nvSpPr>
        <p:spPr bwMode="auto">
          <a:xfrm>
            <a:off x="7346951" y="1752600"/>
            <a:ext cx="167216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3" name="Oval 49"/>
          <p:cNvSpPr>
            <a:spLocks noChangeArrowheads="1"/>
          </p:cNvSpPr>
          <p:nvPr/>
        </p:nvSpPr>
        <p:spPr bwMode="auto">
          <a:xfrm>
            <a:off x="7300384" y="1762125"/>
            <a:ext cx="167216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4" name="Oval 50"/>
          <p:cNvSpPr>
            <a:spLocks noChangeArrowheads="1"/>
          </p:cNvSpPr>
          <p:nvPr/>
        </p:nvSpPr>
        <p:spPr bwMode="auto">
          <a:xfrm>
            <a:off x="7258051" y="1778000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5" name="Oval 51"/>
          <p:cNvSpPr>
            <a:spLocks noChangeArrowheads="1"/>
          </p:cNvSpPr>
          <p:nvPr/>
        </p:nvSpPr>
        <p:spPr bwMode="auto">
          <a:xfrm>
            <a:off x="7217834" y="1790701"/>
            <a:ext cx="165100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6" name="Oval 52"/>
          <p:cNvSpPr>
            <a:spLocks noChangeArrowheads="1"/>
          </p:cNvSpPr>
          <p:nvPr/>
        </p:nvSpPr>
        <p:spPr bwMode="auto">
          <a:xfrm>
            <a:off x="7171267" y="1809750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7" name="Oval 53"/>
          <p:cNvSpPr>
            <a:spLocks noChangeArrowheads="1"/>
          </p:cNvSpPr>
          <p:nvPr/>
        </p:nvSpPr>
        <p:spPr bwMode="auto">
          <a:xfrm>
            <a:off x="7131051" y="1822450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8" name="Oval 54"/>
          <p:cNvSpPr>
            <a:spLocks noChangeArrowheads="1"/>
          </p:cNvSpPr>
          <p:nvPr/>
        </p:nvSpPr>
        <p:spPr bwMode="auto">
          <a:xfrm>
            <a:off x="7090834" y="1838326"/>
            <a:ext cx="167217" cy="13652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19" name="Oval 55"/>
          <p:cNvSpPr>
            <a:spLocks noChangeArrowheads="1"/>
          </p:cNvSpPr>
          <p:nvPr/>
        </p:nvSpPr>
        <p:spPr bwMode="auto">
          <a:xfrm>
            <a:off x="7050617" y="1857375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0" name="Oval 56"/>
          <p:cNvSpPr>
            <a:spLocks noChangeArrowheads="1"/>
          </p:cNvSpPr>
          <p:nvPr/>
        </p:nvSpPr>
        <p:spPr bwMode="auto">
          <a:xfrm>
            <a:off x="7008285" y="1879600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1" name="Oval 57"/>
          <p:cNvSpPr>
            <a:spLocks noChangeArrowheads="1"/>
          </p:cNvSpPr>
          <p:nvPr/>
        </p:nvSpPr>
        <p:spPr bwMode="auto">
          <a:xfrm>
            <a:off x="6968068" y="1898651"/>
            <a:ext cx="1672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2" name="Oval 58"/>
          <p:cNvSpPr>
            <a:spLocks noChangeArrowheads="1"/>
          </p:cNvSpPr>
          <p:nvPr/>
        </p:nvSpPr>
        <p:spPr bwMode="auto">
          <a:xfrm>
            <a:off x="6925734" y="1930400"/>
            <a:ext cx="165100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3" name="Oval 59"/>
          <p:cNvSpPr>
            <a:spLocks noChangeArrowheads="1"/>
          </p:cNvSpPr>
          <p:nvPr/>
        </p:nvSpPr>
        <p:spPr bwMode="auto">
          <a:xfrm>
            <a:off x="6881284" y="1958975"/>
            <a:ext cx="167216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4" name="Oval 60"/>
          <p:cNvSpPr>
            <a:spLocks noChangeArrowheads="1"/>
          </p:cNvSpPr>
          <p:nvPr/>
        </p:nvSpPr>
        <p:spPr bwMode="auto">
          <a:xfrm>
            <a:off x="6841068" y="1981200"/>
            <a:ext cx="16721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5" name="Oval 61"/>
          <p:cNvSpPr>
            <a:spLocks noChangeArrowheads="1"/>
          </p:cNvSpPr>
          <p:nvPr/>
        </p:nvSpPr>
        <p:spPr bwMode="auto">
          <a:xfrm>
            <a:off x="6802967" y="2009775"/>
            <a:ext cx="165100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6" name="Oval 62"/>
          <p:cNvSpPr>
            <a:spLocks noChangeArrowheads="1"/>
          </p:cNvSpPr>
          <p:nvPr/>
        </p:nvSpPr>
        <p:spPr bwMode="auto">
          <a:xfrm>
            <a:off x="6769101" y="2036764"/>
            <a:ext cx="167217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7" name="Oval 63"/>
          <p:cNvSpPr>
            <a:spLocks noChangeArrowheads="1"/>
          </p:cNvSpPr>
          <p:nvPr/>
        </p:nvSpPr>
        <p:spPr bwMode="auto">
          <a:xfrm>
            <a:off x="6731001" y="2074863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8" name="Oval 64"/>
          <p:cNvSpPr>
            <a:spLocks noChangeArrowheads="1"/>
          </p:cNvSpPr>
          <p:nvPr/>
        </p:nvSpPr>
        <p:spPr bwMode="auto">
          <a:xfrm>
            <a:off x="6701367" y="2100263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29" name="Oval 65"/>
          <p:cNvSpPr>
            <a:spLocks noChangeArrowheads="1"/>
          </p:cNvSpPr>
          <p:nvPr/>
        </p:nvSpPr>
        <p:spPr bwMode="auto">
          <a:xfrm>
            <a:off x="6671734" y="2128838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30" name="Oval 66"/>
          <p:cNvSpPr>
            <a:spLocks noChangeArrowheads="1"/>
          </p:cNvSpPr>
          <p:nvPr/>
        </p:nvSpPr>
        <p:spPr bwMode="auto">
          <a:xfrm>
            <a:off x="6631517" y="2176463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31" name="Oval 67"/>
          <p:cNvSpPr>
            <a:spLocks noChangeArrowheads="1"/>
          </p:cNvSpPr>
          <p:nvPr/>
        </p:nvSpPr>
        <p:spPr bwMode="auto">
          <a:xfrm>
            <a:off x="6589185" y="2220914"/>
            <a:ext cx="165100" cy="13652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32" name="Oval 68"/>
          <p:cNvSpPr>
            <a:spLocks noChangeArrowheads="1"/>
          </p:cNvSpPr>
          <p:nvPr/>
        </p:nvSpPr>
        <p:spPr bwMode="auto">
          <a:xfrm>
            <a:off x="6553201" y="2259014"/>
            <a:ext cx="1651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33" name="Oval 69"/>
          <p:cNvSpPr>
            <a:spLocks noChangeArrowheads="1"/>
          </p:cNvSpPr>
          <p:nvPr/>
        </p:nvSpPr>
        <p:spPr bwMode="auto">
          <a:xfrm>
            <a:off x="6527801" y="2300288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34" name="Oval 70"/>
          <p:cNvSpPr>
            <a:spLocks noChangeArrowheads="1"/>
          </p:cNvSpPr>
          <p:nvPr/>
        </p:nvSpPr>
        <p:spPr bwMode="auto">
          <a:xfrm>
            <a:off x="6502401" y="2338388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35" name="Oval 71"/>
          <p:cNvSpPr>
            <a:spLocks noChangeArrowheads="1"/>
          </p:cNvSpPr>
          <p:nvPr/>
        </p:nvSpPr>
        <p:spPr bwMode="auto">
          <a:xfrm>
            <a:off x="6481234" y="2370139"/>
            <a:ext cx="1651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36" name="Oval 72"/>
          <p:cNvSpPr>
            <a:spLocks noChangeArrowheads="1"/>
          </p:cNvSpPr>
          <p:nvPr/>
        </p:nvSpPr>
        <p:spPr bwMode="auto">
          <a:xfrm>
            <a:off x="6460067" y="2411413"/>
            <a:ext cx="1651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37" name="Oval 73"/>
          <p:cNvSpPr>
            <a:spLocks noChangeArrowheads="1"/>
          </p:cNvSpPr>
          <p:nvPr/>
        </p:nvSpPr>
        <p:spPr bwMode="auto">
          <a:xfrm>
            <a:off x="6445251" y="2449513"/>
            <a:ext cx="165100" cy="13811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38" name="Oval 74"/>
          <p:cNvSpPr>
            <a:spLocks noChangeArrowheads="1"/>
          </p:cNvSpPr>
          <p:nvPr/>
        </p:nvSpPr>
        <p:spPr bwMode="auto">
          <a:xfrm>
            <a:off x="6434667" y="2490789"/>
            <a:ext cx="1651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39" name="Oval 75"/>
          <p:cNvSpPr>
            <a:spLocks noChangeArrowheads="1"/>
          </p:cNvSpPr>
          <p:nvPr/>
        </p:nvSpPr>
        <p:spPr bwMode="auto">
          <a:xfrm>
            <a:off x="6421968" y="2530475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40" name="Oval 76"/>
          <p:cNvSpPr>
            <a:spLocks noChangeArrowheads="1"/>
          </p:cNvSpPr>
          <p:nvPr/>
        </p:nvSpPr>
        <p:spPr bwMode="auto">
          <a:xfrm>
            <a:off x="6411384" y="2574926"/>
            <a:ext cx="167216" cy="13652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41" name="Oval 77"/>
          <p:cNvSpPr>
            <a:spLocks noChangeArrowheads="1"/>
          </p:cNvSpPr>
          <p:nvPr/>
        </p:nvSpPr>
        <p:spPr bwMode="auto">
          <a:xfrm>
            <a:off x="6398685" y="2628900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42" name="Oval 78"/>
          <p:cNvSpPr>
            <a:spLocks noChangeArrowheads="1"/>
          </p:cNvSpPr>
          <p:nvPr/>
        </p:nvSpPr>
        <p:spPr bwMode="auto">
          <a:xfrm>
            <a:off x="6394451" y="2673350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43" name="Oval 79"/>
          <p:cNvSpPr>
            <a:spLocks noChangeArrowheads="1"/>
          </p:cNvSpPr>
          <p:nvPr/>
        </p:nvSpPr>
        <p:spPr bwMode="auto">
          <a:xfrm>
            <a:off x="6383867" y="2724150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44" name="Oval 80"/>
          <p:cNvSpPr>
            <a:spLocks noChangeArrowheads="1"/>
          </p:cNvSpPr>
          <p:nvPr/>
        </p:nvSpPr>
        <p:spPr bwMode="auto">
          <a:xfrm>
            <a:off x="6383867" y="2781301"/>
            <a:ext cx="165100" cy="13652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45" name="Oval 81"/>
          <p:cNvSpPr>
            <a:spLocks noChangeArrowheads="1"/>
          </p:cNvSpPr>
          <p:nvPr/>
        </p:nvSpPr>
        <p:spPr bwMode="auto">
          <a:xfrm>
            <a:off x="6379634" y="2825750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46" name="Oval 82"/>
          <p:cNvSpPr>
            <a:spLocks noChangeArrowheads="1"/>
          </p:cNvSpPr>
          <p:nvPr/>
        </p:nvSpPr>
        <p:spPr bwMode="auto">
          <a:xfrm>
            <a:off x="6383867" y="2873376"/>
            <a:ext cx="1651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47" name="Oval 83"/>
          <p:cNvSpPr>
            <a:spLocks noChangeArrowheads="1"/>
          </p:cNvSpPr>
          <p:nvPr/>
        </p:nvSpPr>
        <p:spPr bwMode="auto">
          <a:xfrm>
            <a:off x="6390217" y="2927350"/>
            <a:ext cx="167216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48" name="Oval 84"/>
          <p:cNvSpPr>
            <a:spLocks noChangeArrowheads="1"/>
          </p:cNvSpPr>
          <p:nvPr/>
        </p:nvSpPr>
        <p:spPr bwMode="auto">
          <a:xfrm>
            <a:off x="6400801" y="2976563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49" name="Oval 85"/>
          <p:cNvSpPr>
            <a:spLocks noChangeArrowheads="1"/>
          </p:cNvSpPr>
          <p:nvPr/>
        </p:nvSpPr>
        <p:spPr bwMode="auto">
          <a:xfrm>
            <a:off x="6411384" y="3033714"/>
            <a:ext cx="167216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50" name="Oval 86"/>
          <p:cNvSpPr>
            <a:spLocks noChangeArrowheads="1"/>
          </p:cNvSpPr>
          <p:nvPr/>
        </p:nvSpPr>
        <p:spPr bwMode="auto">
          <a:xfrm>
            <a:off x="6426201" y="3081338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51" name="Oval 87"/>
          <p:cNvSpPr>
            <a:spLocks noChangeArrowheads="1"/>
          </p:cNvSpPr>
          <p:nvPr/>
        </p:nvSpPr>
        <p:spPr bwMode="auto">
          <a:xfrm>
            <a:off x="6447368" y="3132138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52" name="Oval 88"/>
          <p:cNvSpPr>
            <a:spLocks noChangeArrowheads="1"/>
          </p:cNvSpPr>
          <p:nvPr/>
        </p:nvSpPr>
        <p:spPr bwMode="auto">
          <a:xfrm>
            <a:off x="6472768" y="3182938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53" name="Oval 89"/>
          <p:cNvSpPr>
            <a:spLocks noChangeArrowheads="1"/>
          </p:cNvSpPr>
          <p:nvPr/>
        </p:nvSpPr>
        <p:spPr bwMode="auto">
          <a:xfrm>
            <a:off x="6498168" y="3230563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54" name="Oval 90"/>
          <p:cNvSpPr>
            <a:spLocks noChangeArrowheads="1"/>
          </p:cNvSpPr>
          <p:nvPr/>
        </p:nvSpPr>
        <p:spPr bwMode="auto">
          <a:xfrm>
            <a:off x="6523568" y="3275014"/>
            <a:ext cx="167217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55" name="Oval 91"/>
          <p:cNvSpPr>
            <a:spLocks noChangeArrowheads="1"/>
          </p:cNvSpPr>
          <p:nvPr/>
        </p:nvSpPr>
        <p:spPr bwMode="auto">
          <a:xfrm>
            <a:off x="6568018" y="3316289"/>
            <a:ext cx="1651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56" name="Oval 92"/>
          <p:cNvSpPr>
            <a:spLocks noChangeArrowheads="1"/>
          </p:cNvSpPr>
          <p:nvPr/>
        </p:nvSpPr>
        <p:spPr bwMode="auto">
          <a:xfrm>
            <a:off x="6593418" y="3351214"/>
            <a:ext cx="1651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57" name="Oval 93"/>
          <p:cNvSpPr>
            <a:spLocks noChangeArrowheads="1"/>
          </p:cNvSpPr>
          <p:nvPr/>
        </p:nvSpPr>
        <p:spPr bwMode="auto">
          <a:xfrm>
            <a:off x="6631517" y="3379789"/>
            <a:ext cx="167216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58" name="Oval 94"/>
          <p:cNvSpPr>
            <a:spLocks noChangeArrowheads="1"/>
          </p:cNvSpPr>
          <p:nvPr/>
        </p:nvSpPr>
        <p:spPr bwMode="auto">
          <a:xfrm>
            <a:off x="6669618" y="3408363"/>
            <a:ext cx="1651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59" name="Oval 95"/>
          <p:cNvSpPr>
            <a:spLocks noChangeArrowheads="1"/>
          </p:cNvSpPr>
          <p:nvPr/>
        </p:nvSpPr>
        <p:spPr bwMode="auto">
          <a:xfrm>
            <a:off x="6711951" y="3436938"/>
            <a:ext cx="167216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60" name="Oval 96"/>
          <p:cNvSpPr>
            <a:spLocks noChangeArrowheads="1"/>
          </p:cNvSpPr>
          <p:nvPr/>
        </p:nvSpPr>
        <p:spPr bwMode="auto">
          <a:xfrm>
            <a:off x="6758517" y="3457575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61" name="Oval 97"/>
          <p:cNvSpPr>
            <a:spLocks noChangeArrowheads="1"/>
          </p:cNvSpPr>
          <p:nvPr/>
        </p:nvSpPr>
        <p:spPr bwMode="auto">
          <a:xfrm>
            <a:off x="6813551" y="3482975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62" name="Oval 98"/>
          <p:cNvSpPr>
            <a:spLocks noChangeArrowheads="1"/>
          </p:cNvSpPr>
          <p:nvPr/>
        </p:nvSpPr>
        <p:spPr bwMode="auto">
          <a:xfrm>
            <a:off x="6853767" y="3502025"/>
            <a:ext cx="165100" cy="13652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63" name="Oval 99"/>
          <p:cNvSpPr>
            <a:spLocks noChangeArrowheads="1"/>
          </p:cNvSpPr>
          <p:nvPr/>
        </p:nvSpPr>
        <p:spPr bwMode="auto">
          <a:xfrm>
            <a:off x="6927851" y="3521075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64" name="Oval 100"/>
          <p:cNvSpPr>
            <a:spLocks noChangeArrowheads="1"/>
          </p:cNvSpPr>
          <p:nvPr/>
        </p:nvSpPr>
        <p:spPr bwMode="auto">
          <a:xfrm rot="-873386">
            <a:off x="7004051" y="3530600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65" name="Oval 101"/>
          <p:cNvSpPr>
            <a:spLocks noChangeArrowheads="1"/>
          </p:cNvSpPr>
          <p:nvPr/>
        </p:nvSpPr>
        <p:spPr bwMode="auto">
          <a:xfrm rot="-873386">
            <a:off x="7054851" y="3530601"/>
            <a:ext cx="167216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66" name="Oval 102"/>
          <p:cNvSpPr>
            <a:spLocks noChangeArrowheads="1"/>
          </p:cNvSpPr>
          <p:nvPr/>
        </p:nvSpPr>
        <p:spPr bwMode="auto">
          <a:xfrm rot="-873386">
            <a:off x="7112001" y="3527425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67" name="Oval 103"/>
          <p:cNvSpPr>
            <a:spLocks noChangeArrowheads="1"/>
          </p:cNvSpPr>
          <p:nvPr/>
        </p:nvSpPr>
        <p:spPr bwMode="auto">
          <a:xfrm rot="-873386">
            <a:off x="7173384" y="3521076"/>
            <a:ext cx="167216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68" name="Oval 104"/>
          <p:cNvSpPr>
            <a:spLocks noChangeArrowheads="1"/>
          </p:cNvSpPr>
          <p:nvPr/>
        </p:nvSpPr>
        <p:spPr bwMode="auto">
          <a:xfrm rot="-873386">
            <a:off x="7232651" y="3511551"/>
            <a:ext cx="1651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69" name="Oval 105"/>
          <p:cNvSpPr>
            <a:spLocks noChangeArrowheads="1"/>
          </p:cNvSpPr>
          <p:nvPr/>
        </p:nvSpPr>
        <p:spPr bwMode="auto">
          <a:xfrm rot="-873386">
            <a:off x="7294034" y="3505201"/>
            <a:ext cx="1651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70" name="Oval 106"/>
          <p:cNvSpPr>
            <a:spLocks noChangeArrowheads="1"/>
          </p:cNvSpPr>
          <p:nvPr/>
        </p:nvSpPr>
        <p:spPr bwMode="auto">
          <a:xfrm rot="-873386">
            <a:off x="7344834" y="3498850"/>
            <a:ext cx="1651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71" name="Oval 107"/>
          <p:cNvSpPr>
            <a:spLocks noChangeArrowheads="1"/>
          </p:cNvSpPr>
          <p:nvPr/>
        </p:nvSpPr>
        <p:spPr bwMode="auto">
          <a:xfrm rot="-873386">
            <a:off x="7406218" y="3486151"/>
            <a:ext cx="1651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72" name="Oval 108"/>
          <p:cNvSpPr>
            <a:spLocks noChangeArrowheads="1"/>
          </p:cNvSpPr>
          <p:nvPr/>
        </p:nvSpPr>
        <p:spPr bwMode="auto">
          <a:xfrm rot="-873386">
            <a:off x="7448551" y="3476625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73" name="Oval 109"/>
          <p:cNvSpPr>
            <a:spLocks noChangeArrowheads="1"/>
          </p:cNvSpPr>
          <p:nvPr/>
        </p:nvSpPr>
        <p:spPr bwMode="auto">
          <a:xfrm rot="-873386">
            <a:off x="7509934" y="3460750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74" name="Oval 110"/>
          <p:cNvSpPr>
            <a:spLocks noChangeArrowheads="1"/>
          </p:cNvSpPr>
          <p:nvPr/>
        </p:nvSpPr>
        <p:spPr bwMode="auto">
          <a:xfrm rot="-873386">
            <a:off x="7556501" y="3440114"/>
            <a:ext cx="167217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75" name="Oval 111"/>
          <p:cNvSpPr>
            <a:spLocks noChangeArrowheads="1"/>
          </p:cNvSpPr>
          <p:nvPr/>
        </p:nvSpPr>
        <p:spPr bwMode="auto">
          <a:xfrm rot="3753819">
            <a:off x="7631907" y="3415508"/>
            <a:ext cx="147637" cy="1587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76" name="Oval 112"/>
          <p:cNvSpPr>
            <a:spLocks noChangeArrowheads="1"/>
          </p:cNvSpPr>
          <p:nvPr/>
        </p:nvSpPr>
        <p:spPr bwMode="auto">
          <a:xfrm rot="3860754">
            <a:off x="7718691" y="3358357"/>
            <a:ext cx="147637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77" name="Oval 113"/>
          <p:cNvSpPr>
            <a:spLocks noChangeArrowheads="1"/>
          </p:cNvSpPr>
          <p:nvPr/>
        </p:nvSpPr>
        <p:spPr bwMode="auto">
          <a:xfrm rot="3860754">
            <a:off x="7820291" y="3320257"/>
            <a:ext cx="147637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78" name="Oval 114"/>
          <p:cNvSpPr>
            <a:spLocks noChangeArrowheads="1"/>
          </p:cNvSpPr>
          <p:nvPr/>
        </p:nvSpPr>
        <p:spPr bwMode="auto">
          <a:xfrm rot="3860754">
            <a:off x="7919773" y="3269458"/>
            <a:ext cx="147637" cy="2095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79" name="Oval 115"/>
          <p:cNvSpPr>
            <a:spLocks noChangeArrowheads="1"/>
          </p:cNvSpPr>
          <p:nvPr/>
        </p:nvSpPr>
        <p:spPr bwMode="auto">
          <a:xfrm rot="3860754">
            <a:off x="8036984" y="3205163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80" name="Oval 116"/>
          <p:cNvSpPr>
            <a:spLocks noChangeArrowheads="1"/>
          </p:cNvSpPr>
          <p:nvPr/>
        </p:nvSpPr>
        <p:spPr bwMode="auto">
          <a:xfrm rot="3440678">
            <a:off x="8130118" y="3148013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81" name="Oval 117"/>
          <p:cNvSpPr>
            <a:spLocks noChangeArrowheads="1"/>
          </p:cNvSpPr>
          <p:nvPr/>
        </p:nvSpPr>
        <p:spPr bwMode="auto">
          <a:xfrm rot="3440678">
            <a:off x="8225367" y="3084514"/>
            <a:ext cx="146050" cy="2095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82" name="Oval 118"/>
          <p:cNvSpPr>
            <a:spLocks noChangeArrowheads="1"/>
          </p:cNvSpPr>
          <p:nvPr/>
        </p:nvSpPr>
        <p:spPr bwMode="auto">
          <a:xfrm rot="3440678">
            <a:off x="8303684" y="3027363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83" name="Oval 119"/>
          <p:cNvSpPr>
            <a:spLocks noChangeArrowheads="1"/>
          </p:cNvSpPr>
          <p:nvPr/>
        </p:nvSpPr>
        <p:spPr bwMode="auto">
          <a:xfrm rot="3440678">
            <a:off x="8384118" y="2963863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84" name="Oval 120"/>
          <p:cNvSpPr>
            <a:spLocks noChangeArrowheads="1"/>
          </p:cNvSpPr>
          <p:nvPr/>
        </p:nvSpPr>
        <p:spPr bwMode="auto">
          <a:xfrm rot="2902321">
            <a:off x="8451057" y="2905919"/>
            <a:ext cx="147638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85" name="Oval 121"/>
          <p:cNvSpPr>
            <a:spLocks noChangeArrowheads="1"/>
          </p:cNvSpPr>
          <p:nvPr/>
        </p:nvSpPr>
        <p:spPr bwMode="auto">
          <a:xfrm rot="2902321">
            <a:off x="8527257" y="2836069"/>
            <a:ext cx="147638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86" name="Oval 122"/>
          <p:cNvSpPr>
            <a:spLocks noChangeArrowheads="1"/>
          </p:cNvSpPr>
          <p:nvPr/>
        </p:nvSpPr>
        <p:spPr bwMode="auto">
          <a:xfrm rot="2902321">
            <a:off x="8600018" y="2765425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87" name="Oval 123"/>
          <p:cNvSpPr>
            <a:spLocks noChangeArrowheads="1"/>
          </p:cNvSpPr>
          <p:nvPr/>
        </p:nvSpPr>
        <p:spPr bwMode="auto">
          <a:xfrm rot="2902321">
            <a:off x="8669867" y="2682876"/>
            <a:ext cx="146050" cy="2095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88" name="Oval 124"/>
          <p:cNvSpPr>
            <a:spLocks noChangeArrowheads="1"/>
          </p:cNvSpPr>
          <p:nvPr/>
        </p:nvSpPr>
        <p:spPr bwMode="auto">
          <a:xfrm rot="2902321">
            <a:off x="8737600" y="2613026"/>
            <a:ext cx="146050" cy="2095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89" name="Oval 125"/>
          <p:cNvSpPr>
            <a:spLocks noChangeArrowheads="1"/>
          </p:cNvSpPr>
          <p:nvPr/>
        </p:nvSpPr>
        <p:spPr bwMode="auto">
          <a:xfrm rot="2176635">
            <a:off x="8788401" y="2540000"/>
            <a:ext cx="167217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90" name="Oval 126"/>
          <p:cNvSpPr>
            <a:spLocks noChangeArrowheads="1"/>
          </p:cNvSpPr>
          <p:nvPr/>
        </p:nvSpPr>
        <p:spPr bwMode="auto">
          <a:xfrm rot="2482245">
            <a:off x="8860368" y="2455864"/>
            <a:ext cx="167217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91" name="Oval 127"/>
          <p:cNvSpPr>
            <a:spLocks noChangeArrowheads="1"/>
          </p:cNvSpPr>
          <p:nvPr/>
        </p:nvSpPr>
        <p:spPr bwMode="auto">
          <a:xfrm rot="2069341">
            <a:off x="8919634" y="2366964"/>
            <a:ext cx="165100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92" name="Oval 128"/>
          <p:cNvSpPr>
            <a:spLocks noChangeArrowheads="1"/>
          </p:cNvSpPr>
          <p:nvPr/>
        </p:nvSpPr>
        <p:spPr bwMode="auto">
          <a:xfrm rot="2069341">
            <a:off x="8966201" y="2274888"/>
            <a:ext cx="165100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93" name="Oval 129"/>
          <p:cNvSpPr>
            <a:spLocks noChangeArrowheads="1"/>
          </p:cNvSpPr>
          <p:nvPr/>
        </p:nvSpPr>
        <p:spPr bwMode="auto">
          <a:xfrm rot="1356021">
            <a:off x="9008534" y="2179638"/>
            <a:ext cx="167217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94" name="Oval 130"/>
          <p:cNvSpPr>
            <a:spLocks noChangeArrowheads="1"/>
          </p:cNvSpPr>
          <p:nvPr/>
        </p:nvSpPr>
        <p:spPr bwMode="auto">
          <a:xfrm rot="655368">
            <a:off x="9038168" y="2093913"/>
            <a:ext cx="167217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95" name="Oval 131"/>
          <p:cNvSpPr>
            <a:spLocks noChangeArrowheads="1"/>
          </p:cNvSpPr>
          <p:nvPr/>
        </p:nvSpPr>
        <p:spPr bwMode="auto">
          <a:xfrm>
            <a:off x="9052985" y="2003425"/>
            <a:ext cx="165100" cy="1857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96" name="Oval 132"/>
          <p:cNvSpPr>
            <a:spLocks noChangeArrowheads="1"/>
          </p:cNvSpPr>
          <p:nvPr/>
        </p:nvSpPr>
        <p:spPr bwMode="auto">
          <a:xfrm>
            <a:off x="9046634" y="1924050"/>
            <a:ext cx="165100" cy="1857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97" name="Oval 133"/>
          <p:cNvSpPr>
            <a:spLocks noChangeArrowheads="1"/>
          </p:cNvSpPr>
          <p:nvPr/>
        </p:nvSpPr>
        <p:spPr bwMode="auto">
          <a:xfrm rot="-1143463">
            <a:off x="9023351" y="1831975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98" name="Oval 134"/>
          <p:cNvSpPr>
            <a:spLocks noChangeArrowheads="1"/>
          </p:cNvSpPr>
          <p:nvPr/>
        </p:nvSpPr>
        <p:spPr bwMode="auto">
          <a:xfrm rot="-2473444">
            <a:off x="8972551" y="1768475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99" name="Oval 135"/>
          <p:cNvSpPr>
            <a:spLocks noChangeArrowheads="1"/>
          </p:cNvSpPr>
          <p:nvPr/>
        </p:nvSpPr>
        <p:spPr bwMode="auto">
          <a:xfrm rot="-3486651">
            <a:off x="8917518" y="1701800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0" name="Oval 136"/>
          <p:cNvSpPr>
            <a:spLocks noChangeArrowheads="1"/>
          </p:cNvSpPr>
          <p:nvPr/>
        </p:nvSpPr>
        <p:spPr bwMode="auto">
          <a:xfrm rot="-5557163">
            <a:off x="8849784" y="1663700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1" name="Oval 137"/>
          <p:cNvSpPr>
            <a:spLocks noChangeArrowheads="1"/>
          </p:cNvSpPr>
          <p:nvPr/>
        </p:nvSpPr>
        <p:spPr bwMode="auto">
          <a:xfrm rot="-6212531">
            <a:off x="8752418" y="1660525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2" name="Oval 138"/>
          <p:cNvSpPr>
            <a:spLocks noChangeArrowheads="1"/>
          </p:cNvSpPr>
          <p:nvPr/>
        </p:nvSpPr>
        <p:spPr bwMode="auto">
          <a:xfrm rot="-6799476">
            <a:off x="8646584" y="1682749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3" name="Oval 139"/>
          <p:cNvSpPr>
            <a:spLocks noChangeArrowheads="1"/>
          </p:cNvSpPr>
          <p:nvPr/>
        </p:nvSpPr>
        <p:spPr bwMode="auto">
          <a:xfrm rot="-6799476">
            <a:off x="8557684" y="1708150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4" name="Oval 140"/>
          <p:cNvSpPr>
            <a:spLocks noChangeArrowheads="1"/>
          </p:cNvSpPr>
          <p:nvPr/>
        </p:nvSpPr>
        <p:spPr bwMode="auto">
          <a:xfrm rot="-7153845">
            <a:off x="8466667" y="1752600"/>
            <a:ext cx="146050" cy="2095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5" name="Oval 141"/>
          <p:cNvSpPr>
            <a:spLocks noChangeArrowheads="1"/>
          </p:cNvSpPr>
          <p:nvPr/>
        </p:nvSpPr>
        <p:spPr bwMode="auto">
          <a:xfrm rot="-7153845">
            <a:off x="8375651" y="1809750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6" name="Oval 142"/>
          <p:cNvSpPr>
            <a:spLocks noChangeArrowheads="1"/>
          </p:cNvSpPr>
          <p:nvPr/>
        </p:nvSpPr>
        <p:spPr bwMode="auto">
          <a:xfrm rot="-8053550">
            <a:off x="8302890" y="1870869"/>
            <a:ext cx="147638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" name="Oval 143"/>
          <p:cNvSpPr>
            <a:spLocks noChangeArrowheads="1"/>
          </p:cNvSpPr>
          <p:nvPr/>
        </p:nvSpPr>
        <p:spPr bwMode="auto">
          <a:xfrm rot="-8053550">
            <a:off x="8239390" y="1924843"/>
            <a:ext cx="147638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8" name="Oval 144"/>
          <p:cNvSpPr>
            <a:spLocks noChangeArrowheads="1"/>
          </p:cNvSpPr>
          <p:nvPr/>
        </p:nvSpPr>
        <p:spPr bwMode="auto">
          <a:xfrm rot="-8407918">
            <a:off x="8172451" y="2009775"/>
            <a:ext cx="165100" cy="1857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9" name="Oval 145"/>
          <p:cNvSpPr>
            <a:spLocks noChangeArrowheads="1"/>
          </p:cNvSpPr>
          <p:nvPr/>
        </p:nvSpPr>
        <p:spPr bwMode="auto">
          <a:xfrm rot="-8468223">
            <a:off x="8113184" y="2084388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0" name="Oval 146"/>
          <p:cNvSpPr>
            <a:spLocks noChangeArrowheads="1"/>
          </p:cNvSpPr>
          <p:nvPr/>
        </p:nvSpPr>
        <p:spPr bwMode="auto">
          <a:xfrm rot="-9006581">
            <a:off x="8060267" y="2166938"/>
            <a:ext cx="165100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1" name="Oval 147"/>
          <p:cNvSpPr>
            <a:spLocks noChangeArrowheads="1"/>
          </p:cNvSpPr>
          <p:nvPr/>
        </p:nvSpPr>
        <p:spPr bwMode="auto">
          <a:xfrm rot="-9540332">
            <a:off x="8020051" y="2249488"/>
            <a:ext cx="165100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2" name="Oval 148"/>
          <p:cNvSpPr>
            <a:spLocks noChangeArrowheads="1"/>
          </p:cNvSpPr>
          <p:nvPr/>
        </p:nvSpPr>
        <p:spPr bwMode="auto">
          <a:xfrm rot="-9283450">
            <a:off x="7984067" y="2328864"/>
            <a:ext cx="165100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3" name="Oval 149"/>
          <p:cNvSpPr>
            <a:spLocks noChangeArrowheads="1"/>
          </p:cNvSpPr>
          <p:nvPr/>
        </p:nvSpPr>
        <p:spPr bwMode="auto">
          <a:xfrm rot="-9703526">
            <a:off x="7958667" y="2398714"/>
            <a:ext cx="165100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4" name="Oval 150"/>
          <p:cNvSpPr>
            <a:spLocks noChangeArrowheads="1"/>
          </p:cNvSpPr>
          <p:nvPr/>
        </p:nvSpPr>
        <p:spPr bwMode="auto">
          <a:xfrm rot="-9703526">
            <a:off x="7912101" y="2490789"/>
            <a:ext cx="165100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5" name="Oval 151"/>
          <p:cNvSpPr>
            <a:spLocks noChangeArrowheads="1"/>
          </p:cNvSpPr>
          <p:nvPr/>
        </p:nvSpPr>
        <p:spPr bwMode="auto">
          <a:xfrm rot="-9703526">
            <a:off x="7888817" y="2581275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6" name="Oval 152"/>
          <p:cNvSpPr>
            <a:spLocks noChangeArrowheads="1"/>
          </p:cNvSpPr>
          <p:nvPr/>
        </p:nvSpPr>
        <p:spPr bwMode="auto">
          <a:xfrm rot="-10191332">
            <a:off x="7867651" y="2689225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7" name="Oval 153"/>
          <p:cNvSpPr>
            <a:spLocks noChangeArrowheads="1"/>
          </p:cNvSpPr>
          <p:nvPr/>
        </p:nvSpPr>
        <p:spPr bwMode="auto">
          <a:xfrm rot="-10191332">
            <a:off x="7852834" y="2787650"/>
            <a:ext cx="167217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8" name="Oval 154"/>
          <p:cNvSpPr>
            <a:spLocks noChangeArrowheads="1"/>
          </p:cNvSpPr>
          <p:nvPr/>
        </p:nvSpPr>
        <p:spPr bwMode="auto">
          <a:xfrm rot="-10432182">
            <a:off x="7850718" y="2889250"/>
            <a:ext cx="165100" cy="1857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19" name="Oval 155"/>
          <p:cNvSpPr>
            <a:spLocks noChangeArrowheads="1"/>
          </p:cNvSpPr>
          <p:nvPr/>
        </p:nvSpPr>
        <p:spPr bwMode="auto">
          <a:xfrm rot="-10432182">
            <a:off x="7846485" y="3001963"/>
            <a:ext cx="165100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20" name="Oval 156"/>
          <p:cNvSpPr>
            <a:spLocks noChangeArrowheads="1"/>
          </p:cNvSpPr>
          <p:nvPr/>
        </p:nvSpPr>
        <p:spPr bwMode="auto">
          <a:xfrm rot="-10432182">
            <a:off x="7846485" y="3103563"/>
            <a:ext cx="165100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21" name="Oval 157"/>
          <p:cNvSpPr>
            <a:spLocks noChangeArrowheads="1"/>
          </p:cNvSpPr>
          <p:nvPr/>
        </p:nvSpPr>
        <p:spPr bwMode="auto">
          <a:xfrm rot="-10432182">
            <a:off x="7863417" y="3221038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22" name="Oval 158"/>
          <p:cNvSpPr>
            <a:spLocks noChangeArrowheads="1"/>
          </p:cNvSpPr>
          <p:nvPr/>
        </p:nvSpPr>
        <p:spPr bwMode="auto">
          <a:xfrm rot="-10432182">
            <a:off x="7867651" y="3332164"/>
            <a:ext cx="167216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23" name="Oval 159"/>
          <p:cNvSpPr>
            <a:spLocks noChangeArrowheads="1"/>
          </p:cNvSpPr>
          <p:nvPr/>
        </p:nvSpPr>
        <p:spPr bwMode="auto">
          <a:xfrm rot="10570780">
            <a:off x="7878234" y="3433764"/>
            <a:ext cx="167217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24" name="Oval 160"/>
          <p:cNvSpPr>
            <a:spLocks noChangeArrowheads="1"/>
          </p:cNvSpPr>
          <p:nvPr/>
        </p:nvSpPr>
        <p:spPr bwMode="auto">
          <a:xfrm rot="10560338">
            <a:off x="7903634" y="3517900"/>
            <a:ext cx="167217" cy="2730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25" name="Oval 161"/>
          <p:cNvSpPr>
            <a:spLocks noChangeArrowheads="1"/>
          </p:cNvSpPr>
          <p:nvPr/>
        </p:nvSpPr>
        <p:spPr bwMode="auto">
          <a:xfrm rot="10570780">
            <a:off x="7903634" y="3651250"/>
            <a:ext cx="167217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26" name="Oval 162"/>
          <p:cNvSpPr>
            <a:spLocks noChangeArrowheads="1"/>
          </p:cNvSpPr>
          <p:nvPr/>
        </p:nvSpPr>
        <p:spPr bwMode="auto">
          <a:xfrm rot="10570780">
            <a:off x="7918451" y="3752850"/>
            <a:ext cx="167216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27" name="Oval 163"/>
          <p:cNvSpPr>
            <a:spLocks noChangeArrowheads="1"/>
          </p:cNvSpPr>
          <p:nvPr/>
        </p:nvSpPr>
        <p:spPr bwMode="auto">
          <a:xfrm rot="10570780">
            <a:off x="7933267" y="3867150"/>
            <a:ext cx="165100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28" name="Oval 164"/>
          <p:cNvSpPr>
            <a:spLocks noChangeArrowheads="1"/>
          </p:cNvSpPr>
          <p:nvPr/>
        </p:nvSpPr>
        <p:spPr bwMode="auto">
          <a:xfrm rot="10570780">
            <a:off x="7948085" y="3983038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29" name="Oval 165"/>
          <p:cNvSpPr>
            <a:spLocks noChangeArrowheads="1"/>
          </p:cNvSpPr>
          <p:nvPr/>
        </p:nvSpPr>
        <p:spPr bwMode="auto">
          <a:xfrm rot="10570780">
            <a:off x="7954434" y="4103688"/>
            <a:ext cx="167217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0" name="Oval 166"/>
          <p:cNvSpPr>
            <a:spLocks noChangeArrowheads="1"/>
          </p:cNvSpPr>
          <p:nvPr/>
        </p:nvSpPr>
        <p:spPr bwMode="auto">
          <a:xfrm rot="10570780">
            <a:off x="7954434" y="4224339"/>
            <a:ext cx="167217" cy="2111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1" name="Oval 167"/>
          <p:cNvSpPr>
            <a:spLocks noChangeArrowheads="1"/>
          </p:cNvSpPr>
          <p:nvPr/>
        </p:nvSpPr>
        <p:spPr bwMode="auto">
          <a:xfrm rot="-10286184">
            <a:off x="7948085" y="4329114"/>
            <a:ext cx="165100" cy="2111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2" name="Oval 168"/>
          <p:cNvSpPr>
            <a:spLocks noChangeArrowheads="1"/>
          </p:cNvSpPr>
          <p:nvPr/>
        </p:nvSpPr>
        <p:spPr bwMode="auto">
          <a:xfrm rot="-10286184">
            <a:off x="7933267" y="4441825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3" name="Oval 169"/>
          <p:cNvSpPr>
            <a:spLocks noChangeArrowheads="1"/>
          </p:cNvSpPr>
          <p:nvPr/>
        </p:nvSpPr>
        <p:spPr bwMode="auto">
          <a:xfrm rot="-10074897">
            <a:off x="7901518" y="4546600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4" name="Oval 170"/>
          <p:cNvSpPr>
            <a:spLocks noChangeArrowheads="1"/>
          </p:cNvSpPr>
          <p:nvPr/>
        </p:nvSpPr>
        <p:spPr bwMode="auto">
          <a:xfrm rot="-9447302">
            <a:off x="7867651" y="4632325"/>
            <a:ext cx="167216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5" name="Oval 171"/>
          <p:cNvSpPr>
            <a:spLocks noChangeArrowheads="1"/>
          </p:cNvSpPr>
          <p:nvPr/>
        </p:nvSpPr>
        <p:spPr bwMode="auto">
          <a:xfrm rot="-8819707">
            <a:off x="7816851" y="4705350"/>
            <a:ext cx="167216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6" name="Oval 172"/>
          <p:cNvSpPr>
            <a:spLocks noChangeArrowheads="1"/>
          </p:cNvSpPr>
          <p:nvPr/>
        </p:nvSpPr>
        <p:spPr bwMode="auto">
          <a:xfrm rot="-8819707">
            <a:off x="7753351" y="4784725"/>
            <a:ext cx="165100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7" name="Oval 173"/>
          <p:cNvSpPr>
            <a:spLocks noChangeArrowheads="1"/>
          </p:cNvSpPr>
          <p:nvPr/>
        </p:nvSpPr>
        <p:spPr bwMode="auto">
          <a:xfrm rot="-8819707">
            <a:off x="7687734" y="4854575"/>
            <a:ext cx="165100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8" name="Oval 174"/>
          <p:cNvSpPr>
            <a:spLocks noChangeArrowheads="1"/>
          </p:cNvSpPr>
          <p:nvPr/>
        </p:nvSpPr>
        <p:spPr bwMode="auto">
          <a:xfrm rot="-8294938">
            <a:off x="7611534" y="4922838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9" name="Oval 175"/>
          <p:cNvSpPr>
            <a:spLocks noChangeArrowheads="1"/>
          </p:cNvSpPr>
          <p:nvPr/>
        </p:nvSpPr>
        <p:spPr bwMode="auto">
          <a:xfrm rot="-8294938">
            <a:off x="7550151" y="4976813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0" name="Oval 176"/>
          <p:cNvSpPr>
            <a:spLocks noChangeArrowheads="1"/>
          </p:cNvSpPr>
          <p:nvPr/>
        </p:nvSpPr>
        <p:spPr bwMode="auto">
          <a:xfrm rot="-6957803">
            <a:off x="7487708" y="5001155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1" name="Oval 177"/>
          <p:cNvSpPr>
            <a:spLocks noChangeArrowheads="1"/>
          </p:cNvSpPr>
          <p:nvPr/>
        </p:nvSpPr>
        <p:spPr bwMode="auto">
          <a:xfrm rot="-6697863">
            <a:off x="7408334" y="5047721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2" name="Oval 178"/>
          <p:cNvSpPr>
            <a:spLocks noChangeArrowheads="1"/>
          </p:cNvSpPr>
          <p:nvPr/>
        </p:nvSpPr>
        <p:spPr bwMode="auto">
          <a:xfrm rot="-6697863">
            <a:off x="7306734" y="5101696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3" name="Oval 179"/>
          <p:cNvSpPr>
            <a:spLocks noChangeArrowheads="1"/>
          </p:cNvSpPr>
          <p:nvPr/>
        </p:nvSpPr>
        <p:spPr bwMode="auto">
          <a:xfrm rot="-6697863">
            <a:off x="7212807" y="5146940"/>
            <a:ext cx="147637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4" name="Oval 180"/>
          <p:cNvSpPr>
            <a:spLocks noChangeArrowheads="1"/>
          </p:cNvSpPr>
          <p:nvPr/>
        </p:nvSpPr>
        <p:spPr bwMode="auto">
          <a:xfrm rot="-6697863">
            <a:off x="7118615" y="517974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5" name="Oval 181"/>
          <p:cNvSpPr>
            <a:spLocks noChangeArrowheads="1"/>
          </p:cNvSpPr>
          <p:nvPr/>
        </p:nvSpPr>
        <p:spPr bwMode="auto">
          <a:xfrm rot="-5968568">
            <a:off x="7021248" y="5201974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6" name="Oval 182"/>
          <p:cNvSpPr>
            <a:spLocks noChangeArrowheads="1"/>
          </p:cNvSpPr>
          <p:nvPr/>
        </p:nvSpPr>
        <p:spPr bwMode="auto">
          <a:xfrm rot="-5968568">
            <a:off x="6909066" y="521149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7" name="Oval 183"/>
          <p:cNvSpPr>
            <a:spLocks noChangeArrowheads="1"/>
          </p:cNvSpPr>
          <p:nvPr/>
        </p:nvSpPr>
        <p:spPr bwMode="auto">
          <a:xfrm rot="-5138848">
            <a:off x="6783124" y="5216791"/>
            <a:ext cx="147637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8" name="Oval 184"/>
          <p:cNvSpPr>
            <a:spLocks noChangeArrowheads="1"/>
          </p:cNvSpPr>
          <p:nvPr/>
        </p:nvSpPr>
        <p:spPr bwMode="auto">
          <a:xfrm rot="-5138848">
            <a:off x="6656124" y="5216791"/>
            <a:ext cx="147637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49" name="Oval 185"/>
          <p:cNvSpPr>
            <a:spLocks noChangeArrowheads="1"/>
          </p:cNvSpPr>
          <p:nvPr/>
        </p:nvSpPr>
        <p:spPr bwMode="auto">
          <a:xfrm rot="-4409553">
            <a:off x="6537591" y="5207266"/>
            <a:ext cx="147637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0" name="Oval 186"/>
          <p:cNvSpPr>
            <a:spLocks noChangeArrowheads="1"/>
          </p:cNvSpPr>
          <p:nvPr/>
        </p:nvSpPr>
        <p:spPr bwMode="auto">
          <a:xfrm rot="-3091919">
            <a:off x="6450807" y="5162815"/>
            <a:ext cx="147637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1" name="Oval 187"/>
          <p:cNvSpPr>
            <a:spLocks noChangeArrowheads="1"/>
          </p:cNvSpPr>
          <p:nvPr/>
        </p:nvSpPr>
        <p:spPr bwMode="auto">
          <a:xfrm rot="2099985">
            <a:off x="6411384" y="5094288"/>
            <a:ext cx="167216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2" name="Oval 188"/>
          <p:cNvSpPr>
            <a:spLocks noChangeArrowheads="1"/>
          </p:cNvSpPr>
          <p:nvPr/>
        </p:nvSpPr>
        <p:spPr bwMode="auto">
          <a:xfrm rot="4468330">
            <a:off x="6519334" y="5012796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3" name="Oval 189"/>
          <p:cNvSpPr>
            <a:spLocks noChangeArrowheads="1"/>
          </p:cNvSpPr>
          <p:nvPr/>
        </p:nvSpPr>
        <p:spPr bwMode="auto">
          <a:xfrm rot="4535669">
            <a:off x="6616700" y="4971521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4" name="Oval 190"/>
          <p:cNvSpPr>
            <a:spLocks noChangeArrowheads="1"/>
          </p:cNvSpPr>
          <p:nvPr/>
        </p:nvSpPr>
        <p:spPr bwMode="auto">
          <a:xfrm rot="5120815">
            <a:off x="6728884" y="4946122"/>
            <a:ext cx="146050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5" name="Oval 191"/>
          <p:cNvSpPr>
            <a:spLocks noChangeArrowheads="1"/>
          </p:cNvSpPr>
          <p:nvPr/>
        </p:nvSpPr>
        <p:spPr bwMode="auto">
          <a:xfrm rot="5120815">
            <a:off x="6837892" y="4944005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6" name="Oval 192"/>
          <p:cNvSpPr>
            <a:spLocks noChangeArrowheads="1"/>
          </p:cNvSpPr>
          <p:nvPr/>
        </p:nvSpPr>
        <p:spPr bwMode="auto">
          <a:xfrm rot="5120815">
            <a:off x="6938434" y="4942946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7" name="Oval 193"/>
          <p:cNvSpPr>
            <a:spLocks noChangeArrowheads="1"/>
          </p:cNvSpPr>
          <p:nvPr/>
        </p:nvSpPr>
        <p:spPr bwMode="auto">
          <a:xfrm rot="5768797">
            <a:off x="7043208" y="4953530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8" name="Oval 194"/>
          <p:cNvSpPr>
            <a:spLocks noChangeArrowheads="1"/>
          </p:cNvSpPr>
          <p:nvPr/>
        </p:nvSpPr>
        <p:spPr bwMode="auto">
          <a:xfrm rot="5768797">
            <a:off x="7147984" y="4961997"/>
            <a:ext cx="146050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59" name="Oval 195"/>
          <p:cNvSpPr>
            <a:spLocks noChangeArrowheads="1"/>
          </p:cNvSpPr>
          <p:nvPr/>
        </p:nvSpPr>
        <p:spPr bwMode="auto">
          <a:xfrm rot="5768797">
            <a:off x="7270751" y="4974697"/>
            <a:ext cx="146050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0" name="Oval 196"/>
          <p:cNvSpPr>
            <a:spLocks noChangeArrowheads="1"/>
          </p:cNvSpPr>
          <p:nvPr/>
        </p:nvSpPr>
        <p:spPr bwMode="auto">
          <a:xfrm rot="5768797">
            <a:off x="7400926" y="5001155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1" name="Oval 197"/>
          <p:cNvSpPr>
            <a:spLocks noChangeArrowheads="1"/>
          </p:cNvSpPr>
          <p:nvPr/>
        </p:nvSpPr>
        <p:spPr bwMode="auto">
          <a:xfrm rot="5768797">
            <a:off x="7523692" y="5032905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2" name="Oval 198"/>
          <p:cNvSpPr>
            <a:spLocks noChangeArrowheads="1"/>
          </p:cNvSpPr>
          <p:nvPr/>
        </p:nvSpPr>
        <p:spPr bwMode="auto">
          <a:xfrm rot="5768797">
            <a:off x="7639051" y="5050897"/>
            <a:ext cx="146050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3" name="Oval 199"/>
          <p:cNvSpPr>
            <a:spLocks noChangeArrowheads="1"/>
          </p:cNvSpPr>
          <p:nvPr/>
        </p:nvSpPr>
        <p:spPr bwMode="auto">
          <a:xfrm rot="5874541">
            <a:off x="7751234" y="5079471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4" name="Oval 200"/>
          <p:cNvSpPr>
            <a:spLocks noChangeArrowheads="1"/>
          </p:cNvSpPr>
          <p:nvPr/>
        </p:nvSpPr>
        <p:spPr bwMode="auto">
          <a:xfrm rot="5980284">
            <a:off x="7860242" y="5112280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5" name="Oval 201"/>
          <p:cNvSpPr>
            <a:spLocks noChangeArrowheads="1"/>
          </p:cNvSpPr>
          <p:nvPr/>
        </p:nvSpPr>
        <p:spPr bwMode="auto">
          <a:xfrm rot="5980284">
            <a:off x="7965018" y="5133447"/>
            <a:ext cx="146050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6" name="Oval 202"/>
          <p:cNvSpPr>
            <a:spLocks noChangeArrowheads="1"/>
          </p:cNvSpPr>
          <p:nvPr/>
        </p:nvSpPr>
        <p:spPr bwMode="auto">
          <a:xfrm rot="5980284">
            <a:off x="8079581" y="516069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7" name="Oval 203"/>
          <p:cNvSpPr>
            <a:spLocks noChangeArrowheads="1"/>
          </p:cNvSpPr>
          <p:nvPr/>
        </p:nvSpPr>
        <p:spPr bwMode="auto">
          <a:xfrm rot="5980284">
            <a:off x="8166366" y="518609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" name="Oval 204"/>
          <p:cNvSpPr>
            <a:spLocks noChangeArrowheads="1"/>
          </p:cNvSpPr>
          <p:nvPr/>
        </p:nvSpPr>
        <p:spPr bwMode="auto">
          <a:xfrm rot="5980284">
            <a:off x="8289132" y="521149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9" name="Oval 205"/>
          <p:cNvSpPr>
            <a:spLocks noChangeArrowheads="1"/>
          </p:cNvSpPr>
          <p:nvPr/>
        </p:nvSpPr>
        <p:spPr bwMode="auto">
          <a:xfrm rot="5138110">
            <a:off x="8404491" y="5219966"/>
            <a:ext cx="147637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0" name="Oval 206"/>
          <p:cNvSpPr>
            <a:spLocks noChangeArrowheads="1"/>
          </p:cNvSpPr>
          <p:nvPr/>
        </p:nvSpPr>
        <p:spPr bwMode="auto">
          <a:xfrm rot="5138110">
            <a:off x="8520907" y="5216790"/>
            <a:ext cx="147637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1" name="Oval 207"/>
          <p:cNvSpPr>
            <a:spLocks noChangeArrowheads="1"/>
          </p:cNvSpPr>
          <p:nvPr/>
        </p:nvSpPr>
        <p:spPr bwMode="auto">
          <a:xfrm rot="5138110">
            <a:off x="8635207" y="5216790"/>
            <a:ext cx="147637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2" name="Oval 208"/>
          <p:cNvSpPr>
            <a:spLocks noChangeArrowheads="1"/>
          </p:cNvSpPr>
          <p:nvPr/>
        </p:nvSpPr>
        <p:spPr bwMode="auto">
          <a:xfrm rot="5138110">
            <a:off x="8759032" y="521149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3" name="Oval 209"/>
          <p:cNvSpPr>
            <a:spLocks noChangeArrowheads="1"/>
          </p:cNvSpPr>
          <p:nvPr/>
        </p:nvSpPr>
        <p:spPr bwMode="auto">
          <a:xfrm rot="4510515">
            <a:off x="8863807" y="5191390"/>
            <a:ext cx="147637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4" name="Oval 210"/>
          <p:cNvSpPr>
            <a:spLocks noChangeArrowheads="1"/>
          </p:cNvSpPr>
          <p:nvPr/>
        </p:nvSpPr>
        <p:spPr bwMode="auto">
          <a:xfrm rot="3604449">
            <a:off x="8946358" y="5156466"/>
            <a:ext cx="147637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5" name="Oval 211"/>
          <p:cNvSpPr>
            <a:spLocks noChangeArrowheads="1"/>
          </p:cNvSpPr>
          <p:nvPr/>
        </p:nvSpPr>
        <p:spPr bwMode="auto">
          <a:xfrm rot="3604449">
            <a:off x="9033934" y="5101696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6" name="Oval 212"/>
          <p:cNvSpPr>
            <a:spLocks noChangeArrowheads="1"/>
          </p:cNvSpPr>
          <p:nvPr/>
        </p:nvSpPr>
        <p:spPr bwMode="auto">
          <a:xfrm rot="2531727">
            <a:off x="9108018" y="5049838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7" name="Oval 213"/>
          <p:cNvSpPr>
            <a:spLocks noChangeArrowheads="1"/>
          </p:cNvSpPr>
          <p:nvPr/>
        </p:nvSpPr>
        <p:spPr bwMode="auto">
          <a:xfrm rot="2531727">
            <a:off x="9169401" y="4976813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8" name="Oval 214"/>
          <p:cNvSpPr>
            <a:spLocks noChangeArrowheads="1"/>
          </p:cNvSpPr>
          <p:nvPr/>
        </p:nvSpPr>
        <p:spPr bwMode="auto">
          <a:xfrm rot="2531727">
            <a:off x="9218084" y="4887913"/>
            <a:ext cx="167216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9" name="Oval 215"/>
          <p:cNvSpPr>
            <a:spLocks noChangeArrowheads="1"/>
          </p:cNvSpPr>
          <p:nvPr/>
        </p:nvSpPr>
        <p:spPr bwMode="auto">
          <a:xfrm rot="1963987">
            <a:off x="9266767" y="4810125"/>
            <a:ext cx="165100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80" name="Oval 216"/>
          <p:cNvSpPr>
            <a:spLocks noChangeArrowheads="1"/>
          </p:cNvSpPr>
          <p:nvPr/>
        </p:nvSpPr>
        <p:spPr bwMode="auto">
          <a:xfrm rot="1599906">
            <a:off x="9298518" y="4724400"/>
            <a:ext cx="165100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81" name="Oval 217"/>
          <p:cNvSpPr>
            <a:spLocks noChangeArrowheads="1"/>
          </p:cNvSpPr>
          <p:nvPr/>
        </p:nvSpPr>
        <p:spPr bwMode="auto">
          <a:xfrm rot="770187">
            <a:off x="9328151" y="4629150"/>
            <a:ext cx="165100" cy="209550"/>
          </a:xfrm>
          <a:prstGeom prst="ellipse">
            <a:avLst/>
          </a:prstGeom>
          <a:solidFill>
            <a:schemeClr val="folHlink">
              <a:alpha val="96077"/>
            </a:schemeClr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82" name="Text Box 10">
            <a:extLst>
              <a:ext uri="{FF2B5EF4-FFF2-40B4-BE49-F238E27FC236}">
                <a16:creationId xmlns:a16="http://schemas.microsoft.com/office/drawing/2014/main" id="{2C5E9B5B-D041-4CFE-97B8-02A50C409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528" y="1444684"/>
            <a:ext cx="3943444" cy="93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5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*Con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L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cỡ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vừa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</a:t>
            </a:r>
          </a:p>
          <a:p>
            <a:pPr eaLnBrk="1" fontAlgn="auto" hangingPunct="1">
              <a:lnSpc>
                <a:spcPct val="5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gồm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mấy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nét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TM Avo (Headings)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462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2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2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2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2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2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2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2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7" dur="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2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" dur="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2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" dur="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2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1" dur="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2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3" dur="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7" dur="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2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1" dur="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3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5" dur="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3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9" dur="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3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3" dur="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7" dur="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3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1" dur="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3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5" dur="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3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9" dur="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3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3" dur="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3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7" dur="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3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1" dur="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3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5" dur="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3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9" dur="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id="3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3" dur="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7" dur="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3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1" dur="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5" dur="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3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9" dur="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3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3" dur="5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3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7" dur="5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3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1" dur="5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3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5" dur="5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3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9" dur="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id="3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3" dur="5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7" dur="5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id="3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1" dur="5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4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5" dur="5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4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9" dur="5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4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3" dur="5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4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7" dur="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4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1" dur="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6850"/>
                            </p:stCondLst>
                            <p:childTnLst>
                              <p:par>
                                <p:cTn id="4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5" dur="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4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9" dur="5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 nodeType="afterGroup">
                            <p:stCondLst>
                              <p:cond delay="6950"/>
                            </p:stCondLst>
                            <p:childTnLst>
                              <p:par>
                                <p:cTn id="4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3" dur="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7" dur="5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 nodeType="afterGroup">
                            <p:stCondLst>
                              <p:cond delay="7050"/>
                            </p:stCondLst>
                            <p:childTnLst>
                              <p:par>
                                <p:cTn id="4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1" dur="5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4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5" dur="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4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9" dur="5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4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3" dur="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4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7" dur="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4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1" dur="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 nodeType="afterGroup">
                            <p:stCondLst>
                              <p:cond delay="7350"/>
                            </p:stCondLst>
                            <p:childTnLst>
                              <p:par>
                                <p:cTn id="4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5" dur="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4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9" dur="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id="4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3" dur="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7" dur="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 nodeType="afterGroup">
                            <p:stCondLst>
                              <p:cond delay="7550"/>
                            </p:stCondLst>
                            <p:childTnLst>
                              <p:par>
                                <p:cTn id="4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1" dur="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4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5" dur="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id="4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9" dur="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4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3" dur="5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4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7" dur="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4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1" dur="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id="5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5" dur="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5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9" dur="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 nodeType="afterGroup">
                            <p:stCondLst>
                              <p:cond delay="7950"/>
                            </p:stCondLst>
                            <p:childTnLst>
                              <p:par>
                                <p:cTn id="5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3" dur="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7" dur="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 nodeType="afterGroup">
                            <p:stCondLst>
                              <p:cond delay="8050"/>
                            </p:stCondLst>
                            <p:childTnLst>
                              <p:par>
                                <p:cTn id="5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1" dur="5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5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5" dur="5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 nodeType="afterGroup">
                            <p:stCondLst>
                              <p:cond delay="8150"/>
                            </p:stCondLst>
                            <p:childTnLst>
                              <p:par>
                                <p:cTn id="5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9" dur="5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5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3" dur="5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5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7" dur="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5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1" dur="5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 nodeType="afterGroup">
                            <p:stCondLst>
                              <p:cond delay="8350"/>
                            </p:stCondLst>
                            <p:childTnLst>
                              <p:par>
                                <p:cTn id="5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5" dur="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5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9" dur="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 nodeType="afterGroup">
                            <p:stCondLst>
                              <p:cond delay="8450"/>
                            </p:stCondLst>
                            <p:childTnLst>
                              <p:par>
                                <p:cTn id="5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3" dur="5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7" dur="5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5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1" dur="5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5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5" dur="5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 nodeType="afterGroup">
                            <p:stCondLst>
                              <p:cond delay="8650"/>
                            </p:stCondLst>
                            <p:childTnLst>
                              <p:par>
                                <p:cTn id="5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9" dur="5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5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3" dur="5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5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7" dur="5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5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1" dur="5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 nodeType="afterGroup">
                            <p:stCondLst>
                              <p:cond delay="8850"/>
                            </p:stCondLst>
                            <p:childTnLst>
                              <p:par>
                                <p:cTn id="5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5" dur="5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5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9" dur="5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 nodeType="afterGroup">
                            <p:stCondLst>
                              <p:cond delay="8950"/>
                            </p:stCondLst>
                            <p:childTnLst>
                              <p:par>
                                <p:cTn id="5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3" dur="5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7" dur="5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id="5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1" dur="5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6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5" dur="5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 nodeType="afterGroup">
                            <p:stCondLst>
                              <p:cond delay="9150"/>
                            </p:stCondLst>
                            <p:childTnLst>
                              <p:par>
                                <p:cTn id="6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9" dur="5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6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3" dur="5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6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7" dur="5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6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1" dur="5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 nodeType="afterGroup">
                            <p:stCondLst>
                              <p:cond delay="9350"/>
                            </p:stCondLst>
                            <p:childTnLst>
                              <p:par>
                                <p:cTn id="6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5" dur="5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6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9" dur="5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id="6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3" dur="5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7" dur="5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 nodeType="afterGroup">
                            <p:stCondLst>
                              <p:cond delay="9550"/>
                            </p:stCondLst>
                            <p:childTnLst>
                              <p:par>
                                <p:cTn id="6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1" dur="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6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5" dur="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 nodeType="afterGroup">
                            <p:stCondLst>
                              <p:cond delay="9650"/>
                            </p:stCondLst>
                            <p:childTnLst>
                              <p:par>
                                <p:cTn id="6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9" dur="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6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3" dur="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6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7" dur="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6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1" dur="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 nodeType="afterGroup">
                            <p:stCondLst>
                              <p:cond delay="9850"/>
                            </p:stCondLst>
                            <p:childTnLst>
                              <p:par>
                                <p:cTn id="6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5" dur="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6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9" dur="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 nodeType="afterGroup">
                            <p:stCondLst>
                              <p:cond delay="9950"/>
                            </p:stCondLst>
                            <p:childTnLst>
                              <p:par>
                                <p:cTn id="6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3" dur="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7" dur="5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 nodeType="afterGroup">
                            <p:stCondLst>
                              <p:cond delay="10050"/>
                            </p:stCondLst>
                            <p:childTnLst>
                              <p:par>
                                <p:cTn id="6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1" dur="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6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5" dur="5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 nodeType="afterGroup">
                            <p:stCondLst>
                              <p:cond delay="10150"/>
                            </p:stCondLst>
                            <p:childTnLst>
                              <p:par>
                                <p:cTn id="6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9" dur="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6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3" dur="5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6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7" dur="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6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1" dur="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 nodeType="afterGroup">
                            <p:stCondLst>
                              <p:cond delay="10350"/>
                            </p:stCondLst>
                            <p:childTnLst>
                              <p:par>
                                <p:cTn id="7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5" dur="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7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9" dur="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 nodeType="afterGroup">
                            <p:stCondLst>
                              <p:cond delay="10450"/>
                            </p:stCondLst>
                            <p:childTnLst>
                              <p:par>
                                <p:cTn id="7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3" dur="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7" dur="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 nodeType="afterGroup">
                            <p:stCondLst>
                              <p:cond delay="10550"/>
                            </p:stCondLst>
                            <p:childTnLst>
                              <p:par>
                                <p:cTn id="7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1" dur="5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7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5" dur="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 nodeType="afterGroup">
                            <p:stCondLst>
                              <p:cond delay="10650"/>
                            </p:stCondLst>
                            <p:childTnLst>
                              <p:par>
                                <p:cTn id="7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9" dur="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7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3" dur="5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7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7" dur="5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7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1" dur="5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 nodeType="afterGroup">
                            <p:stCondLst>
                              <p:cond delay="10850"/>
                            </p:stCondLst>
                            <p:childTnLst>
                              <p:par>
                                <p:cTn id="7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5" dur="5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7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9" dur="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 nodeType="afterGroup">
                            <p:stCondLst>
                              <p:cond delay="10950"/>
                            </p:stCondLst>
                            <p:childTnLst>
                              <p:par>
                                <p:cTn id="7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3" dur="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7" dur="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 nodeType="afterGroup">
                            <p:stCondLst>
                              <p:cond delay="11050"/>
                            </p:stCondLst>
                            <p:childTnLst>
                              <p:par>
                                <p:cTn id="7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1" dur="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89" grpId="0" animBg="1"/>
      <p:bldP spid="190" grpId="0" build="allAtOnce"/>
      <p:bldP spid="191" grpId="0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152218" y="5443539"/>
            <a:ext cx="4098878" cy="767652"/>
            <a:chOff x="1979711" y="4822275"/>
            <a:chExt cx="3528393" cy="766965"/>
          </a:xfrm>
        </p:grpSpPr>
        <p:sp>
          <p:nvSpPr>
            <p:cNvPr id="3" name="Rounded Rectangular Callout 2"/>
            <p:cNvSpPr/>
            <p:nvPr/>
          </p:nvSpPr>
          <p:spPr>
            <a:xfrm rot="10800000">
              <a:off x="1979711" y="4822275"/>
              <a:ext cx="3456968" cy="766965"/>
            </a:xfrm>
            <a:prstGeom prst="wedgeRoundRectCallout">
              <a:avLst>
                <a:gd name="adj1" fmla="val -41959"/>
                <a:gd name="adj2" fmla="val 223121"/>
                <a:gd name="adj3" fmla="val 166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UTM Avo (Headings)"/>
              </a:endParaRPr>
            </a:p>
          </p:txBody>
        </p:sp>
        <p:sp>
          <p:nvSpPr>
            <p:cNvPr id="7310" name="TextBox 3"/>
            <p:cNvSpPr txBox="1">
              <a:spLocks noChangeArrowheads="1"/>
            </p:cNvSpPr>
            <p:nvPr/>
          </p:nvSpPr>
          <p:spPr bwMode="auto">
            <a:xfrm>
              <a:off x="2051720" y="4941168"/>
              <a:ext cx="345638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buFontTx/>
                <a:buChar char="-"/>
              </a:pPr>
              <a:r>
                <a:rPr lang="en-US" altLang="en-US" sz="3200" dirty="0">
                  <a:latin typeface="UTM Avo (Headings)"/>
                </a:rPr>
                <a:t> </a:t>
              </a:r>
              <a:r>
                <a:rPr lang="en-US" altLang="en-US" sz="3200" dirty="0" err="1">
                  <a:latin typeface="UTM Avo (Headings)"/>
                </a:rPr>
                <a:t>Nét</a:t>
              </a:r>
              <a:r>
                <a:rPr lang="en-US" altLang="en-US" sz="3200" dirty="0">
                  <a:latin typeface="UTM Avo (Headings)"/>
                </a:rPr>
                <a:t> </a:t>
              </a:r>
              <a:r>
                <a:rPr lang="en-US" altLang="en-US" sz="3200" dirty="0" err="1">
                  <a:latin typeface="UTM Avo (Headings)"/>
                </a:rPr>
                <a:t>lượn</a:t>
              </a:r>
              <a:r>
                <a:rPr lang="en-US" altLang="en-US" sz="3200" dirty="0">
                  <a:latin typeface="UTM Avo (Headings)"/>
                </a:rPr>
                <a:t> </a:t>
              </a:r>
              <a:r>
                <a:rPr lang="en-US" altLang="en-US" sz="3200" dirty="0" err="1">
                  <a:latin typeface="UTM Avo (Headings)"/>
                </a:rPr>
                <a:t>ngang</a:t>
              </a:r>
              <a:endParaRPr lang="vi-VN" altLang="en-US" sz="3200" dirty="0">
                <a:latin typeface="UTM Avo (Headings)"/>
              </a:endParaRP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1987551"/>
            <a:ext cx="24003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796" y="3718861"/>
            <a:ext cx="2400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78" y="2015496"/>
            <a:ext cx="20066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455" y="1920246"/>
            <a:ext cx="2975003" cy="138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395393"/>
              </p:ext>
            </p:extLst>
          </p:nvPr>
        </p:nvGraphicFramePr>
        <p:xfrm>
          <a:off x="527056" y="1920246"/>
          <a:ext cx="10724040" cy="2257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6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3620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451485"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L="121905" marR="121905" marT="45708" marB="457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10167" y="4651376"/>
            <a:ext cx="2785532" cy="792163"/>
            <a:chOff x="682965" y="4005064"/>
            <a:chExt cx="2088209" cy="792088"/>
          </a:xfrm>
        </p:grpSpPr>
        <p:sp>
          <p:nvSpPr>
            <p:cNvPr id="11" name="Rounded Rectangular Callout 10"/>
            <p:cNvSpPr/>
            <p:nvPr/>
          </p:nvSpPr>
          <p:spPr>
            <a:xfrm rot="10800000">
              <a:off x="682965" y="4005064"/>
              <a:ext cx="2088209" cy="792088"/>
            </a:xfrm>
            <a:prstGeom prst="wedgeRoundRectCallout">
              <a:avLst>
                <a:gd name="adj1" fmla="val -56326"/>
                <a:gd name="adj2" fmla="val 220566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latin typeface="UTM Avo (Headings)"/>
              </a:endParaRPr>
            </a:p>
          </p:txBody>
        </p:sp>
        <p:sp>
          <p:nvSpPr>
            <p:cNvPr id="7308" name="Rectangle 11"/>
            <p:cNvSpPr>
              <a:spLocks noChangeArrowheads="1"/>
            </p:cNvSpPr>
            <p:nvPr/>
          </p:nvSpPr>
          <p:spPr bwMode="auto">
            <a:xfrm>
              <a:off x="843389" y="4108747"/>
              <a:ext cx="1927785" cy="584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Char char="-"/>
              </a:pPr>
              <a:r>
                <a:rPr lang="en-US" altLang="en-US" sz="3200" b="1" dirty="0">
                  <a:latin typeface="UTM Avo (Headings)"/>
                </a:rPr>
                <a:t> </a:t>
              </a:r>
              <a:r>
                <a:rPr lang="en-US" altLang="en-US" sz="3200" dirty="0">
                  <a:latin typeface="UTM Avo (Headings)"/>
                </a:rPr>
                <a:t>Cong </a:t>
              </a:r>
              <a:r>
                <a:rPr lang="en-US" altLang="en-US" sz="3200" dirty="0" err="1">
                  <a:latin typeface="UTM Avo (Headings)"/>
                </a:rPr>
                <a:t>dưới</a:t>
              </a:r>
              <a:endParaRPr lang="en-US" altLang="en-US" sz="3200" b="1" dirty="0">
                <a:latin typeface="UTM Avo (Headings)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882715" y="410818"/>
            <a:ext cx="4977981" cy="1252934"/>
            <a:chOff x="5712974" y="169251"/>
            <a:chExt cx="2748138" cy="724264"/>
          </a:xfrm>
        </p:grpSpPr>
        <p:sp>
          <p:nvSpPr>
            <p:cNvPr id="14" name="Rounded Rectangular Callout 13"/>
            <p:cNvSpPr/>
            <p:nvPr/>
          </p:nvSpPr>
          <p:spPr>
            <a:xfrm rot="10800000">
              <a:off x="5712974" y="169251"/>
              <a:ext cx="2736984" cy="642161"/>
            </a:xfrm>
            <a:prstGeom prst="wedgeRoundRectCallout">
              <a:avLst>
                <a:gd name="adj1" fmla="val 34448"/>
                <a:gd name="adj2" fmla="val -121404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vi-VN" dirty="0">
                <a:latin typeface="UTM Avo (Headings)"/>
              </a:endParaRPr>
            </a:p>
          </p:txBody>
        </p:sp>
        <p:sp>
          <p:nvSpPr>
            <p:cNvPr id="7306" name="Rectangle 14"/>
            <p:cNvSpPr>
              <a:spLocks noChangeArrowheads="1"/>
            </p:cNvSpPr>
            <p:nvPr/>
          </p:nvSpPr>
          <p:spPr bwMode="auto">
            <a:xfrm flipH="1">
              <a:off x="5724129" y="191383"/>
              <a:ext cx="2736983" cy="70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-"/>
              </a:pPr>
              <a:r>
                <a:rPr lang="en-US" altLang="en-US" sz="3200" dirty="0">
                  <a:solidFill>
                    <a:srgbClr val="000000"/>
                  </a:solidFill>
                  <a:latin typeface="UTM Avo (Headings)"/>
                </a:rPr>
                <a:t> </a:t>
              </a:r>
              <a:r>
                <a:rPr lang="en-US" altLang="en-US" sz="3200" dirty="0" err="1">
                  <a:solidFill>
                    <a:srgbClr val="000000"/>
                  </a:solidFill>
                  <a:latin typeface="UTM Avo (Headings)"/>
                </a:rPr>
                <a:t>Nét</a:t>
              </a:r>
              <a:r>
                <a:rPr lang="en-US" altLang="en-US" sz="3200" dirty="0">
                  <a:solidFill>
                    <a:srgbClr val="000000"/>
                  </a:solidFill>
                  <a:latin typeface="UTM Avo (Headings)"/>
                </a:rPr>
                <a:t> </a:t>
              </a:r>
              <a:r>
                <a:rPr lang="en-US" altLang="en-US" sz="3200" dirty="0" err="1">
                  <a:solidFill>
                    <a:srgbClr val="000000"/>
                  </a:solidFill>
                  <a:latin typeface="UTM Avo (Headings)"/>
                </a:rPr>
                <a:t>lượn</a:t>
              </a:r>
              <a:r>
                <a:rPr lang="en-US" altLang="en-US" sz="3200" dirty="0">
                  <a:solidFill>
                    <a:srgbClr val="000000"/>
                  </a:solidFill>
                  <a:latin typeface="UTM Avo (Headings)"/>
                </a:rPr>
                <a:t> </a:t>
              </a:r>
              <a:r>
                <a:rPr lang="en-US" altLang="en-US" sz="3200" dirty="0" err="1">
                  <a:solidFill>
                    <a:srgbClr val="000000"/>
                  </a:solidFill>
                  <a:latin typeface="UTM Avo (Headings)"/>
                </a:rPr>
                <a:t>dọc</a:t>
              </a:r>
              <a:r>
                <a:rPr lang="en-US" altLang="en-US" sz="3200" dirty="0">
                  <a:solidFill>
                    <a:srgbClr val="000000"/>
                  </a:solidFill>
                  <a:latin typeface="UTM Avo (Headings)"/>
                </a:rPr>
                <a:t> (</a:t>
              </a:r>
              <a:r>
                <a:rPr lang="en-US" altLang="en-US" sz="3200" dirty="0" err="1">
                  <a:solidFill>
                    <a:srgbClr val="000000"/>
                  </a:solidFill>
                  <a:latin typeface="UTM Avo (Headings)"/>
                </a:rPr>
                <a:t>lượn</a:t>
              </a:r>
              <a:r>
                <a:rPr lang="en-US" altLang="en-US" sz="3200" dirty="0">
                  <a:solidFill>
                    <a:srgbClr val="000000"/>
                  </a:solidFill>
                  <a:latin typeface="UTM Avo (Headings)"/>
                </a:rPr>
                <a:t> </a:t>
              </a:r>
              <a:r>
                <a:rPr lang="en-US" altLang="en-US" sz="3200" dirty="0" err="1">
                  <a:solidFill>
                    <a:srgbClr val="000000"/>
                  </a:solidFill>
                  <a:latin typeface="UTM Avo (Headings)"/>
                </a:rPr>
                <a:t>hai</a:t>
              </a:r>
              <a:r>
                <a:rPr lang="en-US" altLang="en-US" sz="3200" dirty="0">
                  <a:solidFill>
                    <a:srgbClr val="000000"/>
                  </a:solidFill>
                  <a:latin typeface="UTM Avo (Headings)"/>
                </a:rPr>
                <a:t> </a:t>
              </a:r>
              <a:r>
                <a:rPr lang="en-US" altLang="en-US" sz="3200" dirty="0" err="1">
                  <a:solidFill>
                    <a:srgbClr val="000000"/>
                  </a:solidFill>
                  <a:latin typeface="UTM Avo (Headings)"/>
                </a:rPr>
                <a:t>đầu</a:t>
              </a:r>
              <a:r>
                <a:rPr lang="en-US" altLang="en-US" sz="3200" dirty="0">
                  <a:solidFill>
                    <a:srgbClr val="000000"/>
                  </a:solidFill>
                  <a:latin typeface="UTM Avo (Headings)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603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3" t="49474" r="63159" b="18474"/>
          <a:stretch>
            <a:fillRect/>
          </a:stretch>
        </p:blipFill>
        <p:spPr bwMode="auto">
          <a:xfrm>
            <a:off x="2108200" y="1365250"/>
            <a:ext cx="3175000" cy="46482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23"/>
          <p:cNvGrpSpPr>
            <a:grpSpLocks/>
          </p:cNvGrpSpPr>
          <p:nvPr/>
        </p:nvGrpSpPr>
        <p:grpSpPr bwMode="auto">
          <a:xfrm>
            <a:off x="2548468" y="1219200"/>
            <a:ext cx="2544233" cy="4337050"/>
            <a:chOff x="1910691" y="1219178"/>
            <a:chExt cx="1908348" cy="4336914"/>
          </a:xfrm>
        </p:grpSpPr>
        <p:sp>
          <p:nvSpPr>
            <p:cNvPr id="8415" name="Text Box 248"/>
            <p:cNvSpPr txBox="1">
              <a:spLocks noChangeArrowheads="1"/>
            </p:cNvSpPr>
            <p:nvPr/>
          </p:nvSpPr>
          <p:spPr bwMode="auto">
            <a:xfrm>
              <a:off x="2606853" y="1219178"/>
              <a:ext cx="357561" cy="52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CC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8416" name="Arc 249"/>
            <p:cNvSpPr>
              <a:spLocks/>
            </p:cNvSpPr>
            <p:nvPr/>
          </p:nvSpPr>
          <p:spPr bwMode="auto">
            <a:xfrm rot="21165238" flipH="1">
              <a:off x="1910691" y="2458296"/>
              <a:ext cx="934535" cy="582927"/>
            </a:xfrm>
            <a:custGeom>
              <a:avLst/>
              <a:gdLst>
                <a:gd name="T0" fmla="*/ 0 w 21600"/>
                <a:gd name="T1" fmla="*/ 0 h 22910"/>
                <a:gd name="T2" fmla="*/ 0 w 21600"/>
                <a:gd name="T3" fmla="*/ 0 h 22910"/>
                <a:gd name="T4" fmla="*/ 0 w 21600"/>
                <a:gd name="T5" fmla="*/ 0 h 2291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910"/>
                <a:gd name="T11" fmla="*/ 21600 w 21600"/>
                <a:gd name="T12" fmla="*/ 22910 h 229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910" fill="none" extrusionOk="0">
                  <a:moveTo>
                    <a:pt x="6140" y="0"/>
                  </a:moveTo>
                  <a:cubicBezTo>
                    <a:pt x="15310" y="2719"/>
                    <a:pt x="21600" y="11144"/>
                    <a:pt x="21600" y="20709"/>
                  </a:cubicBezTo>
                  <a:cubicBezTo>
                    <a:pt x="21600" y="21444"/>
                    <a:pt x="21562" y="22178"/>
                    <a:pt x="21487" y="22909"/>
                  </a:cubicBezTo>
                </a:path>
                <a:path w="21600" h="22910" stroke="0" extrusionOk="0">
                  <a:moveTo>
                    <a:pt x="6140" y="0"/>
                  </a:moveTo>
                  <a:cubicBezTo>
                    <a:pt x="15310" y="2719"/>
                    <a:pt x="21600" y="11144"/>
                    <a:pt x="21600" y="20709"/>
                  </a:cubicBezTo>
                  <a:cubicBezTo>
                    <a:pt x="21600" y="21444"/>
                    <a:pt x="21562" y="22178"/>
                    <a:pt x="21487" y="22909"/>
                  </a:cubicBezTo>
                  <a:lnTo>
                    <a:pt x="0" y="20709"/>
                  </a:lnTo>
                  <a:lnTo>
                    <a:pt x="6140" y="0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17" name="Arc 250"/>
            <p:cNvSpPr>
              <a:spLocks/>
            </p:cNvSpPr>
            <p:nvPr/>
          </p:nvSpPr>
          <p:spPr bwMode="auto">
            <a:xfrm rot="12515423" flipH="1">
              <a:off x="2216785" y="4286712"/>
              <a:ext cx="373814" cy="961989"/>
            </a:xfrm>
            <a:custGeom>
              <a:avLst/>
              <a:gdLst>
                <a:gd name="T0" fmla="*/ 0 w 21142"/>
                <a:gd name="T1" fmla="*/ 0 h 20119"/>
                <a:gd name="T2" fmla="*/ 0 w 21142"/>
                <a:gd name="T3" fmla="*/ 0 h 20119"/>
                <a:gd name="T4" fmla="*/ 0 w 21142"/>
                <a:gd name="T5" fmla="*/ 0 h 20119"/>
                <a:gd name="T6" fmla="*/ 0 60000 65536"/>
                <a:gd name="T7" fmla="*/ 0 60000 65536"/>
                <a:gd name="T8" fmla="*/ 0 60000 65536"/>
                <a:gd name="T9" fmla="*/ 0 w 21142"/>
                <a:gd name="T10" fmla="*/ 0 h 20119"/>
                <a:gd name="T11" fmla="*/ 21142 w 21142"/>
                <a:gd name="T12" fmla="*/ 20119 h 20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42" h="20119" fill="none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</a:path>
                <a:path w="21142" h="20119" stroke="0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  <a:lnTo>
                    <a:pt x="0" y="0"/>
                  </a:lnTo>
                  <a:lnTo>
                    <a:pt x="21142" y="4424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18" name="Arc 251"/>
            <p:cNvSpPr>
              <a:spLocks/>
            </p:cNvSpPr>
            <p:nvPr/>
          </p:nvSpPr>
          <p:spPr bwMode="auto">
            <a:xfrm rot="16563479" flipH="1">
              <a:off x="3026575" y="4983040"/>
              <a:ext cx="436399" cy="709705"/>
            </a:xfrm>
            <a:custGeom>
              <a:avLst/>
              <a:gdLst>
                <a:gd name="T0" fmla="*/ 0 w 21722"/>
                <a:gd name="T1" fmla="*/ 0 h 21600"/>
                <a:gd name="T2" fmla="*/ 0 w 21722"/>
                <a:gd name="T3" fmla="*/ 0 h 21600"/>
                <a:gd name="T4" fmla="*/ 0 w 2172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22"/>
                <a:gd name="T10" fmla="*/ 0 h 21600"/>
                <a:gd name="T11" fmla="*/ 21722 w 2172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2" h="21600" fill="none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</a:path>
                <a:path w="21722" h="21600" stroke="0" extrusionOk="0">
                  <a:moveTo>
                    <a:pt x="21721" y="9075"/>
                  </a:moveTo>
                  <a:cubicBezTo>
                    <a:pt x="18185" y="16712"/>
                    <a:pt x="10536" y="21599"/>
                    <a:pt x="2121" y="21600"/>
                  </a:cubicBezTo>
                  <a:cubicBezTo>
                    <a:pt x="1412" y="21600"/>
                    <a:pt x="704" y="21565"/>
                    <a:pt x="0" y="21495"/>
                  </a:cubicBezTo>
                  <a:lnTo>
                    <a:pt x="2121" y="0"/>
                  </a:lnTo>
                  <a:lnTo>
                    <a:pt x="21721" y="907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19" name="Arc 252"/>
            <p:cNvSpPr>
              <a:spLocks/>
            </p:cNvSpPr>
            <p:nvPr/>
          </p:nvSpPr>
          <p:spPr bwMode="auto">
            <a:xfrm rot="14607209" flipH="1">
              <a:off x="3178505" y="2736748"/>
              <a:ext cx="433214" cy="847854"/>
            </a:xfrm>
            <a:custGeom>
              <a:avLst/>
              <a:gdLst>
                <a:gd name="T0" fmla="*/ 0 w 19601"/>
                <a:gd name="T1" fmla="*/ 0 h 21323"/>
                <a:gd name="T2" fmla="*/ 0 w 19601"/>
                <a:gd name="T3" fmla="*/ 0 h 21323"/>
                <a:gd name="T4" fmla="*/ 0 w 19601"/>
                <a:gd name="T5" fmla="*/ 0 h 21323"/>
                <a:gd name="T6" fmla="*/ 0 60000 65536"/>
                <a:gd name="T7" fmla="*/ 0 60000 65536"/>
                <a:gd name="T8" fmla="*/ 0 60000 65536"/>
                <a:gd name="T9" fmla="*/ 0 w 19601"/>
                <a:gd name="T10" fmla="*/ 0 h 21323"/>
                <a:gd name="T11" fmla="*/ 19601 w 19601"/>
                <a:gd name="T12" fmla="*/ 21323 h 21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01" h="21323" fill="none" extrusionOk="0">
                  <a:moveTo>
                    <a:pt x="19600" y="9075"/>
                  </a:moveTo>
                  <a:cubicBezTo>
                    <a:pt x="16585" y="15587"/>
                    <a:pt x="10534" y="20176"/>
                    <a:pt x="3450" y="21322"/>
                  </a:cubicBezTo>
                </a:path>
                <a:path w="19601" h="21323" stroke="0" extrusionOk="0">
                  <a:moveTo>
                    <a:pt x="19600" y="9075"/>
                  </a:moveTo>
                  <a:cubicBezTo>
                    <a:pt x="16585" y="15587"/>
                    <a:pt x="10534" y="20176"/>
                    <a:pt x="3450" y="21322"/>
                  </a:cubicBezTo>
                  <a:lnTo>
                    <a:pt x="0" y="0"/>
                  </a:lnTo>
                  <a:lnTo>
                    <a:pt x="19600" y="9075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196" name="Group 213"/>
          <p:cNvGrpSpPr>
            <a:grpSpLocks/>
          </p:cNvGrpSpPr>
          <p:nvPr/>
        </p:nvGrpSpPr>
        <p:grpSpPr bwMode="auto">
          <a:xfrm>
            <a:off x="1149352" y="1846263"/>
            <a:ext cx="4423833" cy="4668548"/>
            <a:chOff x="501563" y="2097210"/>
            <a:chExt cx="3251167" cy="4863832"/>
          </a:xfrm>
        </p:grpSpPr>
        <p:grpSp>
          <p:nvGrpSpPr>
            <p:cNvPr id="8382" name="Group 150"/>
            <p:cNvGrpSpPr>
              <a:grpSpLocks/>
            </p:cNvGrpSpPr>
            <p:nvPr/>
          </p:nvGrpSpPr>
          <p:grpSpPr bwMode="auto">
            <a:xfrm>
              <a:off x="529699" y="5685336"/>
              <a:ext cx="570764" cy="545106"/>
              <a:chOff x="500671" y="5872098"/>
              <a:chExt cx="570764" cy="545106"/>
            </a:xfrm>
          </p:grpSpPr>
          <p:cxnSp>
            <p:nvCxnSpPr>
              <p:cNvPr id="421" name="Straight Arrow Connector 420"/>
              <p:cNvCxnSpPr/>
              <p:nvPr/>
            </p:nvCxnSpPr>
            <p:spPr>
              <a:xfrm>
                <a:off x="797652" y="6375732"/>
                <a:ext cx="273783" cy="1653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14" name="TextBox 645"/>
              <p:cNvSpPr txBox="1">
                <a:spLocks noChangeArrowheads="1"/>
              </p:cNvSpPr>
              <p:nvPr/>
            </p:nvSpPr>
            <p:spPr bwMode="auto">
              <a:xfrm>
                <a:off x="500671" y="5872098"/>
                <a:ext cx="400101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1</a:t>
                </a:r>
              </a:p>
            </p:txBody>
          </p:sp>
        </p:grpSp>
        <p:grpSp>
          <p:nvGrpSpPr>
            <p:cNvPr id="8383" name="Group 112"/>
            <p:cNvGrpSpPr>
              <a:grpSpLocks/>
            </p:cNvGrpSpPr>
            <p:nvPr/>
          </p:nvGrpSpPr>
          <p:grpSpPr bwMode="auto">
            <a:xfrm>
              <a:off x="518586" y="4985205"/>
              <a:ext cx="570988" cy="545106"/>
              <a:chOff x="500762" y="5872965"/>
              <a:chExt cx="570988" cy="545106"/>
            </a:xfrm>
          </p:grpSpPr>
          <p:cxnSp>
            <p:nvCxnSpPr>
              <p:cNvPr id="419" name="Straight Arrow Connector 418"/>
              <p:cNvCxnSpPr/>
              <p:nvPr/>
            </p:nvCxnSpPr>
            <p:spPr>
              <a:xfrm>
                <a:off x="797967" y="6329165"/>
                <a:ext cx="273783" cy="1653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12" name="TextBox 643"/>
              <p:cNvSpPr txBox="1">
                <a:spLocks noChangeArrowheads="1"/>
              </p:cNvSpPr>
              <p:nvPr/>
            </p:nvSpPr>
            <p:spPr bwMode="auto">
              <a:xfrm>
                <a:off x="500762" y="5872965"/>
                <a:ext cx="400101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2</a:t>
                </a:r>
              </a:p>
            </p:txBody>
          </p:sp>
        </p:grpSp>
        <p:grpSp>
          <p:nvGrpSpPr>
            <p:cNvPr id="8384" name="Group 115"/>
            <p:cNvGrpSpPr>
              <a:grpSpLocks/>
            </p:cNvGrpSpPr>
            <p:nvPr/>
          </p:nvGrpSpPr>
          <p:grpSpPr bwMode="auto">
            <a:xfrm>
              <a:off x="513822" y="4299361"/>
              <a:ext cx="569528" cy="545106"/>
              <a:chOff x="501166" y="5873199"/>
              <a:chExt cx="569528" cy="545106"/>
            </a:xfrm>
          </p:grpSpPr>
          <p:cxnSp>
            <p:nvCxnSpPr>
              <p:cNvPr id="417" name="Straight Arrow Connector 416"/>
              <p:cNvCxnSpPr/>
              <p:nvPr/>
            </p:nvCxnSpPr>
            <p:spPr>
              <a:xfrm>
                <a:off x="796912" y="6223022"/>
                <a:ext cx="273782" cy="1654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10" name="TextBox 641"/>
              <p:cNvSpPr txBox="1">
                <a:spLocks noChangeArrowheads="1"/>
              </p:cNvSpPr>
              <p:nvPr/>
            </p:nvSpPr>
            <p:spPr bwMode="auto">
              <a:xfrm>
                <a:off x="501166" y="5873199"/>
                <a:ext cx="400101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3</a:t>
                </a:r>
              </a:p>
            </p:txBody>
          </p:sp>
        </p:grpSp>
        <p:grpSp>
          <p:nvGrpSpPr>
            <p:cNvPr id="8385" name="Group 118"/>
            <p:cNvGrpSpPr>
              <a:grpSpLocks/>
            </p:cNvGrpSpPr>
            <p:nvPr/>
          </p:nvGrpSpPr>
          <p:grpSpPr bwMode="auto">
            <a:xfrm>
              <a:off x="524936" y="3615104"/>
              <a:ext cx="569302" cy="545106"/>
              <a:chOff x="501802" y="5872842"/>
              <a:chExt cx="569302" cy="545106"/>
            </a:xfrm>
          </p:grpSpPr>
          <p:cxnSp>
            <p:nvCxnSpPr>
              <p:cNvPr id="415" name="Straight Arrow Connector 414"/>
              <p:cNvCxnSpPr/>
              <p:nvPr/>
            </p:nvCxnSpPr>
            <p:spPr>
              <a:xfrm>
                <a:off x="797322" y="6131242"/>
                <a:ext cx="273782" cy="1653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08" name="TextBox 639"/>
              <p:cNvSpPr txBox="1">
                <a:spLocks noChangeArrowheads="1"/>
              </p:cNvSpPr>
              <p:nvPr/>
            </p:nvSpPr>
            <p:spPr bwMode="auto">
              <a:xfrm>
                <a:off x="501802" y="5872842"/>
                <a:ext cx="400101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4</a:t>
                </a:r>
              </a:p>
            </p:txBody>
          </p:sp>
        </p:grpSp>
        <p:grpSp>
          <p:nvGrpSpPr>
            <p:cNvPr id="8386" name="Group 122"/>
            <p:cNvGrpSpPr>
              <a:grpSpLocks/>
            </p:cNvGrpSpPr>
            <p:nvPr/>
          </p:nvGrpSpPr>
          <p:grpSpPr bwMode="auto">
            <a:xfrm>
              <a:off x="501563" y="2819569"/>
              <a:ext cx="597343" cy="545106"/>
              <a:chOff x="473667" y="5735489"/>
              <a:chExt cx="597343" cy="545106"/>
            </a:xfrm>
          </p:grpSpPr>
          <p:cxnSp>
            <p:nvCxnSpPr>
              <p:cNvPr id="413" name="Straight Arrow Connector 412"/>
              <p:cNvCxnSpPr/>
              <p:nvPr/>
            </p:nvCxnSpPr>
            <p:spPr>
              <a:xfrm>
                <a:off x="797228" y="6022012"/>
                <a:ext cx="273782" cy="1653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06" name="TextBox 637"/>
              <p:cNvSpPr txBox="1">
                <a:spLocks noChangeArrowheads="1"/>
              </p:cNvSpPr>
              <p:nvPr/>
            </p:nvSpPr>
            <p:spPr bwMode="auto">
              <a:xfrm>
                <a:off x="473667" y="5735489"/>
                <a:ext cx="400100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5</a:t>
                </a:r>
              </a:p>
            </p:txBody>
          </p:sp>
        </p:grpSp>
        <p:grpSp>
          <p:nvGrpSpPr>
            <p:cNvPr id="8387" name="Group 133"/>
            <p:cNvGrpSpPr>
              <a:grpSpLocks/>
            </p:cNvGrpSpPr>
            <p:nvPr/>
          </p:nvGrpSpPr>
          <p:grpSpPr bwMode="auto">
            <a:xfrm>
              <a:off x="503151" y="2097210"/>
              <a:ext cx="598867" cy="545106"/>
              <a:chOff x="472397" y="5735130"/>
              <a:chExt cx="598867" cy="545106"/>
            </a:xfrm>
          </p:grpSpPr>
          <p:cxnSp>
            <p:nvCxnSpPr>
              <p:cNvPr id="411" name="Straight Arrow Connector 410"/>
              <p:cNvCxnSpPr/>
              <p:nvPr/>
            </p:nvCxnSpPr>
            <p:spPr>
              <a:xfrm>
                <a:off x="797481" y="5969984"/>
                <a:ext cx="273783" cy="1653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04" name="TextBox 635"/>
              <p:cNvSpPr txBox="1">
                <a:spLocks noChangeArrowheads="1"/>
              </p:cNvSpPr>
              <p:nvPr/>
            </p:nvSpPr>
            <p:spPr bwMode="auto">
              <a:xfrm>
                <a:off x="472397" y="5735130"/>
                <a:ext cx="400101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6</a:t>
                </a:r>
              </a:p>
            </p:txBody>
          </p:sp>
        </p:grpSp>
        <p:grpSp>
          <p:nvGrpSpPr>
            <p:cNvPr id="8388" name="Group 151"/>
            <p:cNvGrpSpPr>
              <a:grpSpLocks/>
            </p:cNvGrpSpPr>
            <p:nvPr/>
          </p:nvGrpSpPr>
          <p:grpSpPr bwMode="auto">
            <a:xfrm>
              <a:off x="953614" y="6256780"/>
              <a:ext cx="398512" cy="689973"/>
              <a:chOff x="924586" y="6443542"/>
              <a:chExt cx="398512" cy="689973"/>
            </a:xfrm>
          </p:grpSpPr>
          <p:sp>
            <p:nvSpPr>
              <p:cNvPr id="8401" name="TextBox 630"/>
              <p:cNvSpPr txBox="1">
                <a:spLocks noChangeArrowheads="1"/>
              </p:cNvSpPr>
              <p:nvPr/>
            </p:nvSpPr>
            <p:spPr bwMode="auto">
              <a:xfrm>
                <a:off x="924586" y="6588409"/>
                <a:ext cx="398512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1</a:t>
                </a:r>
              </a:p>
            </p:txBody>
          </p:sp>
          <p:cxnSp>
            <p:nvCxnSpPr>
              <p:cNvPr id="410" name="Straight Arrow Connector 409"/>
              <p:cNvCxnSpPr/>
              <p:nvPr/>
            </p:nvCxnSpPr>
            <p:spPr>
              <a:xfrm rot="16200000">
                <a:off x="1069088" y="6534556"/>
                <a:ext cx="183584" cy="1555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89" name="Group 152"/>
            <p:cNvGrpSpPr>
              <a:grpSpLocks/>
            </p:cNvGrpSpPr>
            <p:nvPr/>
          </p:nvGrpSpPr>
          <p:grpSpPr bwMode="auto">
            <a:xfrm>
              <a:off x="1558529" y="6271666"/>
              <a:ext cx="398513" cy="689376"/>
              <a:chOff x="924658" y="6443503"/>
              <a:chExt cx="398513" cy="689376"/>
            </a:xfrm>
          </p:grpSpPr>
          <p:sp>
            <p:nvSpPr>
              <p:cNvPr id="8399" name="TextBox 628"/>
              <p:cNvSpPr txBox="1">
                <a:spLocks noChangeArrowheads="1"/>
              </p:cNvSpPr>
              <p:nvPr/>
            </p:nvSpPr>
            <p:spPr bwMode="auto">
              <a:xfrm>
                <a:off x="924658" y="6587773"/>
                <a:ext cx="398513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2</a:t>
                </a:r>
              </a:p>
            </p:txBody>
          </p:sp>
          <p:cxnSp>
            <p:nvCxnSpPr>
              <p:cNvPr id="408" name="Straight Arrow Connector 407"/>
              <p:cNvCxnSpPr/>
              <p:nvPr/>
            </p:nvCxnSpPr>
            <p:spPr>
              <a:xfrm rot="16200000">
                <a:off x="1032859" y="6533690"/>
                <a:ext cx="181930" cy="1556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90" name="Group 244"/>
            <p:cNvGrpSpPr>
              <a:grpSpLocks/>
            </p:cNvGrpSpPr>
            <p:nvPr/>
          </p:nvGrpSpPr>
          <p:grpSpPr bwMode="auto">
            <a:xfrm>
              <a:off x="2138040" y="6261742"/>
              <a:ext cx="400100" cy="689774"/>
              <a:chOff x="923140" y="6443104"/>
              <a:chExt cx="400100" cy="689774"/>
            </a:xfrm>
          </p:grpSpPr>
          <p:sp>
            <p:nvSpPr>
              <p:cNvPr id="8397" name="TextBox 626"/>
              <p:cNvSpPr txBox="1">
                <a:spLocks noChangeArrowheads="1"/>
              </p:cNvSpPr>
              <p:nvPr/>
            </p:nvSpPr>
            <p:spPr bwMode="auto">
              <a:xfrm>
                <a:off x="923140" y="6587772"/>
                <a:ext cx="400100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3</a:t>
                </a:r>
              </a:p>
            </p:txBody>
          </p:sp>
          <p:cxnSp>
            <p:nvCxnSpPr>
              <p:cNvPr id="406" name="Straight Arrow Connector 405"/>
              <p:cNvCxnSpPr/>
              <p:nvPr/>
            </p:nvCxnSpPr>
            <p:spPr>
              <a:xfrm rot="16200000">
                <a:off x="1044459" y="6533340"/>
                <a:ext cx="183583" cy="3111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91" name="Group 247"/>
            <p:cNvGrpSpPr>
              <a:grpSpLocks/>
            </p:cNvGrpSpPr>
            <p:nvPr/>
          </p:nvGrpSpPr>
          <p:grpSpPr bwMode="auto">
            <a:xfrm>
              <a:off x="2743906" y="6261742"/>
              <a:ext cx="400100" cy="689775"/>
              <a:chOff x="976552" y="6443104"/>
              <a:chExt cx="400100" cy="689775"/>
            </a:xfrm>
          </p:grpSpPr>
          <p:sp>
            <p:nvSpPr>
              <p:cNvPr id="8395" name="TextBox 624"/>
              <p:cNvSpPr txBox="1">
                <a:spLocks noChangeArrowheads="1"/>
              </p:cNvSpPr>
              <p:nvPr/>
            </p:nvSpPr>
            <p:spPr bwMode="auto">
              <a:xfrm>
                <a:off x="976552" y="6587773"/>
                <a:ext cx="400100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4</a:t>
                </a:r>
              </a:p>
            </p:txBody>
          </p:sp>
          <p:cxnSp>
            <p:nvCxnSpPr>
              <p:cNvPr id="404" name="Straight Arrow Connector 403"/>
              <p:cNvCxnSpPr/>
              <p:nvPr/>
            </p:nvCxnSpPr>
            <p:spPr>
              <a:xfrm rot="16200000">
                <a:off x="1097904" y="6534118"/>
                <a:ext cx="183583" cy="1555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92" name="Group 250"/>
            <p:cNvGrpSpPr>
              <a:grpSpLocks/>
            </p:cNvGrpSpPr>
            <p:nvPr/>
          </p:nvGrpSpPr>
          <p:grpSpPr bwMode="auto">
            <a:xfrm>
              <a:off x="3352630" y="6289858"/>
              <a:ext cx="400100" cy="652132"/>
              <a:chOff x="1037585" y="6480745"/>
              <a:chExt cx="400100" cy="652132"/>
            </a:xfrm>
          </p:grpSpPr>
          <p:sp>
            <p:nvSpPr>
              <p:cNvPr id="8393" name="TextBox 622"/>
              <p:cNvSpPr txBox="1">
                <a:spLocks noChangeArrowheads="1"/>
              </p:cNvSpPr>
              <p:nvPr/>
            </p:nvSpPr>
            <p:spPr bwMode="auto">
              <a:xfrm>
                <a:off x="1037585" y="6587771"/>
                <a:ext cx="400100" cy="545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ED7D31"/>
                    </a:solidFill>
                    <a:latin typeface=".VnArial" pitchFamily="34" charset="0"/>
                  </a:rPr>
                  <a:t>5</a:t>
                </a:r>
              </a:p>
            </p:txBody>
          </p:sp>
          <p:cxnSp>
            <p:nvCxnSpPr>
              <p:cNvPr id="402" name="Straight Arrow Connector 401"/>
              <p:cNvCxnSpPr/>
              <p:nvPr/>
            </p:nvCxnSpPr>
            <p:spPr>
              <a:xfrm rot="16200000">
                <a:off x="1145272" y="6570932"/>
                <a:ext cx="181930" cy="1555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0" name="Oval 37"/>
          <p:cNvSpPr>
            <a:spLocks noChangeArrowheads="1"/>
          </p:cNvSpPr>
          <p:nvPr/>
        </p:nvSpPr>
        <p:spPr bwMode="auto">
          <a:xfrm>
            <a:off x="3500968" y="2066926"/>
            <a:ext cx="167217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1" name="Oval 38"/>
          <p:cNvSpPr>
            <a:spLocks noChangeArrowheads="1"/>
          </p:cNvSpPr>
          <p:nvPr/>
        </p:nvSpPr>
        <p:spPr bwMode="auto">
          <a:xfrm>
            <a:off x="3473451" y="2066925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2" name="Oval 39"/>
          <p:cNvSpPr>
            <a:spLocks noChangeArrowheads="1"/>
          </p:cNvSpPr>
          <p:nvPr/>
        </p:nvSpPr>
        <p:spPr bwMode="auto">
          <a:xfrm>
            <a:off x="3429001" y="2070100"/>
            <a:ext cx="167217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3" name="Oval 40"/>
          <p:cNvSpPr>
            <a:spLocks noChangeArrowheads="1"/>
          </p:cNvSpPr>
          <p:nvPr/>
        </p:nvSpPr>
        <p:spPr bwMode="auto">
          <a:xfrm>
            <a:off x="3378201" y="2076450"/>
            <a:ext cx="167217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4" name="Oval 41"/>
          <p:cNvSpPr>
            <a:spLocks noChangeArrowheads="1"/>
          </p:cNvSpPr>
          <p:nvPr/>
        </p:nvSpPr>
        <p:spPr bwMode="auto">
          <a:xfrm>
            <a:off x="3335867" y="2082800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5" name="Oval 42"/>
          <p:cNvSpPr>
            <a:spLocks noChangeArrowheads="1"/>
          </p:cNvSpPr>
          <p:nvPr/>
        </p:nvSpPr>
        <p:spPr bwMode="auto">
          <a:xfrm>
            <a:off x="3306234" y="2082800"/>
            <a:ext cx="167217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6" name="Oval 43"/>
          <p:cNvSpPr>
            <a:spLocks noChangeArrowheads="1"/>
          </p:cNvSpPr>
          <p:nvPr/>
        </p:nvSpPr>
        <p:spPr bwMode="auto">
          <a:xfrm>
            <a:off x="3270251" y="2089151"/>
            <a:ext cx="167216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7" name="Oval 44"/>
          <p:cNvSpPr>
            <a:spLocks noChangeArrowheads="1"/>
          </p:cNvSpPr>
          <p:nvPr/>
        </p:nvSpPr>
        <p:spPr bwMode="auto">
          <a:xfrm>
            <a:off x="3234268" y="2089151"/>
            <a:ext cx="167217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8" name="Oval 45"/>
          <p:cNvSpPr>
            <a:spLocks noChangeArrowheads="1"/>
          </p:cNvSpPr>
          <p:nvPr/>
        </p:nvSpPr>
        <p:spPr bwMode="auto">
          <a:xfrm>
            <a:off x="3181351" y="2098676"/>
            <a:ext cx="165100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39" name="Oval 46"/>
          <p:cNvSpPr>
            <a:spLocks noChangeArrowheads="1"/>
          </p:cNvSpPr>
          <p:nvPr/>
        </p:nvSpPr>
        <p:spPr bwMode="auto">
          <a:xfrm>
            <a:off x="3141134" y="2108200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0" name="Oval 47"/>
          <p:cNvSpPr>
            <a:spLocks noChangeArrowheads="1"/>
          </p:cNvSpPr>
          <p:nvPr/>
        </p:nvSpPr>
        <p:spPr bwMode="auto">
          <a:xfrm>
            <a:off x="3086101" y="2120900"/>
            <a:ext cx="167217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1" name="Oval 48"/>
          <p:cNvSpPr>
            <a:spLocks noChangeArrowheads="1"/>
          </p:cNvSpPr>
          <p:nvPr/>
        </p:nvSpPr>
        <p:spPr bwMode="auto">
          <a:xfrm>
            <a:off x="3045884" y="2133600"/>
            <a:ext cx="167216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2" name="Oval 49"/>
          <p:cNvSpPr>
            <a:spLocks noChangeArrowheads="1"/>
          </p:cNvSpPr>
          <p:nvPr/>
        </p:nvSpPr>
        <p:spPr bwMode="auto">
          <a:xfrm>
            <a:off x="2999317" y="2143125"/>
            <a:ext cx="167216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3" name="Oval 50"/>
          <p:cNvSpPr>
            <a:spLocks noChangeArrowheads="1"/>
          </p:cNvSpPr>
          <p:nvPr/>
        </p:nvSpPr>
        <p:spPr bwMode="auto">
          <a:xfrm>
            <a:off x="2956985" y="2159000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4" name="Oval 51"/>
          <p:cNvSpPr>
            <a:spLocks noChangeArrowheads="1"/>
          </p:cNvSpPr>
          <p:nvPr/>
        </p:nvSpPr>
        <p:spPr bwMode="auto">
          <a:xfrm>
            <a:off x="2916767" y="2171701"/>
            <a:ext cx="165100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5" name="Oval 52"/>
          <p:cNvSpPr>
            <a:spLocks noChangeArrowheads="1"/>
          </p:cNvSpPr>
          <p:nvPr/>
        </p:nvSpPr>
        <p:spPr bwMode="auto">
          <a:xfrm>
            <a:off x="2870201" y="2190750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6" name="Oval 53"/>
          <p:cNvSpPr>
            <a:spLocks noChangeArrowheads="1"/>
          </p:cNvSpPr>
          <p:nvPr/>
        </p:nvSpPr>
        <p:spPr bwMode="auto">
          <a:xfrm>
            <a:off x="2829985" y="2203450"/>
            <a:ext cx="165100" cy="139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7" name="Oval 54"/>
          <p:cNvSpPr>
            <a:spLocks noChangeArrowheads="1"/>
          </p:cNvSpPr>
          <p:nvPr/>
        </p:nvSpPr>
        <p:spPr bwMode="auto">
          <a:xfrm>
            <a:off x="2789768" y="2219326"/>
            <a:ext cx="167217" cy="13652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8" name="Oval 55"/>
          <p:cNvSpPr>
            <a:spLocks noChangeArrowheads="1"/>
          </p:cNvSpPr>
          <p:nvPr/>
        </p:nvSpPr>
        <p:spPr bwMode="auto">
          <a:xfrm>
            <a:off x="2749551" y="2238375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9" name="Oval 56"/>
          <p:cNvSpPr>
            <a:spLocks noChangeArrowheads="1"/>
          </p:cNvSpPr>
          <p:nvPr/>
        </p:nvSpPr>
        <p:spPr bwMode="auto">
          <a:xfrm>
            <a:off x="2707218" y="2260600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0" name="Oval 57"/>
          <p:cNvSpPr>
            <a:spLocks noChangeArrowheads="1"/>
          </p:cNvSpPr>
          <p:nvPr/>
        </p:nvSpPr>
        <p:spPr bwMode="auto">
          <a:xfrm>
            <a:off x="2667001" y="2279651"/>
            <a:ext cx="167217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1" name="Oval 58"/>
          <p:cNvSpPr>
            <a:spLocks noChangeArrowheads="1"/>
          </p:cNvSpPr>
          <p:nvPr/>
        </p:nvSpPr>
        <p:spPr bwMode="auto">
          <a:xfrm>
            <a:off x="2624667" y="2311400"/>
            <a:ext cx="165100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2" name="Oval 59"/>
          <p:cNvSpPr>
            <a:spLocks noChangeArrowheads="1"/>
          </p:cNvSpPr>
          <p:nvPr/>
        </p:nvSpPr>
        <p:spPr bwMode="auto">
          <a:xfrm>
            <a:off x="2580217" y="2339975"/>
            <a:ext cx="167216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3" name="Oval 60"/>
          <p:cNvSpPr>
            <a:spLocks noChangeArrowheads="1"/>
          </p:cNvSpPr>
          <p:nvPr/>
        </p:nvSpPr>
        <p:spPr bwMode="auto">
          <a:xfrm>
            <a:off x="2540001" y="2362200"/>
            <a:ext cx="167217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4" name="Oval 61"/>
          <p:cNvSpPr>
            <a:spLocks noChangeArrowheads="1"/>
          </p:cNvSpPr>
          <p:nvPr/>
        </p:nvSpPr>
        <p:spPr bwMode="auto">
          <a:xfrm>
            <a:off x="2501901" y="2390775"/>
            <a:ext cx="165100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5" name="Oval 62"/>
          <p:cNvSpPr>
            <a:spLocks noChangeArrowheads="1"/>
          </p:cNvSpPr>
          <p:nvPr/>
        </p:nvSpPr>
        <p:spPr bwMode="auto">
          <a:xfrm>
            <a:off x="2468034" y="2417764"/>
            <a:ext cx="167217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6" name="Oval 63"/>
          <p:cNvSpPr>
            <a:spLocks noChangeArrowheads="1"/>
          </p:cNvSpPr>
          <p:nvPr/>
        </p:nvSpPr>
        <p:spPr bwMode="auto">
          <a:xfrm>
            <a:off x="2429934" y="2455863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7" name="Oval 64"/>
          <p:cNvSpPr>
            <a:spLocks noChangeArrowheads="1"/>
          </p:cNvSpPr>
          <p:nvPr/>
        </p:nvSpPr>
        <p:spPr bwMode="auto">
          <a:xfrm>
            <a:off x="2400301" y="2481263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8" name="Oval 65"/>
          <p:cNvSpPr>
            <a:spLocks noChangeArrowheads="1"/>
          </p:cNvSpPr>
          <p:nvPr/>
        </p:nvSpPr>
        <p:spPr bwMode="auto">
          <a:xfrm>
            <a:off x="2370668" y="2509838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59" name="Oval 66"/>
          <p:cNvSpPr>
            <a:spLocks noChangeArrowheads="1"/>
          </p:cNvSpPr>
          <p:nvPr/>
        </p:nvSpPr>
        <p:spPr bwMode="auto">
          <a:xfrm>
            <a:off x="2330451" y="2557463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60" name="Oval 67"/>
          <p:cNvSpPr>
            <a:spLocks noChangeArrowheads="1"/>
          </p:cNvSpPr>
          <p:nvPr/>
        </p:nvSpPr>
        <p:spPr bwMode="auto">
          <a:xfrm>
            <a:off x="2288118" y="2601914"/>
            <a:ext cx="165100" cy="13652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61" name="Oval 68"/>
          <p:cNvSpPr>
            <a:spLocks noChangeArrowheads="1"/>
          </p:cNvSpPr>
          <p:nvPr/>
        </p:nvSpPr>
        <p:spPr bwMode="auto">
          <a:xfrm>
            <a:off x="2252134" y="2640014"/>
            <a:ext cx="1651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62" name="Oval 69"/>
          <p:cNvSpPr>
            <a:spLocks noChangeArrowheads="1"/>
          </p:cNvSpPr>
          <p:nvPr/>
        </p:nvSpPr>
        <p:spPr bwMode="auto">
          <a:xfrm>
            <a:off x="2226734" y="2681288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63" name="Oval 70"/>
          <p:cNvSpPr>
            <a:spLocks noChangeArrowheads="1"/>
          </p:cNvSpPr>
          <p:nvPr/>
        </p:nvSpPr>
        <p:spPr bwMode="auto">
          <a:xfrm>
            <a:off x="2201334" y="2719388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64" name="Oval 71"/>
          <p:cNvSpPr>
            <a:spLocks noChangeArrowheads="1"/>
          </p:cNvSpPr>
          <p:nvPr/>
        </p:nvSpPr>
        <p:spPr bwMode="auto">
          <a:xfrm>
            <a:off x="2180167" y="2751139"/>
            <a:ext cx="1651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65" name="Oval 72"/>
          <p:cNvSpPr>
            <a:spLocks noChangeArrowheads="1"/>
          </p:cNvSpPr>
          <p:nvPr/>
        </p:nvSpPr>
        <p:spPr bwMode="auto">
          <a:xfrm>
            <a:off x="2159001" y="2792413"/>
            <a:ext cx="165100" cy="14446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66" name="Oval 73"/>
          <p:cNvSpPr>
            <a:spLocks noChangeArrowheads="1"/>
          </p:cNvSpPr>
          <p:nvPr/>
        </p:nvSpPr>
        <p:spPr bwMode="auto">
          <a:xfrm>
            <a:off x="2144185" y="2830513"/>
            <a:ext cx="165100" cy="138112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67" name="Oval 74"/>
          <p:cNvSpPr>
            <a:spLocks noChangeArrowheads="1"/>
          </p:cNvSpPr>
          <p:nvPr/>
        </p:nvSpPr>
        <p:spPr bwMode="auto">
          <a:xfrm>
            <a:off x="2133601" y="2871789"/>
            <a:ext cx="1651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68" name="Oval 75"/>
          <p:cNvSpPr>
            <a:spLocks noChangeArrowheads="1"/>
          </p:cNvSpPr>
          <p:nvPr/>
        </p:nvSpPr>
        <p:spPr bwMode="auto">
          <a:xfrm>
            <a:off x="2120901" y="2911475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69" name="Oval 76"/>
          <p:cNvSpPr>
            <a:spLocks noChangeArrowheads="1"/>
          </p:cNvSpPr>
          <p:nvPr/>
        </p:nvSpPr>
        <p:spPr bwMode="auto">
          <a:xfrm>
            <a:off x="2110317" y="2955926"/>
            <a:ext cx="167216" cy="13652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0" name="Oval 77"/>
          <p:cNvSpPr>
            <a:spLocks noChangeArrowheads="1"/>
          </p:cNvSpPr>
          <p:nvPr/>
        </p:nvSpPr>
        <p:spPr bwMode="auto">
          <a:xfrm>
            <a:off x="2097618" y="3009900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1" name="Oval 78"/>
          <p:cNvSpPr>
            <a:spLocks noChangeArrowheads="1"/>
          </p:cNvSpPr>
          <p:nvPr/>
        </p:nvSpPr>
        <p:spPr bwMode="auto">
          <a:xfrm>
            <a:off x="2093385" y="3054350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2" name="Oval 79"/>
          <p:cNvSpPr>
            <a:spLocks noChangeArrowheads="1"/>
          </p:cNvSpPr>
          <p:nvPr/>
        </p:nvSpPr>
        <p:spPr bwMode="auto">
          <a:xfrm>
            <a:off x="2082801" y="3105150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3" name="Oval 80"/>
          <p:cNvSpPr>
            <a:spLocks noChangeArrowheads="1"/>
          </p:cNvSpPr>
          <p:nvPr/>
        </p:nvSpPr>
        <p:spPr bwMode="auto">
          <a:xfrm>
            <a:off x="2082801" y="3162301"/>
            <a:ext cx="165100" cy="13652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4" name="Oval 81"/>
          <p:cNvSpPr>
            <a:spLocks noChangeArrowheads="1"/>
          </p:cNvSpPr>
          <p:nvPr/>
        </p:nvSpPr>
        <p:spPr bwMode="auto">
          <a:xfrm>
            <a:off x="2078568" y="3206750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5" name="Oval 82"/>
          <p:cNvSpPr>
            <a:spLocks noChangeArrowheads="1"/>
          </p:cNvSpPr>
          <p:nvPr/>
        </p:nvSpPr>
        <p:spPr bwMode="auto">
          <a:xfrm>
            <a:off x="2082801" y="3254376"/>
            <a:ext cx="165100" cy="14446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6" name="Oval 83"/>
          <p:cNvSpPr>
            <a:spLocks noChangeArrowheads="1"/>
          </p:cNvSpPr>
          <p:nvPr/>
        </p:nvSpPr>
        <p:spPr bwMode="auto">
          <a:xfrm>
            <a:off x="2089151" y="3308350"/>
            <a:ext cx="167216" cy="14128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7" name="Oval 84"/>
          <p:cNvSpPr>
            <a:spLocks noChangeArrowheads="1"/>
          </p:cNvSpPr>
          <p:nvPr/>
        </p:nvSpPr>
        <p:spPr bwMode="auto">
          <a:xfrm>
            <a:off x="2099734" y="3357563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8" name="Oval 85"/>
          <p:cNvSpPr>
            <a:spLocks noChangeArrowheads="1"/>
          </p:cNvSpPr>
          <p:nvPr/>
        </p:nvSpPr>
        <p:spPr bwMode="auto">
          <a:xfrm>
            <a:off x="2110317" y="3414713"/>
            <a:ext cx="167216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79" name="Oval 86"/>
          <p:cNvSpPr>
            <a:spLocks noChangeArrowheads="1"/>
          </p:cNvSpPr>
          <p:nvPr/>
        </p:nvSpPr>
        <p:spPr bwMode="auto">
          <a:xfrm>
            <a:off x="2125134" y="3462338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0" name="Oval 87"/>
          <p:cNvSpPr>
            <a:spLocks noChangeArrowheads="1"/>
          </p:cNvSpPr>
          <p:nvPr/>
        </p:nvSpPr>
        <p:spPr bwMode="auto">
          <a:xfrm>
            <a:off x="2146301" y="3513138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1" name="Oval 88"/>
          <p:cNvSpPr>
            <a:spLocks noChangeArrowheads="1"/>
          </p:cNvSpPr>
          <p:nvPr/>
        </p:nvSpPr>
        <p:spPr bwMode="auto">
          <a:xfrm>
            <a:off x="2171701" y="3563938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2" name="Oval 89"/>
          <p:cNvSpPr>
            <a:spLocks noChangeArrowheads="1"/>
          </p:cNvSpPr>
          <p:nvPr/>
        </p:nvSpPr>
        <p:spPr bwMode="auto">
          <a:xfrm>
            <a:off x="2197101" y="3611563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3" name="Oval 90"/>
          <p:cNvSpPr>
            <a:spLocks noChangeArrowheads="1"/>
          </p:cNvSpPr>
          <p:nvPr/>
        </p:nvSpPr>
        <p:spPr bwMode="auto">
          <a:xfrm>
            <a:off x="2222501" y="3656014"/>
            <a:ext cx="167217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4" name="Oval 91"/>
          <p:cNvSpPr>
            <a:spLocks noChangeArrowheads="1"/>
          </p:cNvSpPr>
          <p:nvPr/>
        </p:nvSpPr>
        <p:spPr bwMode="auto">
          <a:xfrm>
            <a:off x="2266951" y="3697288"/>
            <a:ext cx="1651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5" name="Oval 92"/>
          <p:cNvSpPr>
            <a:spLocks noChangeArrowheads="1"/>
          </p:cNvSpPr>
          <p:nvPr/>
        </p:nvSpPr>
        <p:spPr bwMode="auto">
          <a:xfrm>
            <a:off x="2292351" y="3732214"/>
            <a:ext cx="1651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6" name="Oval 93"/>
          <p:cNvSpPr>
            <a:spLocks noChangeArrowheads="1"/>
          </p:cNvSpPr>
          <p:nvPr/>
        </p:nvSpPr>
        <p:spPr bwMode="auto">
          <a:xfrm>
            <a:off x="2330451" y="3760789"/>
            <a:ext cx="167216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7" name="Oval 94"/>
          <p:cNvSpPr>
            <a:spLocks noChangeArrowheads="1"/>
          </p:cNvSpPr>
          <p:nvPr/>
        </p:nvSpPr>
        <p:spPr bwMode="auto">
          <a:xfrm>
            <a:off x="2368551" y="3789364"/>
            <a:ext cx="165100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8" name="Oval 95"/>
          <p:cNvSpPr>
            <a:spLocks noChangeArrowheads="1"/>
          </p:cNvSpPr>
          <p:nvPr/>
        </p:nvSpPr>
        <p:spPr bwMode="auto">
          <a:xfrm>
            <a:off x="2410884" y="3817939"/>
            <a:ext cx="167216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89" name="Oval 96"/>
          <p:cNvSpPr>
            <a:spLocks noChangeArrowheads="1"/>
          </p:cNvSpPr>
          <p:nvPr/>
        </p:nvSpPr>
        <p:spPr bwMode="auto">
          <a:xfrm>
            <a:off x="2457451" y="3838575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0" name="Oval 97"/>
          <p:cNvSpPr>
            <a:spLocks noChangeArrowheads="1"/>
          </p:cNvSpPr>
          <p:nvPr/>
        </p:nvSpPr>
        <p:spPr bwMode="auto">
          <a:xfrm>
            <a:off x="2512485" y="3863975"/>
            <a:ext cx="165100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1" name="Oval 98"/>
          <p:cNvSpPr>
            <a:spLocks noChangeArrowheads="1"/>
          </p:cNvSpPr>
          <p:nvPr/>
        </p:nvSpPr>
        <p:spPr bwMode="auto">
          <a:xfrm>
            <a:off x="2552701" y="3883026"/>
            <a:ext cx="165100" cy="13652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2" name="Oval 99"/>
          <p:cNvSpPr>
            <a:spLocks noChangeArrowheads="1"/>
          </p:cNvSpPr>
          <p:nvPr/>
        </p:nvSpPr>
        <p:spPr bwMode="auto">
          <a:xfrm>
            <a:off x="2626784" y="3897313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3" name="Oval 100"/>
          <p:cNvSpPr>
            <a:spLocks noChangeArrowheads="1"/>
          </p:cNvSpPr>
          <p:nvPr/>
        </p:nvSpPr>
        <p:spPr bwMode="auto">
          <a:xfrm rot="-873386">
            <a:off x="2702984" y="3906838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4" name="Oval 101"/>
          <p:cNvSpPr>
            <a:spLocks noChangeArrowheads="1"/>
          </p:cNvSpPr>
          <p:nvPr/>
        </p:nvSpPr>
        <p:spPr bwMode="auto">
          <a:xfrm rot="-873386">
            <a:off x="2753784" y="3906839"/>
            <a:ext cx="167216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5" name="Oval 102"/>
          <p:cNvSpPr>
            <a:spLocks noChangeArrowheads="1"/>
          </p:cNvSpPr>
          <p:nvPr/>
        </p:nvSpPr>
        <p:spPr bwMode="auto">
          <a:xfrm rot="-873386">
            <a:off x="2810934" y="3908425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6" name="Oval 103"/>
          <p:cNvSpPr>
            <a:spLocks noChangeArrowheads="1"/>
          </p:cNvSpPr>
          <p:nvPr/>
        </p:nvSpPr>
        <p:spPr bwMode="auto">
          <a:xfrm rot="-873386">
            <a:off x="2872317" y="3902076"/>
            <a:ext cx="167216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7" name="Oval 104"/>
          <p:cNvSpPr>
            <a:spLocks noChangeArrowheads="1"/>
          </p:cNvSpPr>
          <p:nvPr/>
        </p:nvSpPr>
        <p:spPr bwMode="auto">
          <a:xfrm rot="-873386">
            <a:off x="2931585" y="3892551"/>
            <a:ext cx="1651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8" name="Oval 105"/>
          <p:cNvSpPr>
            <a:spLocks noChangeArrowheads="1"/>
          </p:cNvSpPr>
          <p:nvPr/>
        </p:nvSpPr>
        <p:spPr bwMode="auto">
          <a:xfrm rot="-873386">
            <a:off x="2992967" y="3886201"/>
            <a:ext cx="1651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9" name="Oval 106"/>
          <p:cNvSpPr>
            <a:spLocks noChangeArrowheads="1"/>
          </p:cNvSpPr>
          <p:nvPr/>
        </p:nvSpPr>
        <p:spPr bwMode="auto">
          <a:xfrm rot="-873386">
            <a:off x="3043767" y="3879851"/>
            <a:ext cx="1651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00" name="Oval 107"/>
          <p:cNvSpPr>
            <a:spLocks noChangeArrowheads="1"/>
          </p:cNvSpPr>
          <p:nvPr/>
        </p:nvSpPr>
        <p:spPr bwMode="auto">
          <a:xfrm rot="-873386">
            <a:off x="3105151" y="3867150"/>
            <a:ext cx="165100" cy="142875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01" name="Oval 108"/>
          <p:cNvSpPr>
            <a:spLocks noChangeArrowheads="1"/>
          </p:cNvSpPr>
          <p:nvPr/>
        </p:nvSpPr>
        <p:spPr bwMode="auto">
          <a:xfrm rot="-873386">
            <a:off x="3147484" y="3857625"/>
            <a:ext cx="167216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02" name="Oval 109"/>
          <p:cNvSpPr>
            <a:spLocks noChangeArrowheads="1"/>
          </p:cNvSpPr>
          <p:nvPr/>
        </p:nvSpPr>
        <p:spPr bwMode="auto">
          <a:xfrm rot="-873386">
            <a:off x="3208867" y="3841750"/>
            <a:ext cx="167217" cy="13970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03" name="Oval 110"/>
          <p:cNvSpPr>
            <a:spLocks noChangeArrowheads="1"/>
          </p:cNvSpPr>
          <p:nvPr/>
        </p:nvSpPr>
        <p:spPr bwMode="auto">
          <a:xfrm rot="-873386">
            <a:off x="3255434" y="3821114"/>
            <a:ext cx="167217" cy="14128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04" name="Oval 111"/>
          <p:cNvSpPr>
            <a:spLocks noChangeArrowheads="1"/>
          </p:cNvSpPr>
          <p:nvPr/>
        </p:nvSpPr>
        <p:spPr bwMode="auto">
          <a:xfrm rot="3753819">
            <a:off x="3330840" y="3796507"/>
            <a:ext cx="147637" cy="1587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05" name="Oval 112"/>
          <p:cNvSpPr>
            <a:spLocks noChangeArrowheads="1"/>
          </p:cNvSpPr>
          <p:nvPr/>
        </p:nvSpPr>
        <p:spPr bwMode="auto">
          <a:xfrm rot="3860754">
            <a:off x="3417624" y="3739357"/>
            <a:ext cx="147637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06" name="Oval 113"/>
          <p:cNvSpPr>
            <a:spLocks noChangeArrowheads="1"/>
          </p:cNvSpPr>
          <p:nvPr/>
        </p:nvSpPr>
        <p:spPr bwMode="auto">
          <a:xfrm rot="3860754">
            <a:off x="3519224" y="3701257"/>
            <a:ext cx="147637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07" name="Oval 114"/>
          <p:cNvSpPr>
            <a:spLocks noChangeArrowheads="1"/>
          </p:cNvSpPr>
          <p:nvPr/>
        </p:nvSpPr>
        <p:spPr bwMode="auto">
          <a:xfrm rot="3860754">
            <a:off x="3618707" y="3650458"/>
            <a:ext cx="147637" cy="2095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08" name="Oval 115"/>
          <p:cNvSpPr>
            <a:spLocks noChangeArrowheads="1"/>
          </p:cNvSpPr>
          <p:nvPr/>
        </p:nvSpPr>
        <p:spPr bwMode="auto">
          <a:xfrm rot="3860754">
            <a:off x="3735918" y="3586163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09" name="Oval 116"/>
          <p:cNvSpPr>
            <a:spLocks noChangeArrowheads="1"/>
          </p:cNvSpPr>
          <p:nvPr/>
        </p:nvSpPr>
        <p:spPr bwMode="auto">
          <a:xfrm rot="3440678">
            <a:off x="3829051" y="3529013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0" name="Oval 117"/>
          <p:cNvSpPr>
            <a:spLocks noChangeArrowheads="1"/>
          </p:cNvSpPr>
          <p:nvPr/>
        </p:nvSpPr>
        <p:spPr bwMode="auto">
          <a:xfrm rot="3440678">
            <a:off x="3924300" y="3465513"/>
            <a:ext cx="146050" cy="2095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1" name="Oval 118"/>
          <p:cNvSpPr>
            <a:spLocks noChangeArrowheads="1"/>
          </p:cNvSpPr>
          <p:nvPr/>
        </p:nvSpPr>
        <p:spPr bwMode="auto">
          <a:xfrm rot="3440678">
            <a:off x="4002618" y="3408363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2" name="Oval 119"/>
          <p:cNvSpPr>
            <a:spLocks noChangeArrowheads="1"/>
          </p:cNvSpPr>
          <p:nvPr/>
        </p:nvSpPr>
        <p:spPr bwMode="auto">
          <a:xfrm rot="3440678">
            <a:off x="4083051" y="3344862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3" name="Oval 120"/>
          <p:cNvSpPr>
            <a:spLocks noChangeArrowheads="1"/>
          </p:cNvSpPr>
          <p:nvPr/>
        </p:nvSpPr>
        <p:spPr bwMode="auto">
          <a:xfrm rot="2902321">
            <a:off x="4149990" y="3286919"/>
            <a:ext cx="147638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4" name="Oval 121"/>
          <p:cNvSpPr>
            <a:spLocks noChangeArrowheads="1"/>
          </p:cNvSpPr>
          <p:nvPr/>
        </p:nvSpPr>
        <p:spPr bwMode="auto">
          <a:xfrm rot="2902321">
            <a:off x="4226190" y="3217069"/>
            <a:ext cx="147638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5" name="Oval 122"/>
          <p:cNvSpPr>
            <a:spLocks noChangeArrowheads="1"/>
          </p:cNvSpPr>
          <p:nvPr/>
        </p:nvSpPr>
        <p:spPr bwMode="auto">
          <a:xfrm rot="2902321">
            <a:off x="4298951" y="3146425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6" name="Oval 123"/>
          <p:cNvSpPr>
            <a:spLocks noChangeArrowheads="1"/>
          </p:cNvSpPr>
          <p:nvPr/>
        </p:nvSpPr>
        <p:spPr bwMode="auto">
          <a:xfrm rot="2902321">
            <a:off x="4368800" y="3063876"/>
            <a:ext cx="146050" cy="2095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7" name="Oval 124"/>
          <p:cNvSpPr>
            <a:spLocks noChangeArrowheads="1"/>
          </p:cNvSpPr>
          <p:nvPr/>
        </p:nvSpPr>
        <p:spPr bwMode="auto">
          <a:xfrm rot="2902321">
            <a:off x="4436534" y="2994026"/>
            <a:ext cx="146050" cy="2095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8" name="Oval 125"/>
          <p:cNvSpPr>
            <a:spLocks noChangeArrowheads="1"/>
          </p:cNvSpPr>
          <p:nvPr/>
        </p:nvSpPr>
        <p:spPr bwMode="auto">
          <a:xfrm rot="2176635">
            <a:off x="4487334" y="2921000"/>
            <a:ext cx="167217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9" name="Oval 126"/>
          <p:cNvSpPr>
            <a:spLocks noChangeArrowheads="1"/>
          </p:cNvSpPr>
          <p:nvPr/>
        </p:nvSpPr>
        <p:spPr bwMode="auto">
          <a:xfrm rot="2482245">
            <a:off x="4559301" y="2836864"/>
            <a:ext cx="167217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0" name="Oval 127"/>
          <p:cNvSpPr>
            <a:spLocks noChangeArrowheads="1"/>
          </p:cNvSpPr>
          <p:nvPr/>
        </p:nvSpPr>
        <p:spPr bwMode="auto">
          <a:xfrm rot="2069341">
            <a:off x="4618567" y="2747964"/>
            <a:ext cx="165100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1" name="Oval 128"/>
          <p:cNvSpPr>
            <a:spLocks noChangeArrowheads="1"/>
          </p:cNvSpPr>
          <p:nvPr/>
        </p:nvSpPr>
        <p:spPr bwMode="auto">
          <a:xfrm rot="2069341">
            <a:off x="4665134" y="2655888"/>
            <a:ext cx="165100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2" name="Oval 129"/>
          <p:cNvSpPr>
            <a:spLocks noChangeArrowheads="1"/>
          </p:cNvSpPr>
          <p:nvPr/>
        </p:nvSpPr>
        <p:spPr bwMode="auto">
          <a:xfrm rot="1356021">
            <a:off x="4707468" y="2560638"/>
            <a:ext cx="167217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3" name="Oval 130"/>
          <p:cNvSpPr>
            <a:spLocks noChangeArrowheads="1"/>
          </p:cNvSpPr>
          <p:nvPr/>
        </p:nvSpPr>
        <p:spPr bwMode="auto">
          <a:xfrm rot="655368">
            <a:off x="4737101" y="2474913"/>
            <a:ext cx="167217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4" name="Oval 131"/>
          <p:cNvSpPr>
            <a:spLocks noChangeArrowheads="1"/>
          </p:cNvSpPr>
          <p:nvPr/>
        </p:nvSpPr>
        <p:spPr bwMode="auto">
          <a:xfrm>
            <a:off x="4751918" y="2384425"/>
            <a:ext cx="165100" cy="1857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5" name="Oval 132"/>
          <p:cNvSpPr>
            <a:spLocks noChangeArrowheads="1"/>
          </p:cNvSpPr>
          <p:nvPr/>
        </p:nvSpPr>
        <p:spPr bwMode="auto">
          <a:xfrm>
            <a:off x="4745567" y="2305050"/>
            <a:ext cx="165100" cy="1857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6" name="Oval 133"/>
          <p:cNvSpPr>
            <a:spLocks noChangeArrowheads="1"/>
          </p:cNvSpPr>
          <p:nvPr/>
        </p:nvSpPr>
        <p:spPr bwMode="auto">
          <a:xfrm rot="-1143463">
            <a:off x="4722284" y="2212975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7" name="Oval 134"/>
          <p:cNvSpPr>
            <a:spLocks noChangeArrowheads="1"/>
          </p:cNvSpPr>
          <p:nvPr/>
        </p:nvSpPr>
        <p:spPr bwMode="auto">
          <a:xfrm rot="-2473444">
            <a:off x="4671484" y="2149475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8" name="Oval 135"/>
          <p:cNvSpPr>
            <a:spLocks noChangeArrowheads="1"/>
          </p:cNvSpPr>
          <p:nvPr/>
        </p:nvSpPr>
        <p:spPr bwMode="auto">
          <a:xfrm rot="-3486651">
            <a:off x="4616451" y="2082800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29" name="Oval 136"/>
          <p:cNvSpPr>
            <a:spLocks noChangeArrowheads="1"/>
          </p:cNvSpPr>
          <p:nvPr/>
        </p:nvSpPr>
        <p:spPr bwMode="auto">
          <a:xfrm rot="-5557163">
            <a:off x="4548718" y="2044700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0" name="Oval 137"/>
          <p:cNvSpPr>
            <a:spLocks noChangeArrowheads="1"/>
          </p:cNvSpPr>
          <p:nvPr/>
        </p:nvSpPr>
        <p:spPr bwMode="auto">
          <a:xfrm rot="-6212531">
            <a:off x="4451351" y="2041525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1" name="Oval 138"/>
          <p:cNvSpPr>
            <a:spLocks noChangeArrowheads="1"/>
          </p:cNvSpPr>
          <p:nvPr/>
        </p:nvSpPr>
        <p:spPr bwMode="auto">
          <a:xfrm rot="-6799476">
            <a:off x="4345518" y="2063750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2" name="Oval 139"/>
          <p:cNvSpPr>
            <a:spLocks noChangeArrowheads="1"/>
          </p:cNvSpPr>
          <p:nvPr/>
        </p:nvSpPr>
        <p:spPr bwMode="auto">
          <a:xfrm rot="-6799476">
            <a:off x="4256618" y="2089150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3" name="Oval 140"/>
          <p:cNvSpPr>
            <a:spLocks noChangeArrowheads="1"/>
          </p:cNvSpPr>
          <p:nvPr/>
        </p:nvSpPr>
        <p:spPr bwMode="auto">
          <a:xfrm rot="-7153845">
            <a:off x="4165600" y="2133601"/>
            <a:ext cx="146050" cy="209549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4" name="Oval 141"/>
          <p:cNvSpPr>
            <a:spLocks noChangeArrowheads="1"/>
          </p:cNvSpPr>
          <p:nvPr/>
        </p:nvSpPr>
        <p:spPr bwMode="auto">
          <a:xfrm rot="-7153845">
            <a:off x="4074584" y="2190750"/>
            <a:ext cx="146050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5" name="Oval 142"/>
          <p:cNvSpPr>
            <a:spLocks noChangeArrowheads="1"/>
          </p:cNvSpPr>
          <p:nvPr/>
        </p:nvSpPr>
        <p:spPr bwMode="auto">
          <a:xfrm rot="-8053550">
            <a:off x="4001824" y="2251869"/>
            <a:ext cx="147638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6" name="Oval 143"/>
          <p:cNvSpPr>
            <a:spLocks noChangeArrowheads="1"/>
          </p:cNvSpPr>
          <p:nvPr/>
        </p:nvSpPr>
        <p:spPr bwMode="auto">
          <a:xfrm rot="-8053550">
            <a:off x="3938324" y="2305844"/>
            <a:ext cx="147638" cy="209551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7" name="Oval 144"/>
          <p:cNvSpPr>
            <a:spLocks noChangeArrowheads="1"/>
          </p:cNvSpPr>
          <p:nvPr/>
        </p:nvSpPr>
        <p:spPr bwMode="auto">
          <a:xfrm rot="-8407918">
            <a:off x="3871385" y="2390775"/>
            <a:ext cx="165100" cy="1857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8" name="Oval 145"/>
          <p:cNvSpPr>
            <a:spLocks noChangeArrowheads="1"/>
          </p:cNvSpPr>
          <p:nvPr/>
        </p:nvSpPr>
        <p:spPr bwMode="auto">
          <a:xfrm rot="-8468223">
            <a:off x="3812117" y="2465388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9" name="Oval 146"/>
          <p:cNvSpPr>
            <a:spLocks noChangeArrowheads="1"/>
          </p:cNvSpPr>
          <p:nvPr/>
        </p:nvSpPr>
        <p:spPr bwMode="auto">
          <a:xfrm rot="-9006581">
            <a:off x="3759201" y="2547938"/>
            <a:ext cx="165100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0" name="Oval 147"/>
          <p:cNvSpPr>
            <a:spLocks noChangeArrowheads="1"/>
          </p:cNvSpPr>
          <p:nvPr/>
        </p:nvSpPr>
        <p:spPr bwMode="auto">
          <a:xfrm rot="-9540332">
            <a:off x="3718985" y="2630488"/>
            <a:ext cx="165100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1" name="Oval 148"/>
          <p:cNvSpPr>
            <a:spLocks noChangeArrowheads="1"/>
          </p:cNvSpPr>
          <p:nvPr/>
        </p:nvSpPr>
        <p:spPr bwMode="auto">
          <a:xfrm rot="-9283450">
            <a:off x="3683001" y="2709864"/>
            <a:ext cx="165100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2" name="Oval 149"/>
          <p:cNvSpPr>
            <a:spLocks noChangeArrowheads="1"/>
          </p:cNvSpPr>
          <p:nvPr/>
        </p:nvSpPr>
        <p:spPr bwMode="auto">
          <a:xfrm rot="-9703526">
            <a:off x="3657601" y="2779714"/>
            <a:ext cx="165100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3" name="Oval 150"/>
          <p:cNvSpPr>
            <a:spLocks noChangeArrowheads="1"/>
          </p:cNvSpPr>
          <p:nvPr/>
        </p:nvSpPr>
        <p:spPr bwMode="auto">
          <a:xfrm rot="-9703526">
            <a:off x="3611034" y="2871789"/>
            <a:ext cx="165100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4" name="Oval 151"/>
          <p:cNvSpPr>
            <a:spLocks noChangeArrowheads="1"/>
          </p:cNvSpPr>
          <p:nvPr/>
        </p:nvSpPr>
        <p:spPr bwMode="auto">
          <a:xfrm rot="-9703526">
            <a:off x="3587751" y="2962275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5" name="Oval 152"/>
          <p:cNvSpPr>
            <a:spLocks noChangeArrowheads="1"/>
          </p:cNvSpPr>
          <p:nvPr/>
        </p:nvSpPr>
        <p:spPr bwMode="auto">
          <a:xfrm rot="-10191332">
            <a:off x="3566584" y="3070225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6" name="Oval 153"/>
          <p:cNvSpPr>
            <a:spLocks noChangeArrowheads="1"/>
          </p:cNvSpPr>
          <p:nvPr/>
        </p:nvSpPr>
        <p:spPr bwMode="auto">
          <a:xfrm rot="-10191332">
            <a:off x="3551768" y="3168650"/>
            <a:ext cx="167217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7" name="Oval 154"/>
          <p:cNvSpPr>
            <a:spLocks noChangeArrowheads="1"/>
          </p:cNvSpPr>
          <p:nvPr/>
        </p:nvSpPr>
        <p:spPr bwMode="auto">
          <a:xfrm rot="-10432182">
            <a:off x="3549651" y="3270250"/>
            <a:ext cx="165100" cy="1857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8" name="Oval 155"/>
          <p:cNvSpPr>
            <a:spLocks noChangeArrowheads="1"/>
          </p:cNvSpPr>
          <p:nvPr/>
        </p:nvSpPr>
        <p:spPr bwMode="auto">
          <a:xfrm rot="-10432182">
            <a:off x="3545418" y="3382963"/>
            <a:ext cx="165100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49" name="Oval 156"/>
          <p:cNvSpPr>
            <a:spLocks noChangeArrowheads="1"/>
          </p:cNvSpPr>
          <p:nvPr/>
        </p:nvSpPr>
        <p:spPr bwMode="auto">
          <a:xfrm rot="-10432182">
            <a:off x="3545418" y="3484563"/>
            <a:ext cx="165100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0" name="Oval 157"/>
          <p:cNvSpPr>
            <a:spLocks noChangeArrowheads="1"/>
          </p:cNvSpPr>
          <p:nvPr/>
        </p:nvSpPr>
        <p:spPr bwMode="auto">
          <a:xfrm rot="-10432182">
            <a:off x="3562351" y="3602038"/>
            <a:ext cx="167216" cy="1841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1" name="Oval 158"/>
          <p:cNvSpPr>
            <a:spLocks noChangeArrowheads="1"/>
          </p:cNvSpPr>
          <p:nvPr/>
        </p:nvSpPr>
        <p:spPr bwMode="auto">
          <a:xfrm rot="-10432182">
            <a:off x="3566584" y="3713164"/>
            <a:ext cx="167216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2" name="Oval 159"/>
          <p:cNvSpPr>
            <a:spLocks noChangeArrowheads="1"/>
          </p:cNvSpPr>
          <p:nvPr/>
        </p:nvSpPr>
        <p:spPr bwMode="auto">
          <a:xfrm rot="10570780">
            <a:off x="3577168" y="3814763"/>
            <a:ext cx="167217" cy="1857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3" name="Oval 160"/>
          <p:cNvSpPr>
            <a:spLocks noChangeArrowheads="1"/>
          </p:cNvSpPr>
          <p:nvPr/>
        </p:nvSpPr>
        <p:spPr bwMode="auto">
          <a:xfrm rot="10560338">
            <a:off x="3602567" y="3898900"/>
            <a:ext cx="167217" cy="2730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4" name="Oval 161"/>
          <p:cNvSpPr>
            <a:spLocks noChangeArrowheads="1"/>
          </p:cNvSpPr>
          <p:nvPr/>
        </p:nvSpPr>
        <p:spPr bwMode="auto">
          <a:xfrm rot="10570780">
            <a:off x="3602567" y="4032250"/>
            <a:ext cx="167217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5" name="Oval 162"/>
          <p:cNvSpPr>
            <a:spLocks noChangeArrowheads="1"/>
          </p:cNvSpPr>
          <p:nvPr/>
        </p:nvSpPr>
        <p:spPr bwMode="auto">
          <a:xfrm rot="10570780">
            <a:off x="3617384" y="4133850"/>
            <a:ext cx="167216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6" name="Oval 163"/>
          <p:cNvSpPr>
            <a:spLocks noChangeArrowheads="1"/>
          </p:cNvSpPr>
          <p:nvPr/>
        </p:nvSpPr>
        <p:spPr bwMode="auto">
          <a:xfrm rot="10570780">
            <a:off x="3632201" y="4248150"/>
            <a:ext cx="165100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7" name="Oval 164"/>
          <p:cNvSpPr>
            <a:spLocks noChangeArrowheads="1"/>
          </p:cNvSpPr>
          <p:nvPr/>
        </p:nvSpPr>
        <p:spPr bwMode="auto">
          <a:xfrm rot="10570780">
            <a:off x="3647018" y="4364038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8" name="Oval 165"/>
          <p:cNvSpPr>
            <a:spLocks noChangeArrowheads="1"/>
          </p:cNvSpPr>
          <p:nvPr/>
        </p:nvSpPr>
        <p:spPr bwMode="auto">
          <a:xfrm rot="10570780">
            <a:off x="3653368" y="4484688"/>
            <a:ext cx="167217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59" name="Oval 166"/>
          <p:cNvSpPr>
            <a:spLocks noChangeArrowheads="1"/>
          </p:cNvSpPr>
          <p:nvPr/>
        </p:nvSpPr>
        <p:spPr bwMode="auto">
          <a:xfrm rot="10570780">
            <a:off x="3653368" y="4605339"/>
            <a:ext cx="167217" cy="2111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60" name="Oval 167"/>
          <p:cNvSpPr>
            <a:spLocks noChangeArrowheads="1"/>
          </p:cNvSpPr>
          <p:nvPr/>
        </p:nvSpPr>
        <p:spPr bwMode="auto">
          <a:xfrm rot="-10286184">
            <a:off x="3647018" y="4710114"/>
            <a:ext cx="165100" cy="21113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61" name="Oval 168"/>
          <p:cNvSpPr>
            <a:spLocks noChangeArrowheads="1"/>
          </p:cNvSpPr>
          <p:nvPr/>
        </p:nvSpPr>
        <p:spPr bwMode="auto">
          <a:xfrm rot="-10286184">
            <a:off x="3632201" y="4822825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62" name="Oval 169"/>
          <p:cNvSpPr>
            <a:spLocks noChangeArrowheads="1"/>
          </p:cNvSpPr>
          <p:nvPr/>
        </p:nvSpPr>
        <p:spPr bwMode="auto">
          <a:xfrm rot="-10074897">
            <a:off x="3600451" y="4927600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63" name="Oval 170"/>
          <p:cNvSpPr>
            <a:spLocks noChangeArrowheads="1"/>
          </p:cNvSpPr>
          <p:nvPr/>
        </p:nvSpPr>
        <p:spPr bwMode="auto">
          <a:xfrm rot="-9447302">
            <a:off x="3566584" y="5013325"/>
            <a:ext cx="167216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64" name="Oval 171"/>
          <p:cNvSpPr>
            <a:spLocks noChangeArrowheads="1"/>
          </p:cNvSpPr>
          <p:nvPr/>
        </p:nvSpPr>
        <p:spPr bwMode="auto">
          <a:xfrm rot="-8819707">
            <a:off x="3515784" y="5086350"/>
            <a:ext cx="167216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65" name="Oval 172"/>
          <p:cNvSpPr>
            <a:spLocks noChangeArrowheads="1"/>
          </p:cNvSpPr>
          <p:nvPr/>
        </p:nvSpPr>
        <p:spPr bwMode="auto">
          <a:xfrm rot="-8819707">
            <a:off x="3452285" y="5165725"/>
            <a:ext cx="165100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66" name="Oval 173"/>
          <p:cNvSpPr>
            <a:spLocks noChangeArrowheads="1"/>
          </p:cNvSpPr>
          <p:nvPr/>
        </p:nvSpPr>
        <p:spPr bwMode="auto">
          <a:xfrm rot="-8819707">
            <a:off x="3386667" y="5235575"/>
            <a:ext cx="165100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67" name="Oval 174"/>
          <p:cNvSpPr>
            <a:spLocks noChangeArrowheads="1"/>
          </p:cNvSpPr>
          <p:nvPr/>
        </p:nvSpPr>
        <p:spPr bwMode="auto">
          <a:xfrm rot="-8294938">
            <a:off x="3310467" y="5303838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68" name="Oval 175"/>
          <p:cNvSpPr>
            <a:spLocks noChangeArrowheads="1"/>
          </p:cNvSpPr>
          <p:nvPr/>
        </p:nvSpPr>
        <p:spPr bwMode="auto">
          <a:xfrm rot="-8294938">
            <a:off x="3249085" y="5357813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69" name="Oval 176"/>
          <p:cNvSpPr>
            <a:spLocks noChangeArrowheads="1"/>
          </p:cNvSpPr>
          <p:nvPr/>
        </p:nvSpPr>
        <p:spPr bwMode="auto">
          <a:xfrm rot="-6957803">
            <a:off x="3186642" y="5382155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0" name="Oval 177"/>
          <p:cNvSpPr>
            <a:spLocks noChangeArrowheads="1"/>
          </p:cNvSpPr>
          <p:nvPr/>
        </p:nvSpPr>
        <p:spPr bwMode="auto">
          <a:xfrm rot="-6697863">
            <a:off x="3107267" y="5428721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1" name="Oval 178"/>
          <p:cNvSpPr>
            <a:spLocks noChangeArrowheads="1"/>
          </p:cNvSpPr>
          <p:nvPr/>
        </p:nvSpPr>
        <p:spPr bwMode="auto">
          <a:xfrm rot="-6697863">
            <a:off x="3005667" y="5482696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2" name="Oval 179"/>
          <p:cNvSpPr>
            <a:spLocks noChangeArrowheads="1"/>
          </p:cNvSpPr>
          <p:nvPr/>
        </p:nvSpPr>
        <p:spPr bwMode="auto">
          <a:xfrm rot="-6697863">
            <a:off x="2911740" y="5527940"/>
            <a:ext cx="147637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3" name="Oval 180"/>
          <p:cNvSpPr>
            <a:spLocks noChangeArrowheads="1"/>
          </p:cNvSpPr>
          <p:nvPr/>
        </p:nvSpPr>
        <p:spPr bwMode="auto">
          <a:xfrm rot="-6697863">
            <a:off x="2817548" y="556074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4" name="Oval 181"/>
          <p:cNvSpPr>
            <a:spLocks noChangeArrowheads="1"/>
          </p:cNvSpPr>
          <p:nvPr/>
        </p:nvSpPr>
        <p:spPr bwMode="auto">
          <a:xfrm rot="-5968568">
            <a:off x="2720182" y="5582974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5" name="Oval 182"/>
          <p:cNvSpPr>
            <a:spLocks noChangeArrowheads="1"/>
          </p:cNvSpPr>
          <p:nvPr/>
        </p:nvSpPr>
        <p:spPr bwMode="auto">
          <a:xfrm rot="-5968568">
            <a:off x="2607999" y="559249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6" name="Oval 183"/>
          <p:cNvSpPr>
            <a:spLocks noChangeArrowheads="1"/>
          </p:cNvSpPr>
          <p:nvPr/>
        </p:nvSpPr>
        <p:spPr bwMode="auto">
          <a:xfrm rot="-5138848">
            <a:off x="2482058" y="5597791"/>
            <a:ext cx="147637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7" name="Oval 184"/>
          <p:cNvSpPr>
            <a:spLocks noChangeArrowheads="1"/>
          </p:cNvSpPr>
          <p:nvPr/>
        </p:nvSpPr>
        <p:spPr bwMode="auto">
          <a:xfrm rot="-5138848">
            <a:off x="2355058" y="5597791"/>
            <a:ext cx="147637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8" name="Oval 185"/>
          <p:cNvSpPr>
            <a:spLocks noChangeArrowheads="1"/>
          </p:cNvSpPr>
          <p:nvPr/>
        </p:nvSpPr>
        <p:spPr bwMode="auto">
          <a:xfrm rot="-4409553">
            <a:off x="2236524" y="5588266"/>
            <a:ext cx="147637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9" name="Oval 186"/>
          <p:cNvSpPr>
            <a:spLocks noChangeArrowheads="1"/>
          </p:cNvSpPr>
          <p:nvPr/>
        </p:nvSpPr>
        <p:spPr bwMode="auto">
          <a:xfrm rot="-3091919">
            <a:off x="2149740" y="5543815"/>
            <a:ext cx="147637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0" name="Oval 187"/>
          <p:cNvSpPr>
            <a:spLocks noChangeArrowheads="1"/>
          </p:cNvSpPr>
          <p:nvPr/>
        </p:nvSpPr>
        <p:spPr bwMode="auto">
          <a:xfrm rot="2099985">
            <a:off x="2110317" y="5475288"/>
            <a:ext cx="167216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1" name="Oval 188"/>
          <p:cNvSpPr>
            <a:spLocks noChangeArrowheads="1"/>
          </p:cNvSpPr>
          <p:nvPr/>
        </p:nvSpPr>
        <p:spPr bwMode="auto">
          <a:xfrm rot="4468330">
            <a:off x="2218267" y="5393796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2" name="Oval 189"/>
          <p:cNvSpPr>
            <a:spLocks noChangeArrowheads="1"/>
          </p:cNvSpPr>
          <p:nvPr/>
        </p:nvSpPr>
        <p:spPr bwMode="auto">
          <a:xfrm rot="4535669">
            <a:off x="2315634" y="5352521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3" name="Oval 190"/>
          <p:cNvSpPr>
            <a:spLocks noChangeArrowheads="1"/>
          </p:cNvSpPr>
          <p:nvPr/>
        </p:nvSpPr>
        <p:spPr bwMode="auto">
          <a:xfrm rot="5120815">
            <a:off x="2427818" y="5327122"/>
            <a:ext cx="146050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4" name="Oval 191"/>
          <p:cNvSpPr>
            <a:spLocks noChangeArrowheads="1"/>
          </p:cNvSpPr>
          <p:nvPr/>
        </p:nvSpPr>
        <p:spPr bwMode="auto">
          <a:xfrm rot="5120815">
            <a:off x="2536826" y="5325005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5" name="Oval 192"/>
          <p:cNvSpPr>
            <a:spLocks noChangeArrowheads="1"/>
          </p:cNvSpPr>
          <p:nvPr/>
        </p:nvSpPr>
        <p:spPr bwMode="auto">
          <a:xfrm rot="5120815">
            <a:off x="2637367" y="5323946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6" name="Oval 193"/>
          <p:cNvSpPr>
            <a:spLocks noChangeArrowheads="1"/>
          </p:cNvSpPr>
          <p:nvPr/>
        </p:nvSpPr>
        <p:spPr bwMode="auto">
          <a:xfrm rot="5768797">
            <a:off x="2742142" y="5334530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7" name="Oval 194"/>
          <p:cNvSpPr>
            <a:spLocks noChangeArrowheads="1"/>
          </p:cNvSpPr>
          <p:nvPr/>
        </p:nvSpPr>
        <p:spPr bwMode="auto">
          <a:xfrm rot="5768797">
            <a:off x="2846918" y="5342997"/>
            <a:ext cx="146050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8" name="Oval 195"/>
          <p:cNvSpPr>
            <a:spLocks noChangeArrowheads="1"/>
          </p:cNvSpPr>
          <p:nvPr/>
        </p:nvSpPr>
        <p:spPr bwMode="auto">
          <a:xfrm rot="5768797">
            <a:off x="2969684" y="5355697"/>
            <a:ext cx="146050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9" name="Oval 196"/>
          <p:cNvSpPr>
            <a:spLocks noChangeArrowheads="1"/>
          </p:cNvSpPr>
          <p:nvPr/>
        </p:nvSpPr>
        <p:spPr bwMode="auto">
          <a:xfrm rot="5768797">
            <a:off x="3099859" y="5382155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0" name="Oval 197"/>
          <p:cNvSpPr>
            <a:spLocks noChangeArrowheads="1"/>
          </p:cNvSpPr>
          <p:nvPr/>
        </p:nvSpPr>
        <p:spPr bwMode="auto">
          <a:xfrm rot="5768797">
            <a:off x="3222626" y="5413905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1" name="Oval 198"/>
          <p:cNvSpPr>
            <a:spLocks noChangeArrowheads="1"/>
          </p:cNvSpPr>
          <p:nvPr/>
        </p:nvSpPr>
        <p:spPr bwMode="auto">
          <a:xfrm rot="5768797">
            <a:off x="3337984" y="5431897"/>
            <a:ext cx="146050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2" name="Oval 199"/>
          <p:cNvSpPr>
            <a:spLocks noChangeArrowheads="1"/>
          </p:cNvSpPr>
          <p:nvPr/>
        </p:nvSpPr>
        <p:spPr bwMode="auto">
          <a:xfrm rot="5874541">
            <a:off x="3450167" y="5460471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3" name="Oval 200"/>
          <p:cNvSpPr>
            <a:spLocks noChangeArrowheads="1"/>
          </p:cNvSpPr>
          <p:nvPr/>
        </p:nvSpPr>
        <p:spPr bwMode="auto">
          <a:xfrm rot="5980284">
            <a:off x="3559175" y="5493280"/>
            <a:ext cx="146050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4" name="Oval 201"/>
          <p:cNvSpPr>
            <a:spLocks noChangeArrowheads="1"/>
          </p:cNvSpPr>
          <p:nvPr/>
        </p:nvSpPr>
        <p:spPr bwMode="auto">
          <a:xfrm rot="5980284">
            <a:off x="3663951" y="5514447"/>
            <a:ext cx="146050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5" name="Oval 202"/>
          <p:cNvSpPr>
            <a:spLocks noChangeArrowheads="1"/>
          </p:cNvSpPr>
          <p:nvPr/>
        </p:nvSpPr>
        <p:spPr bwMode="auto">
          <a:xfrm rot="5980284">
            <a:off x="3778515" y="554169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6" name="Oval 203"/>
          <p:cNvSpPr>
            <a:spLocks noChangeArrowheads="1"/>
          </p:cNvSpPr>
          <p:nvPr/>
        </p:nvSpPr>
        <p:spPr bwMode="auto">
          <a:xfrm rot="5980284">
            <a:off x="3865299" y="556709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7" name="Oval 204"/>
          <p:cNvSpPr>
            <a:spLocks noChangeArrowheads="1"/>
          </p:cNvSpPr>
          <p:nvPr/>
        </p:nvSpPr>
        <p:spPr bwMode="auto">
          <a:xfrm rot="5980284">
            <a:off x="3988065" y="559249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8" name="Oval 205"/>
          <p:cNvSpPr>
            <a:spLocks noChangeArrowheads="1"/>
          </p:cNvSpPr>
          <p:nvPr/>
        </p:nvSpPr>
        <p:spPr bwMode="auto">
          <a:xfrm rot="5138110">
            <a:off x="4103424" y="5600966"/>
            <a:ext cx="147637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9" name="Oval 206"/>
          <p:cNvSpPr>
            <a:spLocks noChangeArrowheads="1"/>
          </p:cNvSpPr>
          <p:nvPr/>
        </p:nvSpPr>
        <p:spPr bwMode="auto">
          <a:xfrm rot="5138110">
            <a:off x="4219840" y="5597790"/>
            <a:ext cx="147637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00" name="Oval 207"/>
          <p:cNvSpPr>
            <a:spLocks noChangeArrowheads="1"/>
          </p:cNvSpPr>
          <p:nvPr/>
        </p:nvSpPr>
        <p:spPr bwMode="auto">
          <a:xfrm rot="5138110">
            <a:off x="4334140" y="5597790"/>
            <a:ext cx="147637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01" name="Oval 208"/>
          <p:cNvSpPr>
            <a:spLocks noChangeArrowheads="1"/>
          </p:cNvSpPr>
          <p:nvPr/>
        </p:nvSpPr>
        <p:spPr bwMode="auto">
          <a:xfrm rot="5138110">
            <a:off x="4457966" y="5592499"/>
            <a:ext cx="147637" cy="237067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02" name="Oval 209"/>
          <p:cNvSpPr>
            <a:spLocks noChangeArrowheads="1"/>
          </p:cNvSpPr>
          <p:nvPr/>
        </p:nvSpPr>
        <p:spPr bwMode="auto">
          <a:xfrm rot="4510515">
            <a:off x="4562740" y="5572390"/>
            <a:ext cx="147637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03" name="Oval 210"/>
          <p:cNvSpPr>
            <a:spLocks noChangeArrowheads="1"/>
          </p:cNvSpPr>
          <p:nvPr/>
        </p:nvSpPr>
        <p:spPr bwMode="auto">
          <a:xfrm rot="3604449">
            <a:off x="4645291" y="5537466"/>
            <a:ext cx="147637" cy="239183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04" name="Oval 211"/>
          <p:cNvSpPr>
            <a:spLocks noChangeArrowheads="1"/>
          </p:cNvSpPr>
          <p:nvPr/>
        </p:nvSpPr>
        <p:spPr bwMode="auto">
          <a:xfrm rot="3604449">
            <a:off x="4732867" y="5482696"/>
            <a:ext cx="146050" cy="239184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05" name="Oval 212"/>
          <p:cNvSpPr>
            <a:spLocks noChangeArrowheads="1"/>
          </p:cNvSpPr>
          <p:nvPr/>
        </p:nvSpPr>
        <p:spPr bwMode="auto">
          <a:xfrm rot="2531727">
            <a:off x="4806951" y="5430838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06" name="Oval 213"/>
          <p:cNvSpPr>
            <a:spLocks noChangeArrowheads="1"/>
          </p:cNvSpPr>
          <p:nvPr/>
        </p:nvSpPr>
        <p:spPr bwMode="auto">
          <a:xfrm rot="2531727">
            <a:off x="4868334" y="5357813"/>
            <a:ext cx="165100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07" name="Oval 214"/>
          <p:cNvSpPr>
            <a:spLocks noChangeArrowheads="1"/>
          </p:cNvSpPr>
          <p:nvPr/>
        </p:nvSpPr>
        <p:spPr bwMode="auto">
          <a:xfrm rot="2531727">
            <a:off x="4917017" y="5268913"/>
            <a:ext cx="167216" cy="209550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08" name="Oval 215"/>
          <p:cNvSpPr>
            <a:spLocks noChangeArrowheads="1"/>
          </p:cNvSpPr>
          <p:nvPr/>
        </p:nvSpPr>
        <p:spPr bwMode="auto">
          <a:xfrm rot="1963987">
            <a:off x="4965701" y="5191125"/>
            <a:ext cx="165100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09" name="Oval 216"/>
          <p:cNvSpPr>
            <a:spLocks noChangeArrowheads="1"/>
          </p:cNvSpPr>
          <p:nvPr/>
        </p:nvSpPr>
        <p:spPr bwMode="auto">
          <a:xfrm rot="1599906">
            <a:off x="4997451" y="5105400"/>
            <a:ext cx="165100" cy="211138"/>
          </a:xfrm>
          <a:prstGeom prst="ellipse">
            <a:avLst/>
          </a:prstGeom>
          <a:solidFill>
            <a:srgbClr val="FF0000">
              <a:alpha val="96077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10" name="Oval 217"/>
          <p:cNvSpPr>
            <a:spLocks noChangeArrowheads="1"/>
          </p:cNvSpPr>
          <p:nvPr/>
        </p:nvSpPr>
        <p:spPr bwMode="auto">
          <a:xfrm rot="770187">
            <a:off x="5027085" y="5010150"/>
            <a:ext cx="165100" cy="209550"/>
          </a:xfrm>
          <a:prstGeom prst="ellipse">
            <a:avLst/>
          </a:prstGeom>
          <a:solidFill>
            <a:srgbClr val="FFFF00">
              <a:alpha val="96077"/>
            </a:srgb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8" name="Oval 36"/>
          <p:cNvSpPr>
            <a:spLocks noChangeArrowheads="1"/>
          </p:cNvSpPr>
          <p:nvPr/>
        </p:nvSpPr>
        <p:spPr bwMode="auto">
          <a:xfrm>
            <a:off x="3556001" y="2057400"/>
            <a:ext cx="167217" cy="13970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16" name="12-Point Star 615"/>
          <p:cNvSpPr/>
          <p:nvPr/>
        </p:nvSpPr>
        <p:spPr>
          <a:xfrm>
            <a:off x="3666067" y="2743201"/>
            <a:ext cx="190500" cy="142875"/>
          </a:xfrm>
          <a:prstGeom prst="star12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7" name="12-Point Star 616"/>
          <p:cNvSpPr/>
          <p:nvPr/>
        </p:nvSpPr>
        <p:spPr>
          <a:xfrm>
            <a:off x="3581401" y="4962526"/>
            <a:ext cx="190500" cy="142875"/>
          </a:xfrm>
          <a:prstGeom prst="star12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5899095" y="1085257"/>
            <a:ext cx="609554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-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Đặt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bút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trên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đường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kẻ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6,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viết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một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nét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cong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lượn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trở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lên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đường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kẻ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6,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chuyển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hướng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bút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viết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tiếp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nét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lượn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dọc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(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lượn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hai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đầu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);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đến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đường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kẻ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1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thì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chuyển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hướng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bút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,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viết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nét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lượn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ngang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(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lượn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hai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đầu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),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tạo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một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vòng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xoắn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nhỏ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ở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chân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chữ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.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Dừng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bút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tại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đường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</a:t>
            </a:r>
            <a:r>
              <a:rPr lang="en-US" sz="3200" dirty="0" err="1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kẻ</a:t>
            </a:r>
            <a:r>
              <a:rPr lang="en-US" sz="32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ahoma" pitchFamily="34" charset="0"/>
              </a:rPr>
              <a:t> 2. </a:t>
            </a:r>
            <a:endParaRPr lang="vi-VN" sz="3200" dirty="0">
              <a:solidFill>
                <a:srgbClr val="70AD4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 (Headings)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8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6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6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6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62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6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68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6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74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6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6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86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6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2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6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98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6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6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6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16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6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22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6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28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6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34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6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6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46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6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52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6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8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6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64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6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6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76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6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82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6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88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6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94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6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6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06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6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12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6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18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6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24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6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6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36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6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2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6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448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6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454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6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6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466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6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72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6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478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6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484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6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6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496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6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02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6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8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6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140"/>
                            </p:stCondLst>
                            <p:childTnLst>
                              <p:par>
                                <p:cTn id="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6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6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526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6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5320"/>
                            </p:stCondLst>
                            <p:childTnLst>
                              <p:par>
                                <p:cTn id="1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6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538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6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5440"/>
                            </p:stCondLst>
                            <p:childTnLst>
                              <p:par>
                                <p:cTn id="2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6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6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5560"/>
                            </p:stCondLst>
                            <p:childTnLst>
                              <p:par>
                                <p:cTn id="2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6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5620"/>
                            </p:stCondLst>
                            <p:childTnLst>
                              <p:par>
                                <p:cTn id="2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6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5680"/>
                            </p:stCondLst>
                            <p:childTnLst>
                              <p:par>
                                <p:cTn id="2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6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5740"/>
                            </p:stCondLst>
                            <p:childTnLst>
                              <p:par>
                                <p:cTn id="2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6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6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586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6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5920"/>
                            </p:stCondLst>
                            <p:childTnLst>
                              <p:par>
                                <p:cTn id="2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6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5980"/>
                            </p:stCondLst>
                            <p:childTnLst>
                              <p:par>
                                <p:cTn id="2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6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6040"/>
                            </p:stCondLst>
                            <p:childTnLst>
                              <p:par>
                                <p:cTn id="2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6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6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6160"/>
                            </p:stCondLst>
                            <p:childTnLst>
                              <p:par>
                                <p:cTn id="2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6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6220"/>
                            </p:stCondLst>
                            <p:childTnLst>
                              <p:par>
                                <p:cTn id="2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6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6280"/>
                            </p:stCondLst>
                            <p:childTnLst>
                              <p:par>
                                <p:cTn id="2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" dur="6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6340"/>
                            </p:stCondLst>
                            <p:childTnLst>
                              <p:par>
                                <p:cTn id="2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6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6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6460"/>
                            </p:stCondLst>
                            <p:childTnLst>
                              <p:par>
                                <p:cTn id="2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6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6520"/>
                            </p:stCondLst>
                            <p:childTnLst>
                              <p:par>
                                <p:cTn id="2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6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6580"/>
                            </p:stCondLst>
                            <p:childTnLst>
                              <p:par>
                                <p:cTn id="2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6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6640"/>
                            </p:stCondLst>
                            <p:childTnLst>
                              <p:par>
                                <p:cTn id="2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7" dur="6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6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6760"/>
                            </p:stCondLst>
                            <p:childTnLst>
                              <p:par>
                                <p:cTn id="2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6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6820"/>
                            </p:stCondLst>
                            <p:childTnLst>
                              <p:par>
                                <p:cTn id="2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9" dur="6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6880"/>
                            </p:stCondLst>
                            <p:childTnLst>
                              <p:par>
                                <p:cTn id="3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3" dur="6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6940"/>
                            </p:stCondLst>
                            <p:childTnLst>
                              <p:par>
                                <p:cTn id="3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" dur="6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1" dur="6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7060"/>
                            </p:stCondLst>
                            <p:childTnLst>
                              <p:par>
                                <p:cTn id="3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5" dur="6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7120"/>
                            </p:stCondLst>
                            <p:childTnLst>
                              <p:par>
                                <p:cTn id="3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9" dur="6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7180"/>
                            </p:stCondLst>
                            <p:childTnLst>
                              <p:par>
                                <p:cTn id="3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3" dur="6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7240"/>
                            </p:stCondLst>
                            <p:childTnLst>
                              <p:par>
                                <p:cTn id="3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7" dur="6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3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" dur="6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7360"/>
                            </p:stCondLst>
                            <p:childTnLst>
                              <p:par>
                                <p:cTn id="3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5" dur="6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7420"/>
                            </p:stCondLst>
                            <p:childTnLst>
                              <p:par>
                                <p:cTn id="3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9" dur="6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7480"/>
                            </p:stCondLst>
                            <p:childTnLst>
                              <p:par>
                                <p:cTn id="3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6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7540"/>
                            </p:stCondLst>
                            <p:childTnLst>
                              <p:par>
                                <p:cTn id="3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7" dur="6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3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" dur="6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7660"/>
                            </p:stCondLst>
                            <p:childTnLst>
                              <p:par>
                                <p:cTn id="3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5" dur="6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7720"/>
                            </p:stCondLst>
                            <p:childTnLst>
                              <p:par>
                                <p:cTn id="3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9" dur="6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 nodeType="afterGroup">
                            <p:stCondLst>
                              <p:cond delay="7780"/>
                            </p:stCondLst>
                            <p:childTnLst>
                              <p:par>
                                <p:cTn id="3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" dur="6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7840"/>
                            </p:stCondLst>
                            <p:childTnLst>
                              <p:par>
                                <p:cTn id="3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7" dur="6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3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1" dur="6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7960"/>
                            </p:stCondLst>
                            <p:childTnLst>
                              <p:par>
                                <p:cTn id="3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5" dur="6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8020"/>
                            </p:stCondLst>
                            <p:childTnLst>
                              <p:par>
                                <p:cTn id="3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9" dur="6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8080"/>
                            </p:stCondLst>
                            <p:childTnLst>
                              <p:par>
                                <p:cTn id="3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3" dur="6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8140"/>
                            </p:stCondLst>
                            <p:childTnLst>
                              <p:par>
                                <p:cTn id="3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7" dur="6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3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1" dur="6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8260"/>
                            </p:stCondLst>
                            <p:childTnLst>
                              <p:par>
                                <p:cTn id="3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5" dur="6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 nodeType="afterGroup">
                            <p:stCondLst>
                              <p:cond delay="8320"/>
                            </p:stCondLst>
                            <p:childTnLst>
                              <p:par>
                                <p:cTn id="3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9" dur="6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8380"/>
                            </p:stCondLst>
                            <p:childTnLst>
                              <p:par>
                                <p:cTn id="4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3" dur="6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8440"/>
                            </p:stCondLst>
                            <p:childTnLst>
                              <p:par>
                                <p:cTn id="4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7" dur="6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1" dur="6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8560"/>
                            </p:stCondLst>
                            <p:childTnLst>
                              <p:par>
                                <p:cTn id="4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5" dur="6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8620"/>
                            </p:stCondLst>
                            <p:childTnLst>
                              <p:par>
                                <p:cTn id="4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9" dur="6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 nodeType="afterGroup">
                            <p:stCondLst>
                              <p:cond delay="8680"/>
                            </p:stCondLst>
                            <p:childTnLst>
                              <p:par>
                                <p:cTn id="4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3" dur="6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8740"/>
                            </p:stCondLst>
                            <p:childTnLst>
                              <p:par>
                                <p:cTn id="4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7" dur="6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4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1" dur="6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8860"/>
                            </p:stCondLst>
                            <p:childTnLst>
                              <p:par>
                                <p:cTn id="4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5" dur="6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 nodeType="afterGroup">
                            <p:stCondLst>
                              <p:cond delay="8920"/>
                            </p:stCondLst>
                            <p:childTnLst>
                              <p:par>
                                <p:cTn id="4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9" dur="6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8980"/>
                            </p:stCondLst>
                            <p:childTnLst>
                              <p:par>
                                <p:cTn id="4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3" dur="6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 nodeType="afterGroup">
                            <p:stCondLst>
                              <p:cond delay="9040"/>
                            </p:stCondLst>
                            <p:childTnLst>
                              <p:par>
                                <p:cTn id="4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7" dur="6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4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1" dur="6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9160"/>
                            </p:stCondLst>
                            <p:childTnLst>
                              <p:par>
                                <p:cTn id="4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5" dur="6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 nodeType="afterGroup">
                            <p:stCondLst>
                              <p:cond delay="9220"/>
                            </p:stCondLst>
                            <p:childTnLst>
                              <p:par>
                                <p:cTn id="4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9" dur="6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 nodeType="afterGroup">
                            <p:stCondLst>
                              <p:cond delay="9280"/>
                            </p:stCondLst>
                            <p:childTnLst>
                              <p:par>
                                <p:cTn id="4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3" dur="6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9340"/>
                            </p:stCondLst>
                            <p:childTnLst>
                              <p:par>
                                <p:cTn id="4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7" dur="6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4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1" dur="6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 nodeType="afterGroup">
                            <p:stCondLst>
                              <p:cond delay="9460"/>
                            </p:stCondLst>
                            <p:childTnLst>
                              <p:par>
                                <p:cTn id="4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5" dur="6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9520"/>
                            </p:stCondLst>
                            <p:childTnLst>
                              <p:par>
                                <p:cTn id="4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9" dur="6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 nodeType="afterGroup">
                            <p:stCondLst>
                              <p:cond delay="9580"/>
                            </p:stCondLst>
                            <p:childTnLst>
                              <p:par>
                                <p:cTn id="4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3" dur="6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 nodeType="afterGroup">
                            <p:stCondLst>
                              <p:cond delay="9640"/>
                            </p:stCondLst>
                            <p:childTnLst>
                              <p:par>
                                <p:cTn id="4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7" dur="6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4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1" dur="6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 nodeType="afterGroup">
                            <p:stCondLst>
                              <p:cond delay="9760"/>
                            </p:stCondLst>
                            <p:childTnLst>
                              <p:par>
                                <p:cTn id="4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5" dur="6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9820"/>
                            </p:stCondLst>
                            <p:childTnLst>
                              <p:par>
                                <p:cTn id="4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9" dur="6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 nodeType="afterGroup">
                            <p:stCondLst>
                              <p:cond delay="9880"/>
                            </p:stCondLst>
                            <p:childTnLst>
                              <p:par>
                                <p:cTn id="5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3" dur="6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 nodeType="afterGroup">
                            <p:stCondLst>
                              <p:cond delay="9940"/>
                            </p:stCondLst>
                            <p:childTnLst>
                              <p:par>
                                <p:cTn id="5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7" dur="6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1" dur="6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 nodeType="afterGroup">
                            <p:stCondLst>
                              <p:cond delay="10060"/>
                            </p:stCondLst>
                            <p:childTnLst>
                              <p:par>
                                <p:cTn id="5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5" dur="6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10120"/>
                            </p:stCondLst>
                            <p:childTnLst>
                              <p:par>
                                <p:cTn id="5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9" dur="6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 nodeType="afterGroup">
                            <p:stCondLst>
                              <p:cond delay="10180"/>
                            </p:stCondLst>
                            <p:childTnLst>
                              <p:par>
                                <p:cTn id="5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3" dur="6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 nodeType="afterGroup">
                            <p:stCondLst>
                              <p:cond delay="10240"/>
                            </p:stCondLst>
                            <p:childTnLst>
                              <p:par>
                                <p:cTn id="5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7" dur="6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5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1" dur="6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 nodeType="afterGroup">
                            <p:stCondLst>
                              <p:cond delay="10360"/>
                            </p:stCondLst>
                            <p:childTnLst>
                              <p:par>
                                <p:cTn id="5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5" dur="6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10420"/>
                            </p:stCondLst>
                            <p:childTnLst>
                              <p:par>
                                <p:cTn id="5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9" dur="6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 nodeType="afterGroup">
                            <p:stCondLst>
                              <p:cond delay="10480"/>
                            </p:stCondLst>
                            <p:childTnLst>
                              <p:par>
                                <p:cTn id="5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3" dur="6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 nodeType="afterGroup">
                            <p:stCondLst>
                              <p:cond delay="10540"/>
                            </p:stCondLst>
                            <p:childTnLst>
                              <p:par>
                                <p:cTn id="5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7" dur="6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5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1" dur="6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 nodeType="afterGroup">
                            <p:stCondLst>
                              <p:cond delay="10660"/>
                            </p:stCondLst>
                            <p:childTnLst>
                              <p:par>
                                <p:cTn id="5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5" dur="6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 nodeType="afterGroup">
                            <p:stCondLst>
                              <p:cond delay="10720"/>
                            </p:stCondLst>
                            <p:childTnLst>
                              <p:par>
                                <p:cTn id="5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9" dur="6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 nodeType="afterGroup">
                            <p:stCondLst>
                              <p:cond delay="10780"/>
                            </p:stCondLst>
                            <p:childTnLst>
                              <p:par>
                                <p:cTn id="5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3" dur="6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 nodeType="afterGroup">
                            <p:stCondLst>
                              <p:cond delay="10840"/>
                            </p:stCondLst>
                            <p:childTnLst>
                              <p:par>
                                <p:cTn id="5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7" dur="6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5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1" dur="6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 nodeType="afterGroup">
                            <p:stCondLst>
                              <p:cond delay="10960"/>
                            </p:stCondLst>
                            <p:childTnLst>
                              <p:par>
                                <p:cTn id="5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5" dur="6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11020"/>
                            </p:stCondLst>
                            <p:childTnLst>
                              <p:par>
                                <p:cTn id="5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9" dur="6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 nodeType="afterGroup">
                            <p:stCondLst>
                              <p:cond delay="11080"/>
                            </p:stCondLst>
                            <p:childTnLst>
                              <p:par>
                                <p:cTn id="5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3" dur="6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 nodeType="afterGroup">
                            <p:stCondLst>
                              <p:cond delay="11140"/>
                            </p:stCondLst>
                            <p:childTnLst>
                              <p:par>
                                <p:cTn id="5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7" dur="6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5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1" dur="6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 nodeType="afterGroup">
                            <p:stCondLst>
                              <p:cond delay="11260"/>
                            </p:stCondLst>
                            <p:childTnLst>
                              <p:par>
                                <p:cTn id="5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5" dur="6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 nodeType="afterGroup">
                            <p:stCondLst>
                              <p:cond delay="11320"/>
                            </p:stCondLst>
                            <p:childTnLst>
                              <p:par>
                                <p:cTn id="5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9" dur="6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 nodeType="afterGroup">
                            <p:stCondLst>
                              <p:cond delay="11380"/>
                            </p:stCondLst>
                            <p:childTnLst>
                              <p:par>
                                <p:cTn id="6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3" dur="6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 nodeType="afterGroup">
                            <p:stCondLst>
                              <p:cond delay="11440"/>
                            </p:stCondLst>
                            <p:childTnLst>
                              <p:par>
                                <p:cTn id="6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7" dur="6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1" dur="6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 nodeType="afterGroup">
                            <p:stCondLst>
                              <p:cond delay="11560"/>
                            </p:stCondLst>
                            <p:childTnLst>
                              <p:par>
                                <p:cTn id="6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5" dur="6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 nodeType="afterGroup">
                            <p:stCondLst>
                              <p:cond delay="11620"/>
                            </p:stCondLst>
                            <p:childTnLst>
                              <p:par>
                                <p:cTn id="6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9" dur="6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 nodeType="afterGroup">
                            <p:stCondLst>
                              <p:cond delay="11680"/>
                            </p:stCondLst>
                            <p:childTnLst>
                              <p:par>
                                <p:cTn id="6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3" dur="6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 nodeType="afterGroup">
                            <p:stCondLst>
                              <p:cond delay="11740"/>
                            </p:stCondLst>
                            <p:childTnLst>
                              <p:par>
                                <p:cTn id="6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7" dur="6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6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1" dur="6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 nodeType="afterGroup">
                            <p:stCondLst>
                              <p:cond delay="11860"/>
                            </p:stCondLst>
                            <p:childTnLst>
                              <p:par>
                                <p:cTn id="6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5" dur="6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 nodeType="afterGroup">
                            <p:stCondLst>
                              <p:cond delay="11920"/>
                            </p:stCondLst>
                            <p:childTnLst>
                              <p:par>
                                <p:cTn id="6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9" dur="6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 nodeType="afterGroup">
                            <p:stCondLst>
                              <p:cond delay="11980"/>
                            </p:stCondLst>
                            <p:childTnLst>
                              <p:par>
                                <p:cTn id="6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3" dur="6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 nodeType="afterGroup">
                            <p:stCondLst>
                              <p:cond delay="12040"/>
                            </p:stCondLst>
                            <p:childTnLst>
                              <p:par>
                                <p:cTn id="6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7" dur="6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6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1" dur="6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 nodeType="afterGroup">
                            <p:stCondLst>
                              <p:cond delay="12160"/>
                            </p:stCondLst>
                            <p:childTnLst>
                              <p:par>
                                <p:cTn id="6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5" dur="6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 nodeType="afterGroup">
                            <p:stCondLst>
                              <p:cond delay="12220"/>
                            </p:stCondLst>
                            <p:childTnLst>
                              <p:par>
                                <p:cTn id="6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9" dur="6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 nodeType="afterGroup">
                            <p:stCondLst>
                              <p:cond delay="12280"/>
                            </p:stCondLst>
                            <p:childTnLst>
                              <p:par>
                                <p:cTn id="6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3" dur="6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 nodeType="afterGroup">
                            <p:stCondLst>
                              <p:cond delay="12340"/>
                            </p:stCondLst>
                            <p:childTnLst>
                              <p:par>
                                <p:cTn id="6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7" dur="6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6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1" dur="6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 nodeType="afterGroup">
                            <p:stCondLst>
                              <p:cond delay="12460"/>
                            </p:stCondLst>
                            <p:childTnLst>
                              <p:par>
                                <p:cTn id="6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5" dur="6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 nodeType="afterGroup">
                            <p:stCondLst>
                              <p:cond delay="12520"/>
                            </p:stCondLst>
                            <p:childTnLst>
                              <p:par>
                                <p:cTn id="6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9" dur="6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 nodeType="afterGroup">
                            <p:stCondLst>
                              <p:cond delay="12580"/>
                            </p:stCondLst>
                            <p:childTnLst>
                              <p:par>
                                <p:cTn id="6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3" dur="6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 nodeType="afterGroup">
                            <p:stCondLst>
                              <p:cond delay="12640"/>
                            </p:stCondLst>
                            <p:childTnLst>
                              <p:par>
                                <p:cTn id="6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7" dur="6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 nodeType="afterGroup">
                            <p:stCondLst>
                              <p:cond delay="12700"/>
                            </p:stCondLst>
                            <p:childTnLst>
                              <p:par>
                                <p:cTn id="6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1" dur="6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 nodeType="afterGroup">
                            <p:stCondLst>
                              <p:cond delay="12760"/>
                            </p:stCondLst>
                            <p:childTnLst>
                              <p:par>
                                <p:cTn id="6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5" dur="6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 nodeType="afterGroup">
                            <p:stCondLst>
                              <p:cond delay="12820"/>
                            </p:stCondLst>
                            <p:childTnLst>
                              <p:par>
                                <p:cTn id="6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9" dur="6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 nodeType="afterGroup">
                            <p:stCondLst>
                              <p:cond delay="12880"/>
                            </p:stCondLst>
                            <p:childTnLst>
                              <p:par>
                                <p:cTn id="7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3" dur="6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 nodeType="afterGroup">
                            <p:stCondLst>
                              <p:cond delay="12940"/>
                            </p:stCondLst>
                            <p:childTnLst>
                              <p:par>
                                <p:cTn id="7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7" dur="6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1" dur="6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 nodeType="afterGroup">
                            <p:stCondLst>
                              <p:cond delay="13060"/>
                            </p:stCondLst>
                            <p:childTnLst>
                              <p:par>
                                <p:cTn id="7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5" dur="6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 nodeType="afterGroup">
                            <p:stCondLst>
                              <p:cond delay="13120"/>
                            </p:stCondLst>
                            <p:childTnLst>
                              <p:par>
                                <p:cTn id="7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9" dur="6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 nodeType="afterGroup">
                            <p:stCondLst>
                              <p:cond delay="13180"/>
                            </p:stCondLst>
                            <p:childTnLst>
                              <p:par>
                                <p:cTn id="7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3" dur="6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 nodeType="afterGroup">
                            <p:stCondLst>
                              <p:cond delay="13240"/>
                            </p:stCondLst>
                            <p:childTnLst>
                              <p:par>
                                <p:cTn id="7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7" dur="6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7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1" dur="6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 nodeType="afterGroup">
                            <p:stCondLst>
                              <p:cond delay="13360"/>
                            </p:stCondLst>
                            <p:childTnLst>
                              <p:par>
                                <p:cTn id="7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6" fill="hold" nodeType="clickPar">
                      <p:stCondLst>
                        <p:cond delay="indefinite"/>
                      </p:stCondLst>
                      <p:childTnLst>
                        <p:par>
                          <p:cTn id="7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8" presetID="23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0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1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 nodeType="clickPar">
                      <p:stCondLst>
                        <p:cond delay="indefinite"/>
                      </p:stCondLst>
                      <p:childTnLst>
                        <p:par>
                          <p:cTn id="7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4" presetID="23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6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8" fill="hold" nodeType="clickPar">
                      <p:stCondLst>
                        <p:cond delay="indefinite"/>
                      </p:stCondLst>
                      <p:childTnLst>
                        <p:par>
                          <p:cTn id="7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2" dur="5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605" grpId="0" animBg="1"/>
      <p:bldP spid="606" grpId="0" animBg="1"/>
      <p:bldP spid="607" grpId="0" animBg="1"/>
      <p:bldP spid="608" grpId="0" animBg="1"/>
      <p:bldP spid="609" grpId="0" animBg="1"/>
      <p:bldP spid="610" grpId="0" animBg="1"/>
      <p:bldP spid="208" grpId="0" animBg="1"/>
      <p:bldP spid="22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749" y="484488"/>
            <a:ext cx="120936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					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Thứ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…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ngày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…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tháng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…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năm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2021</a:t>
            </a:r>
          </a:p>
          <a:p>
            <a:pPr>
              <a:defRPr/>
            </a:pPr>
            <a:r>
              <a:rPr lang="en-US" sz="32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Tập</a:t>
            </a:r>
            <a:r>
              <a:rPr lang="en-US" sz="32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</a:t>
            </a:r>
            <a:r>
              <a:rPr lang="en-US" sz="32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viết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                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Chữ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hoa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L</a:t>
            </a:r>
            <a:endParaRPr lang="vi-VN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 (Headings)"/>
            </a:endParaRPr>
          </a:p>
        </p:txBody>
      </p:sp>
      <p:pic>
        <p:nvPicPr>
          <p:cNvPr id="5" name="chu hoa L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445342" y="1714500"/>
            <a:ext cx="97191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749" y="484488"/>
            <a:ext cx="120936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					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Thứ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…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ngày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…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tháng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…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năm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2021</a:t>
            </a:r>
          </a:p>
          <a:p>
            <a:pPr>
              <a:defRPr/>
            </a:pPr>
            <a:r>
              <a:rPr lang="en-US" sz="32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Tập</a:t>
            </a:r>
            <a:r>
              <a:rPr lang="en-US" sz="32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</a:t>
            </a:r>
            <a:r>
              <a:rPr lang="en-US" sz="3200" b="1" u="sng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viết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                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Chữ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hoa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 (Headings)"/>
                <a:cs typeface="Times New Roman" pitchFamily="18" charset="0"/>
              </a:rPr>
              <a:t> L</a:t>
            </a:r>
            <a:endParaRPr lang="vi-VN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 (Headings)"/>
            </a:endParaRPr>
          </a:p>
        </p:txBody>
      </p:sp>
      <p:pic>
        <p:nvPicPr>
          <p:cNvPr id="5" name="chu hoa L 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b="8612"/>
          <a:stretch/>
        </p:blipFill>
        <p:spPr>
          <a:xfrm>
            <a:off x="1605747" y="1561706"/>
            <a:ext cx="8980505" cy="503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0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</TotalTime>
  <Words>361</Words>
  <Application>Microsoft Office PowerPoint</Application>
  <PresentationFormat>Màn hình rộng</PresentationFormat>
  <Paragraphs>61</Paragraphs>
  <Slides>17</Slides>
  <Notes>3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6" baseType="lpstr">
      <vt:lpstr>HP001 4 hàng</vt:lpstr>
      <vt:lpstr>Calibri</vt:lpstr>
      <vt:lpstr>UTM Avo (Headings)</vt:lpstr>
      <vt:lpstr>Arial-Rounded</vt:lpstr>
      <vt:lpstr>Times New Roman</vt:lpstr>
      <vt:lpstr>HP001 5 hàng</vt:lpstr>
      <vt:lpstr>.VnArial</vt:lpstr>
      <vt:lpstr>Arial</vt:lpstr>
      <vt:lpstr>HOC10 TEMPLATE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Viết bảng con chữ L hoa cỡ vừa</vt:lpstr>
      <vt:lpstr>Viết bảng con chữ L hoa cỡ nhỏ</vt:lpstr>
      <vt:lpstr>Viết câu ứng dụng:</vt:lpstr>
      <vt:lpstr>Bản trình bày PowerPoint</vt:lpstr>
      <vt:lpstr>Bản trình bày PowerPoint</vt:lpstr>
      <vt:lpstr>Bản trình bày PowerPoint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Linh Op</cp:lastModifiedBy>
  <cp:revision>55</cp:revision>
  <dcterms:created xsi:type="dcterms:W3CDTF">2021-11-01T08:16:43Z</dcterms:created>
  <dcterms:modified xsi:type="dcterms:W3CDTF">2021-11-24T03:43:22Z</dcterms:modified>
</cp:coreProperties>
</file>