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9" r:id="rId1"/>
  </p:sldMasterIdLst>
  <p:notesMasterIdLst>
    <p:notesMasterId r:id="rId18"/>
  </p:notesMasterIdLst>
  <p:sldIdLst>
    <p:sldId id="297" r:id="rId2"/>
    <p:sldId id="339" r:id="rId3"/>
    <p:sldId id="326" r:id="rId4"/>
    <p:sldId id="330" r:id="rId5"/>
    <p:sldId id="333" r:id="rId6"/>
    <p:sldId id="334" r:id="rId7"/>
    <p:sldId id="331" r:id="rId8"/>
    <p:sldId id="338" r:id="rId9"/>
    <p:sldId id="335" r:id="rId10"/>
    <p:sldId id="336" r:id="rId11"/>
    <p:sldId id="325" r:id="rId12"/>
    <p:sldId id="340" r:id="rId13"/>
    <p:sldId id="322" r:id="rId14"/>
    <p:sldId id="319" r:id="rId15"/>
    <p:sldId id="320" r:id="rId16"/>
    <p:sldId id="337" r:id="rId17"/>
  </p:sldIdLst>
  <p:sldSz cx="12192000" cy="6858000"/>
  <p:notesSz cx="6858000" cy="9144000"/>
  <p:embeddedFontLst>
    <p:embeddedFont>
      <p:font typeface="微软雅黑" panose="020B0503020204020204" pitchFamily="34" charset="-122"/>
      <p:regular r:id="rId19"/>
      <p:bold r:id="rId20"/>
    </p:embeddedFont>
    <p:embeddedFont>
      <p:font typeface="宋体" panose="02010600030101010101" pitchFamily="2" charset="-122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HP001 5 hàng" panose="020B0603050302020204" pitchFamily="34" charset="0"/>
      <p:regular r:id="rId26"/>
      <p:bold r:id="rId27"/>
    </p:embeddedFont>
    <p:embeddedFont>
      <p:font typeface="UTM Avo" panose="02040603050506020204" pitchFamily="18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76" autoAdjust="0"/>
    <p:restoredTop sz="94660"/>
  </p:normalViewPr>
  <p:slideViewPr>
    <p:cSldViewPr snapToGrid="0">
      <p:cViewPr varScale="1">
        <p:scale>
          <a:sx n="72" d="100"/>
          <a:sy n="72" d="100"/>
        </p:scale>
        <p:origin x="30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8B27D-DEBB-4E30-8071-9F32B71333DE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DAA26-E148-46EF-9F03-4E1981EEB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30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15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A6DE69D-A7EE-4D55-AB83-E9E0448BC2CC}" type="datetime1">
              <a:rPr lang="en-US" smtClean="0"/>
              <a:t>1/21/2022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8D3C4D2-1E4E-4F77-9405-5D7DB2462200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55B7624-D59B-4663-B2F0-F80DED6B9AEA}"/>
              </a:ext>
            </a:extLst>
          </p:cNvPr>
          <p:cNvSpPr/>
          <p:nvPr userDrawn="1"/>
        </p:nvSpPr>
        <p:spPr>
          <a:xfrm>
            <a:off x="11155680" y="0"/>
            <a:ext cx="1356561" cy="152835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92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C80F2DC-882D-4575-9281-AA5E2362841F}" type="datetime1">
              <a:rPr lang="en-US" smtClean="0"/>
              <a:t>1/21/2022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78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F17437F-A320-41AE-8AEE-03388B65FC54}" type="datetime1">
              <a:rPr lang="en-US" smtClean="0"/>
              <a:t>1/21/2022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07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B561A9B-6D0A-4353-BFF8-564EB26CF951}" type="datetime1">
              <a:rPr lang="en-US" smtClean="0"/>
              <a:t>1/21/2022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3941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BB1E393-F139-4437-A81C-86BE25AA2FCB}" type="datetime1">
              <a:rPr lang="en-US" smtClean="0"/>
              <a:t>1/21/2022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F3EA311-C0A7-497A-A51B-27BFA09C1C02}"/>
              </a:ext>
            </a:extLst>
          </p:cNvPr>
          <p:cNvSpPr/>
          <p:nvPr userDrawn="1"/>
        </p:nvSpPr>
        <p:spPr>
          <a:xfrm>
            <a:off x="10835438" y="136525"/>
            <a:ext cx="1356561" cy="152835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52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87DD-1B37-4B19-9E52-9A4211092FF7}" type="datetime1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19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DB561A9B-6D0A-4353-BFF8-564EB26CF951}" type="datetime1">
              <a:rPr lang="en-US" smtClean="0"/>
              <a:t>1/21/2022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785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389980" y="0"/>
            <a:ext cx="2682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TIẾNG VIỆT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1081796" y="584775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15F5092-3202-4E8D-8CF9-202993475BAB}"/>
              </a:ext>
            </a:extLst>
          </p:cNvPr>
          <p:cNvSpPr txBox="1">
            <a:spLocks/>
          </p:cNvSpPr>
          <p:nvPr/>
        </p:nvSpPr>
        <p:spPr>
          <a:xfrm>
            <a:off x="-314709" y="2050983"/>
            <a:ext cx="13010292" cy="2756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ctr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ctr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ctr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ctr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ctr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ctr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ctr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ctr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58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Tuần</a:t>
            </a:r>
            <a:r>
              <a:rPr lang="en-US" sz="58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13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5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Góc</a:t>
            </a:r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sáng</a:t>
            </a:r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tạo</a:t>
            </a:r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: </a:t>
            </a:r>
            <a:r>
              <a:rPr lang="en-US" sz="5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Quà</a:t>
            </a:r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tặng</a:t>
            </a:r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ông</a:t>
            </a:r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bà</a:t>
            </a:r>
            <a:endParaRPr lang="en-US" sz="54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 (Headings)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SzPts val="990"/>
            </a:pPr>
            <a:endParaRPr lang="en-US" sz="58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259697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10</a:t>
            </a:fld>
            <a:endParaRPr lang="en-US"/>
          </a:p>
        </p:txBody>
      </p:sp>
      <p:sp>
        <p:nvSpPr>
          <p:cNvPr id="3" name="圆角矩形 1"/>
          <p:cNvSpPr/>
          <p:nvPr/>
        </p:nvSpPr>
        <p:spPr>
          <a:xfrm>
            <a:off x="1892590" y="1500572"/>
            <a:ext cx="7671874" cy="3257555"/>
          </a:xfrm>
          <a:prstGeom prst="roundRect">
            <a:avLst>
              <a:gd name="adj" fmla="val 13063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6000" b="1" dirty="0" err="1">
                <a:solidFill>
                  <a:srgbClr val="FF0000"/>
                </a:solidFill>
                <a:latin typeface="HP001 5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6000" b="1" dirty="0">
                <a:solidFill>
                  <a:srgbClr val="FF0000"/>
                </a:solidFill>
                <a:latin typeface="HP001 5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HP001 5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endParaRPr lang="zh-CN" altLang="en-US" sz="6000" b="1" dirty="0">
              <a:solidFill>
                <a:srgbClr val="DEB313">
                  <a:lumMod val="50000"/>
                </a:srgbClr>
              </a:solidFill>
              <a:latin typeface="HP001 5 hàng" panose="020B0603050302020204" pitchFamily="34" charset="0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4" name="图片 2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465" y="176008"/>
            <a:ext cx="3529769" cy="3529769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301" y="3995636"/>
            <a:ext cx="2302699" cy="2185214"/>
          </a:xfrm>
          <a:prstGeom prst="rect">
            <a:avLst/>
          </a:prstGeom>
        </p:spPr>
      </p:pic>
      <p:pic>
        <p:nvPicPr>
          <p:cNvPr id="6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1" y="1258313"/>
            <a:ext cx="1798569" cy="217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6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50" y="4678316"/>
            <a:ext cx="2973699" cy="2622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214" y="4467878"/>
            <a:ext cx="2332439" cy="2721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635" y="4221203"/>
            <a:ext cx="3536539" cy="3536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502" y="4902214"/>
            <a:ext cx="2174517" cy="2174517"/>
          </a:xfrm>
          <a:prstGeom prst="rect">
            <a:avLst/>
          </a:prstGeom>
        </p:spPr>
      </p:pic>
      <p:pic>
        <p:nvPicPr>
          <p:cNvPr id="7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" y="439622"/>
            <a:ext cx="11784168" cy="42740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807132" y="1877516"/>
            <a:ext cx="75577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Thư</a:t>
            </a:r>
            <a:r>
              <a:rPr lang="en-US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giãn</a:t>
            </a:r>
            <a:endParaRPr lang="en-U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47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1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59F358-8F5A-4E91-A0D8-4E1987F60F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12</a:t>
            </a:fld>
            <a:endParaRPr lang="en-US"/>
          </a:p>
        </p:txBody>
      </p:sp>
      <p:pic>
        <p:nvPicPr>
          <p:cNvPr id="3" name="Bà 4.0 - Bố Con Sâ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/>
          </a:blip>
          <a:srcRect t="4179" b="4172"/>
          <a:stretch/>
        </p:blipFill>
        <p:spPr>
          <a:xfrm>
            <a:off x="0" y="639056"/>
            <a:ext cx="12162553" cy="608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4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0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13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50657"/>
            <a:ext cx="12769608" cy="5756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244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511191"/>
            <a:ext cx="11972260" cy="6219218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00092" y="2005178"/>
            <a:ext cx="10645753" cy="2343150"/>
            <a:chOff x="1256" y="597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6" y="597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48" y="7086"/>
              <a:ext cx="4367" cy="2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Hiểu</a:t>
              </a:r>
              <a:r>
                <a:rPr lang="en-US" altLang="zh-CN" sz="280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được</a:t>
              </a:r>
              <a:r>
                <a:rPr lang="en-US" altLang="zh-CN" sz="280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nội</a:t>
              </a:r>
              <a:r>
                <a:rPr lang="en-US" altLang="zh-CN" sz="280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dung </a:t>
              </a:r>
              <a:r>
                <a:rPr lang="en-US" altLang="zh-CN" sz="280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các</a:t>
              </a:r>
              <a:r>
                <a:rPr lang="en-US" altLang="zh-CN" sz="280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lang="en-US" altLang="zh-CN" sz="280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đọc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 (Headings)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261" y="6867"/>
              <a:ext cx="4804" cy="2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ctr">
                <a:defRPr/>
              </a:pPr>
              <a:r>
                <a:rPr lang="en-US" altLang="zh-CN" sz="2800" noProof="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và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i="1" noProof="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Ai </a:t>
              </a:r>
              <a:r>
                <a:rPr lang="en-US" altLang="zh-CN" sz="2800" i="1" noProof="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thế</a:t>
              </a:r>
              <a:r>
                <a:rPr lang="en-US" altLang="zh-CN" sz="2800" i="1" noProof="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i="1" noProof="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nào</a:t>
              </a:r>
              <a:r>
                <a:rPr lang="en-US" altLang="zh-CN" sz="2800" i="1" noProof="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  <a:endParaRPr kumimoji="0" lang="zh-CN" altLang="en-US" sz="2800" i="1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UTM Avo (Headings)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776" y="7391"/>
              <a:ext cx="3888" cy="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Chữ</a:t>
              </a:r>
              <a:r>
                <a:rPr kumimoji="0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hoa</a:t>
              </a:r>
              <a:r>
                <a:rPr kumimoji="0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8579" y="511191"/>
            <a:ext cx="5562993" cy="17081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89735" y="671416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UTM Avo (Headings)"/>
                <a:cs typeface="Times New Roman" pitchFamily="18" charset="0"/>
              </a:rPr>
              <a:t>Bài</a:t>
            </a:r>
            <a:endParaRPr lang="en-US" sz="3200" b="1" dirty="0">
              <a:latin typeface="UTM Avo (Headings)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85301" y="671416"/>
            <a:ext cx="691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UTM Avo (Headings)"/>
                <a:cs typeface="Times New Roman" pitchFamily="18" charset="0"/>
              </a:rPr>
              <a:t>13</a:t>
            </a:r>
          </a:p>
        </p:txBody>
      </p:sp>
      <p:grpSp>
        <p:nvGrpSpPr>
          <p:cNvPr id="13" name="组合 6"/>
          <p:cNvGrpSpPr/>
          <p:nvPr/>
        </p:nvGrpSpPr>
        <p:grpSpPr>
          <a:xfrm>
            <a:off x="400398" y="4304282"/>
            <a:ext cx="10645753" cy="2343150"/>
            <a:chOff x="1291" y="5972"/>
            <a:chExt cx="17377" cy="4228"/>
          </a:xfrm>
        </p:grpSpPr>
        <p:pic>
          <p:nvPicPr>
            <p:cNvPr id="14" name="图片 2" descr="999ba5066198f2db59d550c4dbd2090b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1" y="5972"/>
              <a:ext cx="17377" cy="4228"/>
            </a:xfrm>
            <a:prstGeom prst="rect">
              <a:avLst/>
            </a:prstGeom>
          </p:spPr>
        </p:pic>
        <p:sp>
          <p:nvSpPr>
            <p:cNvPr id="15" name="文本框 10"/>
            <p:cNvSpPr txBox="1"/>
            <p:nvPr/>
          </p:nvSpPr>
          <p:spPr>
            <a:xfrm>
              <a:off x="2183" y="7073"/>
              <a:ext cx="4367" cy="1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noProof="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Biết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kể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về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ông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của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16" name="文本框 3"/>
            <p:cNvSpPr txBox="1"/>
            <p:nvPr/>
          </p:nvSpPr>
          <p:spPr>
            <a:xfrm>
              <a:off x="7903" y="6852"/>
              <a:ext cx="4283" cy="2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 err="1">
                  <a:solidFill>
                    <a:srgbClr val="DC5D3D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Biết</a:t>
              </a:r>
              <a:r>
                <a:rPr lang="en-US" altLang="zh-CN" sz="2400" dirty="0">
                  <a:solidFill>
                    <a:srgbClr val="DC5D3D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DC5D3D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đọc</a:t>
              </a:r>
              <a:r>
                <a:rPr lang="en-US" altLang="zh-CN" sz="2400" dirty="0">
                  <a:solidFill>
                    <a:srgbClr val="DC5D3D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DC5D3D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sách</a:t>
              </a:r>
              <a:r>
                <a:rPr lang="en-US" altLang="zh-CN" sz="2400" dirty="0">
                  <a:solidFill>
                    <a:srgbClr val="DC5D3D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( </a:t>
              </a:r>
              <a:r>
                <a:rPr lang="en-US" altLang="zh-CN" sz="2400" dirty="0" err="1">
                  <a:solidFill>
                    <a:srgbClr val="DC5D3D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báo</a:t>
              </a:r>
              <a:r>
                <a:rPr lang="en-US" altLang="zh-CN" sz="2400" dirty="0">
                  <a:solidFill>
                    <a:srgbClr val="DC5D3D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) </a:t>
              </a:r>
              <a:r>
                <a:rPr lang="en-US" altLang="zh-CN" sz="2400" dirty="0" err="1">
                  <a:solidFill>
                    <a:srgbClr val="DC5D3D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</a:t>
              </a:r>
              <a:r>
                <a:rPr lang="en-US" altLang="zh-CN" sz="2400" dirty="0">
                  <a:solidFill>
                    <a:srgbClr val="DC5D3D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DC5D3D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về</a:t>
              </a:r>
              <a:r>
                <a:rPr lang="en-US" altLang="zh-CN" sz="2400" dirty="0">
                  <a:solidFill>
                    <a:srgbClr val="DC5D3D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DC5D3D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ông</a:t>
              </a:r>
              <a:r>
                <a:rPr lang="en-US" altLang="zh-CN" sz="2400" dirty="0">
                  <a:solidFill>
                    <a:srgbClr val="DC5D3D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DC5D3D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</a:t>
              </a:r>
              <a:r>
                <a:rPr lang="en-US" altLang="zh-CN" sz="2400" dirty="0">
                  <a:solidFill>
                    <a:srgbClr val="DC5D3D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DC5D3D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của</a:t>
              </a:r>
              <a:r>
                <a:rPr lang="en-US" altLang="zh-CN" sz="2400" dirty="0">
                  <a:solidFill>
                    <a:srgbClr val="DC5D3D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DC5D3D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lang="en-US" altLang="zh-CN" sz="2400" dirty="0">
                  <a:solidFill>
                    <a:srgbClr val="DC5D3D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  <a:endPara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17" name="文本框 5"/>
            <p:cNvSpPr txBox="1"/>
            <p:nvPr/>
          </p:nvSpPr>
          <p:spPr>
            <a:xfrm>
              <a:off x="13526" y="6836"/>
              <a:ext cx="4457" cy="2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DC5D3D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Biết</a:t>
              </a:r>
              <a:r>
                <a:rPr lang="en-US" altLang="zh-CN" sz="2800" dirty="0">
                  <a:solidFill>
                    <a:srgbClr val="DC5D3D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chia </a:t>
              </a:r>
              <a:r>
                <a:rPr lang="en-US" altLang="zh-CN" sz="2800" dirty="0" err="1">
                  <a:solidFill>
                    <a:srgbClr val="DC5D3D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sẻ</a:t>
              </a:r>
              <a:r>
                <a:rPr lang="en-US" altLang="zh-CN" sz="2800" dirty="0">
                  <a:solidFill>
                    <a:srgbClr val="DC5D3D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ý </a:t>
              </a:r>
              <a:r>
                <a:rPr lang="en-US" altLang="zh-CN" sz="2800" dirty="0" err="1">
                  <a:solidFill>
                    <a:srgbClr val="DC5D3D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kiến</a:t>
              </a:r>
              <a:r>
                <a:rPr lang="en-US" altLang="zh-CN" sz="2800" dirty="0">
                  <a:solidFill>
                    <a:srgbClr val="DC5D3D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về</a:t>
              </a:r>
              <a:r>
                <a:rPr lang="en-US" altLang="zh-CN" sz="2800" dirty="0">
                  <a:solidFill>
                    <a:srgbClr val="DC5D3D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một</a:t>
              </a:r>
              <a:r>
                <a:rPr lang="en-US" altLang="zh-CN" sz="2800" dirty="0">
                  <a:solidFill>
                    <a:srgbClr val="DC5D3D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lang="en-US" altLang="zh-CN" sz="2800" dirty="0">
                  <a:solidFill>
                    <a:srgbClr val="DC5D3D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hát</a:t>
              </a:r>
              <a:r>
                <a:rPr lang="en-US" altLang="zh-CN" sz="2800" dirty="0">
                  <a:solidFill>
                    <a:srgbClr val="DC5D3D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hay.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05166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solidFill>
            <a:schemeClr val="accent4"/>
          </a:solidFill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99479" y="1987023"/>
            <a:ext cx="10645753" cy="2343150"/>
            <a:chOff x="1255" y="5841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5" y="5841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29" y="6943"/>
              <a:ext cx="4367" cy="2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Hiểu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được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nội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dung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các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đọc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  <a:endParaRPr lang="zh-CN" altLang="en-US" sz="2800" dirty="0">
                <a:latin typeface="UTM Avo (Headings)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3535" y="6324"/>
              <a:ext cx="4235" cy="2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Kể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lại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chuyện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: “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Vầng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trăng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của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ngoại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”.</a:t>
              </a:r>
              <a:endParaRPr lang="zh-CN" altLang="en-US" sz="2800" dirty="0">
                <a:latin typeface="UTM Avo (Headings)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7966" y="7453"/>
              <a:ext cx="3888" cy="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Chữ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hoa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L</a:t>
              </a:r>
              <a:endParaRPr lang="zh-CN" altLang="en-US" sz="2800" dirty="0">
                <a:latin typeface="UTM Avo (Headings)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6684" y="-41667"/>
            <a:ext cx="4486989" cy="23063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71581" y="266291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UTM Avo (Headings)"/>
                <a:cs typeface="Times New Roman" pitchFamily="18" charset="0"/>
              </a:rPr>
              <a:t>Bài</a:t>
            </a:r>
            <a:endParaRPr lang="en-US" sz="3200" b="1" dirty="0">
              <a:solidFill>
                <a:prstClr val="black"/>
              </a:solidFill>
              <a:latin typeface="UTM Avo (Headings)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97759" y="266291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grpSp>
        <p:nvGrpSpPr>
          <p:cNvPr id="13" name="组合 6"/>
          <p:cNvGrpSpPr/>
          <p:nvPr/>
        </p:nvGrpSpPr>
        <p:grpSpPr>
          <a:xfrm>
            <a:off x="378956" y="4358727"/>
            <a:ext cx="10645753" cy="2343150"/>
            <a:chOff x="1256" y="5972"/>
            <a:chExt cx="17377" cy="4228"/>
          </a:xfrm>
        </p:grpSpPr>
        <p:pic>
          <p:nvPicPr>
            <p:cNvPr id="14" name="图片 2" descr="999ba5066198f2db59d550c4dbd2090b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6" y="5972"/>
              <a:ext cx="17377" cy="4228"/>
            </a:xfrm>
            <a:prstGeom prst="rect">
              <a:avLst/>
            </a:prstGeom>
          </p:spPr>
        </p:pic>
        <p:sp>
          <p:nvSpPr>
            <p:cNvPr id="15" name="文本框 10"/>
            <p:cNvSpPr txBox="1"/>
            <p:nvPr/>
          </p:nvSpPr>
          <p:spPr>
            <a:xfrm>
              <a:off x="13664" y="6670"/>
              <a:ext cx="4047" cy="2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Nói</a:t>
              </a:r>
              <a:r>
                <a:rPr lang="en-US" altLang="zh-CN" sz="32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và</a:t>
              </a:r>
              <a:r>
                <a:rPr lang="en-US" altLang="zh-CN" sz="32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đáp</a:t>
              </a:r>
              <a:r>
                <a:rPr lang="en-US" altLang="zh-CN" sz="32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lại</a:t>
              </a:r>
              <a:r>
                <a:rPr lang="en-US" altLang="zh-CN" sz="32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2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chúc</a:t>
              </a:r>
              <a:r>
                <a:rPr lang="en-US" altLang="zh-CN" sz="32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lang="en-US" altLang="zh-CN" sz="32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chúc</a:t>
              </a:r>
              <a:r>
                <a:rPr lang="en-US" altLang="zh-CN" sz="32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mừng</a:t>
              </a:r>
              <a:endParaRPr lang="zh-CN" altLang="en-US" sz="3200" dirty="0">
                <a:latin typeface="UTM Avo (Headings)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16" name="文本框 3"/>
            <p:cNvSpPr txBox="1"/>
            <p:nvPr/>
          </p:nvSpPr>
          <p:spPr>
            <a:xfrm>
              <a:off x="7448" y="6507"/>
              <a:ext cx="5147" cy="3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27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Biết</a:t>
              </a:r>
              <a:r>
                <a:rPr lang="en-US" altLang="zh-CN" sz="27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</a:t>
              </a:r>
              <a:r>
                <a:rPr lang="en-US" altLang="zh-CN" sz="27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về</a:t>
              </a:r>
              <a:r>
                <a:rPr lang="en-US" altLang="zh-CN" sz="27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việc</a:t>
              </a:r>
              <a:r>
                <a:rPr lang="en-US" altLang="zh-CN" sz="27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lang="en-US" altLang="zh-CN" sz="27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làm</a:t>
              </a:r>
              <a:r>
                <a:rPr lang="en-US" altLang="zh-CN" sz="27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thể</a:t>
              </a:r>
              <a:r>
                <a:rPr lang="en-US" altLang="zh-CN" sz="27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hiện</a:t>
              </a:r>
              <a:r>
                <a:rPr lang="en-US" altLang="zh-CN" sz="27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sự</a:t>
              </a:r>
              <a:r>
                <a:rPr lang="en-US" altLang="zh-CN" sz="27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quan</a:t>
              </a:r>
              <a:r>
                <a:rPr lang="en-US" altLang="zh-CN" sz="27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tâm</a:t>
              </a:r>
              <a:r>
                <a:rPr lang="en-US" altLang="zh-CN" sz="27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tới</a:t>
              </a:r>
              <a:r>
                <a:rPr lang="en-US" altLang="zh-CN" sz="27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ông</a:t>
              </a:r>
              <a:r>
                <a:rPr lang="en-US" altLang="zh-CN" sz="27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</a:t>
              </a:r>
              <a:r>
                <a:rPr lang="en-US" altLang="zh-CN" sz="27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  <a:endParaRPr lang="zh-CN" altLang="en-US" sz="2700" dirty="0">
                <a:latin typeface="UTM Avo (Headings)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17" name="文本框 5"/>
            <p:cNvSpPr txBox="1"/>
            <p:nvPr/>
          </p:nvSpPr>
          <p:spPr>
            <a:xfrm>
              <a:off x="2164" y="7195"/>
              <a:ext cx="4215" cy="1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Làm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quà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tặng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ông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  <a:endParaRPr lang="zh-CN" altLang="en-US" sz="2800" dirty="0">
                <a:latin typeface="UTM Avo (Headings)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40110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45949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6D24A8-1D69-4DB2-9826-E26A6374DC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2CE8CD0-70E0-4F7D-AF7A-2748945C3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4447"/>
            <a:ext cx="12192000" cy="6423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18">
            <a:extLst>
              <a:ext uri="{FF2B5EF4-FFF2-40B4-BE49-F238E27FC236}">
                <a16:creationId xmlns:a16="http://schemas.microsoft.com/office/drawing/2014/main" id="{13039AD0-93C0-4E12-921C-27712C547CD5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88406" y="1364193"/>
            <a:ext cx="5615188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dirty="0" err="1">
                <a:solidFill>
                  <a:srgbClr val="92D050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Góc</a:t>
            </a:r>
            <a:r>
              <a:rPr lang="en-US" altLang="zh-CN" sz="4800" b="1" dirty="0">
                <a:solidFill>
                  <a:srgbClr val="92D050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 </a:t>
            </a:r>
            <a:r>
              <a:rPr lang="en-US" altLang="zh-CN" sz="4800" b="1" dirty="0" err="1">
                <a:solidFill>
                  <a:srgbClr val="92D050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sáng</a:t>
            </a:r>
            <a:r>
              <a:rPr lang="en-US" altLang="zh-CN" sz="4800" b="1" dirty="0">
                <a:solidFill>
                  <a:srgbClr val="92D050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 </a:t>
            </a:r>
            <a:r>
              <a:rPr lang="en-US" altLang="zh-CN" sz="4800" b="1" dirty="0" err="1">
                <a:solidFill>
                  <a:srgbClr val="92D050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tạo</a:t>
            </a:r>
            <a:endParaRPr lang="en-US" altLang="zh-CN" sz="4800" b="1" dirty="0">
              <a:solidFill>
                <a:srgbClr val="92D050"/>
              </a:solidFill>
              <a:latin typeface="UTM Avo (Headings)"/>
              <a:ea typeface="微软雅黑" panose="020B0503020204020204" pitchFamily="34" charset="-122"/>
              <a:cs typeface="宋体" pitchFamily="2" charset="-122"/>
            </a:endParaRPr>
          </a:p>
        </p:txBody>
      </p:sp>
      <p:sp>
        <p:nvSpPr>
          <p:cNvPr id="9" name="矩形: 圆角 10">
            <a:extLst>
              <a:ext uri="{FF2B5EF4-FFF2-40B4-BE49-F238E27FC236}">
                <a16:creationId xmlns:a16="http://schemas.microsoft.com/office/drawing/2014/main" id="{FF42B6E8-B811-4DB7-B621-103A6E7CF660}"/>
              </a:ext>
            </a:extLst>
          </p:cNvPr>
          <p:cNvSpPr/>
          <p:nvPr/>
        </p:nvSpPr>
        <p:spPr>
          <a:xfrm>
            <a:off x="2368881" y="2282244"/>
            <a:ext cx="7454238" cy="847781"/>
          </a:xfrm>
          <a:prstGeom prst="roundRect">
            <a:avLst>
              <a:gd name="adj" fmla="val 50000"/>
            </a:avLst>
          </a:prstGeom>
          <a:solidFill>
            <a:srgbClr val="7CA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dirty="0" err="1">
                <a:solidFill>
                  <a:srgbClr val="FFFF00"/>
                </a:solidFill>
                <a:latin typeface="UTM Avo (Headings)"/>
                <a:ea typeface="微软雅黑" panose="020B0503020204020204" pitchFamily="34" charset="-122"/>
                <a:cs typeface="Times New Roman" panose="02020603050405020304" pitchFamily="18" charset="0"/>
              </a:rPr>
              <a:t>Quà</a:t>
            </a:r>
            <a:r>
              <a:rPr lang="en-US" altLang="zh-CN" sz="5400" b="1" dirty="0">
                <a:solidFill>
                  <a:srgbClr val="FFFF00"/>
                </a:solidFill>
                <a:latin typeface="UTM Avo (Headings)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FF00"/>
                </a:solidFill>
                <a:latin typeface="UTM Avo (Headings)"/>
                <a:ea typeface="微软雅黑" panose="020B0503020204020204" pitchFamily="34" charset="-122"/>
                <a:cs typeface="Times New Roman" panose="02020603050405020304" pitchFamily="18" charset="0"/>
              </a:rPr>
              <a:t>tặng</a:t>
            </a:r>
            <a:r>
              <a:rPr lang="en-US" altLang="zh-CN" sz="5400" b="1" dirty="0">
                <a:solidFill>
                  <a:srgbClr val="FFFF00"/>
                </a:solidFill>
                <a:latin typeface="UTM Avo (Headings)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FF00"/>
                </a:solidFill>
                <a:latin typeface="UTM Avo (Headings)"/>
                <a:ea typeface="微软雅黑" panose="020B0503020204020204" pitchFamily="34" charset="-122"/>
                <a:cs typeface="Times New Roman" panose="02020603050405020304" pitchFamily="18" charset="0"/>
              </a:rPr>
              <a:t>ông</a:t>
            </a:r>
            <a:r>
              <a:rPr lang="en-US" altLang="zh-CN" sz="5400" b="1" dirty="0">
                <a:solidFill>
                  <a:srgbClr val="FFFF00"/>
                </a:solidFill>
                <a:latin typeface="UTM Avo (Headings)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FF00"/>
                </a:solidFill>
                <a:latin typeface="UTM Avo (Headings)"/>
                <a:ea typeface="微软雅黑" panose="020B0503020204020204" pitchFamily="34" charset="-122"/>
                <a:cs typeface="Times New Roman" panose="02020603050405020304" pitchFamily="18" charset="0"/>
              </a:rPr>
              <a:t>bà</a:t>
            </a:r>
            <a:endParaRPr lang="zh-CN" altLang="en-US" sz="5400" b="1" dirty="0">
              <a:solidFill>
                <a:srgbClr val="FFFF00"/>
              </a:solidFill>
              <a:latin typeface="UTM Avo (Headings)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1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DF26B-1AC5-4196-AA80-B7EA39FF76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3</a:t>
            </a:fld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90A8ED6C-5951-4BDD-86C4-1531B02D8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11" y="472575"/>
            <a:ext cx="11409177" cy="638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50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3655" y="807554"/>
            <a:ext cx="1194468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FF0000"/>
                </a:solidFill>
                <a:latin typeface="UTM Avo (Headings)"/>
              </a:rPr>
              <a:t>Viết lời chúc gắn vào sản phẩm tặng ông bà:</a:t>
            </a:r>
          </a:p>
          <a:p>
            <a:pPr lvl="0" algn="just"/>
            <a:r>
              <a:rPr lang="en-US" sz="3200" dirty="0">
                <a:solidFill>
                  <a:srgbClr val="000000"/>
                </a:solidFill>
                <a:latin typeface="UTM Avo (Headings)"/>
              </a:rPr>
              <a:t> M:   </a:t>
            </a:r>
            <a:r>
              <a:rPr lang="en-US" sz="3200" dirty="0" err="1">
                <a:solidFill>
                  <a:srgbClr val="000000"/>
                </a:solidFill>
                <a:latin typeface="UTM Avo (Headings)"/>
              </a:rPr>
              <a:t>Bà</a:t>
            </a:r>
            <a:r>
              <a:rPr lang="vi-VN" sz="3200" dirty="0">
                <a:solidFill>
                  <a:srgbClr val="000000"/>
                </a:solidFill>
                <a:latin typeface="UTM Avo (Headings)"/>
              </a:rPr>
              <a:t> nội kính yêu của cháu</a:t>
            </a:r>
            <a:r>
              <a:rPr lang="en-US" sz="3200" dirty="0">
                <a:solidFill>
                  <a:srgbClr val="000000"/>
                </a:solidFill>
                <a:latin typeface="UTM Avo (Headings)"/>
              </a:rPr>
              <a:t>.</a:t>
            </a:r>
            <a:endParaRPr lang="vi-VN" sz="3200" dirty="0">
              <a:solidFill>
                <a:srgbClr val="000000"/>
              </a:solidFill>
              <a:latin typeface="UTM Avo (Headings)"/>
            </a:endParaRPr>
          </a:p>
          <a:p>
            <a:pPr lvl="0" algn="just"/>
            <a:r>
              <a:rPr lang="vi-VN" sz="3200" dirty="0">
                <a:solidFill>
                  <a:srgbClr val="000000"/>
                </a:solidFill>
                <a:latin typeface="UTM Avo (Headings)"/>
              </a:rPr>
              <a:t>Cháu chúc </a:t>
            </a:r>
            <a:r>
              <a:rPr lang="en-US" sz="3200" dirty="0" err="1">
                <a:solidFill>
                  <a:srgbClr val="000000"/>
                </a:solidFill>
                <a:latin typeface="UTM Avo (Headings)"/>
              </a:rPr>
              <a:t>bà</a:t>
            </a:r>
            <a:r>
              <a:rPr lang="vi-VN" sz="3200" dirty="0">
                <a:solidFill>
                  <a:srgbClr val="000000"/>
                </a:solidFill>
                <a:latin typeface="UTM Avo (Headings)"/>
              </a:rPr>
              <a:t> sinh nhật 70 tuổi thật vui vẻ! Cháu mong </a:t>
            </a:r>
            <a:r>
              <a:rPr lang="en-US" sz="3200" dirty="0" err="1">
                <a:solidFill>
                  <a:srgbClr val="000000"/>
                </a:solidFill>
                <a:latin typeface="UTM Avo (Headings)"/>
              </a:rPr>
              <a:t>bà</a:t>
            </a:r>
            <a:r>
              <a:rPr lang="vi-VN" sz="3200" dirty="0">
                <a:solidFill>
                  <a:srgbClr val="000000"/>
                </a:solidFill>
                <a:latin typeface="UTM Avo (Headings)"/>
              </a:rPr>
              <a:t> luôn mạnh khỏe và vui vẻ! Cháu </a:t>
            </a:r>
            <a:r>
              <a:rPr lang="en-US" sz="3200" dirty="0" err="1">
                <a:solidFill>
                  <a:srgbClr val="000000"/>
                </a:solidFill>
                <a:latin typeface="UTM Avo (Headings)"/>
              </a:rPr>
              <a:t>hứa</a:t>
            </a:r>
            <a:r>
              <a:rPr lang="en-US" sz="3200" dirty="0">
                <a:solidFill>
                  <a:srgbClr val="000000"/>
                </a:solidFill>
                <a:latin typeface="UTM Avo (Headings)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UTM Avo (Headings)"/>
              </a:rPr>
              <a:t>sẽ chăm ngoan và nghe lời </a:t>
            </a:r>
            <a:r>
              <a:rPr lang="en-US" sz="3200" dirty="0" err="1">
                <a:solidFill>
                  <a:srgbClr val="000000"/>
                </a:solidFill>
                <a:latin typeface="UTM Avo (Headings)"/>
              </a:rPr>
              <a:t>bà</a:t>
            </a:r>
            <a:r>
              <a:rPr lang="en-US" sz="3200" dirty="0">
                <a:solidFill>
                  <a:srgbClr val="000000"/>
                </a:solidFill>
                <a:latin typeface="UTM Avo (Headings)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UTM Avo (Headings)"/>
              </a:rPr>
              <a:t>ạ!</a:t>
            </a:r>
            <a:r>
              <a:rPr lang="en-US" sz="3200" dirty="0" err="1">
                <a:solidFill>
                  <a:srgbClr val="000000"/>
                </a:solidFill>
                <a:latin typeface="UTM Avo (Headings)"/>
              </a:rPr>
              <a:t>Cháu</a:t>
            </a:r>
            <a:r>
              <a:rPr lang="en-US" sz="3200" dirty="0">
                <a:solidFill>
                  <a:srgbClr val="000000"/>
                </a:solidFill>
                <a:latin typeface="UTM Avo (Heading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 (Headings)"/>
              </a:rPr>
              <a:t>yêu</a:t>
            </a:r>
            <a:r>
              <a:rPr lang="en-US" sz="3200" dirty="0">
                <a:solidFill>
                  <a:srgbClr val="000000"/>
                </a:solidFill>
                <a:latin typeface="UTM Avo (Heading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 (Headings)"/>
              </a:rPr>
              <a:t>bà</a:t>
            </a:r>
            <a:r>
              <a:rPr lang="en-US" sz="3200" dirty="0">
                <a:solidFill>
                  <a:srgbClr val="000000"/>
                </a:solidFill>
                <a:latin typeface="UTM Avo (Headings)"/>
              </a:rPr>
              <a:t>!</a:t>
            </a:r>
            <a:endParaRPr lang="vi-VN" sz="3200" dirty="0">
              <a:solidFill>
                <a:srgbClr val="000000"/>
              </a:solidFill>
              <a:latin typeface="UTM Avo (Headings)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2459"/>
            <a:ext cx="2320140" cy="276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860" y="4092459"/>
            <a:ext cx="2320140" cy="276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DÃ¹ ÄÃ£ &quot;con ÄÃ n chÃ¡u Äá»ng&quot; há» váº«n hÃ¡o há»©c ÄÆ°á»£c ÄÃ³n Lá» tÃ¬nh nhÃ¢n bÃªn ngÆ°á»i  báº¡n Äá»i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930" y="4092459"/>
            <a:ext cx="2320140" cy="276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157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5</a:t>
            </a:fld>
            <a:endParaRPr lang="en-US"/>
          </a:p>
        </p:txBody>
      </p:sp>
      <p:sp>
        <p:nvSpPr>
          <p:cNvPr id="3" name="AutoShape 2" descr="Lá»i chÃºc táº¿t Ã´ng bÃ  nhÃ¢n dá»p nÄm má»i Canh TÃ½ 202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6" t="8737" r="6236" b="10677"/>
          <a:stretch/>
        </p:blipFill>
        <p:spPr bwMode="auto">
          <a:xfrm>
            <a:off x="6894683" y="508382"/>
            <a:ext cx="4782762" cy="283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E0210E5B-3102-42B4-965F-F15AB3D5D0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1E0DC"/>
              </a:clrFrom>
              <a:clrTo>
                <a:srgbClr val="E1E0D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391" b="84844" l="6250" r="91250">
                        <a14:foregroundMark x1="12708" y1="66094" x2="18542" y2="84844"/>
                        <a14:foregroundMark x1="18542" y1="84844" x2="18854" y2="84609"/>
                        <a14:foregroundMark x1="20625" y1="78906" x2="44167" y2="76875"/>
                        <a14:foregroundMark x1="44167" y1="76875" x2="44167" y2="76875"/>
                        <a14:foregroundMark x1="87917" y1="73047" x2="91354" y2="79453"/>
                        <a14:foregroundMark x1="10729" y1="42813" x2="21979" y2="43828"/>
                        <a14:foregroundMark x1="6250" y1="84844" x2="11354" y2="8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872" b="9864"/>
          <a:stretch/>
        </p:blipFill>
        <p:spPr>
          <a:xfrm rot="20471637">
            <a:off x="-39614" y="68123"/>
            <a:ext cx="5143500" cy="3789973"/>
          </a:xfrm>
          <a:prstGeom prst="rect">
            <a:avLst/>
          </a:prstGeom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136" y="3263498"/>
            <a:ext cx="6700764" cy="3457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5456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6</a:t>
            </a:fld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344A07DB-4E70-4B6C-8ADD-DEC697AF04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452" y="510335"/>
            <a:ext cx="7897095" cy="634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7</a:t>
            </a:fld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042" y="828875"/>
            <a:ext cx="5653826" cy="5352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Hình ảnh 3">
            <a:extLst>
              <a:ext uri="{FF2B5EF4-FFF2-40B4-BE49-F238E27FC236}">
                <a16:creationId xmlns:a16="http://schemas.microsoft.com/office/drawing/2014/main" id="{D425D7C0-45B2-4A0E-B63E-011933FF7E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6" t="6974" r="12530" b="50537"/>
          <a:stretch/>
        </p:blipFill>
        <p:spPr>
          <a:xfrm>
            <a:off x="-306790" y="1653501"/>
            <a:ext cx="6801630" cy="324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17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8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2" y="536017"/>
            <a:ext cx="5217918" cy="5581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940" y="471622"/>
            <a:ext cx="6409320" cy="5645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4998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9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7888DB0-B609-4E89-8FBE-9643EE514B98}"/>
              </a:ext>
            </a:extLst>
          </p:cNvPr>
          <p:cNvGrpSpPr/>
          <p:nvPr/>
        </p:nvGrpSpPr>
        <p:grpSpPr>
          <a:xfrm>
            <a:off x="5844140" y="1518360"/>
            <a:ext cx="5553459" cy="3346516"/>
            <a:chOff x="631792" y="3110845"/>
            <a:chExt cx="5948314" cy="334651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9C0C3D3-F499-41EB-AD77-D266501D16B2}"/>
                </a:ext>
              </a:extLst>
            </p:cNvPr>
            <p:cNvSpPr/>
            <p:nvPr/>
          </p:nvSpPr>
          <p:spPr>
            <a:xfrm>
              <a:off x="631792" y="3110845"/>
              <a:ext cx="5948314" cy="334651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C0E080D-92DE-4F80-9DA1-136A1E97A914}"/>
                </a:ext>
              </a:extLst>
            </p:cNvPr>
            <p:cNvGrpSpPr/>
            <p:nvPr/>
          </p:nvGrpSpPr>
          <p:grpSpPr>
            <a:xfrm>
              <a:off x="754405" y="3110845"/>
              <a:ext cx="5317161" cy="3054818"/>
              <a:chOff x="559946" y="3108602"/>
              <a:chExt cx="5317161" cy="3054818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7392A8-D829-4E8E-9E6F-EBF5C761FE06}"/>
                  </a:ext>
                </a:extLst>
              </p:cNvPr>
              <p:cNvSpPr txBox="1"/>
              <p:nvPr/>
            </p:nvSpPr>
            <p:spPr>
              <a:xfrm>
                <a:off x="1836236" y="3108602"/>
                <a:ext cx="321915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vi-VN" sz="2800" b="1" kern="0" dirty="0">
                    <a:solidFill>
                      <a:srgbClr val="ED7D31">
                        <a:lumMod val="50000"/>
                      </a:srgbClr>
                    </a:solidFill>
                  </a:rPr>
                  <a:t>Tiêu chí đánh giá </a:t>
                </a:r>
                <a:endParaRPr lang="en-US" sz="2800" b="1" kern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302C542F-C8DF-48C3-B7AA-28CDAD1F927D}"/>
                  </a:ext>
                </a:extLst>
              </p:cNvPr>
              <p:cNvGrpSpPr/>
              <p:nvPr/>
            </p:nvGrpSpPr>
            <p:grpSpPr>
              <a:xfrm>
                <a:off x="559946" y="3778768"/>
                <a:ext cx="5317161" cy="2384652"/>
                <a:chOff x="559946" y="3778768"/>
                <a:chExt cx="5317161" cy="2384652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C215B8DF-732A-4919-BD4D-79DF6FBC297A}"/>
                    </a:ext>
                  </a:extLst>
                </p:cNvPr>
                <p:cNvGrpSpPr/>
                <p:nvPr/>
              </p:nvGrpSpPr>
              <p:grpSpPr>
                <a:xfrm>
                  <a:off x="571788" y="5412427"/>
                  <a:ext cx="2891232" cy="727912"/>
                  <a:chOff x="7235770" y="101606"/>
                  <a:chExt cx="1809028" cy="410161"/>
                </a:xfrm>
              </p:grpSpPr>
              <p:sp>
                <p:nvSpPr>
                  <p:cNvPr id="28" name="Rectangle: Rounded Corners 27">
                    <a:extLst>
                      <a:ext uri="{FF2B5EF4-FFF2-40B4-BE49-F238E27FC236}">
                        <a16:creationId xmlns:a16="http://schemas.microsoft.com/office/drawing/2014/main" id="{87EC06B7-3D64-41B3-9B7F-4C655F0340E2}"/>
                      </a:ext>
                    </a:extLst>
                  </p:cNvPr>
                  <p:cNvSpPr/>
                  <p:nvPr/>
                </p:nvSpPr>
                <p:spPr>
                  <a:xfrm>
                    <a:off x="7349794" y="104038"/>
                    <a:ext cx="1695004" cy="398416"/>
                  </a:xfrm>
                  <a:prstGeom prst="roundRect">
                    <a:avLst/>
                  </a:prstGeom>
                  <a:solidFill>
                    <a:schemeClr val="accent5">
                      <a:lumMod val="60000"/>
                      <a:lumOff val="40000"/>
                    </a:scheme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r>
                      <a:rPr lang="en-US" b="1" kern="0" dirty="0" err="1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Trình</a:t>
                    </a:r>
                    <a:r>
                      <a:rPr lang="en-US" b="1" kern="0" dirty="0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 </a:t>
                    </a:r>
                    <a:r>
                      <a:rPr lang="en-US" b="1" kern="0" dirty="0" err="1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bày</a:t>
                    </a:r>
                    <a:r>
                      <a:rPr lang="en-US" b="1" kern="0" dirty="0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 </a:t>
                    </a:r>
                    <a:endParaRPr lang="en-US" b="1" kern="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D0A1F085-2909-4BC6-9548-230BD7857229}"/>
                      </a:ext>
                    </a:extLst>
                  </p:cNvPr>
                  <p:cNvSpPr/>
                  <p:nvPr/>
                </p:nvSpPr>
                <p:spPr>
                  <a:xfrm>
                    <a:off x="7235770" y="101606"/>
                    <a:ext cx="425593" cy="410161"/>
                  </a:xfrm>
                  <a:prstGeom prst="ellipse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r>
                      <a:rPr lang="en-US" sz="2000" b="1" kern="0" dirty="0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3</a:t>
                    </a:r>
                    <a:endParaRPr lang="en-US" sz="2000" b="1" kern="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1E0A3C62-B84C-4027-AA91-18C7659F9FAF}"/>
                    </a:ext>
                  </a:extLst>
                </p:cNvPr>
                <p:cNvGrpSpPr/>
                <p:nvPr/>
              </p:nvGrpSpPr>
              <p:grpSpPr>
                <a:xfrm>
                  <a:off x="571786" y="3778768"/>
                  <a:ext cx="5273456" cy="727910"/>
                  <a:chOff x="7750998" y="590582"/>
                  <a:chExt cx="4095603" cy="532791"/>
                </a:xfrm>
              </p:grpSpPr>
              <p:grpSp>
                <p:nvGrpSpPr>
                  <p:cNvPr id="22" name="Group 21">
                    <a:extLst>
                      <a:ext uri="{FF2B5EF4-FFF2-40B4-BE49-F238E27FC236}">
                        <a16:creationId xmlns:a16="http://schemas.microsoft.com/office/drawing/2014/main" id="{02552527-F55A-4FB2-808A-12F03657E3DB}"/>
                      </a:ext>
                    </a:extLst>
                  </p:cNvPr>
                  <p:cNvGrpSpPr/>
                  <p:nvPr/>
                </p:nvGrpSpPr>
                <p:grpSpPr>
                  <a:xfrm>
                    <a:off x="7750998" y="590582"/>
                    <a:ext cx="2245462" cy="532791"/>
                    <a:chOff x="7305133" y="272309"/>
                    <a:chExt cx="1809030" cy="410161"/>
                  </a:xfrm>
                </p:grpSpPr>
                <p:sp>
                  <p:nvSpPr>
                    <p:cNvPr id="26" name="Rectangle: Rounded Corners 25">
                      <a:extLst>
                        <a:ext uri="{FF2B5EF4-FFF2-40B4-BE49-F238E27FC236}">
                          <a16:creationId xmlns:a16="http://schemas.microsoft.com/office/drawing/2014/main" id="{E7706A03-D926-4F6A-A1BC-CB7000630E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30007" y="279289"/>
                      <a:ext cx="1684156" cy="398416"/>
                    </a:xfrm>
                    <a:prstGeom prst="roundRect">
                      <a:avLst/>
                    </a:prstGeom>
                    <a:solidFill>
                      <a:srgbClr val="ED7D31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r>
                        <a:rPr lang="en-US" b="1" kern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</a:rPr>
                        <a:t>Nội</a:t>
                      </a:r>
                      <a:r>
                        <a:rPr lang="en-US" b="1" kern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</a:rPr>
                        <a:t> dung </a:t>
                      </a:r>
                      <a:endParaRPr lang="en-US" b="1" kern="0" dirty="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27" name="Oval 26">
                      <a:extLst>
                        <a:ext uri="{FF2B5EF4-FFF2-40B4-BE49-F238E27FC236}">
                          <a16:creationId xmlns:a16="http://schemas.microsoft.com/office/drawing/2014/main" id="{B8F62A61-B1C5-4162-AB8C-8097148D01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05133" y="272309"/>
                      <a:ext cx="352697" cy="410161"/>
                    </a:xfrm>
                    <a:prstGeom prst="ellipse">
                      <a:avLst/>
                    </a:prstGeom>
                    <a:solidFill>
                      <a:srgbClr val="ED7D31">
                        <a:lumMod val="40000"/>
                        <a:lumOff val="6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r>
                        <a:rPr lang="vi-VN" b="1" kern="0" dirty="0">
                          <a:solidFill>
                            <a:prstClr val="black"/>
                          </a:solidFill>
                        </a:rPr>
                        <a:t>1</a:t>
                      </a:r>
                      <a:endParaRPr lang="en-US" b="1" kern="0" dirty="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  <p:pic>
                <p:nvPicPr>
                  <p:cNvPr id="23" name="Picture 22">
                    <a:extLst>
                      <a:ext uri="{FF2B5EF4-FFF2-40B4-BE49-F238E27FC236}">
                        <a16:creationId xmlns:a16="http://schemas.microsoft.com/office/drawing/2014/main" id="{15AE7EF0-E57F-42F8-BDF9-732AFA45A12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190529" y="681951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24" name="Picture 23">
                    <a:extLst>
                      <a:ext uri="{FF2B5EF4-FFF2-40B4-BE49-F238E27FC236}">
                        <a16:creationId xmlns:a16="http://schemas.microsoft.com/office/drawing/2014/main" id="{F00710CA-DE19-4599-A9D7-9DDD49051A9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767374" y="681950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25" name="Picture 24">
                    <a:extLst>
                      <a:ext uri="{FF2B5EF4-FFF2-40B4-BE49-F238E27FC236}">
                        <a16:creationId xmlns:a16="http://schemas.microsoft.com/office/drawing/2014/main" id="{5C889EF4-CE0E-4B29-8CB4-E60CB4DEDF7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1344219" y="689579"/>
                    <a:ext cx="502382" cy="39940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96986958-1989-4CB5-8BF4-A84EE24B6A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3665786" y="4728634"/>
                  <a:ext cx="646862" cy="545676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3F4EDAC2-BDF4-4F4A-AEA1-96A1FCF711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4408525" y="4728633"/>
                  <a:ext cx="646862" cy="545676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99C8F979-BB5D-47AA-A09C-239F9D262D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5151265" y="4739055"/>
                  <a:ext cx="646862" cy="545676"/>
                </a:xfrm>
                <a:prstGeom prst="rect">
                  <a:avLst/>
                </a:prstGeom>
              </p:spPr>
            </p:pic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FE831E02-1EC5-45A6-86D5-EEDAB83EC784}"/>
                    </a:ext>
                  </a:extLst>
                </p:cNvPr>
                <p:cNvGrpSpPr/>
                <p:nvPr/>
              </p:nvGrpSpPr>
              <p:grpSpPr>
                <a:xfrm>
                  <a:off x="559946" y="4585803"/>
                  <a:ext cx="2879931" cy="731401"/>
                  <a:chOff x="7252985" y="170583"/>
                  <a:chExt cx="1801957" cy="412127"/>
                </a:xfrm>
              </p:grpSpPr>
              <p:sp>
                <p:nvSpPr>
                  <p:cNvPr id="20" name="Rectangle: Rounded Corners 19">
                    <a:extLst>
                      <a:ext uri="{FF2B5EF4-FFF2-40B4-BE49-F238E27FC236}">
                        <a16:creationId xmlns:a16="http://schemas.microsoft.com/office/drawing/2014/main" id="{C846A07C-DD54-4454-8118-C9047A145172}"/>
                      </a:ext>
                    </a:extLst>
                  </p:cNvPr>
                  <p:cNvSpPr/>
                  <p:nvPr/>
                </p:nvSpPr>
                <p:spPr>
                  <a:xfrm>
                    <a:off x="7378560" y="170583"/>
                    <a:ext cx="1676382" cy="398416"/>
                  </a:xfrm>
                  <a:prstGeom prst="roundRect">
                    <a:avLst/>
                  </a:prstGeom>
                  <a:solidFill>
                    <a:srgbClr val="70AD47">
                      <a:lumMod val="60000"/>
                      <a:lumOff val="4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r>
                      <a:rPr lang="en-US" b="1" kern="0" dirty="0" err="1">
                        <a:solidFill>
                          <a:prstClr val="black"/>
                        </a:solidFill>
                        <a:latin typeface="Calibri" panose="020F0502020204030204"/>
                      </a:rPr>
                      <a:t>Từ</a:t>
                    </a:r>
                    <a:r>
                      <a:rPr lang="en-US" b="1" kern="0" dirty="0">
                        <a:solidFill>
                          <a:prstClr val="black"/>
                        </a:solidFill>
                        <a:latin typeface="Calibri" panose="020F0502020204030204"/>
                      </a:rPr>
                      <a:t> </a:t>
                    </a:r>
                    <a:r>
                      <a:rPr lang="en-US" b="1" kern="0" dirty="0" err="1">
                        <a:solidFill>
                          <a:prstClr val="black"/>
                        </a:solidFill>
                        <a:latin typeface="Calibri" panose="020F0502020204030204"/>
                      </a:rPr>
                      <a:t>ngữ</a:t>
                    </a:r>
                    <a:r>
                      <a:rPr lang="en-US" b="1" kern="0" dirty="0">
                        <a:solidFill>
                          <a:prstClr val="black"/>
                        </a:solidFill>
                        <a:latin typeface="Calibri" panose="020F0502020204030204"/>
                      </a:rPr>
                      <a:t> </a:t>
                    </a:r>
                  </a:p>
                </p:txBody>
              </p:sp>
              <p:sp>
                <p:nvSpPr>
                  <p:cNvPr id="21" name="Oval 20">
                    <a:extLst>
                      <a:ext uri="{FF2B5EF4-FFF2-40B4-BE49-F238E27FC236}">
                        <a16:creationId xmlns:a16="http://schemas.microsoft.com/office/drawing/2014/main" id="{D1C76E2D-544D-403A-AE7D-B2BCEAA7C8B2}"/>
                      </a:ext>
                    </a:extLst>
                  </p:cNvPr>
                  <p:cNvSpPr/>
                  <p:nvPr/>
                </p:nvSpPr>
                <p:spPr>
                  <a:xfrm>
                    <a:off x="7252985" y="172549"/>
                    <a:ext cx="408019" cy="410161"/>
                  </a:xfrm>
                  <a:prstGeom prst="ellipse">
                    <a:avLst/>
                  </a:prstGeom>
                  <a:solidFill>
                    <a:srgbClr val="70AD47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r>
                      <a:rPr lang="vi-VN" b="1" kern="0" dirty="0">
                        <a:solidFill>
                          <a:prstClr val="black"/>
                        </a:solidFill>
                      </a:rPr>
                      <a:t>2</a:t>
                    </a:r>
                    <a:endParaRPr lang="en-US" b="1" kern="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B12AD269-7AF2-4D5A-B5F3-8353276E61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3744766" y="5626505"/>
                  <a:ext cx="646862" cy="526494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EEDFC4F3-7AF9-4B85-9210-49BA854870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4487505" y="5626504"/>
                  <a:ext cx="646862" cy="526494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BA1EB47D-D270-4C2E-AA53-263BE19380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5230245" y="5636926"/>
                  <a:ext cx="646862" cy="526494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31" name="Hình ảnh 30">
            <a:extLst>
              <a:ext uri="{FF2B5EF4-FFF2-40B4-BE49-F238E27FC236}">
                <a16:creationId xmlns:a16="http://schemas.microsoft.com/office/drawing/2014/main" id="{0090A25A-5D3E-4ED8-87CC-A557C1D66D8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48" y="1108218"/>
            <a:ext cx="4992332" cy="46415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5516BC-28BE-420D-B617-14D7C87CE113}"/>
              </a:ext>
            </a:extLst>
          </p:cNvPr>
          <p:cNvSpPr txBox="1"/>
          <p:nvPr/>
        </p:nvSpPr>
        <p:spPr>
          <a:xfrm>
            <a:off x="1128448" y="2446987"/>
            <a:ext cx="4154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Chia </a:t>
            </a:r>
            <a:r>
              <a:rPr lang="en-US" sz="40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sẻ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trước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260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1608</TotalTime>
  <Words>229</Words>
  <Application>Microsoft Office PowerPoint</Application>
  <PresentationFormat>Widescreen</PresentationFormat>
  <Paragraphs>49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UTM Avo</vt:lpstr>
      <vt:lpstr>Arial-Rounded</vt:lpstr>
      <vt:lpstr>Arial</vt:lpstr>
      <vt:lpstr>Calibri</vt:lpstr>
      <vt:lpstr>Times New Roman</vt:lpstr>
      <vt:lpstr>HP001 5 hàng</vt:lpstr>
      <vt:lpstr>方正黑体简体</vt:lpstr>
      <vt:lpstr>微软雅黑</vt:lpstr>
      <vt:lpstr>UTM Avo (Headings)</vt:lpstr>
      <vt:lpstr>宋体</vt:lpstr>
      <vt:lpstr>HOC10 TEMPLATE (1)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81</cp:revision>
  <dcterms:created xsi:type="dcterms:W3CDTF">2021-11-01T08:16:43Z</dcterms:created>
  <dcterms:modified xsi:type="dcterms:W3CDTF">2022-01-21T08:56:53Z</dcterms:modified>
</cp:coreProperties>
</file>