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Lst>
  <p:notesMasterIdLst>
    <p:notesMasterId r:id="rId12"/>
  </p:notesMasterIdLst>
  <p:sldIdLst>
    <p:sldId id="466" r:id="rId2"/>
    <p:sldId id="315" r:id="rId3"/>
    <p:sldId id="319" r:id="rId4"/>
    <p:sldId id="317" r:id="rId5"/>
    <p:sldId id="320" r:id="rId6"/>
    <p:sldId id="322" r:id="rId7"/>
    <p:sldId id="323" r:id="rId8"/>
    <p:sldId id="324" r:id="rId9"/>
    <p:sldId id="298" r:id="rId10"/>
    <p:sldId id="270"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HP001 5 hàng" panose="020B0603050302020204" pitchFamily="34" charset="0"/>
      <p:regular r:id="rId17"/>
      <p:bold r:id="rId18"/>
    </p:embeddedFont>
    <p:embeddedFont>
      <p:font typeface="Quire Sans" panose="020B0502040400020003" pitchFamily="34" charset="0"/>
      <p:regular r:id="rId19"/>
      <p:bold r:id="rId20"/>
      <p:italic r:id="rId21"/>
      <p:boldItalic r:id="rId22"/>
    </p:embeddedFont>
    <p:embeddedFont>
      <p:font typeface="UTM Avo" panose="02040603050506020204" pitchFamily="18"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FF8119"/>
    <a:srgbClr val="FF7707"/>
    <a:srgbClr val="FFAF6C"/>
    <a:srgbClr val="FFFFFF"/>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660"/>
  </p:normalViewPr>
  <p:slideViewPr>
    <p:cSldViewPr snapToGrid="0">
      <p:cViewPr varScale="1">
        <p:scale>
          <a:sx n="72" d="100"/>
          <a:sy n="72" d="100"/>
        </p:scale>
        <p:origin x="3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A6DE69D-A7EE-4D55-AB83-E9E0448BC2CC}" type="datetime1">
              <a:rPr lang="en-US" smtClean="0"/>
              <a:t>1/21/2022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C231BAB4-56E3-487E-AEAB-FF12E9AF418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6153588-4873-40A3-8734-77A0E3597B2A}"/>
              </a:ext>
            </a:extLst>
          </p:cNvPr>
          <p:cNvSpPr/>
          <p:nvPr userDrawn="1"/>
        </p:nvSpPr>
        <p:spPr>
          <a:xfrm>
            <a:off x="11155680" y="0"/>
            <a:ext cx="1137767" cy="14761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06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0643"/>
            <a:ext cx="12184879" cy="6816715"/>
          </a:xfrm>
          <a:prstGeom prst="rect">
            <a:avLst/>
          </a:prstGeom>
          <a:noFill/>
          <a:ln>
            <a:noFill/>
          </a:ln>
        </p:spPr>
      </p:pic>
      <p:sp>
        <p:nvSpPr>
          <p:cNvPr id="21" name="Google Shape;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C80F2DC-882D-4575-9281-AA5E2362841F}" type="datetime1">
              <a:rPr lang="en-US" smtClean="0"/>
              <a:t>1/21/2022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1485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F17437F-A320-41AE-8AEE-03388B65FC54}" type="datetime1">
              <a:rPr lang="en-US" smtClean="0"/>
              <a:t>1/21/2022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7821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B561A9B-6D0A-4353-BFF8-564EB26CF951}" type="datetime1">
              <a:rPr lang="en-US" smtClean="0"/>
              <a:t>1/21/2022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2836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BB1E393-F139-4437-A81C-86BE25AA2FCB}" type="datetime1">
              <a:rPr lang="en-US" smtClean="0"/>
              <a:t>1/21/2022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0" y="18651"/>
            <a:ext cx="12191999" cy="6820698"/>
          </a:xfrm>
          <a:prstGeom prst="rect">
            <a:avLst/>
          </a:prstGeom>
          <a:noFill/>
          <a:ln>
            <a:noFill/>
          </a:ln>
        </p:spPr>
      </p:pic>
      <p:sp>
        <p:nvSpPr>
          <p:cNvPr id="11" name="Oval 10">
            <a:extLst>
              <a:ext uri="{FF2B5EF4-FFF2-40B4-BE49-F238E27FC236}">
                <a16:creationId xmlns:a16="http://schemas.microsoft.com/office/drawing/2014/main" id="{3AD085E0-4AE7-47A7-86A3-D6681324993F}"/>
              </a:ext>
            </a:extLst>
          </p:cNvPr>
          <p:cNvSpPr/>
          <p:nvPr userDrawn="1"/>
        </p:nvSpPr>
        <p:spPr>
          <a:xfrm>
            <a:off x="10903654" y="87186"/>
            <a:ext cx="1137767" cy="14761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78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1/21/2022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8082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92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76509" y="-3763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49912139-C849-4D94-9BF6-068EAB30BDCC}"/>
              </a:ext>
            </a:extLst>
          </p:cNvPr>
          <p:cNvSpPr/>
          <p:nvPr userDrawn="1"/>
        </p:nvSpPr>
        <p:spPr>
          <a:xfrm>
            <a:off x="11155680" y="0"/>
            <a:ext cx="1137767" cy="1476103"/>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0224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DB561A9B-6D0A-4353-BFF8-564EB26CF951}" type="datetime1">
              <a:rPr lang="en-US" smtClean="0"/>
              <a:t>1/21/2022</a:t>
            </a:fld>
            <a:endParaRPr lang="en-US"/>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2226293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310882" y="1658131"/>
            <a:ext cx="11800025" cy="2646878"/>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13</a:t>
            </a:r>
          </a:p>
          <a:p>
            <a:pPr algn="ctr" defTabSz="914377">
              <a:defRPr/>
            </a:pPr>
            <a:r>
              <a:rPr lang="en-US" sz="4400" b="1" dirty="0" err="1">
                <a:solidFill>
                  <a:srgbClr val="FF0000"/>
                </a:solidFill>
                <a:latin typeface="UTM Avo" panose="02040603050506020204" pitchFamily="18" charset="0"/>
                <a:cs typeface="Arial" panose="020B0604020202020204" pitchFamily="34" charset="0"/>
              </a:rPr>
              <a:t>Bài</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viết</a:t>
            </a:r>
            <a:r>
              <a:rPr lang="en-US" sz="4400" b="1" dirty="0">
                <a:solidFill>
                  <a:srgbClr val="FF0000"/>
                </a:solidFill>
                <a:latin typeface="UTM Avo" panose="02040603050506020204" pitchFamily="18" charset="0"/>
                <a:cs typeface="Arial" panose="020B0604020202020204" pitchFamily="34" charset="0"/>
              </a:rPr>
              <a:t> 2: </a:t>
            </a:r>
            <a:r>
              <a:rPr lang="en-US" sz="4400" b="1" dirty="0" err="1">
                <a:solidFill>
                  <a:srgbClr val="FF0000"/>
                </a:solidFill>
                <a:latin typeface="UTM Avo" panose="02040603050506020204" pitchFamily="18" charset="0"/>
                <a:cs typeface="Arial" panose="020B0604020202020204" pitchFamily="34" charset="0"/>
              </a:rPr>
              <a:t>Viết</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về</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một</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việc</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em</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đã</a:t>
            </a:r>
            <a:r>
              <a:rPr lang="en-US" sz="4400" b="1" dirty="0">
                <a:solidFill>
                  <a:srgbClr val="FF0000"/>
                </a:solidFill>
                <a:latin typeface="UTM Avo" panose="02040603050506020204" pitchFamily="18" charset="0"/>
                <a:cs typeface="Arial" panose="020B0604020202020204" pitchFamily="34" charset="0"/>
              </a:rPr>
              <a:t> </a:t>
            </a:r>
          </a:p>
          <a:p>
            <a:pPr algn="ctr" defTabSz="914377">
              <a:defRPr/>
            </a:pPr>
            <a:r>
              <a:rPr lang="en-US" sz="4400" b="1" dirty="0" err="1">
                <a:solidFill>
                  <a:srgbClr val="FF0000"/>
                </a:solidFill>
                <a:latin typeface="UTM Avo" panose="02040603050506020204" pitchFamily="18" charset="0"/>
                <a:cs typeface="Arial" panose="020B0604020202020204" pitchFamily="34" charset="0"/>
              </a:rPr>
              <a:t>thể</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hiện</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sự</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quan</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tâm</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chăm</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sóc</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ông</a:t>
            </a:r>
            <a:r>
              <a:rPr lang="en-US" sz="4400" b="1" dirty="0">
                <a:solidFill>
                  <a:srgbClr val="FF0000"/>
                </a:solidFill>
                <a:latin typeface="UTM Avo" panose="02040603050506020204" pitchFamily="18" charset="0"/>
                <a:cs typeface="Arial" panose="020B0604020202020204" pitchFamily="34" charset="0"/>
              </a:rPr>
              <a:t> </a:t>
            </a:r>
            <a:r>
              <a:rPr lang="en-US" sz="4400" b="1" dirty="0" err="1">
                <a:solidFill>
                  <a:srgbClr val="FF0000"/>
                </a:solidFill>
                <a:latin typeface="UTM Avo" panose="02040603050506020204" pitchFamily="18" charset="0"/>
                <a:cs typeface="Arial" panose="020B0604020202020204" pitchFamily="34" charset="0"/>
              </a:rPr>
              <a:t>bà</a:t>
            </a:r>
            <a:endParaRPr lang="en-US" sz="4400" b="1" dirty="0">
              <a:solidFill>
                <a:srgbClr val="FF0000"/>
              </a:solidFill>
              <a:latin typeface="HP001 5 hàng" panose="020B06030503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628478" y="97197"/>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170056" y="681972"/>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B36EA6-7BC0-431B-A606-9ED1D1F9C1A1}"/>
              </a:ext>
            </a:extLst>
          </p:cNvPr>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fld id="{9306B73E-E889-4101-943F-C932486AC50A}" type="slidenum">
              <a:rPr lang="en-US" smtClean="0"/>
              <a:t>2</a:t>
            </a:fld>
            <a:endParaRPr lang="en-US"/>
          </a:p>
        </p:txBody>
      </p:sp>
      <p:pic>
        <p:nvPicPr>
          <p:cNvPr id="5" name="Một sợi rơm vàng Hai sợi vàng rơm. Nhạc Thiếu Nhi Vui Nhộn Hay Nhất SimleKids.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510" y="421453"/>
            <a:ext cx="12192000" cy="6342062"/>
          </a:xfrm>
        </p:spPr>
      </p:pic>
    </p:spTree>
    <p:extLst>
      <p:ext uri="{BB962C8B-B14F-4D97-AF65-F5344CB8AC3E}">
        <p14:creationId xmlns:p14="http://schemas.microsoft.com/office/powerpoint/2010/main" val="5547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9306B73E-E889-4101-943F-C932486AC50A}" type="slidenum">
              <a:rPr lang="en-US" smtClean="0"/>
              <a:t>3</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 t="1" r="3522" b="1290"/>
          <a:stretch/>
        </p:blipFill>
        <p:spPr bwMode="auto">
          <a:xfrm>
            <a:off x="160954" y="1709831"/>
            <a:ext cx="11954041" cy="295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2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4</a:t>
            </a:fld>
            <a:endParaRPr lang="en-US"/>
          </a:p>
        </p:txBody>
      </p:sp>
      <p:sp>
        <p:nvSpPr>
          <p:cNvPr id="3" name="Rectangle 2"/>
          <p:cNvSpPr/>
          <p:nvPr/>
        </p:nvSpPr>
        <p:spPr>
          <a:xfrm>
            <a:off x="173840" y="572439"/>
            <a:ext cx="12192000" cy="492443"/>
          </a:xfrm>
          <a:prstGeom prst="rect">
            <a:avLst/>
          </a:prstGeom>
        </p:spPr>
        <p:txBody>
          <a:bodyPr wrap="square">
            <a:spAutoFit/>
          </a:bodyPr>
          <a:lstStyle/>
          <a:p>
            <a:r>
              <a:rPr lang="en-US" sz="2600" dirty="0">
                <a:solidFill>
                  <a:srgbClr val="FF0000"/>
                </a:solidFill>
                <a:latin typeface="UTM Avo (Body)"/>
                <a:ea typeface="+mj-ea"/>
                <a:cs typeface="Arial" panose="020B0604020202020204" pitchFamily="34" charset="0"/>
              </a:rPr>
              <a:t>1. </a:t>
            </a:r>
            <a:r>
              <a:rPr lang="en-US" sz="2600" dirty="0" err="1">
                <a:solidFill>
                  <a:srgbClr val="FF0000"/>
                </a:solidFill>
                <a:latin typeface="UTM Avo (Body)"/>
                <a:ea typeface="+mj-ea"/>
                <a:cs typeface="Arial" panose="020B0604020202020204" pitchFamily="34" charset="0"/>
              </a:rPr>
              <a:t>Kể</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một</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việc</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em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đã</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làm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thể</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hiện</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sự</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quan</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tâm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chăm</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sóc</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ông</a:t>
            </a:r>
            <a:r>
              <a:rPr lang="en-US" sz="2600" dirty="0">
                <a:solidFill>
                  <a:srgbClr val="FF0000"/>
                </a:solidFill>
                <a:latin typeface="UTM Avo (Body)"/>
                <a:ea typeface="+mj-ea"/>
                <a:cs typeface="Arial" panose="020B0604020202020204" pitchFamily="34" charset="0"/>
              </a:rPr>
              <a:t> </a:t>
            </a:r>
            <a:r>
              <a:rPr lang="en-US" sz="2600" dirty="0" err="1">
                <a:solidFill>
                  <a:srgbClr val="FF0000"/>
                </a:solidFill>
                <a:latin typeface="UTM Avo (Body)"/>
                <a:ea typeface="+mj-ea"/>
                <a:cs typeface="Arial" panose="020B0604020202020204" pitchFamily="34" charset="0"/>
              </a:rPr>
              <a:t>bà</a:t>
            </a:r>
            <a:r>
              <a:rPr lang="en-US" sz="2600" dirty="0">
                <a:solidFill>
                  <a:prstClr val="black"/>
                </a:solidFill>
                <a:latin typeface="UTM Avo (Body)"/>
                <a:ea typeface="+mj-ea"/>
                <a:cs typeface="Arial" panose="020B0604020202020204" pitchFamily="34" charset="0"/>
              </a:rPr>
              <a:t>:</a:t>
            </a:r>
            <a:endParaRPr lang="en-US" sz="2600" dirty="0">
              <a:latin typeface="UTM Avo (Body)"/>
            </a:endParaRPr>
          </a:p>
        </p:txBody>
      </p:sp>
      <p:sp>
        <p:nvSpPr>
          <p:cNvPr id="4" name="Hình chữ nhật: Góc Tròn 3">
            <a:extLst>
              <a:ext uri="{FF2B5EF4-FFF2-40B4-BE49-F238E27FC236}">
                <a16:creationId xmlns:a16="http://schemas.microsoft.com/office/drawing/2014/main" id="{98F30DEF-2258-4853-9C4A-FFE666F83F30}"/>
              </a:ext>
            </a:extLst>
          </p:cNvPr>
          <p:cNvSpPr/>
          <p:nvPr/>
        </p:nvSpPr>
        <p:spPr>
          <a:xfrm>
            <a:off x="1154341" y="1272040"/>
            <a:ext cx="3101009" cy="6260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UTM Avo (Body)"/>
                <a:cs typeface="Arial" panose="020B0604020202020204" pitchFamily="34" charset="0"/>
              </a:rPr>
              <a:t>Câu</a:t>
            </a:r>
            <a:r>
              <a:rPr lang="en-US" sz="2800" dirty="0">
                <a:solidFill>
                  <a:prstClr val="black"/>
                </a:solidFill>
                <a:latin typeface="UTM Avo (Body)"/>
                <a:cs typeface="Arial" panose="020B0604020202020204" pitchFamily="34" charset="0"/>
              </a:rPr>
              <a:t> </a:t>
            </a:r>
            <a:r>
              <a:rPr lang="en-US" sz="2800" dirty="0" err="1">
                <a:solidFill>
                  <a:prstClr val="black"/>
                </a:solidFill>
                <a:latin typeface="UTM Avo (Body)"/>
                <a:cs typeface="Arial" panose="020B0604020202020204" pitchFamily="34" charset="0"/>
              </a:rPr>
              <a:t>hỏi</a:t>
            </a:r>
            <a:r>
              <a:rPr lang="en-US" sz="2800" dirty="0">
                <a:solidFill>
                  <a:prstClr val="black"/>
                </a:solidFill>
                <a:latin typeface="UTM Avo (Body)"/>
                <a:cs typeface="Arial" panose="020B0604020202020204" pitchFamily="34" charset="0"/>
              </a:rPr>
              <a:t> </a:t>
            </a:r>
            <a:r>
              <a:rPr lang="en-US" sz="2800" dirty="0" err="1">
                <a:solidFill>
                  <a:prstClr val="black"/>
                </a:solidFill>
                <a:latin typeface="UTM Avo (Body)"/>
                <a:cs typeface="Arial" panose="020B0604020202020204" pitchFamily="34" charset="0"/>
              </a:rPr>
              <a:t>gợi</a:t>
            </a:r>
            <a:r>
              <a:rPr lang="en-US" sz="2800" dirty="0">
                <a:solidFill>
                  <a:prstClr val="black"/>
                </a:solidFill>
                <a:latin typeface="UTM Avo (Body)"/>
                <a:cs typeface="Arial" panose="020B0604020202020204" pitchFamily="34" charset="0"/>
              </a:rPr>
              <a:t> ý</a:t>
            </a:r>
          </a:p>
        </p:txBody>
      </p:sp>
      <p:sp>
        <p:nvSpPr>
          <p:cNvPr id="5" name="Hình chữ nhật: Góc Tròn 4">
            <a:extLst>
              <a:ext uri="{FF2B5EF4-FFF2-40B4-BE49-F238E27FC236}">
                <a16:creationId xmlns:a16="http://schemas.microsoft.com/office/drawing/2014/main" id="{A855FAE6-76CA-4AA5-A2E8-73294AE5D541}"/>
              </a:ext>
            </a:extLst>
          </p:cNvPr>
          <p:cNvSpPr/>
          <p:nvPr/>
        </p:nvSpPr>
        <p:spPr>
          <a:xfrm>
            <a:off x="7692887" y="1189356"/>
            <a:ext cx="3101009" cy="6592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UTM Avo (Body)"/>
                <a:cs typeface="Arial" panose="020B0604020202020204" pitchFamily="34" charset="0"/>
              </a:rPr>
              <a:t>Trả</a:t>
            </a:r>
            <a:r>
              <a:rPr lang="en-US" sz="2800" dirty="0">
                <a:solidFill>
                  <a:prstClr val="black"/>
                </a:solidFill>
                <a:latin typeface="UTM Avo (Body)"/>
                <a:cs typeface="Arial" panose="020B0604020202020204" pitchFamily="34" charset="0"/>
              </a:rPr>
              <a:t> </a:t>
            </a:r>
            <a:r>
              <a:rPr lang="en-US" sz="2800" dirty="0" err="1">
                <a:solidFill>
                  <a:prstClr val="black"/>
                </a:solidFill>
                <a:latin typeface="UTM Avo (Body)"/>
                <a:cs typeface="Arial" panose="020B0604020202020204" pitchFamily="34" charset="0"/>
              </a:rPr>
              <a:t>lời</a:t>
            </a:r>
            <a:endParaRPr lang="en-US" sz="2800" dirty="0">
              <a:solidFill>
                <a:prstClr val="black"/>
              </a:solidFill>
              <a:latin typeface="UTM Avo (Body)"/>
              <a:cs typeface="Arial" panose="020B0604020202020204" pitchFamily="34" charset="0"/>
            </a:endParaRPr>
          </a:p>
        </p:txBody>
      </p:sp>
      <p:cxnSp>
        <p:nvCxnSpPr>
          <p:cNvPr id="6" name="Đường nối Thẳng 6">
            <a:extLst>
              <a:ext uri="{FF2B5EF4-FFF2-40B4-BE49-F238E27FC236}">
                <a16:creationId xmlns:a16="http://schemas.microsoft.com/office/drawing/2014/main" id="{60C2E145-2DF0-4D76-AC7C-7625E5DEB9CA}"/>
              </a:ext>
            </a:extLst>
          </p:cNvPr>
          <p:cNvCxnSpPr>
            <a:cxnSpLocks/>
          </p:cNvCxnSpPr>
          <p:nvPr/>
        </p:nvCxnSpPr>
        <p:spPr>
          <a:xfrm>
            <a:off x="5817708" y="1384860"/>
            <a:ext cx="0" cy="46626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3840" y="1848561"/>
            <a:ext cx="3023585" cy="555858"/>
          </a:xfrm>
          <a:prstGeom prst="rect">
            <a:avLst/>
          </a:prstGeom>
        </p:spPr>
        <p:txBody>
          <a:bodyPr wrap="none">
            <a:spAutoFit/>
          </a:bodyPr>
          <a:lstStyle/>
          <a:p>
            <a:pPr>
              <a:lnSpc>
                <a:spcPct val="150000"/>
              </a:lnSpc>
              <a:buClr>
                <a:srgbClr val="000000"/>
              </a:buClr>
              <a:buFont typeface="Arial"/>
              <a:buNone/>
            </a:pP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Việc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đó</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việc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gì</a:t>
            </a:r>
            <a:r>
              <a:rPr lang="vi-VN" sz="2300" kern="0" dirty="0">
                <a:solidFill>
                  <a:srgbClr val="000000"/>
                </a:solidFill>
                <a:cs typeface="Quire Sans" panose="020B0502040400020003" pitchFamily="34" charset="0"/>
                <a:sym typeface="Arial"/>
              </a:rPr>
              <a:t>?</a:t>
            </a:r>
          </a:p>
        </p:txBody>
      </p:sp>
      <p:sp>
        <p:nvSpPr>
          <p:cNvPr id="9" name="Rectangle 8"/>
          <p:cNvSpPr/>
          <p:nvPr/>
        </p:nvSpPr>
        <p:spPr>
          <a:xfrm>
            <a:off x="173840" y="2591355"/>
            <a:ext cx="4576894" cy="555858"/>
          </a:xfrm>
          <a:prstGeom prst="rect">
            <a:avLst/>
          </a:prstGeom>
        </p:spPr>
        <p:txBody>
          <a:bodyPr wrap="none">
            <a:spAutoFit/>
          </a:bodyPr>
          <a:lstStyle/>
          <a:p>
            <a:pPr>
              <a:lnSpc>
                <a:spcPct val="150000"/>
              </a:lnSpc>
              <a:buClr>
                <a:srgbClr val="000000"/>
              </a:buClr>
              <a:buFont typeface="Arial"/>
              <a:buNone/>
            </a:pP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làm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việc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đó</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như</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thế</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nào</a:t>
            </a:r>
            <a:r>
              <a:rPr lang="vi-VN" sz="2300" kern="0" dirty="0">
                <a:solidFill>
                  <a:srgbClr val="000000"/>
                </a:solidFill>
                <a:cs typeface="Quire Sans" panose="020B0502040400020003" pitchFamily="34" charset="0"/>
                <a:sym typeface="Arial"/>
              </a:rPr>
              <a:t>?</a:t>
            </a:r>
          </a:p>
        </p:txBody>
      </p:sp>
      <p:sp>
        <p:nvSpPr>
          <p:cNvPr id="10" name="Rectangle 9"/>
          <p:cNvSpPr/>
          <p:nvPr/>
        </p:nvSpPr>
        <p:spPr>
          <a:xfrm>
            <a:off x="5856868" y="5219354"/>
            <a:ext cx="6335132" cy="1079013"/>
          </a:xfrm>
          <a:prstGeom prst="rect">
            <a:avLst/>
          </a:prstGeom>
        </p:spPr>
        <p:txBody>
          <a:bodyPr wrap="square">
            <a:spAutoFit/>
          </a:bodyPr>
          <a:lstStyle/>
          <a:p>
            <a:pPr marL="285750" indent="-285750">
              <a:lnSpc>
                <a:spcPct val="150000"/>
              </a:lnSpc>
              <a:buClr>
                <a:srgbClr val="000000"/>
              </a:buClr>
              <a:buFontTx/>
              <a:buChar char="-"/>
            </a:pPr>
            <a:r>
              <a:rPr lang="en-US" sz="2300" kern="0" dirty="0" err="1">
                <a:solidFill>
                  <a:srgbClr val="000000"/>
                </a:solidFill>
                <a:latin typeface="UTM Avo" panose="02040603050506020204" pitchFamily="18" charset="0"/>
                <a:cs typeface="Quire Sans" panose="020B0502040400020003" pitchFamily="34" charset="0"/>
                <a:sym typeface="Arial"/>
              </a:rPr>
              <a:t>Dạ</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có</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gì</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đâu</a:t>
            </a:r>
            <a:r>
              <a:rPr lang="en-US" sz="2300" kern="0" dirty="0">
                <a:solidFill>
                  <a:srgbClr val="000000"/>
                </a:solidFill>
                <a:latin typeface="UTM Avo" panose="02040603050506020204" pitchFamily="18" charset="0"/>
                <a:cs typeface="Quire Sans" panose="020B0502040400020003" pitchFamily="34" charset="0"/>
                <a:sym typeface="Arial"/>
              </a:rPr>
              <a:t> ạ! Con </a:t>
            </a:r>
            <a:r>
              <a:rPr lang="en-US" sz="2300" kern="0" dirty="0" err="1">
                <a:solidFill>
                  <a:srgbClr val="000000"/>
                </a:solidFill>
                <a:latin typeface="UTM Avo" panose="02040603050506020204" pitchFamily="18" charset="0"/>
                <a:cs typeface="Quire Sans" panose="020B0502040400020003" pitchFamily="34" charset="0"/>
                <a:sym typeface="Arial"/>
              </a:rPr>
              <a:t>chỉ</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mong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luôn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mạnh</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khỏe</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thôi</a:t>
            </a:r>
            <a:r>
              <a:rPr lang="en-US" sz="2300" kern="0" dirty="0">
                <a:solidFill>
                  <a:srgbClr val="000000"/>
                </a:solidFill>
                <a:latin typeface="UTM Avo" panose="02040603050506020204" pitchFamily="18" charset="0"/>
                <a:cs typeface="Quire Sans" panose="020B0502040400020003" pitchFamily="34" charset="0"/>
                <a:sym typeface="Arial"/>
              </a:rPr>
              <a:t> ạ! </a:t>
            </a:r>
          </a:p>
        </p:txBody>
      </p:sp>
      <p:sp>
        <p:nvSpPr>
          <p:cNvPr id="11" name="Rectangle 10"/>
          <p:cNvSpPr/>
          <p:nvPr/>
        </p:nvSpPr>
        <p:spPr>
          <a:xfrm>
            <a:off x="0" y="4001021"/>
            <a:ext cx="5794001" cy="555858"/>
          </a:xfrm>
          <a:prstGeom prst="rect">
            <a:avLst/>
          </a:prstGeom>
        </p:spPr>
        <p:txBody>
          <a:bodyPr wrap="square">
            <a:spAutoFit/>
          </a:bodyPr>
          <a:lstStyle/>
          <a:p>
            <a:pPr>
              <a:lnSpc>
                <a:spcPct val="150000"/>
              </a:lnSpc>
              <a:buClr>
                <a:srgbClr val="000000"/>
              </a:buClr>
              <a:buFont typeface="Arial"/>
              <a:buNone/>
            </a:pPr>
            <a:r>
              <a:rPr lang="vi-VN" sz="2300" kern="0" dirty="0">
                <a:solidFill>
                  <a:srgbClr val="000000"/>
                </a:solidFill>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khen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như</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thế</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nào</a:t>
            </a:r>
            <a:r>
              <a:rPr lang="en-US" sz="2300" kern="0" dirty="0">
                <a:solidFill>
                  <a:srgbClr val="000000"/>
                </a:solidFill>
                <a:latin typeface="UTM Avo" panose="02040603050506020204" pitchFamily="18" charset="0"/>
                <a:cs typeface="Quire Sans" panose="020B0502040400020003" pitchFamily="34" charset="0"/>
                <a:sym typeface="Arial"/>
              </a:rPr>
              <a:t>?</a:t>
            </a:r>
            <a:endParaRPr lang="vi-VN" sz="2300" kern="0" dirty="0">
              <a:solidFill>
                <a:srgbClr val="000000"/>
              </a:solidFill>
              <a:cs typeface="Quire Sans" panose="020B0502040400020003" pitchFamily="34" charset="0"/>
              <a:sym typeface="Arial"/>
            </a:endParaRPr>
          </a:p>
        </p:txBody>
      </p:sp>
      <p:sp>
        <p:nvSpPr>
          <p:cNvPr id="12" name="Rectangle 11"/>
          <p:cNvSpPr/>
          <p:nvPr/>
        </p:nvSpPr>
        <p:spPr>
          <a:xfrm>
            <a:off x="5936617" y="3880913"/>
            <a:ext cx="6335135" cy="1086772"/>
          </a:xfrm>
          <a:prstGeom prst="rect">
            <a:avLst/>
          </a:prstGeom>
        </p:spPr>
        <p:txBody>
          <a:bodyPr wrap="square">
            <a:spAutoFit/>
          </a:bodyPr>
          <a:lstStyle/>
          <a:p>
            <a:pPr>
              <a:lnSpc>
                <a:spcPct val="150000"/>
              </a:lnSpc>
              <a:buClr>
                <a:srgbClr val="000000"/>
              </a:buClr>
              <a:buFont typeface="Arial"/>
              <a:buNone/>
            </a:pPr>
            <a:r>
              <a:rPr lang="vi-VN" sz="2300" kern="0" dirty="0">
                <a:solidFill>
                  <a:srgbClr val="000000"/>
                </a:solidFill>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khen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ngoan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biết</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chăm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sóc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a:t>
            </a:r>
            <a:endParaRPr lang="vi-VN" sz="2300" kern="0" dirty="0">
              <a:solidFill>
                <a:srgbClr val="000000"/>
              </a:solidFill>
              <a:cs typeface="Quire Sans" panose="020B0502040400020003" pitchFamily="34" charset="0"/>
              <a:sym typeface="Arial"/>
            </a:endParaRPr>
          </a:p>
        </p:txBody>
      </p:sp>
      <p:sp>
        <p:nvSpPr>
          <p:cNvPr id="13" name="Rectangle 12"/>
          <p:cNvSpPr/>
          <p:nvPr/>
        </p:nvSpPr>
        <p:spPr>
          <a:xfrm>
            <a:off x="201227" y="5502187"/>
            <a:ext cx="5007235" cy="800219"/>
          </a:xfrm>
          <a:prstGeom prst="rect">
            <a:avLst/>
          </a:prstGeom>
        </p:spPr>
        <p:txBody>
          <a:bodyPr wrap="square">
            <a:spAutoFit/>
          </a:bodyPr>
          <a:lstStyle/>
          <a:p>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đáp</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lại</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lời</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khen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của</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ông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như</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thế</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nào</a:t>
            </a:r>
            <a:r>
              <a:rPr lang="vi-VN" sz="2300" kern="0" dirty="0">
                <a:solidFill>
                  <a:srgbClr val="000000"/>
                </a:solidFill>
                <a:cs typeface="Quire Sans" panose="020B0502040400020003" pitchFamily="34" charset="0"/>
                <a:sym typeface="Arial"/>
              </a:rPr>
              <a:t>?</a:t>
            </a:r>
            <a:endParaRPr lang="en-US" sz="2300" dirty="0">
              <a:latin typeface="UTM Avo" panose="02040603050506020204" pitchFamily="18" charset="0"/>
            </a:endParaRPr>
          </a:p>
        </p:txBody>
      </p:sp>
      <p:sp>
        <p:nvSpPr>
          <p:cNvPr id="14" name="Rectangle 13"/>
          <p:cNvSpPr/>
          <p:nvPr/>
        </p:nvSpPr>
        <p:spPr>
          <a:xfrm>
            <a:off x="5941535" y="2686348"/>
            <a:ext cx="6114239" cy="800219"/>
          </a:xfrm>
          <a:prstGeom prst="rect">
            <a:avLst/>
          </a:prstGeom>
        </p:spPr>
        <p:txBody>
          <a:bodyPr wrap="square">
            <a:spAutoFit/>
          </a:bodyPr>
          <a:lstStyle/>
          <a:p>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đắp</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chăn</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cho</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pha</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trà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gừng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cho</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uống</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để</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làm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ấm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người</a:t>
            </a:r>
            <a:endParaRPr lang="en-US" sz="2300" dirty="0">
              <a:latin typeface="UTM Avo" panose="02040603050506020204" pitchFamily="18" charset="0"/>
            </a:endParaRPr>
          </a:p>
        </p:txBody>
      </p:sp>
      <p:sp>
        <p:nvSpPr>
          <p:cNvPr id="15" name="Rectangle 14"/>
          <p:cNvSpPr/>
          <p:nvPr/>
        </p:nvSpPr>
        <p:spPr>
          <a:xfrm>
            <a:off x="5958059" y="1852691"/>
            <a:ext cx="4721164" cy="555858"/>
          </a:xfrm>
          <a:prstGeom prst="rect">
            <a:avLst/>
          </a:prstGeom>
        </p:spPr>
        <p:txBody>
          <a:bodyPr wrap="none">
            <a:spAutoFit/>
          </a:bodyPr>
          <a:lstStyle/>
          <a:p>
            <a:pPr>
              <a:lnSpc>
                <a:spcPct val="150000"/>
              </a:lnSpc>
              <a:buClr>
                <a:srgbClr val="000000"/>
              </a:buClr>
              <a:buFont typeface="Arial"/>
              <a:buNone/>
            </a:pP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Em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chăm</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sóc</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khi</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bà</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bị</a:t>
            </a:r>
            <a:r>
              <a:rPr lang="en-US" sz="2300" kern="0" dirty="0">
                <a:solidFill>
                  <a:srgbClr val="000000"/>
                </a:solidFill>
                <a:latin typeface="UTM Avo" panose="02040603050506020204" pitchFamily="18" charset="0"/>
                <a:cs typeface="Quire Sans" panose="020B0502040400020003" pitchFamily="34" charset="0"/>
                <a:sym typeface="Arial"/>
              </a:rPr>
              <a:t> </a:t>
            </a:r>
            <a:r>
              <a:rPr lang="en-US" sz="2300" kern="0" dirty="0" err="1">
                <a:solidFill>
                  <a:srgbClr val="000000"/>
                </a:solidFill>
                <a:latin typeface="UTM Avo" panose="02040603050506020204" pitchFamily="18" charset="0"/>
                <a:cs typeface="Quire Sans" panose="020B0502040400020003" pitchFamily="34" charset="0"/>
                <a:sym typeface="Arial"/>
              </a:rPr>
              <a:t>ốm</a:t>
            </a:r>
            <a:r>
              <a:rPr lang="en-US" sz="2300" kern="0" dirty="0">
                <a:solidFill>
                  <a:srgbClr val="000000"/>
                </a:solidFill>
                <a:latin typeface="UTM Avo" panose="02040603050506020204" pitchFamily="18" charset="0"/>
                <a:cs typeface="Quire Sans" panose="020B0502040400020003" pitchFamily="34" charset="0"/>
                <a:sym typeface="Arial"/>
              </a:rPr>
              <a:t>.</a:t>
            </a:r>
            <a:endParaRPr lang="vi-VN" sz="2300" kern="0" dirty="0">
              <a:solidFill>
                <a:srgbClr val="000000"/>
              </a:solidFill>
              <a:cs typeface="Quire Sans" panose="020B0502040400020003" pitchFamily="34" charset="0"/>
              <a:sym typeface="Arial"/>
            </a:endParaRPr>
          </a:p>
        </p:txBody>
      </p:sp>
    </p:spTree>
    <p:extLst>
      <p:ext uri="{BB962C8B-B14F-4D97-AF65-F5344CB8AC3E}">
        <p14:creationId xmlns:p14="http://schemas.microsoft.com/office/powerpoint/2010/main" val="34414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5</a:t>
            </a:fld>
            <a:endParaRPr lang="en-US"/>
          </a:p>
        </p:txBody>
      </p:sp>
      <p:sp>
        <p:nvSpPr>
          <p:cNvPr id="9" name="AutoShape 2" descr="Tranh váº½ vá» Äá» tÃ i gia ÄÃ¬nh Äáº¹p nháº¥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Khoáº£nh kháº¯c cuá»i cÃ¹ng bÃªn bÃ  ngoáº¡i - Tuá»i Tráº»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558" y="1792218"/>
            <a:ext cx="3922848" cy="3737212"/>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p:cNvSpPr/>
          <p:nvPr/>
        </p:nvSpPr>
        <p:spPr>
          <a:xfrm>
            <a:off x="6653592" y="570428"/>
            <a:ext cx="5487764" cy="2207422"/>
          </a:xfrm>
          <a:prstGeom prst="wedgeEllipseCallout">
            <a:avLst>
              <a:gd name="adj1" fmla="val -67057"/>
              <a:gd name="adj2" fmla="val 2508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Em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đắp</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chăn</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cho</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bà</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Em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pha</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trà</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gừng</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cho</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bà</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uống</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để</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làm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ấm</a:t>
            </a:r>
            <a:r>
              <a:rPr lang="en-US" sz="2400" kern="0" dirty="0">
                <a:solidFill>
                  <a:schemeClr val="tx1"/>
                </a:solidFill>
                <a:latin typeface="UTM Avo" panose="02040603050506020204" pitchFamily="18" charset="0"/>
                <a:cs typeface="Quire Sans" panose="020B0502040400020003" pitchFamily="34" charset="0"/>
                <a:sym typeface="Arial"/>
              </a:rPr>
              <a:t> </a:t>
            </a:r>
            <a:r>
              <a:rPr lang="en-US" sz="2400" kern="0" dirty="0" err="1">
                <a:solidFill>
                  <a:schemeClr val="tx1"/>
                </a:solidFill>
                <a:latin typeface="UTM Avo" panose="02040603050506020204" pitchFamily="18" charset="0"/>
                <a:cs typeface="Quire Sans" panose="020B0502040400020003" pitchFamily="34" charset="0"/>
                <a:sym typeface="Arial"/>
              </a:rPr>
              <a:t>người</a:t>
            </a:r>
            <a:endParaRPr lang="en-US" sz="2400" dirty="0">
              <a:solidFill>
                <a:schemeClr val="tx1"/>
              </a:solidFill>
              <a:latin typeface="UTM Avo" panose="02040603050506020204" pitchFamily="18" charset="0"/>
            </a:endParaRPr>
          </a:p>
          <a:p>
            <a:pPr algn="ctr"/>
            <a:endParaRPr lang="en-US" dirty="0">
              <a:solidFill>
                <a:srgbClr val="FF0000"/>
              </a:solidFill>
              <a:latin typeface="UTM Avo" panose="02040603050506020204" pitchFamily="18" charset="0"/>
            </a:endParaRPr>
          </a:p>
        </p:txBody>
      </p:sp>
      <p:sp>
        <p:nvSpPr>
          <p:cNvPr id="18" name="Cloud Callout 17"/>
          <p:cNvSpPr/>
          <p:nvPr/>
        </p:nvSpPr>
        <p:spPr>
          <a:xfrm>
            <a:off x="50644" y="489918"/>
            <a:ext cx="6045356" cy="2026942"/>
          </a:xfrm>
          <a:prstGeom prst="cloudCallout">
            <a:avLst>
              <a:gd name="adj1" fmla="val 77237"/>
              <a:gd name="adj2" fmla="val 53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buClr>
                <a:srgbClr val="000000"/>
              </a:buClr>
            </a:pPr>
            <a:r>
              <a:rPr lang="en-US" sz="2800" kern="0" dirty="0" err="1">
                <a:solidFill>
                  <a:schemeClr val="bg1"/>
                </a:solidFill>
                <a:latin typeface="UTM Avo" panose="02040603050506020204" pitchFamily="18" charset="0"/>
                <a:cs typeface="Quire Sans" panose="020B0502040400020003" pitchFamily="34" charset="0"/>
                <a:sym typeface="Arial"/>
              </a:rPr>
              <a:t>Hôm</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đó</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là</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chủ</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nhật</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bà</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em</a:t>
            </a:r>
            <a:r>
              <a:rPr lang="en-US" sz="2800" kern="0" dirty="0">
                <a:solidFill>
                  <a:schemeClr val="bg1"/>
                </a:solidFill>
                <a:latin typeface="UTM Avo" panose="02040603050506020204" pitchFamily="18" charset="0"/>
                <a:cs typeface="Quire Sans" panose="020B0502040400020003" pitchFamily="34" charset="0"/>
                <a:sym typeface="Arial"/>
              </a:rPr>
              <a:t> </a:t>
            </a:r>
            <a:r>
              <a:rPr lang="en-US" sz="2800" kern="0" dirty="0" err="1">
                <a:solidFill>
                  <a:schemeClr val="bg1"/>
                </a:solidFill>
                <a:latin typeface="UTM Avo" panose="02040603050506020204" pitchFamily="18" charset="0"/>
                <a:cs typeface="Quire Sans" panose="020B0502040400020003" pitchFamily="34" charset="0"/>
                <a:sym typeface="Arial"/>
              </a:rPr>
              <a:t>bị</a:t>
            </a:r>
            <a:r>
              <a:rPr lang="en-US" sz="2800" dirty="0">
                <a:solidFill>
                  <a:schemeClr val="bg1"/>
                </a:solidFill>
                <a:latin typeface="UTM Avo" panose="02040603050506020204" pitchFamily="18" charset="0"/>
                <a:cs typeface="Quire Sans" panose="020B0502040400020003" pitchFamily="34" charset="0"/>
              </a:rPr>
              <a:t> </a:t>
            </a:r>
            <a:r>
              <a:rPr lang="en-US" sz="2800" kern="0" dirty="0" err="1">
                <a:solidFill>
                  <a:schemeClr val="bg1"/>
                </a:solidFill>
                <a:latin typeface="UTM Avo" panose="02040603050506020204" pitchFamily="18" charset="0"/>
                <a:cs typeface="Quire Sans" panose="020B0502040400020003" pitchFamily="34" charset="0"/>
                <a:sym typeface="Arial"/>
              </a:rPr>
              <a:t>cảm</a:t>
            </a:r>
            <a:r>
              <a:rPr lang="en-US" sz="2800" kern="0" dirty="0">
                <a:solidFill>
                  <a:schemeClr val="bg1"/>
                </a:solidFill>
                <a:latin typeface="UTM Avo" panose="02040603050506020204" pitchFamily="18" charset="0"/>
                <a:cs typeface="Quire Sans" panose="020B0502040400020003" pitchFamily="34" charset="0"/>
                <a:sym typeface="Arial"/>
              </a:rPr>
              <a:t>.</a:t>
            </a:r>
            <a:endParaRPr lang="vi-VN" sz="2800" kern="0" dirty="0">
              <a:solidFill>
                <a:schemeClr val="bg1"/>
              </a:solidFill>
              <a:cs typeface="Quire Sans" panose="020B0502040400020003" pitchFamily="34" charset="0"/>
              <a:sym typeface="Arial"/>
            </a:endParaRPr>
          </a:p>
        </p:txBody>
      </p:sp>
      <p:sp>
        <p:nvSpPr>
          <p:cNvPr id="19" name="Cloud Callout 18"/>
          <p:cNvSpPr/>
          <p:nvPr/>
        </p:nvSpPr>
        <p:spPr>
          <a:xfrm>
            <a:off x="7844616" y="3429000"/>
            <a:ext cx="4711054" cy="2418735"/>
          </a:xfrm>
          <a:prstGeom prst="cloudCallout">
            <a:avLst>
              <a:gd name="adj1" fmla="val -61329"/>
              <a:gd name="adj2" fmla="val -42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UTM Avo" panose="02040603050506020204" pitchFamily="18" charset="0"/>
              </a:rPr>
              <a:t>Bà</a:t>
            </a:r>
            <a:r>
              <a:rPr lang="en-US" sz="2800" dirty="0">
                <a:latin typeface="UTM Avo" panose="02040603050506020204" pitchFamily="18" charset="0"/>
              </a:rPr>
              <a:t> </a:t>
            </a:r>
            <a:r>
              <a:rPr lang="en-US" sz="2800" dirty="0" err="1">
                <a:latin typeface="UTM Avo" panose="02040603050506020204" pitchFamily="18" charset="0"/>
              </a:rPr>
              <a:t>khen</a:t>
            </a:r>
            <a:r>
              <a:rPr lang="en-US" sz="2800" dirty="0">
                <a:latin typeface="UTM Avo" panose="02040603050506020204" pitchFamily="18" charset="0"/>
              </a:rPr>
              <a:t> </a:t>
            </a:r>
            <a:r>
              <a:rPr lang="en-US" sz="2800" dirty="0" err="1">
                <a:latin typeface="UTM Avo" panose="02040603050506020204" pitchFamily="18" charset="0"/>
              </a:rPr>
              <a:t>em</a:t>
            </a:r>
            <a:r>
              <a:rPr lang="en-US" sz="2800" dirty="0">
                <a:latin typeface="UTM Avo" panose="02040603050506020204" pitchFamily="18" charset="0"/>
              </a:rPr>
              <a:t>: </a:t>
            </a:r>
            <a:r>
              <a:rPr lang="en-US" sz="2800" dirty="0" err="1">
                <a:latin typeface="UTM Avo" panose="02040603050506020204" pitchFamily="18" charset="0"/>
              </a:rPr>
              <a:t>Cháu</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bà</a:t>
            </a:r>
            <a:r>
              <a:rPr lang="en-US" sz="2800" dirty="0">
                <a:latin typeface="UTM Avo" panose="02040603050506020204" pitchFamily="18" charset="0"/>
              </a:rPr>
              <a:t> </a:t>
            </a:r>
            <a:r>
              <a:rPr lang="en-US" sz="2800" dirty="0" err="1">
                <a:latin typeface="UTM Avo" panose="02040603050506020204" pitchFamily="18" charset="0"/>
              </a:rPr>
              <a:t>ngoan</a:t>
            </a:r>
            <a:r>
              <a:rPr lang="en-US" sz="2800" dirty="0">
                <a:latin typeface="UTM Avo" panose="02040603050506020204" pitchFamily="18" charset="0"/>
              </a:rPr>
              <a:t> </a:t>
            </a:r>
            <a:r>
              <a:rPr lang="en-US" sz="2800" dirty="0" err="1">
                <a:latin typeface="UTM Avo" panose="02040603050506020204" pitchFamily="18" charset="0"/>
              </a:rPr>
              <a:t>quá</a:t>
            </a:r>
            <a:r>
              <a:rPr lang="en-US" sz="2800" dirty="0">
                <a:latin typeface="UTM Avo" panose="02040603050506020204" pitchFamily="18" charset="0"/>
              </a:rPr>
              <a:t>!</a:t>
            </a:r>
          </a:p>
        </p:txBody>
      </p:sp>
      <p:sp>
        <p:nvSpPr>
          <p:cNvPr id="20" name="Cloud Callout 19"/>
          <p:cNvSpPr/>
          <p:nvPr/>
        </p:nvSpPr>
        <p:spPr>
          <a:xfrm>
            <a:off x="9939" y="2846440"/>
            <a:ext cx="3995195" cy="2418735"/>
          </a:xfrm>
          <a:prstGeom prst="cloudCallout">
            <a:avLst>
              <a:gd name="adj1" fmla="val 80108"/>
              <a:gd name="adj2" fmla="val 822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UTM Avo" panose="02040603050506020204" pitchFamily="18" charset="0"/>
              </a:rPr>
              <a:t>Em</a:t>
            </a:r>
            <a:r>
              <a:rPr lang="en-US" sz="2800" dirty="0">
                <a:latin typeface="UTM Avo" panose="02040603050506020204" pitchFamily="18" charset="0"/>
              </a:rPr>
              <a:t> </a:t>
            </a:r>
            <a:r>
              <a:rPr lang="en-US" sz="2800" dirty="0" err="1">
                <a:latin typeface="UTM Avo" panose="02040603050506020204" pitchFamily="18" charset="0"/>
              </a:rPr>
              <a:t>đáp</a:t>
            </a:r>
            <a:r>
              <a:rPr lang="en-US" sz="2800" dirty="0">
                <a:latin typeface="UTM Avo" panose="02040603050506020204" pitchFamily="18" charset="0"/>
              </a:rPr>
              <a:t> </a:t>
            </a:r>
            <a:r>
              <a:rPr lang="en-US" sz="2800" dirty="0" err="1">
                <a:latin typeface="UTM Avo" panose="02040603050506020204" pitchFamily="18" charset="0"/>
              </a:rPr>
              <a:t>lại</a:t>
            </a:r>
            <a:r>
              <a:rPr lang="en-US" sz="2800" dirty="0">
                <a:latin typeface="UTM Avo" panose="02040603050506020204" pitchFamily="18" charset="0"/>
              </a:rPr>
              <a:t>: </a:t>
            </a:r>
            <a:r>
              <a:rPr lang="en-US" sz="2800" dirty="0" err="1">
                <a:latin typeface="UTM Avo" panose="02040603050506020204" pitchFamily="18" charset="0"/>
              </a:rPr>
              <a:t>Bà</a:t>
            </a:r>
            <a:r>
              <a:rPr lang="en-US" sz="2800" dirty="0">
                <a:latin typeface="UTM Avo" panose="02040603050506020204" pitchFamily="18" charset="0"/>
              </a:rPr>
              <a:t> </a:t>
            </a:r>
            <a:r>
              <a:rPr lang="en-US" sz="2800" dirty="0" err="1">
                <a:latin typeface="UTM Avo" panose="02040603050506020204" pitchFamily="18" charset="0"/>
              </a:rPr>
              <a:t>đỡ</a:t>
            </a:r>
            <a:r>
              <a:rPr lang="en-US" sz="2800" dirty="0">
                <a:latin typeface="UTM Avo" panose="02040603050506020204" pitchFamily="18" charset="0"/>
              </a:rPr>
              <a:t> </a:t>
            </a:r>
            <a:r>
              <a:rPr lang="en-US" sz="2800" dirty="0" err="1">
                <a:latin typeface="UTM Avo" panose="02040603050506020204" pitchFamily="18" charset="0"/>
              </a:rPr>
              <a:t>mệt</a:t>
            </a: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cháu</a:t>
            </a:r>
            <a:r>
              <a:rPr lang="en-US" sz="2800" dirty="0">
                <a:latin typeface="UTM Avo" panose="02040603050506020204" pitchFamily="18" charset="0"/>
              </a:rPr>
              <a:t> </a:t>
            </a:r>
            <a:r>
              <a:rPr lang="en-US" sz="2800" dirty="0" err="1">
                <a:latin typeface="UTM Avo" panose="02040603050506020204" pitchFamily="18" charset="0"/>
              </a:rPr>
              <a:t>vui</a:t>
            </a:r>
            <a:r>
              <a:rPr lang="en-US" sz="2800" dirty="0">
                <a:latin typeface="UTM Avo" panose="02040603050506020204" pitchFamily="18" charset="0"/>
              </a:rPr>
              <a:t> </a:t>
            </a:r>
            <a:r>
              <a:rPr lang="en-US" sz="2800" dirty="0" err="1">
                <a:latin typeface="UTM Avo" panose="02040603050506020204" pitchFamily="18" charset="0"/>
              </a:rPr>
              <a:t>rồi</a:t>
            </a:r>
            <a:r>
              <a:rPr lang="en-US" sz="2800" dirty="0">
                <a:latin typeface="UTM Avo" panose="02040603050506020204" pitchFamily="18" charset="0"/>
              </a:rPr>
              <a:t>!</a:t>
            </a:r>
          </a:p>
        </p:txBody>
      </p:sp>
    </p:spTree>
    <p:extLst>
      <p:ext uri="{BB962C8B-B14F-4D97-AF65-F5344CB8AC3E}">
        <p14:creationId xmlns:p14="http://schemas.microsoft.com/office/powerpoint/2010/main" val="223008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6</a:t>
            </a:fld>
            <a:endParaRPr lang="en-US"/>
          </a:p>
        </p:txBody>
      </p:sp>
      <p:sp>
        <p:nvSpPr>
          <p:cNvPr id="8" name="TextBox 7"/>
          <p:cNvSpPr txBox="1"/>
          <p:nvPr/>
        </p:nvSpPr>
        <p:spPr>
          <a:xfrm>
            <a:off x="498987" y="657543"/>
            <a:ext cx="11653529" cy="954107"/>
          </a:xfrm>
          <a:prstGeom prst="rect">
            <a:avLst/>
          </a:prstGeom>
          <a:noFill/>
        </p:spPr>
        <p:txBody>
          <a:bodyPr wrap="square" rtlCol="0">
            <a:spAutoFit/>
          </a:bodyPr>
          <a:lstStyle/>
          <a:p>
            <a:r>
              <a:rPr lang="en-US" sz="2800" b="1" dirty="0">
                <a:latin typeface="UTM Avo" panose="02040603050506020204" pitchFamily="18" charset="0"/>
              </a:rPr>
              <a:t>2. </a:t>
            </a:r>
            <a:r>
              <a:rPr lang="en-US" sz="2800" b="1" dirty="0" err="1">
                <a:latin typeface="UTM Avo" panose="02040603050506020204" pitchFamily="18" charset="0"/>
              </a:rPr>
              <a:t>Dựa</a:t>
            </a:r>
            <a:r>
              <a:rPr lang="en-US" sz="2800" b="1" dirty="0">
                <a:latin typeface="UTM Avo" panose="02040603050506020204" pitchFamily="18" charset="0"/>
              </a:rPr>
              <a:t> </a:t>
            </a:r>
            <a:r>
              <a:rPr lang="en-US" sz="2800" b="1" dirty="0" err="1">
                <a:latin typeface="UTM Avo" panose="02040603050506020204" pitchFamily="18" charset="0"/>
              </a:rPr>
              <a:t>vào</a:t>
            </a:r>
            <a:r>
              <a:rPr lang="en-US" sz="2800" b="1" dirty="0">
                <a:latin typeface="UTM Avo" panose="02040603050506020204" pitchFamily="18" charset="0"/>
              </a:rPr>
              <a:t> </a:t>
            </a:r>
            <a:r>
              <a:rPr lang="en-US" sz="2800" b="1" dirty="0" err="1">
                <a:latin typeface="UTM Avo" panose="02040603050506020204" pitchFamily="18" charset="0"/>
              </a:rPr>
              <a:t>những</a:t>
            </a:r>
            <a:r>
              <a:rPr lang="en-US" sz="2800" b="1" dirty="0">
                <a:latin typeface="UTM Avo" panose="02040603050506020204" pitchFamily="18" charset="0"/>
              </a:rPr>
              <a:t> </a:t>
            </a:r>
            <a:r>
              <a:rPr lang="en-US" sz="2800" b="1" dirty="0" err="1">
                <a:latin typeface="UTM Avo" panose="02040603050506020204" pitchFamily="18" charset="0"/>
              </a:rPr>
              <a:t>điều</a:t>
            </a:r>
            <a:r>
              <a:rPr lang="en-US" sz="2800" b="1" dirty="0">
                <a:latin typeface="UTM Avo" panose="02040603050506020204" pitchFamily="18" charset="0"/>
              </a:rPr>
              <a:t> </a:t>
            </a:r>
            <a:r>
              <a:rPr lang="en-US" sz="2800" b="1" dirty="0" err="1">
                <a:latin typeface="UTM Avo" panose="02040603050506020204" pitchFamily="18" charset="0"/>
              </a:rPr>
              <a:t>vừa</a:t>
            </a:r>
            <a:r>
              <a:rPr lang="en-US" sz="2800" b="1" dirty="0">
                <a:latin typeface="UTM Avo" panose="02040603050506020204" pitchFamily="18" charset="0"/>
              </a:rPr>
              <a:t> </a:t>
            </a:r>
            <a:r>
              <a:rPr lang="en-US" sz="2800" b="1" dirty="0" err="1">
                <a:latin typeface="UTM Avo" panose="02040603050506020204" pitchFamily="18" charset="0"/>
              </a:rPr>
              <a:t>kể</a:t>
            </a:r>
            <a:r>
              <a:rPr lang="en-US" sz="2800" b="1" dirty="0">
                <a:latin typeface="UTM Avo" panose="02040603050506020204" pitchFamily="18" charset="0"/>
              </a:rPr>
              <a:t>, </a:t>
            </a:r>
            <a:r>
              <a:rPr lang="en-US" sz="2800" b="1" dirty="0" err="1">
                <a:latin typeface="UTM Avo" panose="02040603050506020204" pitchFamily="18" charset="0"/>
              </a:rPr>
              <a:t>viết</a:t>
            </a:r>
            <a:r>
              <a:rPr lang="en-US" sz="2800" b="1" dirty="0">
                <a:latin typeface="UTM Avo" panose="02040603050506020204" pitchFamily="18" charset="0"/>
              </a:rPr>
              <a:t> 4 -5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về</a:t>
            </a:r>
            <a:r>
              <a:rPr lang="en-US" sz="2800" b="1" dirty="0">
                <a:latin typeface="UTM Avo" panose="02040603050506020204" pitchFamily="18" charset="0"/>
              </a:rPr>
              <a:t> </a:t>
            </a:r>
            <a:r>
              <a:rPr lang="en-US" sz="2800" b="1" dirty="0" err="1">
                <a:latin typeface="UTM Avo" panose="02040603050506020204" pitchFamily="18" charset="0"/>
              </a:rPr>
              <a:t>một</a:t>
            </a:r>
            <a:r>
              <a:rPr lang="en-US" sz="2800" b="1" dirty="0">
                <a:latin typeface="UTM Avo" panose="02040603050506020204" pitchFamily="18" charset="0"/>
              </a:rPr>
              <a:t> </a:t>
            </a:r>
            <a:r>
              <a:rPr lang="en-US" sz="2800" b="1" dirty="0" err="1">
                <a:latin typeface="UTM Avo" panose="02040603050506020204" pitchFamily="18" charset="0"/>
              </a:rPr>
              <a:t>việc</a:t>
            </a:r>
            <a:r>
              <a:rPr lang="en-US" sz="2800" b="1" dirty="0">
                <a:latin typeface="UTM Avo" panose="02040603050506020204" pitchFamily="18" charset="0"/>
              </a:rPr>
              <a:t> </a:t>
            </a:r>
            <a:r>
              <a:rPr lang="en-US" sz="2800" b="1" dirty="0" err="1">
                <a:latin typeface="UTM Avo" panose="02040603050506020204" pitchFamily="18" charset="0"/>
              </a:rPr>
              <a:t>em</a:t>
            </a:r>
            <a:r>
              <a:rPr lang="en-US" sz="2800" b="1" dirty="0">
                <a:latin typeface="UTM Avo" panose="02040603050506020204" pitchFamily="18" charset="0"/>
              </a:rPr>
              <a:t> </a:t>
            </a:r>
            <a:r>
              <a:rPr lang="en-US" sz="2800" b="1" dirty="0" err="1">
                <a:latin typeface="UTM Avo" panose="02040603050506020204" pitchFamily="18" charset="0"/>
              </a:rPr>
              <a:t>đã</a:t>
            </a:r>
            <a:r>
              <a:rPr lang="en-US" sz="2800" b="1" dirty="0">
                <a:latin typeface="UTM Avo" panose="02040603050506020204" pitchFamily="18" charset="0"/>
              </a:rPr>
              <a:t> </a:t>
            </a:r>
            <a:r>
              <a:rPr lang="en-US" sz="2800" b="1" dirty="0" err="1">
                <a:latin typeface="UTM Avo" panose="02040603050506020204" pitchFamily="18" charset="0"/>
              </a:rPr>
              <a:t>làm</a:t>
            </a:r>
            <a:r>
              <a:rPr lang="en-US" sz="2800" b="1" dirty="0">
                <a:latin typeface="UTM Avo" panose="02040603050506020204" pitchFamily="18" charset="0"/>
              </a:rPr>
              <a:t> </a:t>
            </a:r>
            <a:r>
              <a:rPr lang="en-US" sz="2800" b="1" dirty="0" err="1">
                <a:latin typeface="UTM Avo" panose="02040603050506020204" pitchFamily="18" charset="0"/>
              </a:rPr>
              <a:t>thể</a:t>
            </a:r>
            <a:r>
              <a:rPr lang="en-US" sz="2800" b="1" dirty="0">
                <a:latin typeface="UTM Avo" panose="02040603050506020204" pitchFamily="18" charset="0"/>
              </a:rPr>
              <a:t> </a:t>
            </a:r>
            <a:r>
              <a:rPr lang="en-US" sz="2800" b="1" dirty="0" err="1">
                <a:latin typeface="UTM Avo" panose="02040603050506020204" pitchFamily="18" charset="0"/>
              </a:rPr>
              <a:t>hiện</a:t>
            </a:r>
            <a:r>
              <a:rPr lang="en-US" sz="2800" b="1" dirty="0">
                <a:latin typeface="UTM Avo" panose="02040603050506020204" pitchFamily="18" charset="0"/>
              </a:rPr>
              <a:t> </a:t>
            </a:r>
            <a:r>
              <a:rPr lang="en-US" sz="2800" b="1" dirty="0" err="1">
                <a:latin typeface="UTM Avo" panose="02040603050506020204" pitchFamily="18" charset="0"/>
              </a:rPr>
              <a:t>sự</a:t>
            </a:r>
            <a:r>
              <a:rPr lang="en-US" sz="2800" b="1" dirty="0">
                <a:latin typeface="UTM Avo" panose="02040603050506020204" pitchFamily="18" charset="0"/>
              </a:rPr>
              <a:t> </a:t>
            </a:r>
            <a:r>
              <a:rPr lang="en-US" sz="2800" b="1" dirty="0" err="1">
                <a:latin typeface="UTM Avo" panose="02040603050506020204" pitchFamily="18" charset="0"/>
              </a:rPr>
              <a:t>quan</a:t>
            </a:r>
            <a:r>
              <a:rPr lang="en-US" sz="2800" b="1" dirty="0">
                <a:latin typeface="UTM Avo" panose="02040603050506020204" pitchFamily="18" charset="0"/>
              </a:rPr>
              <a:t> </a:t>
            </a:r>
            <a:r>
              <a:rPr lang="en-US" sz="2800" b="1" dirty="0" err="1">
                <a:latin typeface="UTM Avo" panose="02040603050506020204" pitchFamily="18" charset="0"/>
              </a:rPr>
              <a:t>tâm</a:t>
            </a:r>
            <a:r>
              <a:rPr lang="en-US" sz="2800" b="1" dirty="0">
                <a:latin typeface="UTM Avo" panose="02040603050506020204" pitchFamily="18" charset="0"/>
              </a:rPr>
              <a:t>, </a:t>
            </a:r>
            <a:r>
              <a:rPr lang="en-US" sz="2800" b="1" dirty="0" err="1">
                <a:latin typeface="UTM Avo" panose="02040603050506020204" pitchFamily="18" charset="0"/>
              </a:rPr>
              <a:t>chăm</a:t>
            </a:r>
            <a:r>
              <a:rPr lang="en-US" sz="2800" b="1" dirty="0">
                <a:latin typeface="UTM Avo" panose="02040603050506020204" pitchFamily="18" charset="0"/>
              </a:rPr>
              <a:t> </a:t>
            </a:r>
            <a:r>
              <a:rPr lang="en-US" sz="2800" b="1" dirty="0" err="1">
                <a:latin typeface="UTM Avo" panose="02040603050506020204" pitchFamily="18" charset="0"/>
              </a:rPr>
              <a:t>sóc</a:t>
            </a:r>
            <a:r>
              <a:rPr lang="en-US" sz="2800" b="1" dirty="0">
                <a:latin typeface="UTM Avo" panose="02040603050506020204" pitchFamily="18" charset="0"/>
              </a:rPr>
              <a:t> </a:t>
            </a:r>
            <a:r>
              <a:rPr lang="en-US" sz="2800" b="1" err="1">
                <a:latin typeface="UTM Avo" panose="02040603050506020204" pitchFamily="18" charset="0"/>
              </a:rPr>
              <a:t>ông</a:t>
            </a:r>
            <a:r>
              <a:rPr lang="en-US" sz="2800" b="1">
                <a:latin typeface="UTM Avo" panose="02040603050506020204" pitchFamily="18" charset="0"/>
              </a:rPr>
              <a:t> bà.</a:t>
            </a:r>
            <a:endParaRPr lang="en-US" sz="2800" b="1" dirty="0">
              <a:latin typeface="UTM Avo" panose="02040603050506020204" pitchFamily="18" charset="0"/>
            </a:endParaRPr>
          </a:p>
        </p:txBody>
      </p:sp>
      <p:sp>
        <p:nvSpPr>
          <p:cNvPr id="16" name="Hình Bầu dục 4">
            <a:extLst>
              <a:ext uri="{FF2B5EF4-FFF2-40B4-BE49-F238E27FC236}">
                <a16:creationId xmlns:a16="http://schemas.microsoft.com/office/drawing/2014/main" id="{B32B0B6D-E66C-42C6-B476-4A6EA8A3D3A5}"/>
              </a:ext>
            </a:extLst>
          </p:cNvPr>
          <p:cNvSpPr/>
          <p:nvPr/>
        </p:nvSpPr>
        <p:spPr>
          <a:xfrm>
            <a:off x="463825" y="2119168"/>
            <a:ext cx="11529391" cy="100160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UTM Avo (Body)"/>
                <a:cs typeface="Arial" panose="020B0604020202020204" pitchFamily="34" charset="0"/>
              </a:rPr>
              <a:t>Nối</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các</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câu</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trả</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lời</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lại</a:t>
            </a:r>
            <a:r>
              <a:rPr lang="en-US" sz="3200" dirty="0">
                <a:solidFill>
                  <a:schemeClr val="tx1"/>
                </a:solidFill>
                <a:latin typeface="UTM Avo (Body)"/>
                <a:cs typeface="Arial" panose="020B0604020202020204" pitchFamily="34" charset="0"/>
              </a:rPr>
              <a:t>, ta </a:t>
            </a:r>
            <a:r>
              <a:rPr lang="en-US" sz="3200" dirty="0" err="1">
                <a:solidFill>
                  <a:schemeClr val="tx1"/>
                </a:solidFill>
                <a:latin typeface="UTM Avo (Body)"/>
                <a:cs typeface="Arial" panose="020B0604020202020204" pitchFamily="34" charset="0"/>
              </a:rPr>
              <a:t>có</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đoạn</a:t>
            </a:r>
            <a:r>
              <a:rPr lang="en-US" sz="3200" dirty="0">
                <a:solidFill>
                  <a:schemeClr val="tx1"/>
                </a:solidFill>
                <a:latin typeface="UTM Avo (Body)"/>
                <a:cs typeface="Arial" panose="020B0604020202020204" pitchFamily="34" charset="0"/>
              </a:rPr>
              <a:t> </a:t>
            </a:r>
            <a:r>
              <a:rPr lang="en-US" sz="3200" dirty="0" err="1">
                <a:solidFill>
                  <a:schemeClr val="tx1"/>
                </a:solidFill>
                <a:latin typeface="UTM Avo (Body)"/>
                <a:cs typeface="Arial" panose="020B0604020202020204" pitchFamily="34" charset="0"/>
              </a:rPr>
              <a:t>văn</a:t>
            </a:r>
            <a:r>
              <a:rPr lang="en-US" sz="3200" dirty="0">
                <a:solidFill>
                  <a:schemeClr val="tx1"/>
                </a:solidFill>
                <a:latin typeface="UTM Avo (Body)"/>
                <a:cs typeface="Arial" panose="020B0604020202020204" pitchFamily="34" charset="0"/>
              </a:rPr>
              <a:t>:</a:t>
            </a:r>
          </a:p>
        </p:txBody>
      </p:sp>
      <p:sp>
        <p:nvSpPr>
          <p:cNvPr id="17" name="TextBox 16">
            <a:extLst>
              <a:ext uri="{FF2B5EF4-FFF2-40B4-BE49-F238E27FC236}">
                <a16:creationId xmlns:a16="http://schemas.microsoft.com/office/drawing/2014/main" id="{104ACBDB-6BAD-4E15-991E-400AA8AEC84B}"/>
              </a:ext>
            </a:extLst>
          </p:cNvPr>
          <p:cNvSpPr txBox="1"/>
          <p:nvPr/>
        </p:nvSpPr>
        <p:spPr>
          <a:xfrm>
            <a:off x="1223528" y="3538234"/>
            <a:ext cx="9744943" cy="2400657"/>
          </a:xfrm>
          <a:prstGeom prst="rect">
            <a:avLst/>
          </a:prstGeom>
          <a:noFill/>
        </p:spPr>
        <p:txBody>
          <a:bodyPr wrap="square" rtlCol="0">
            <a:spAutoFit/>
          </a:bodyPr>
          <a:lstStyle/>
          <a:p>
            <a:pPr algn="just"/>
            <a:r>
              <a:rPr lang="en-US" sz="3000" dirty="0" err="1">
                <a:latin typeface="UTM Avo" panose="02040603050506020204" pitchFamily="18" charset="0"/>
              </a:rPr>
              <a:t>Hôm</a:t>
            </a:r>
            <a:r>
              <a:rPr lang="en-US" sz="3000" dirty="0">
                <a:latin typeface="UTM Avo" panose="02040603050506020204" pitchFamily="18" charset="0"/>
              </a:rPr>
              <a:t> </a:t>
            </a:r>
            <a:r>
              <a:rPr lang="en-US" sz="3000" dirty="0" err="1">
                <a:latin typeface="UTM Avo" panose="02040603050506020204" pitchFamily="18" charset="0"/>
              </a:rPr>
              <a:t>đó</a:t>
            </a:r>
            <a:r>
              <a:rPr lang="en-US" sz="3000" dirty="0">
                <a:latin typeface="UTM Avo" panose="02040603050506020204" pitchFamily="18" charset="0"/>
              </a:rPr>
              <a:t> </a:t>
            </a:r>
            <a:r>
              <a:rPr lang="en-US" sz="3000" dirty="0" err="1">
                <a:latin typeface="UTM Avo" panose="02040603050506020204" pitchFamily="18" charset="0"/>
              </a:rPr>
              <a:t>là</a:t>
            </a:r>
            <a:r>
              <a:rPr lang="en-US" sz="3000" dirty="0">
                <a:latin typeface="UTM Avo" panose="02040603050506020204" pitchFamily="18" charset="0"/>
              </a:rPr>
              <a:t> </a:t>
            </a:r>
            <a:r>
              <a:rPr lang="en-US" sz="3000" dirty="0" err="1">
                <a:latin typeface="UTM Avo" panose="02040603050506020204" pitchFamily="18" charset="0"/>
              </a:rPr>
              <a:t>Chủ</a:t>
            </a:r>
            <a:r>
              <a:rPr lang="en-US" sz="3000" dirty="0">
                <a:latin typeface="UTM Avo" panose="02040603050506020204" pitchFamily="18" charset="0"/>
              </a:rPr>
              <a:t> </a:t>
            </a:r>
            <a:r>
              <a:rPr lang="en-US" sz="3000" dirty="0" err="1">
                <a:latin typeface="UTM Avo" panose="02040603050506020204" pitchFamily="18" charset="0"/>
              </a:rPr>
              <a:t>nhật</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ra </a:t>
            </a:r>
            <a:r>
              <a:rPr lang="en-US" sz="3000" dirty="0" err="1">
                <a:latin typeface="UTM Avo" panose="02040603050506020204" pitchFamily="18" charset="0"/>
              </a:rPr>
              <a:t>sân</a:t>
            </a:r>
            <a:r>
              <a:rPr lang="en-US" sz="3000" dirty="0">
                <a:latin typeface="UTM Avo" panose="02040603050506020204" pitchFamily="18" charset="0"/>
              </a:rPr>
              <a:t>, </a:t>
            </a:r>
            <a:r>
              <a:rPr lang="en-US" sz="3000" dirty="0" err="1">
                <a:latin typeface="UTM Avo" panose="02040603050506020204" pitchFamily="18" charset="0"/>
              </a:rPr>
              <a:t>bị</a:t>
            </a:r>
            <a:r>
              <a:rPr lang="en-US" sz="3000" dirty="0">
                <a:latin typeface="UTM Avo" panose="02040603050506020204" pitchFamily="18" charset="0"/>
              </a:rPr>
              <a:t> </a:t>
            </a:r>
            <a:r>
              <a:rPr lang="en-US" sz="3000" dirty="0" err="1">
                <a:latin typeface="UTM Avo" panose="02040603050506020204" pitchFamily="18" charset="0"/>
              </a:rPr>
              <a:t>cảm</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đắp</a:t>
            </a:r>
            <a:r>
              <a:rPr lang="en-US" sz="3000" dirty="0">
                <a:latin typeface="UTM Avo" panose="02040603050506020204" pitchFamily="18" charset="0"/>
              </a:rPr>
              <a:t> </a:t>
            </a:r>
            <a:r>
              <a:rPr lang="en-US" sz="3000" dirty="0" err="1">
                <a:latin typeface="UTM Avo" panose="02040603050506020204" pitchFamily="18" charset="0"/>
              </a:rPr>
              <a:t>chăn</a:t>
            </a:r>
            <a:r>
              <a:rPr lang="en-US" sz="3000" dirty="0">
                <a:latin typeface="UTM Avo" panose="02040603050506020204" pitchFamily="18" charset="0"/>
              </a:rPr>
              <a:t> </a:t>
            </a:r>
            <a:r>
              <a:rPr lang="en-US" sz="3000" dirty="0" err="1">
                <a:latin typeface="UTM Avo" panose="02040603050506020204" pitchFamily="18" charset="0"/>
              </a:rPr>
              <a:t>cho</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pha</a:t>
            </a:r>
            <a:r>
              <a:rPr lang="en-US" sz="3000" dirty="0">
                <a:latin typeface="UTM Avo" panose="02040603050506020204" pitchFamily="18" charset="0"/>
              </a:rPr>
              <a:t> </a:t>
            </a:r>
            <a:r>
              <a:rPr lang="en-US" sz="3000" dirty="0" err="1">
                <a:latin typeface="UTM Avo" panose="02040603050506020204" pitchFamily="18" charset="0"/>
              </a:rPr>
              <a:t>trà</a:t>
            </a:r>
            <a:r>
              <a:rPr lang="en-US" sz="3000" dirty="0">
                <a:latin typeface="UTM Avo" panose="02040603050506020204" pitchFamily="18" charset="0"/>
              </a:rPr>
              <a:t> </a:t>
            </a:r>
            <a:r>
              <a:rPr lang="en-US" sz="3000" dirty="0" err="1">
                <a:latin typeface="UTM Avo" panose="02040603050506020204" pitchFamily="18" charset="0"/>
              </a:rPr>
              <a:t>gừng</a:t>
            </a:r>
            <a:r>
              <a:rPr lang="en-US" sz="3000" dirty="0">
                <a:latin typeface="UTM Avo" panose="02040603050506020204" pitchFamily="18" charset="0"/>
              </a:rPr>
              <a:t> </a:t>
            </a:r>
            <a:r>
              <a:rPr lang="en-US" sz="3000" dirty="0" err="1">
                <a:latin typeface="UTM Avo" panose="02040603050506020204" pitchFamily="18" charset="0"/>
              </a:rPr>
              <a:t>cho</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uống</a:t>
            </a:r>
            <a:r>
              <a:rPr lang="en-US" sz="3000" dirty="0">
                <a:latin typeface="UTM Avo" panose="02040603050506020204" pitchFamily="18" charset="0"/>
              </a:rPr>
              <a:t> </a:t>
            </a:r>
            <a:r>
              <a:rPr lang="en-US" sz="3000" dirty="0" err="1">
                <a:latin typeface="UTM Avo" panose="02040603050506020204" pitchFamily="18" charset="0"/>
              </a:rPr>
              <a:t>để</a:t>
            </a:r>
            <a:r>
              <a:rPr lang="en-US" sz="3000" dirty="0">
                <a:latin typeface="UTM Avo" panose="02040603050506020204" pitchFamily="18" charset="0"/>
              </a:rPr>
              <a:t> </a:t>
            </a:r>
            <a:r>
              <a:rPr lang="en-US" sz="3000" dirty="0" err="1">
                <a:latin typeface="UTM Avo" panose="02040603050506020204" pitchFamily="18" charset="0"/>
              </a:rPr>
              <a:t>làm</a:t>
            </a:r>
            <a:r>
              <a:rPr lang="en-US" sz="3000" dirty="0">
                <a:latin typeface="UTM Avo" panose="02040603050506020204" pitchFamily="18" charset="0"/>
              </a:rPr>
              <a:t> </a:t>
            </a:r>
            <a:r>
              <a:rPr lang="en-US" sz="3000" dirty="0" err="1">
                <a:latin typeface="UTM Avo" panose="02040603050506020204" pitchFamily="18" charset="0"/>
              </a:rPr>
              <a:t>ấm</a:t>
            </a:r>
            <a:r>
              <a:rPr lang="en-US" sz="3000" dirty="0">
                <a:latin typeface="UTM Avo" panose="02040603050506020204" pitchFamily="18" charset="0"/>
              </a:rPr>
              <a:t> </a:t>
            </a:r>
            <a:r>
              <a:rPr lang="en-US" sz="3000" dirty="0" err="1">
                <a:latin typeface="UTM Avo" panose="02040603050506020204" pitchFamily="18" charset="0"/>
              </a:rPr>
              <a:t>người</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khen</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biết</a:t>
            </a:r>
            <a:r>
              <a:rPr lang="en-US" sz="3000" dirty="0">
                <a:latin typeface="UTM Avo" panose="02040603050506020204" pitchFamily="18" charset="0"/>
              </a:rPr>
              <a:t> </a:t>
            </a:r>
            <a:r>
              <a:rPr lang="en-US" sz="3000" dirty="0" err="1">
                <a:latin typeface="UTM Avo" panose="02040603050506020204" pitchFamily="18" charset="0"/>
              </a:rPr>
              <a:t>chăm</a:t>
            </a:r>
            <a:r>
              <a:rPr lang="en-US" sz="3000" dirty="0">
                <a:latin typeface="UTM Avo" panose="02040603050506020204" pitchFamily="18" charset="0"/>
              </a:rPr>
              <a:t> </a:t>
            </a:r>
            <a:r>
              <a:rPr lang="en-US" sz="3000" dirty="0" err="1">
                <a:latin typeface="UTM Avo" panose="02040603050506020204" pitchFamily="18" charset="0"/>
              </a:rPr>
              <a:t>sóc</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Em</a:t>
            </a:r>
            <a:r>
              <a:rPr lang="en-US" sz="3000" dirty="0">
                <a:latin typeface="UTM Avo" panose="02040603050506020204" pitchFamily="18" charset="0"/>
              </a:rPr>
              <a:t> </a:t>
            </a:r>
            <a:r>
              <a:rPr lang="en-US" sz="3000" dirty="0" err="1">
                <a:latin typeface="UTM Avo" panose="02040603050506020204" pitchFamily="18" charset="0"/>
              </a:rPr>
              <a:t>đáp</a:t>
            </a:r>
            <a:r>
              <a:rPr lang="en-US" sz="3000" dirty="0">
                <a:latin typeface="UTM Avo" panose="02040603050506020204" pitchFamily="18" charset="0"/>
              </a:rPr>
              <a:t> </a:t>
            </a:r>
            <a:r>
              <a:rPr lang="en-US" sz="3000" dirty="0" err="1">
                <a:latin typeface="UTM Avo" panose="02040603050506020204" pitchFamily="18" charset="0"/>
              </a:rPr>
              <a:t>lại</a:t>
            </a:r>
            <a:r>
              <a:rPr lang="en-US" sz="3000" dirty="0">
                <a:latin typeface="UTM Avo" panose="02040603050506020204" pitchFamily="18" charset="0"/>
              </a:rPr>
              <a:t>: </a:t>
            </a:r>
            <a:r>
              <a:rPr lang="en-US" sz="3000" dirty="0" err="1">
                <a:latin typeface="UTM Avo" panose="02040603050506020204" pitchFamily="18" charset="0"/>
              </a:rPr>
              <a:t>Bà</a:t>
            </a:r>
            <a:r>
              <a:rPr lang="en-US" sz="3000" dirty="0">
                <a:latin typeface="UTM Avo" panose="02040603050506020204" pitchFamily="18" charset="0"/>
              </a:rPr>
              <a:t> </a:t>
            </a:r>
            <a:r>
              <a:rPr lang="en-US" sz="3000" dirty="0" err="1">
                <a:latin typeface="UTM Avo" panose="02040603050506020204" pitchFamily="18" charset="0"/>
              </a:rPr>
              <a:t>đỡ</a:t>
            </a:r>
            <a:r>
              <a:rPr lang="en-US" sz="3000" dirty="0">
                <a:latin typeface="UTM Avo" panose="02040603050506020204" pitchFamily="18" charset="0"/>
              </a:rPr>
              <a:t> </a:t>
            </a:r>
            <a:r>
              <a:rPr lang="en-US" sz="3000" dirty="0" err="1">
                <a:latin typeface="UTM Avo" panose="02040603050506020204" pitchFamily="18" charset="0"/>
              </a:rPr>
              <a:t>mệt</a:t>
            </a:r>
            <a:r>
              <a:rPr lang="en-US" sz="3000" dirty="0">
                <a:latin typeface="UTM Avo" panose="02040603050506020204" pitchFamily="18" charset="0"/>
              </a:rPr>
              <a:t> </a:t>
            </a:r>
            <a:r>
              <a:rPr lang="en-US" sz="3000" dirty="0" err="1">
                <a:latin typeface="UTM Avo" panose="02040603050506020204" pitchFamily="18" charset="0"/>
              </a:rPr>
              <a:t>là</a:t>
            </a:r>
            <a:r>
              <a:rPr lang="en-US" sz="3000" dirty="0">
                <a:latin typeface="UTM Avo" panose="02040603050506020204" pitchFamily="18" charset="0"/>
              </a:rPr>
              <a:t> </a:t>
            </a:r>
            <a:r>
              <a:rPr lang="en-US" sz="3000" dirty="0" err="1">
                <a:latin typeface="UTM Avo" panose="02040603050506020204" pitchFamily="18" charset="0"/>
              </a:rPr>
              <a:t>cháu</a:t>
            </a:r>
            <a:r>
              <a:rPr lang="en-US" sz="3000" dirty="0">
                <a:latin typeface="UTM Avo" panose="02040603050506020204" pitchFamily="18" charset="0"/>
              </a:rPr>
              <a:t> </a:t>
            </a:r>
            <a:r>
              <a:rPr lang="en-US" sz="3000" dirty="0" err="1">
                <a:latin typeface="UTM Avo" panose="02040603050506020204" pitchFamily="18" charset="0"/>
              </a:rPr>
              <a:t>vui</a:t>
            </a:r>
            <a:r>
              <a:rPr lang="en-US" sz="3000" dirty="0">
                <a:latin typeface="UTM Avo" panose="02040603050506020204" pitchFamily="18" charset="0"/>
              </a:rPr>
              <a:t> </a:t>
            </a:r>
            <a:r>
              <a:rPr lang="en-US" sz="3000" dirty="0" err="1">
                <a:latin typeface="UTM Avo" panose="02040603050506020204" pitchFamily="18" charset="0"/>
              </a:rPr>
              <a:t>rồi</a:t>
            </a:r>
            <a:r>
              <a:rPr lang="en-US" sz="3000" dirty="0">
                <a:latin typeface="UTM Avo" panose="02040603050506020204" pitchFamily="18" charset="0"/>
              </a:rPr>
              <a:t>!</a:t>
            </a:r>
          </a:p>
          <a:p>
            <a:pPr algn="just"/>
            <a:endParaRPr lang="en-US" sz="3000" dirty="0">
              <a:latin typeface="UTM Avo" panose="02040603050506020204" pitchFamily="18" charset="0"/>
            </a:endParaRPr>
          </a:p>
        </p:txBody>
      </p:sp>
    </p:spTree>
    <p:extLst>
      <p:ext uri="{BB962C8B-B14F-4D97-AF65-F5344CB8AC3E}">
        <p14:creationId xmlns:p14="http://schemas.microsoft.com/office/powerpoint/2010/main" val="3412202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pPr/>
              <a:t>7</a:t>
            </a:fld>
            <a:endParaRPr lang="en-US"/>
          </a:p>
        </p:txBody>
      </p:sp>
      <p:sp>
        <p:nvSpPr>
          <p:cNvPr id="6" name="TextBox 5"/>
          <p:cNvSpPr txBox="1"/>
          <p:nvPr/>
        </p:nvSpPr>
        <p:spPr>
          <a:xfrm>
            <a:off x="2979868" y="530918"/>
            <a:ext cx="6816215" cy="584775"/>
          </a:xfrm>
          <a:prstGeom prst="rect">
            <a:avLst/>
          </a:prstGeom>
          <a:noFill/>
        </p:spPr>
        <p:txBody>
          <a:bodyPr wrap="square" rtlCol="0">
            <a:spAutoFit/>
          </a:bodyPr>
          <a:lstStyle/>
          <a:p>
            <a:r>
              <a:rPr lang="en-US" sz="3200" b="1" dirty="0" err="1">
                <a:solidFill>
                  <a:srgbClr val="FF0000"/>
                </a:solidFill>
                <a:latin typeface="UTM Avo" panose="02040603050506020204" pitchFamily="18" charset="0"/>
              </a:rPr>
              <a:t>Một</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số</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đoạn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văn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tham</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khảo</a:t>
            </a:r>
            <a:r>
              <a:rPr lang="en-US" sz="3200" b="1" dirty="0">
                <a:solidFill>
                  <a:srgbClr val="FF0000"/>
                </a:solidFill>
                <a:latin typeface="UTM Avo" panose="02040603050506020204" pitchFamily="18" charset="0"/>
              </a:rPr>
              <a:t>:</a:t>
            </a:r>
          </a:p>
        </p:txBody>
      </p:sp>
      <p:sp>
        <p:nvSpPr>
          <p:cNvPr id="7" name="Rectangle 6"/>
          <p:cNvSpPr/>
          <p:nvPr/>
        </p:nvSpPr>
        <p:spPr>
          <a:xfrm>
            <a:off x="1186196" y="1141197"/>
            <a:ext cx="9208978" cy="3017044"/>
          </a:xfrm>
          <a:prstGeom prst="rect">
            <a:avLst/>
          </a:prstGeom>
        </p:spPr>
        <p:txBody>
          <a:bodyPr wrap="square">
            <a:spAutoFit/>
          </a:bodyPr>
          <a:lstStyle/>
          <a:p>
            <a:pPr algn="just">
              <a:lnSpc>
                <a:spcPct val="150000"/>
              </a:lnSpc>
            </a:pPr>
            <a:r>
              <a:rPr lang="en-US" sz="2600" dirty="0">
                <a:solidFill>
                  <a:srgbClr val="00B0F0"/>
                </a:solidFill>
                <a:latin typeface="UTM Avo" panose="02040603050506020204" pitchFamily="18" charset="0"/>
              </a:rPr>
              <a:t>  	</a:t>
            </a:r>
            <a:r>
              <a:rPr lang="vi-VN" sz="2600" dirty="0"/>
              <a:t>Ông nội em năm nay đã ngoài tám mươi tuổi. Mái tóc ông đã điểm nhiều sợi bạc. Tuổi đã cao nên ông thường bị đau nhức chân. Bởi vậy mà em thường giúp xoa bóp chân cho ông. Khi đó, ông thường khen em còn nhỏ nhưng đã biết thương ông. Em mong rằng ông sẽ luôn khỏe mạnh.</a:t>
            </a:r>
            <a:endParaRPr lang="en-US" sz="2600" dirty="0">
              <a:latin typeface="UTM Avo" panose="020406030505060202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914" y="4744123"/>
            <a:ext cx="3308520" cy="183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6" descr="BÃ i thÆ¡ Ãng VÃ  ChÃ¡u (Pháº¡m CÃºc) | ChÃ­nh táº£"/>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44122"/>
            <a:ext cx="2979868" cy="204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96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solidFill>
                  <a:prstClr val="black">
                    <a:tint val="75000"/>
                  </a:prstClr>
                </a:solidFill>
              </a:rPr>
              <a:pPr/>
              <a:t>8</a:t>
            </a:fld>
            <a:endParaRPr lang="en-US">
              <a:solidFill>
                <a:prstClr val="black">
                  <a:tint val="75000"/>
                </a:prstClr>
              </a:solidFill>
            </a:endParaRPr>
          </a:p>
        </p:txBody>
      </p:sp>
      <p:sp>
        <p:nvSpPr>
          <p:cNvPr id="6" name="TextBox 5"/>
          <p:cNvSpPr txBox="1"/>
          <p:nvPr/>
        </p:nvSpPr>
        <p:spPr>
          <a:xfrm>
            <a:off x="2933472" y="605579"/>
            <a:ext cx="6325056" cy="584775"/>
          </a:xfrm>
          <a:prstGeom prst="rect">
            <a:avLst/>
          </a:prstGeom>
          <a:noFill/>
        </p:spPr>
        <p:txBody>
          <a:bodyPr wrap="square" rtlCol="0">
            <a:spAutoFit/>
          </a:bodyPr>
          <a:lstStyle/>
          <a:p>
            <a:r>
              <a:rPr lang="en-US" sz="3200" b="1" dirty="0" err="1">
                <a:solidFill>
                  <a:srgbClr val="FF0000"/>
                </a:solidFill>
                <a:latin typeface="UTM Avo" panose="02040603050506020204" pitchFamily="18" charset="0"/>
              </a:rPr>
              <a:t>Một</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số</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đoạn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văn</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tham</a:t>
            </a:r>
            <a:r>
              <a:rPr lang="en-US" sz="3200" b="1" dirty="0">
                <a:solidFill>
                  <a:srgbClr val="FF0000"/>
                </a:solidFill>
                <a:latin typeface="UTM Avo" panose="02040603050506020204" pitchFamily="18" charset="0"/>
              </a:rPr>
              <a:t> </a:t>
            </a:r>
            <a:r>
              <a:rPr lang="en-US" sz="3200" b="1" dirty="0" err="1">
                <a:solidFill>
                  <a:srgbClr val="FF0000"/>
                </a:solidFill>
                <a:latin typeface="UTM Avo" panose="02040603050506020204" pitchFamily="18" charset="0"/>
              </a:rPr>
              <a:t>khảo</a:t>
            </a:r>
            <a:r>
              <a:rPr lang="en-US" sz="3200" b="1" dirty="0">
                <a:solidFill>
                  <a:srgbClr val="FF0000"/>
                </a:solidFill>
                <a:latin typeface="UTM Avo" panose="02040603050506020204" pitchFamily="18" charset="0"/>
              </a:rPr>
              <a:t>:</a:t>
            </a:r>
          </a:p>
        </p:txBody>
      </p:sp>
      <p:sp>
        <p:nvSpPr>
          <p:cNvPr id="7" name="Rectangle 6"/>
          <p:cNvSpPr/>
          <p:nvPr/>
        </p:nvSpPr>
        <p:spPr>
          <a:xfrm>
            <a:off x="1233735" y="1454712"/>
            <a:ext cx="9368004" cy="2092881"/>
          </a:xfrm>
          <a:prstGeom prst="rect">
            <a:avLst/>
          </a:prstGeom>
        </p:spPr>
        <p:txBody>
          <a:bodyPr wrap="square">
            <a:spAutoFit/>
          </a:bodyPr>
          <a:lstStyle/>
          <a:p>
            <a:pPr algn="just"/>
            <a:r>
              <a:rPr lang="en-US" sz="2600" dirty="0"/>
              <a:t>	</a:t>
            </a:r>
            <a:r>
              <a:rPr lang="vi-VN" sz="2600" dirty="0"/>
              <a:t>Hôm qua, bà ngoại của em đổ bệnh. Mẹ đưa em sang thăm bà. Em thấy bà nằm trên giường mà rất buồn. Em đề nghị được đấm lưng, xoa bóp chân tay cho bà. Em còn giúp mẹ bón cháo cho bà ăn nữa. Em mong có thể giúp bà cảm thấy khỏe mạnh hơn. Em rất yêu quý bà ngoại của mình.</a:t>
            </a:r>
            <a:endParaRPr lang="en-US" sz="2600" dirty="0">
              <a:solidFill>
                <a:prstClr val="black"/>
              </a:solidFill>
            </a:endParaRPr>
          </a:p>
        </p:txBody>
      </p:sp>
      <p:sp>
        <p:nvSpPr>
          <p:cNvPr id="3" name="AutoShape 2" descr="Lá»I GIáº¢I] Äiá»n sá» thÃ­ch há»£p vÃ o chá» trá»ngHai Ã´ng chÃ¡u hiá»n nay cÃ³ - Tá»± Há»c  36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Lá»I GIáº¢I] Äiá»n sá» thÃ­ch há»£p vÃ o chá» trá»ngHai Ã´ng chÃ¡u hiá»n nay cÃ³ - Tá»± Há»c  36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6847"/>
            <a:ext cx="3657600" cy="250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0" y="4894729"/>
            <a:ext cx="2762250" cy="196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86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FED40C2-C886-4CE1-8D73-0986D1608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284" y="0"/>
            <a:ext cx="6853431" cy="6858000"/>
          </a:xfrm>
          <a:prstGeom prst="rect">
            <a:avLst/>
          </a:prstGeom>
        </p:spPr>
      </p:pic>
      <p:sp>
        <p:nvSpPr>
          <p:cNvPr id="5" name="Rectangle 4">
            <a:extLst>
              <a:ext uri="{FF2B5EF4-FFF2-40B4-BE49-F238E27FC236}">
                <a16:creationId xmlns:a16="http://schemas.microsoft.com/office/drawing/2014/main" id="{B3BBD091-5750-414C-AFA1-69DF5A12BE96}"/>
              </a:ext>
            </a:extLst>
          </p:cNvPr>
          <p:cNvSpPr/>
          <p:nvPr/>
        </p:nvSpPr>
        <p:spPr>
          <a:xfrm>
            <a:off x="561411" y="887295"/>
            <a:ext cx="10497603" cy="992579"/>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UTM Avo" panose="02040603050506020204" pitchFamily="18" charset="0"/>
                <a:ea typeface="Arial-Rounded" panose="020B0500000000000000" pitchFamily="34" charset="0"/>
                <a:cs typeface="Arial-Rounded" panose="020B0500000000000000" pitchFamily="34" charset="0"/>
              </a:rPr>
              <a:t>THỰC HÀNH VÀO VIẾT VỞ</a:t>
            </a:r>
          </a:p>
        </p:txBody>
      </p:sp>
    </p:spTree>
    <p:extLst>
      <p:ext uri="{BB962C8B-B14F-4D97-AF65-F5344CB8AC3E}">
        <p14:creationId xmlns:p14="http://schemas.microsoft.com/office/powerpoint/2010/main" val="1740558326"/>
      </p:ext>
    </p:extLst>
  </p:cSld>
  <p:clrMapOvr>
    <a:masterClrMapping/>
  </p:clrMapOvr>
</p:sld>
</file>

<file path=ppt/theme/theme1.xml><?xml version="1.0" encoding="utf-8"?>
<a:theme xmlns:a="http://schemas.openxmlformats.org/drawingml/2006/main" name="HOC10 TEMPLAT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HOC10 TEMPLATE (1)</Template>
  <TotalTime>1640</TotalTime>
  <Words>469</Words>
  <Application>Microsoft Office PowerPoint</Application>
  <PresentationFormat>Widescreen</PresentationFormat>
  <Paragraphs>37</Paragraphs>
  <Slides>10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UTM Avo</vt:lpstr>
      <vt:lpstr>Arial-Rounded</vt:lpstr>
      <vt:lpstr>Quire Sans</vt:lpstr>
      <vt:lpstr>Arial</vt:lpstr>
      <vt:lpstr>Calibri</vt:lpstr>
      <vt:lpstr>HP001 5 hàng</vt:lpstr>
      <vt:lpstr>UTM Avo (Body)</vt:lpstr>
      <vt:lpstr>HOC10 TEMPLATE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88</cp:revision>
  <dcterms:created xsi:type="dcterms:W3CDTF">2021-11-01T08:16:43Z</dcterms:created>
  <dcterms:modified xsi:type="dcterms:W3CDTF">2022-01-21T03:00:16Z</dcterms:modified>
</cp:coreProperties>
</file>