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663" r:id="rId6"/>
    <p:sldId id="2675" r:id="rId7"/>
    <p:sldId id="265" r:id="rId8"/>
    <p:sldId id="260" r:id="rId9"/>
    <p:sldId id="261" r:id="rId10"/>
    <p:sldId id="262" r:id="rId11"/>
    <p:sldId id="2681" r:id="rId12"/>
    <p:sldId id="263" r:id="rId13"/>
    <p:sldId id="264" r:id="rId14"/>
    <p:sldId id="2680" r:id="rId15"/>
    <p:sldId id="2682" r:id="rId16"/>
    <p:sldId id="257" r:id="rId17"/>
    <p:sldId id="2664" r:id="rId18"/>
    <p:sldId id="2671" r:id="rId19"/>
    <p:sldId id="2676" r:id="rId20"/>
    <p:sldId id="2665" r:id="rId21"/>
    <p:sldId id="2672" r:id="rId22"/>
    <p:sldId id="2673" r:id="rId23"/>
    <p:sldId id="2677" r:id="rId24"/>
    <p:sldId id="2684" r:id="rId25"/>
    <p:sldId id="2683" r:id="rId26"/>
    <p:sldId id="2666" r:id="rId27"/>
    <p:sldId id="2662" r:id="rId28"/>
    <p:sldId id="2667" r:id="rId29"/>
    <p:sldId id="2668" r:id="rId30"/>
    <p:sldId id="2669" r:id="rId31"/>
    <p:sldId id="528" r:id="rId32"/>
    <p:sldId id="2679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21"/>
    <a:srgbClr val="FFCC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9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2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10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>
            <a:extLst>
              <a:ext uri="{FF2B5EF4-FFF2-40B4-BE49-F238E27FC236}">
                <a16:creationId xmlns:a16="http://schemas.microsoft.com/office/drawing/2014/main" id="{0C1599A2-42D9-19C7-10D9-13666B771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7" y="0"/>
            <a:ext cx="9140513" cy="51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3250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49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77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52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3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0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3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5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44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4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49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3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0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77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5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18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33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0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3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5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44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40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49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36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0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7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331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5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33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02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434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65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44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8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46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74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7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91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93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75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33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66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45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73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4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95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2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6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6F6B-3D1E-47D5-93B4-95C482A994A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457C-C3A0-40A9-8D5E-4DFB1FD02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1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5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6F6B-3D1E-47D5-93B4-95C482A994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9457C-C3A0-40A9-8D5E-4DFB1FD02FB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1915F-9ABF-BF5F-4124-CFEBE9754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4557C-CC2A-35D2-23DB-94FEB5D456F1}"/>
              </a:ext>
            </a:extLst>
          </p:cNvPr>
          <p:cNvSpPr/>
          <p:nvPr/>
        </p:nvSpPr>
        <p:spPr>
          <a:xfrm>
            <a:off x="1512689" y="-17120"/>
            <a:ext cx="6118622" cy="621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>
              <a:highlight>
                <a:srgbClr val="00FF00"/>
              </a:highlight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19DD2C6-EA41-FD82-185C-F2F4B9B09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422" y="-2903"/>
            <a:ext cx="5387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PHƯỜNG QUY NHƠN NAM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</a:t>
            </a:r>
            <a:r>
              <a:rPr lang="vi-VN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 VĂN DŨNG</a:t>
            </a:r>
            <a:endParaRPr lang="en-US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2688E659-D7FF-6119-BF1B-055B8A3F4462}"/>
              </a:ext>
            </a:extLst>
          </p:cNvPr>
          <p:cNvSpPr/>
          <p:nvPr/>
        </p:nvSpPr>
        <p:spPr>
          <a:xfrm>
            <a:off x="93464" y="778154"/>
            <a:ext cx="8839199" cy="1904323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F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8839199"/>
                      <a:gd name="connsiteY0" fmla="*/ 317393 h 1904323"/>
                      <a:gd name="connsiteX1" fmla="*/ 810117 w 8839199"/>
                      <a:gd name="connsiteY1" fmla="*/ 0 h 1904323"/>
                      <a:gd name="connsiteX2" fmla="*/ 8029081 w 8839199"/>
                      <a:gd name="connsiteY2" fmla="*/ 0 h 1904323"/>
                      <a:gd name="connsiteX3" fmla="*/ 8839199 w 8839199"/>
                      <a:gd name="connsiteY3" fmla="*/ 317393 h 1904323"/>
                      <a:gd name="connsiteX4" fmla="*/ 8839199 w 8839199"/>
                      <a:gd name="connsiteY4" fmla="*/ 1586929 h 1904323"/>
                      <a:gd name="connsiteX5" fmla="*/ 8029081 w 8839199"/>
                      <a:gd name="connsiteY5" fmla="*/ 1904323 h 1904323"/>
                      <a:gd name="connsiteX6" fmla="*/ 810117 w 8839199"/>
                      <a:gd name="connsiteY6" fmla="*/ 1904323 h 1904323"/>
                      <a:gd name="connsiteX7" fmla="*/ 0 w 8839199"/>
                      <a:gd name="connsiteY7" fmla="*/ 1586929 h 1904323"/>
                      <a:gd name="connsiteX8" fmla="*/ 0 w 8839199"/>
                      <a:gd name="connsiteY8" fmla="*/ 317393 h 1904323"/>
                      <a:gd name="connsiteX0" fmla="*/ 0 w 8839199"/>
                      <a:gd name="connsiteY0" fmla="*/ 317393 h 1904323"/>
                      <a:gd name="connsiteX1" fmla="*/ 810117 w 8839199"/>
                      <a:gd name="connsiteY1" fmla="*/ 0 h 1904323"/>
                      <a:gd name="connsiteX2" fmla="*/ 8029081 w 8839199"/>
                      <a:gd name="connsiteY2" fmla="*/ 0 h 1904323"/>
                      <a:gd name="connsiteX3" fmla="*/ 8839199 w 8839199"/>
                      <a:gd name="connsiteY3" fmla="*/ 317393 h 1904323"/>
                      <a:gd name="connsiteX4" fmla="*/ 8839199 w 8839199"/>
                      <a:gd name="connsiteY4" fmla="*/ 1586929 h 1904323"/>
                      <a:gd name="connsiteX5" fmla="*/ 8029081 w 8839199"/>
                      <a:gd name="connsiteY5" fmla="*/ 1904323 h 1904323"/>
                      <a:gd name="connsiteX6" fmla="*/ 810117 w 8839199"/>
                      <a:gd name="connsiteY6" fmla="*/ 1904323 h 1904323"/>
                      <a:gd name="connsiteX7" fmla="*/ 0 w 8839199"/>
                      <a:gd name="connsiteY7" fmla="*/ 1586929 h 1904323"/>
                      <a:gd name="connsiteX8" fmla="*/ 0 w 8839199"/>
                      <a:gd name="connsiteY8" fmla="*/ 317393 h 19043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39199" h="1904323" fill="none" extrusionOk="0">
                        <a:moveTo>
                          <a:pt x="0" y="317393"/>
                        </a:moveTo>
                        <a:cubicBezTo>
                          <a:pt x="-121059" y="147334"/>
                          <a:pt x="351886" y="48775"/>
                          <a:pt x="810117" y="0"/>
                        </a:cubicBezTo>
                        <a:cubicBezTo>
                          <a:pt x="1587193" y="379343"/>
                          <a:pt x="5344948" y="-39071"/>
                          <a:pt x="8029081" y="0"/>
                        </a:cubicBezTo>
                        <a:cubicBezTo>
                          <a:pt x="8517420" y="-22294"/>
                          <a:pt x="8885934" y="149647"/>
                          <a:pt x="8839199" y="317393"/>
                        </a:cubicBezTo>
                        <a:cubicBezTo>
                          <a:pt x="8916821" y="752619"/>
                          <a:pt x="8830199" y="1289693"/>
                          <a:pt x="8839199" y="1586929"/>
                        </a:cubicBezTo>
                        <a:cubicBezTo>
                          <a:pt x="8745749" y="1744086"/>
                          <a:pt x="8416448" y="1923684"/>
                          <a:pt x="8029081" y="1904323"/>
                        </a:cubicBezTo>
                        <a:cubicBezTo>
                          <a:pt x="6047164" y="1953500"/>
                          <a:pt x="4091347" y="1781621"/>
                          <a:pt x="810117" y="1904323"/>
                        </a:cubicBezTo>
                        <a:cubicBezTo>
                          <a:pt x="359937" y="1919892"/>
                          <a:pt x="-61142" y="1784809"/>
                          <a:pt x="0" y="1586929"/>
                        </a:cubicBezTo>
                        <a:cubicBezTo>
                          <a:pt x="37180" y="1244604"/>
                          <a:pt x="53412" y="714247"/>
                          <a:pt x="0" y="317393"/>
                        </a:cubicBezTo>
                        <a:close/>
                      </a:path>
                      <a:path w="8839199" h="1904323" stroke="0" extrusionOk="0">
                        <a:moveTo>
                          <a:pt x="0" y="317393"/>
                        </a:moveTo>
                        <a:cubicBezTo>
                          <a:pt x="88897" y="180751"/>
                          <a:pt x="481279" y="16031"/>
                          <a:pt x="810117" y="0"/>
                        </a:cubicBezTo>
                        <a:cubicBezTo>
                          <a:pt x="1784096" y="-324994"/>
                          <a:pt x="4962461" y="154175"/>
                          <a:pt x="8029081" y="0"/>
                        </a:cubicBezTo>
                        <a:cubicBezTo>
                          <a:pt x="8470898" y="954"/>
                          <a:pt x="8822568" y="161695"/>
                          <a:pt x="8839199" y="317393"/>
                        </a:cubicBezTo>
                        <a:cubicBezTo>
                          <a:pt x="8899150" y="902885"/>
                          <a:pt x="8946500" y="1065213"/>
                          <a:pt x="8839199" y="1586929"/>
                        </a:cubicBezTo>
                        <a:cubicBezTo>
                          <a:pt x="8880105" y="1814159"/>
                          <a:pt x="8414079" y="1856295"/>
                          <a:pt x="8029081" y="1904323"/>
                        </a:cubicBezTo>
                        <a:cubicBezTo>
                          <a:pt x="5775467" y="1735292"/>
                          <a:pt x="2959003" y="1986451"/>
                          <a:pt x="810117" y="1904323"/>
                        </a:cubicBezTo>
                        <a:cubicBezTo>
                          <a:pt x="344045" y="1888143"/>
                          <a:pt x="-44451" y="1757907"/>
                          <a:pt x="0" y="1586929"/>
                        </a:cubicBezTo>
                        <a:cubicBezTo>
                          <a:pt x="-116175" y="1037349"/>
                          <a:pt x="-10519" y="672226"/>
                          <a:pt x="0" y="317393"/>
                        </a:cubicBezTo>
                        <a:close/>
                      </a:path>
                      <a:path w="8839199" h="1904323" fill="none" stroke="0" extrusionOk="0">
                        <a:moveTo>
                          <a:pt x="0" y="317393"/>
                        </a:moveTo>
                        <a:cubicBezTo>
                          <a:pt x="-52123" y="142601"/>
                          <a:pt x="381129" y="6665"/>
                          <a:pt x="810117" y="0"/>
                        </a:cubicBezTo>
                        <a:cubicBezTo>
                          <a:pt x="1724564" y="-31522"/>
                          <a:pt x="5689066" y="32341"/>
                          <a:pt x="8029081" y="0"/>
                        </a:cubicBezTo>
                        <a:cubicBezTo>
                          <a:pt x="8511352" y="-35215"/>
                          <a:pt x="8867968" y="180303"/>
                          <a:pt x="8839199" y="317393"/>
                        </a:cubicBezTo>
                        <a:cubicBezTo>
                          <a:pt x="8922634" y="731498"/>
                          <a:pt x="8774786" y="1201324"/>
                          <a:pt x="8839199" y="1586929"/>
                        </a:cubicBezTo>
                        <a:cubicBezTo>
                          <a:pt x="8783368" y="1795896"/>
                          <a:pt x="8401132" y="1925500"/>
                          <a:pt x="8029081" y="1904323"/>
                        </a:cubicBezTo>
                        <a:cubicBezTo>
                          <a:pt x="4783599" y="1948543"/>
                          <a:pt x="2802149" y="1874941"/>
                          <a:pt x="810117" y="1904323"/>
                        </a:cubicBezTo>
                        <a:cubicBezTo>
                          <a:pt x="353814" y="1878480"/>
                          <a:pt x="-96072" y="1772642"/>
                          <a:pt x="0" y="1586929"/>
                        </a:cubicBezTo>
                        <a:cubicBezTo>
                          <a:pt x="-17709" y="1182512"/>
                          <a:pt x="57" y="741346"/>
                          <a:pt x="0" y="3173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7F09221-5C6C-1361-BBEE-A3264204A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845" y="2817203"/>
            <a:ext cx="434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Trâm</a:t>
            </a:r>
            <a:endParaRPr lang="en-US" altLang="en-US" sz="2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2025- 2026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4A9061-9FA9-01A0-9960-682F3EAB780F}"/>
              </a:ext>
            </a:extLst>
          </p:cNvPr>
          <p:cNvSpPr/>
          <p:nvPr/>
        </p:nvSpPr>
        <p:spPr>
          <a:xfrm>
            <a:off x="265806" y="960513"/>
            <a:ext cx="857339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GIÁO </a:t>
            </a: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DỰ GIỜ LỚP 5D</a:t>
            </a:r>
          </a:p>
          <a:p>
            <a:pPr algn="ctr"/>
            <a:r>
              <a:rPr lang="en-US" sz="28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ĐẠO ĐỨC</a:t>
            </a:r>
          </a:p>
        </p:txBody>
      </p:sp>
    </p:spTree>
    <p:extLst>
      <p:ext uri="{BB962C8B-B14F-4D97-AF65-F5344CB8AC3E}">
        <p14:creationId xmlns:p14="http://schemas.microsoft.com/office/powerpoint/2010/main" val="28941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6D0AF-AF30-E8E2-1636-6FA6D43A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B429E2-B6A4-97F7-947B-D944C4A817F7}"/>
              </a:ext>
            </a:extLst>
          </p:cNvPr>
          <p:cNvSpPr/>
          <p:nvPr/>
        </p:nvSpPr>
        <p:spPr>
          <a:xfrm>
            <a:off x="2514600" y="1786920"/>
            <a:ext cx="403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</a:rPr>
              <a:t>Nếu mỗi người đều có ý thức bảo vệ môi trường thì…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139BF-6110-B73D-9223-F9A02393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F94E49-18C0-25E4-D840-00A212DD2147}"/>
              </a:ext>
            </a:extLst>
          </p:cNvPr>
          <p:cNvSpPr/>
          <p:nvPr/>
        </p:nvSpPr>
        <p:spPr>
          <a:xfrm>
            <a:off x="2514600" y="1786920"/>
            <a:ext cx="403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 mỗi người đều có ý thức bảo vệ môi trường thì…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sky with clouds&#10;&#10;Description automatically generated">
            <a:extLst>
              <a:ext uri="{FF2B5EF4-FFF2-40B4-BE49-F238E27FC236}">
                <a16:creationId xmlns:a16="http://schemas.microsoft.com/office/drawing/2014/main" id="{8EC9F171-8F30-BACA-F63B-4AE2B1F4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 descr="A group of children walking on a planet&#10;&#10;Description automatically generated">
            <a:extLst>
              <a:ext uri="{FF2B5EF4-FFF2-40B4-BE49-F238E27FC236}">
                <a16:creationId xmlns:a16="http://schemas.microsoft.com/office/drawing/2014/main" id="{8C7F9F7F-710F-FD27-B33A-0BCABF2FB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88328A-5B9F-2037-A6E6-49AE09B87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0" y="133349"/>
            <a:ext cx="4605117" cy="1479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0F526-C24A-E52F-CF86-68F1F35E0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56" y="-376226"/>
            <a:ext cx="7347864" cy="3978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4D118E-F450-1687-6036-B8999B768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2585">
            <a:off x="4225725" y="2690823"/>
            <a:ext cx="214445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675C9D-C9BE-9049-4053-DBCC88287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3430C-B067-9266-8FB7-2B5FF0EF6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62350"/>
            <a:ext cx="1548518" cy="536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18A81-5530-0F8C-C09A-8889EB81A03A}"/>
              </a:ext>
            </a:extLst>
          </p:cNvPr>
          <p:cNvSpPr/>
          <p:nvPr/>
        </p:nvSpPr>
        <p:spPr>
          <a:xfrm>
            <a:off x="6400800" y="1962150"/>
            <a:ext cx="1981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vi-VN" sz="17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0EABC-A5DC-2809-B92F-CACF3D38C01F}"/>
              </a:ext>
            </a:extLst>
          </p:cNvPr>
          <p:cNvSpPr/>
          <p:nvPr/>
        </p:nvSpPr>
        <p:spPr>
          <a:xfrm>
            <a:off x="6400800" y="3510467"/>
            <a:ext cx="1981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vi-VN" sz="17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199C2-C090-CB28-0E97-170D9833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4" y="1947178"/>
            <a:ext cx="154851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C4A53-5383-6AA1-7042-2304CC1EC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609"/>
          <a:stretch>
            <a:fillRect/>
          </a:stretch>
        </p:blipFill>
        <p:spPr>
          <a:xfrm>
            <a:off x="152400" y="100611"/>
            <a:ext cx="4267201" cy="2286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921BC-F5AC-F08D-0334-4D24ECA20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100611"/>
            <a:ext cx="4267201" cy="2286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8CA00-0AA5-E179-55E5-DFC15750F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2571750"/>
            <a:ext cx="4267201" cy="23622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AC1D6B-AD41-0D9E-7C6A-5DA884E2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98" y="2571749"/>
            <a:ext cx="4267201" cy="236220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377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CA004-9117-F81F-BB5C-D4D7440258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393"/>
          <a:stretch>
            <a:fillRect/>
          </a:stretch>
        </p:blipFill>
        <p:spPr>
          <a:xfrm>
            <a:off x="0" y="-10757"/>
            <a:ext cx="9144000" cy="5120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429E5-4E37-BA02-CF9B-5B8C5F4F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8612"/>
            <a:ext cx="5181600" cy="755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9AC084-5499-1591-5D64-209CFC928319}"/>
              </a:ext>
            </a:extLst>
          </p:cNvPr>
          <p:cNvSpPr/>
          <p:nvPr/>
        </p:nvSpPr>
        <p:spPr>
          <a:xfrm>
            <a:off x="1333500" y="1276350"/>
            <a:ext cx="1295400" cy="381001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A282E-143F-D946-C132-709B7DD61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91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0391B5-9558-73D8-84D5-AF6293FAD414}"/>
              </a:ext>
            </a:extLst>
          </p:cNvPr>
          <p:cNvSpPr/>
          <p:nvPr/>
        </p:nvSpPr>
        <p:spPr>
          <a:xfrm>
            <a:off x="914400" y="1733550"/>
            <a:ext cx="35814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vi-VN" b="1" dirty="0">
              <a:solidFill>
                <a:srgbClr val="404F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D1C3B2-3383-1054-7E54-1931BE7BF815}"/>
              </a:ext>
            </a:extLst>
          </p:cNvPr>
          <p:cNvSpPr/>
          <p:nvPr/>
        </p:nvSpPr>
        <p:spPr>
          <a:xfrm>
            <a:off x="919331" y="2556959"/>
            <a:ext cx="3200400" cy="285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vi-VN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089DD-3F01-74CA-4398-A7D70A06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8839200" cy="48005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161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0E359B-DCF0-5681-9AAC-4991EDAC3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450"/>
            <a:ext cx="8686800" cy="48005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001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B59F9-53C1-6CD0-B67E-0F6C21346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339AC-AF7D-41AA-8E5E-69F6A44C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91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D8E0D2-EC70-5ED6-BED9-9D984A93CE17}"/>
              </a:ext>
            </a:extLst>
          </p:cNvPr>
          <p:cNvSpPr/>
          <p:nvPr/>
        </p:nvSpPr>
        <p:spPr>
          <a:xfrm>
            <a:off x="914400" y="1733550"/>
            <a:ext cx="35814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b="1" dirty="0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404F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vi-VN" b="1" dirty="0">
              <a:solidFill>
                <a:srgbClr val="404F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1F306-0D81-7D41-196F-A464ECE50252}"/>
              </a:ext>
            </a:extLst>
          </p:cNvPr>
          <p:cNvSpPr/>
          <p:nvPr/>
        </p:nvSpPr>
        <p:spPr>
          <a:xfrm>
            <a:off x="919331" y="2556959"/>
            <a:ext cx="3200400" cy="2857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vi-VN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C6DE0-5267-0C27-BBD2-FDD2ACB8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" y="971551"/>
            <a:ext cx="4408144" cy="4157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F5A9D-8395-F48D-76AA-F4501899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971551"/>
            <a:ext cx="4730128" cy="41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81E9C1-A1DF-00A6-C609-778068F0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47D5C-6C1C-FBC1-5672-7132479E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90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6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12E89-7F47-5275-5EDC-846337746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0" b="197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76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E1D90-AB57-A508-1458-43CB9D45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0" b="109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03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around a planet&#10;&#10;Description automatically generated">
            <a:extLst>
              <a:ext uri="{FF2B5EF4-FFF2-40B4-BE49-F238E27FC236}">
                <a16:creationId xmlns:a16="http://schemas.microsoft.com/office/drawing/2014/main" id="{81114450-2FD5-2B8D-EB56-15934DEC2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C6DF1A-1353-E48C-8747-F77FCA1A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81" y="274023"/>
            <a:ext cx="4496606" cy="16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4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7915A-55CA-2C60-10CD-493A6E87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C3075-01D3-B3D5-EAAE-2AAC1A43E13E}"/>
              </a:ext>
            </a:extLst>
          </p:cNvPr>
          <p:cNvSpPr/>
          <p:nvPr/>
        </p:nvSpPr>
        <p:spPr>
          <a:xfrm>
            <a:off x="7100944" y="1465506"/>
            <a:ext cx="1828800" cy="38100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Giảm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rác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thải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nhựa</a:t>
            </a:r>
            <a:endParaRPr lang="vi-VN" sz="16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EF6A0E-0562-98D2-7E9D-8A8E8AA63912}"/>
              </a:ext>
            </a:extLst>
          </p:cNvPr>
          <p:cNvSpPr/>
          <p:nvPr/>
        </p:nvSpPr>
        <p:spPr>
          <a:xfrm>
            <a:off x="7100944" y="1923378"/>
            <a:ext cx="1828800" cy="38100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Trồng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cây</a:t>
            </a:r>
            <a:endParaRPr lang="vi-VN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CAFD6-0DC0-6574-09F5-F4265D4E2863}"/>
              </a:ext>
            </a:extLst>
          </p:cNvPr>
          <p:cNvSpPr/>
          <p:nvPr/>
        </p:nvSpPr>
        <p:spPr>
          <a:xfrm>
            <a:off x="7100944" y="2381250"/>
            <a:ext cx="1828800" cy="381000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Tiết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kiệm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nước</a:t>
            </a:r>
            <a:endParaRPr lang="vi-VN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1ABCC-0EF8-D2AA-9D14-2A48F09D3C6B}"/>
              </a:ext>
            </a:extLst>
          </p:cNvPr>
          <p:cNvSpPr/>
          <p:nvPr/>
        </p:nvSpPr>
        <p:spPr>
          <a:xfrm>
            <a:off x="248322" y="1580478"/>
            <a:ext cx="1995544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Hành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vì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môi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trường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xanh</a:t>
            </a:r>
            <a:r>
              <a:rPr lang="en-US" b="1" i="1" dirty="0">
                <a:solidFill>
                  <a:srgbClr val="404F21"/>
                </a:solidFill>
                <a:cs typeface="Arial" panose="020B0604020202020204" pitchFamily="34" charset="0"/>
              </a:rPr>
              <a:t>!</a:t>
            </a:r>
            <a:endParaRPr lang="vi-VN" b="1" i="1" dirty="0">
              <a:solidFill>
                <a:srgbClr val="404F21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B743BC-6801-D065-E941-917355652A68}"/>
              </a:ext>
            </a:extLst>
          </p:cNvPr>
          <p:cNvSpPr/>
          <p:nvPr/>
        </p:nvSpPr>
        <p:spPr>
          <a:xfrm>
            <a:off x="1143000" y="47289"/>
            <a:ext cx="6858000" cy="742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THIẾT KẾ POSTER MINI</a:t>
            </a:r>
            <a:endParaRPr lang="vi-VN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8A9C8-2173-4C7A-4A2B-338C4A20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" y="33337"/>
            <a:ext cx="9144000" cy="5076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E27B74-2031-817E-82FF-EF08A17E78A2}"/>
              </a:ext>
            </a:extLst>
          </p:cNvPr>
          <p:cNvSpPr/>
          <p:nvPr/>
        </p:nvSpPr>
        <p:spPr>
          <a:xfrm>
            <a:off x="2590800" y="0"/>
            <a:ext cx="4191000" cy="9912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404F21"/>
                </a:solidFill>
                <a:cs typeface="Arial" panose="020B0604020202020204" pitchFamily="34" charset="0"/>
              </a:rPr>
              <a:t>CHIA SẺ SẢN PHẨM</a:t>
            </a:r>
            <a:endParaRPr lang="vi-VN" sz="3600" b="1" dirty="0">
              <a:solidFill>
                <a:srgbClr val="404F2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7072E-F7BA-4EEC-F3D6-DD8E98D5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77"/>
          <a:stretch>
            <a:fillRect/>
          </a:stretch>
        </p:blipFill>
        <p:spPr>
          <a:xfrm>
            <a:off x="0" y="16669"/>
            <a:ext cx="9144000" cy="51101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C057E0-6FD6-DFDC-E2AB-F54A2C441761}"/>
              </a:ext>
            </a:extLst>
          </p:cNvPr>
          <p:cNvSpPr/>
          <p:nvPr/>
        </p:nvSpPr>
        <p:spPr>
          <a:xfrm>
            <a:off x="2590800" y="514350"/>
            <a:ext cx="3962400" cy="991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Em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sẽ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để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bảo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vệ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môi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404F21"/>
                </a:solidFill>
                <a:cs typeface="Arial" panose="020B0604020202020204" pitchFamily="34" charset="0"/>
              </a:rPr>
              <a:t>trường</a:t>
            </a:r>
            <a:r>
              <a:rPr lang="en-US" sz="3200" b="1" i="1" dirty="0">
                <a:solidFill>
                  <a:srgbClr val="404F21"/>
                </a:solidFill>
                <a:cs typeface="Arial" panose="020B0604020202020204" pitchFamily="34" charset="0"/>
              </a:rPr>
              <a:t>?</a:t>
            </a:r>
            <a:endParaRPr lang="vi-VN" sz="3200" b="1" i="1" dirty="0">
              <a:solidFill>
                <a:srgbClr val="404F2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A4E163A9-32AB-5BD7-1578-D94251D96412}"/>
              </a:ext>
            </a:extLst>
          </p:cNvPr>
          <p:cNvSpPr/>
          <p:nvPr/>
        </p:nvSpPr>
        <p:spPr>
          <a:xfrm>
            <a:off x="762000" y="2076451"/>
            <a:ext cx="4000500" cy="2938013"/>
          </a:xfrm>
          <a:custGeom>
            <a:avLst/>
            <a:gdLst/>
            <a:ahLst/>
            <a:cxnLst/>
            <a:rect l="l" t="t" r="r" b="b"/>
            <a:pathLst>
              <a:path w="6761900" h="6305471">
                <a:moveTo>
                  <a:pt x="0" y="0"/>
                </a:moveTo>
                <a:lnTo>
                  <a:pt x="6761900" y="0"/>
                </a:lnTo>
                <a:lnTo>
                  <a:pt x="6761900" y="6305471"/>
                </a:lnTo>
                <a:lnTo>
                  <a:pt x="0" y="630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FB4F97D-BC0B-E3DD-8A47-B4D0AAD584AD}"/>
              </a:ext>
            </a:extLst>
          </p:cNvPr>
          <p:cNvSpPr/>
          <p:nvPr/>
        </p:nvSpPr>
        <p:spPr>
          <a:xfrm>
            <a:off x="3917218" y="129037"/>
            <a:ext cx="3321782" cy="2099813"/>
          </a:xfrm>
          <a:custGeom>
            <a:avLst/>
            <a:gdLst/>
            <a:ahLst/>
            <a:cxnLst/>
            <a:rect l="l" t="t" r="r" b="b"/>
            <a:pathLst>
              <a:path w="6761900" h="6305471">
                <a:moveTo>
                  <a:pt x="0" y="0"/>
                </a:moveTo>
                <a:lnTo>
                  <a:pt x="6761900" y="0"/>
                </a:lnTo>
                <a:lnTo>
                  <a:pt x="6761900" y="6305471"/>
                </a:lnTo>
                <a:lnTo>
                  <a:pt x="0" y="6305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57223">
              <a:defRPr/>
            </a:pPr>
            <a:endParaRPr lang="en-US" sz="9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B2D58-FE92-AC5C-3742-31CCB7F2420C}"/>
              </a:ext>
            </a:extLst>
          </p:cNvPr>
          <p:cNvSpPr txBox="1"/>
          <p:nvPr/>
        </p:nvSpPr>
        <p:spPr>
          <a:xfrm>
            <a:off x="1196163" y="2599044"/>
            <a:ext cx="304622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en-US" sz="40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en-US" sz="405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B2B79B-AAD3-5B99-07ED-6B12ADDD3721}"/>
              </a:ext>
            </a:extLst>
          </p:cNvPr>
          <p:cNvSpPr txBox="1"/>
          <p:nvPr/>
        </p:nvSpPr>
        <p:spPr>
          <a:xfrm>
            <a:off x="3719882" y="361950"/>
            <a:ext cx="3733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3300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223"/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300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C0CCA-9AE1-7DAF-5B89-DEC401C2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76250"/>
            <a:ext cx="2795839" cy="1377003"/>
          </a:xfrm>
          <a:prstGeom prst="rect">
            <a:avLst/>
          </a:prstGeom>
        </p:spPr>
      </p:pic>
      <p:pic>
        <p:nvPicPr>
          <p:cNvPr id="4" name="Picture 3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E906F71-F312-5D57-D762-3781EA31E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3" y="1394795"/>
            <a:ext cx="5414513" cy="40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92280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4A6DE9-BF54-24E1-EE5F-389292CF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828621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TRÒ CHƠI</a:t>
            </a:r>
          </a:p>
          <a:p>
            <a:pPr algn="ctr"/>
            <a:r>
              <a:rPr lang="en-US" sz="3600" b="1">
                <a:solidFill>
                  <a:srgbClr val="FF0000"/>
                </a:solidFill>
              </a:rPr>
              <a:t>“AI NHANH HƠN”</a:t>
            </a:r>
          </a:p>
        </p:txBody>
      </p:sp>
    </p:spTree>
    <p:extLst>
      <p:ext uri="{BB962C8B-B14F-4D97-AF65-F5344CB8AC3E}">
        <p14:creationId xmlns:p14="http://schemas.microsoft.com/office/powerpoint/2010/main" val="21732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828621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Nếu vứt rác 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bừa bãi thì…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671757"/>
            <a:ext cx="3886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002060"/>
                </a:solidFill>
              </a:rPr>
              <a:t>Nếu đổ nước thải chưa xử lí xuống sông thì…</a:t>
            </a:r>
            <a:endParaRPr lang="en-US" sz="3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885950"/>
            <a:ext cx="3886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002060"/>
                </a:solidFill>
              </a:rPr>
              <a:t>Nếu tiết kiệm điện và nước thì…</a:t>
            </a:r>
            <a:endParaRPr lang="en-US" sz="3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4194E-C0DC-C8B5-CF6D-513CADCC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2C8A66-47AF-BB54-DBD9-22CF90EEFCE2}"/>
              </a:ext>
            </a:extLst>
          </p:cNvPr>
          <p:cNvSpPr/>
          <p:nvPr/>
        </p:nvSpPr>
        <p:spPr>
          <a:xfrm>
            <a:off x="2590800" y="1885950"/>
            <a:ext cx="3886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 tiết kiệm điện và nước thì…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655624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Nếu chúng ta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vi-VN" sz="3600" b="1" dirty="0">
                <a:solidFill>
                  <a:srgbClr val="002060"/>
                </a:solidFill>
              </a:rPr>
              <a:t>trồng nhiều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cây xanh thì</a:t>
            </a:r>
            <a:r>
              <a:rPr lang="en-US" sz="3600" b="1" dirty="0">
                <a:solidFill>
                  <a:srgbClr val="002060"/>
                </a:solidFill>
              </a:rPr>
              <a:t>…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1828621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Nếu đốt rác 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bừa bãi thì…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210</Words>
  <Application>Microsoft Office PowerPoint</Application>
  <PresentationFormat>On-screen Show (16:9)</PresentationFormat>
  <Paragraphs>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42</cp:revision>
  <dcterms:created xsi:type="dcterms:W3CDTF">2025-12-24T02:09:42Z</dcterms:created>
  <dcterms:modified xsi:type="dcterms:W3CDTF">2025-12-26T03:43:41Z</dcterms:modified>
</cp:coreProperties>
</file>