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sldIdLst>
    <p:sldId id="419" r:id="rId2"/>
    <p:sldId id="2680" r:id="rId3"/>
    <p:sldId id="2675" r:id="rId4"/>
    <p:sldId id="2678" r:id="rId5"/>
    <p:sldId id="2652" r:id="rId6"/>
    <p:sldId id="2664" r:id="rId7"/>
    <p:sldId id="2663" r:id="rId8"/>
    <p:sldId id="2681" r:id="rId9"/>
    <p:sldId id="2662" r:id="rId10"/>
    <p:sldId id="2666" r:id="rId11"/>
    <p:sldId id="2667" r:id="rId12"/>
    <p:sldId id="2668" r:id="rId13"/>
    <p:sldId id="2672" r:id="rId14"/>
    <p:sldId id="2670" r:id="rId15"/>
    <p:sldId id="2677" r:id="rId16"/>
    <p:sldId id="2656" r:id="rId17"/>
    <p:sldId id="332" r:id="rId18"/>
    <p:sldId id="2674" r:id="rId19"/>
    <p:sldId id="2665" r:id="rId20"/>
    <p:sldId id="2660" r:id="rId21"/>
    <p:sldId id="2669" r:id="rId22"/>
    <p:sldId id="2671" r:id="rId23"/>
    <p:sldId id="26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51" r:id="rId18"/>
    <p:sldLayoutId id="2147483733" r:id="rId19"/>
    <p:sldLayoutId id="2147483749" r:id="rId2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547FBF7-39E4-403D-81CF-829943F4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-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487F65-E423-4CE3-9A63-E71B0CF29D00}"/>
              </a:ext>
            </a:extLst>
          </p:cNvPr>
          <p:cNvSpPr/>
          <p:nvPr/>
        </p:nvSpPr>
        <p:spPr>
          <a:xfrm>
            <a:off x="5139391" y="1116013"/>
            <a:ext cx="191321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405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3E</a:t>
            </a:r>
            <a:endParaRPr lang="en-US" sz="405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709E1D-3D8E-4DD7-A73F-B83371ACB4D5}"/>
              </a:ext>
            </a:extLst>
          </p:cNvPr>
          <p:cNvSpPr/>
          <p:nvPr/>
        </p:nvSpPr>
        <p:spPr>
          <a:xfrm>
            <a:off x="2859929" y="2768147"/>
            <a:ext cx="6669005" cy="27392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eaLnBrk="1" hangingPunct="1">
              <a:defRPr/>
            </a:pP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 eaLnBrk="1" hangingPunct="1">
              <a:defRPr/>
            </a:pPr>
            <a:r>
              <a:rPr lang="en-US" sz="2400" b="1" i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i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i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Hồng Thu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2" y="1506974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166624" cy="1495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155370" y="4073561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530071" y="3888220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3911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93" y="1088914"/>
            <a:ext cx="9634399" cy="4582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81310" y="4341091"/>
            <a:ext cx="720436" cy="738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252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C4593B3-7C8E-432A-9D20-7AC97FA1CF97}"/>
              </a:ext>
            </a:extLst>
          </p:cNvPr>
          <p:cNvSpPr/>
          <p:nvPr/>
        </p:nvSpPr>
        <p:spPr>
          <a:xfrm>
            <a:off x="4103293" y="629473"/>
            <a:ext cx="733425" cy="6381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2" y="1506974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A85360-3B4D-4215-9E36-9CBC22504494}"/>
                  </a:ext>
                </a:extLst>
              </p:cNvPr>
              <p:cNvSpPr txBox="1"/>
              <p:nvPr/>
            </p:nvSpPr>
            <p:spPr>
              <a:xfrm>
                <a:off x="356722" y="3040501"/>
                <a:ext cx="4732634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A85360-3B4D-4215-9E36-9CBC2250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2" y="3040501"/>
                <a:ext cx="4732634" cy="746615"/>
              </a:xfrm>
              <a:prstGeom prst="rect">
                <a:avLst/>
              </a:prstGeom>
              <a:blipFill>
                <a:blip r:embed="rId4"/>
                <a:stretch>
                  <a:fillRect l="-3093" r="-1933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95644-1182-4E15-BFD6-753BB799D5C6}"/>
                  </a:ext>
                </a:extLst>
              </p:cNvPr>
              <p:cNvSpPr txBox="1"/>
              <p:nvPr/>
            </p:nvSpPr>
            <p:spPr>
              <a:xfrm>
                <a:off x="6015792" y="3049911"/>
                <a:ext cx="5783333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95644-1182-4E15-BFD6-753BB79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92" y="3049911"/>
                <a:ext cx="5783333" cy="746615"/>
              </a:xfrm>
              <a:prstGeom prst="rect">
                <a:avLst/>
              </a:prstGeom>
              <a:blipFill>
                <a:blip r:embed="rId5"/>
                <a:stretch>
                  <a:fillRect l="-2529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DDB378-3F4D-4F15-8E90-97FB43A698B5}"/>
                  </a:ext>
                </a:extLst>
              </p:cNvPr>
              <p:cNvSpPr txBox="1"/>
              <p:nvPr/>
            </p:nvSpPr>
            <p:spPr>
              <a:xfrm>
                <a:off x="478740" y="5565488"/>
                <a:ext cx="5657850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DDB378-3F4D-4F15-8E90-97FB43A6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0" y="5565488"/>
                <a:ext cx="5657850" cy="746615"/>
              </a:xfrm>
              <a:prstGeom prst="rect">
                <a:avLst/>
              </a:prstGeom>
              <a:blipFill>
                <a:blip r:embed="rId6"/>
                <a:stretch>
                  <a:fillRect l="-2586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117494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112687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EC6BFBA-D72C-4567-8FC1-9D803A150F60}"/>
                  </a:ext>
                </a:extLst>
              </p:cNvPr>
              <p:cNvSpPr txBox="1"/>
              <p:nvPr/>
            </p:nvSpPr>
            <p:spPr>
              <a:xfrm>
                <a:off x="5780323" y="5572126"/>
                <a:ext cx="6989188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EC6BFBA-D72C-4567-8FC1-9D803A15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3" y="5572126"/>
                <a:ext cx="6989188" cy="746615"/>
              </a:xfrm>
              <a:prstGeom prst="rect">
                <a:avLst/>
              </a:prstGeom>
              <a:blipFill>
                <a:blip r:embed="rId7"/>
                <a:stretch>
                  <a:fillRect l="-200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0"/>
            <a:ext cx="1166624" cy="1495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074730" y="3952536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565938" y="4000801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61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71" y="1003593"/>
            <a:ext cx="8850156" cy="4425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2145" y="4110182"/>
            <a:ext cx="6465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143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403273" y="1233192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4455" y="4608802"/>
                <a:ext cx="4018818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hoanh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dẻ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55" y="4608802"/>
                <a:ext cx="4018818" cy="787716"/>
              </a:xfrm>
              <a:prstGeom prst="rect">
                <a:avLst/>
              </a:prstGeom>
              <a:blipFill>
                <a:blip r:embed="rId6"/>
                <a:stretch>
                  <a:fillRect l="-3794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68201" y="4541188"/>
                <a:ext cx="4018818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hoanh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dẻ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01" y="4541188"/>
                <a:ext cx="4018818" cy="787716"/>
              </a:xfrm>
              <a:prstGeom prst="rect">
                <a:avLst/>
              </a:prstGeom>
              <a:blipFill>
                <a:blip r:embed="rId7"/>
                <a:stretch>
                  <a:fillRect l="-394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4306923" y="-435492"/>
            <a:ext cx="7960172" cy="7426255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32663" y="1720289"/>
            <a:ext cx="7410994" cy="381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389529" y="573740"/>
            <a:ext cx="4428565" cy="44196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3603812" y="573740"/>
            <a:ext cx="0" cy="441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" idx="2"/>
            <a:endCxn id="3" idx="6"/>
          </p:cNvCxnSpPr>
          <p:nvPr/>
        </p:nvCxnSpPr>
        <p:spPr>
          <a:xfrm>
            <a:off x="1389529" y="2783540"/>
            <a:ext cx="44285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3188" y="0"/>
            <a:ext cx="5602941" cy="6872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3660" y="487025"/>
            <a:ext cx="47984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Gánh gánh gồng gồng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Gánh sông gánh núi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Gánh củi gánh cành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chạy cho nhanh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xây nhà bếp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nồi cơm nếp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ra năm 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cho mẹ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cho cha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cho bà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cho chị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cho 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chạy cho nhanh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xây nhà bếp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nồi cơm nếp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141" y="-14997"/>
            <a:ext cx="49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Gánh</a:t>
            </a:r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gánh</a:t>
            </a:r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gồng</a:t>
            </a:r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gồng</a:t>
            </a:r>
            <a:endParaRPr lang="en-US" sz="3600" b="1" dirty="0">
              <a:solidFill>
                <a:srgbClr val="FF0000"/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0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42" y="1128513"/>
            <a:ext cx="9246506" cy="4708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87345" y="4544291"/>
            <a:ext cx="757382" cy="738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4174700"/>
            <a:ext cx="766619" cy="1662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6364" y="4257964"/>
            <a:ext cx="1357745" cy="1265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7" y="971495"/>
            <a:ext cx="8700655" cy="4621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3454" y="4184074"/>
            <a:ext cx="6188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522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86" y="1591220"/>
            <a:ext cx="9697869" cy="50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5922"/>
            <a:ext cx="12192000" cy="6913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" y="-55921"/>
            <a:ext cx="12190380" cy="6642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37" y="954471"/>
            <a:ext cx="1378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…..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…..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0806" y="1664274"/>
            <a:ext cx="590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047" y="2446568"/>
            <a:ext cx="1177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14: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phần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mấy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754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ồng_Tiếng_Việt_Cho_Video">
            <a:hlinkClick r:id="" action="ppaction://media"/>
            <a:extLst>
              <a:ext uri="{FF2B5EF4-FFF2-40B4-BE49-F238E27FC236}">
                <a16:creationId xmlns:a16="http://schemas.microsoft.com/office/drawing/2014/main" id="{0AFBF4E3-CEDF-4DC9-84B0-0852F4F0B6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389529" y="564775"/>
            <a:ext cx="4428565" cy="44196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3603812" y="564775"/>
            <a:ext cx="0" cy="441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7" y="764343"/>
            <a:ext cx="4713475" cy="4713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0593" y="764344"/>
            <a:ext cx="5698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0593" y="2066275"/>
            <a:ext cx="379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0592" y="2843245"/>
            <a:ext cx="6662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0592" y="3720408"/>
            <a:ext cx="3946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3298" y="3596840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9433298" y="3644338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2388" y="5185431"/>
            <a:ext cx="2481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33298" y="4213308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8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985ACEF-9B00-48EE-B873-185831428F09}"/>
              </a:ext>
            </a:extLst>
          </p:cNvPr>
          <p:cNvSpPr/>
          <p:nvPr/>
        </p:nvSpPr>
        <p:spPr>
          <a:xfrm>
            <a:off x="700814" y="890087"/>
            <a:ext cx="3852161" cy="38142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72670-4AD5-4195-BB89-57F8F8ECC7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3" y="950244"/>
            <a:ext cx="4070684" cy="36939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FBB075-9AD8-4EF0-B9E7-F8E44B6BC856}"/>
              </a:ext>
            </a:extLst>
          </p:cNvPr>
          <p:cNvCxnSpPr>
            <a:cxnSpLocks/>
            <a:endCxn id="4" idx="4"/>
          </p:cNvCxnSpPr>
          <p:nvPr/>
        </p:nvCxnSpPr>
        <p:spPr>
          <a:xfrm>
            <a:off x="2605191" y="890087"/>
            <a:ext cx="21704" cy="38142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98900-7A8B-4512-A10E-3D2D513A8516}"/>
              </a:ext>
            </a:extLst>
          </p:cNvPr>
          <p:cNvCxnSpPr>
            <a:cxnSpLocks/>
          </p:cNvCxnSpPr>
          <p:nvPr/>
        </p:nvCxnSpPr>
        <p:spPr>
          <a:xfrm>
            <a:off x="679110" y="2743200"/>
            <a:ext cx="38521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6" y="73891"/>
            <a:ext cx="5349555" cy="5920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88655" y="5126182"/>
            <a:ext cx="5126181" cy="79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0626" y="5135419"/>
            <a:ext cx="516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3040" y="4873809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3040" y="4930404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83040" y="5437922"/>
            <a:ext cx="44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57" y="859999"/>
            <a:ext cx="4246754" cy="401381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237430" y="951345"/>
            <a:ext cx="4170607" cy="1237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3465" y="5097885"/>
            <a:ext cx="557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94" y="5040017"/>
            <a:ext cx="428641" cy="10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396</Words>
  <Application>Microsoft Office PowerPoint</Application>
  <PresentationFormat>Widescreen</PresentationFormat>
  <Paragraphs>67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Arial</vt:lpstr>
      <vt:lpstr>Calibri</vt:lpstr>
      <vt:lpstr>Cambria Math</vt:lpstr>
      <vt:lpstr>HP001 4 hàng</vt:lpstr>
      <vt:lpstr>ITC Avant Garde Std Bk</vt:lpstr>
      <vt:lpstr>Script MT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Office</cp:lastModifiedBy>
  <cp:revision>84</cp:revision>
  <dcterms:created xsi:type="dcterms:W3CDTF">2022-07-01T08:54:55Z</dcterms:created>
  <dcterms:modified xsi:type="dcterms:W3CDTF">2025-10-07T22:02:53Z</dcterms:modified>
</cp:coreProperties>
</file>