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6" r:id="rId2"/>
    <p:sldId id="257" r:id="rId3"/>
    <p:sldId id="259" r:id="rId4"/>
    <p:sldId id="261" r:id="rId5"/>
    <p:sldId id="464" r:id="rId6"/>
    <p:sldId id="465" r:id="rId7"/>
    <p:sldId id="466" r:id="rId8"/>
    <p:sldId id="467" r:id="rId9"/>
    <p:sldId id="319" r:id="rId10"/>
    <p:sldId id="320" r:id="rId11"/>
    <p:sldId id="321" r:id="rId12"/>
    <p:sldId id="362" r:id="rId13"/>
    <p:sldId id="363" r:id="rId14"/>
    <p:sldId id="364" r:id="rId15"/>
    <p:sldId id="365" r:id="rId16"/>
    <p:sldId id="366" r:id="rId17"/>
    <p:sldId id="327" r:id="rId18"/>
    <p:sldId id="328" r:id="rId19"/>
    <p:sldId id="458" r:id="rId20"/>
    <p:sldId id="459" r:id="rId21"/>
    <p:sldId id="460" r:id="rId22"/>
    <p:sldId id="461" r:id="rId23"/>
    <p:sldId id="462" r:id="rId24"/>
    <p:sldId id="463" r:id="rId25"/>
    <p:sldId id="335" r:id="rId26"/>
    <p:sldId id="337" r:id="rId27"/>
    <p:sldId id="338" r:id="rId28"/>
    <p:sldId id="339" r:id="rId29"/>
    <p:sldId id="340" r:id="rId30"/>
    <p:sldId id="361" r:id="rId31"/>
    <p:sldId id="342" r:id="rId32"/>
    <p:sldId id="367" r:id="rId33"/>
    <p:sldId id="368" r:id="rId34"/>
    <p:sldId id="344" r:id="rId35"/>
    <p:sldId id="347" r:id="rId36"/>
    <p:sldId id="349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97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67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03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5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3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73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10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33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2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23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6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219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4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audio" Target="../media/media5.mp3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7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3.png"/><Relationship Id="rId4" Type="http://schemas.openxmlformats.org/officeDocument/2006/relationships/audio" Target="../media/media7.mp3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4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52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1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48.jpe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5.jpe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52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8.jpe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9.wav"/><Relationship Id="rId7" Type="http://schemas.openxmlformats.org/officeDocument/2006/relationships/image" Target="../media/image6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4.png"/><Relationship Id="rId4" Type="http://schemas.openxmlformats.org/officeDocument/2006/relationships/audio" Target="../media/media9.wav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31.png"/><Relationship Id="rId3" Type="http://schemas.microsoft.com/office/2007/relationships/media" Target="../media/media9.wav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mp3"/><Relationship Id="rId11" Type="http://schemas.openxmlformats.org/officeDocument/2006/relationships/image" Target="../media/image63.png"/><Relationship Id="rId5" Type="http://schemas.microsoft.com/office/2007/relationships/media" Target="../media/media10.mp3"/><Relationship Id="rId10" Type="http://schemas.openxmlformats.org/officeDocument/2006/relationships/image" Target="../media/image62.png"/><Relationship Id="rId4" Type="http://schemas.openxmlformats.org/officeDocument/2006/relationships/audio" Target="../media/media9.wav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28564" y="4869095"/>
            <a:ext cx="2082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/wɛər ˈkɑːstuːmz/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 trang phục cải trang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2143113" y="4838185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/ɡɪv ˈprɛzənts/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tặng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57310" y="4855301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/ɡɪv ˈlʌki ˈmʌni/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lì xì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346006" y="4743710"/>
            <a:ext cx="268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krɪsməs tri/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trí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Noel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20989" y="4791642"/>
            <a:ext cx="2169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/wɑtʃ ðə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 dæns/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múa lân/múa sư tử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DFB838-7B55-1CEB-430D-7EBD4F8B1CE2}"/>
              </a:ext>
            </a:extLst>
          </p:cNvPr>
          <p:cNvSpPr txBox="1"/>
          <p:nvPr/>
        </p:nvSpPr>
        <p:spPr>
          <a:xfrm>
            <a:off x="4162289" y="4847669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/wɑtʃ ˈfaɪərwɜrks/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pháo 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903CD-8913-87AC-5152-580D4B3D74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57" y="3820692"/>
            <a:ext cx="1644735" cy="844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18FCB-4240-81FF-6F35-1461FD2BB7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31CE3-52D2-6DB0-3121-CC93302A51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9" y="1359862"/>
            <a:ext cx="12192000" cy="2256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92F81D-E823-4AB8-AF99-42D32659C4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" y="1634357"/>
            <a:ext cx="1854295" cy="1593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F95773-2543-E5D5-A344-BD4527BA99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1" y="3787685"/>
            <a:ext cx="1644735" cy="10859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B6C937-8721-A173-EE92-DD63FC4572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47" y="1613519"/>
            <a:ext cx="1828894" cy="16701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2EB455-9805-FA75-45C1-3CD969CE6E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60" y="3910023"/>
            <a:ext cx="1346269" cy="8953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FCCBAA-AD4E-216F-D14E-1D6A3C7FEC3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82" y="1610344"/>
            <a:ext cx="1866996" cy="1676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F3718A-A440-D2AD-DA15-3C4EE2AC1E9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92" y="3971282"/>
            <a:ext cx="1390721" cy="774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9B8466-F02B-E44D-86F8-0C710B48F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62" y="1605781"/>
            <a:ext cx="1860646" cy="16066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9A8101-4B77-824A-ADFF-0E883C4DE72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06" y="3946828"/>
            <a:ext cx="1371670" cy="7493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E490D97-AAAD-0C81-9EC3-D0FE87DE5F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92" y="1608956"/>
            <a:ext cx="1854295" cy="16193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525CC4D-6B26-7691-2A86-1627E9ADBF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37" y="3819822"/>
            <a:ext cx="1492327" cy="8763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B8FCA7D-5E9F-74B4-585F-C4CD6F8062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28" y="1605781"/>
            <a:ext cx="1841595" cy="1651085"/>
          </a:xfrm>
          <a:prstGeom prst="rect">
            <a:avLst/>
          </a:prstGeom>
        </p:spPr>
      </p:pic>
      <p:pic>
        <p:nvPicPr>
          <p:cNvPr id="57" name="CD1 TRACK 45">
            <a:hlinkClick r:id="" action="ppaction://media"/>
            <a:extLst>
              <a:ext uri="{FF2B5EF4-FFF2-40B4-BE49-F238E27FC236}">
                <a16:creationId xmlns:a16="http://schemas.microsoft.com/office/drawing/2014/main" id="{C1166A39-8D18-CD9F-27D8-09FA98429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pic>
        <p:nvPicPr>
          <p:cNvPr id="61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id="{A0501C36-7328-4A28-7CC5-125791A2FB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92983" y="954599"/>
            <a:ext cx="406400" cy="406400"/>
          </a:xfrm>
          <a:prstGeom prst="rect">
            <a:avLst/>
          </a:prstGeom>
        </p:spPr>
      </p:pic>
      <p:pic>
        <p:nvPicPr>
          <p:cNvPr id="62" name="give presents">
            <a:hlinkClick r:id="" action="ppaction://media"/>
            <a:extLst>
              <a:ext uri="{FF2B5EF4-FFF2-40B4-BE49-F238E27FC236}">
                <a16:creationId xmlns:a16="http://schemas.microsoft.com/office/drawing/2014/main" id="{E696BB50-9D36-493D-3813-2B2978C241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955694" y="946556"/>
            <a:ext cx="406400" cy="406400"/>
          </a:xfrm>
          <a:prstGeom prst="rect">
            <a:avLst/>
          </a:prstGeom>
        </p:spPr>
      </p:pic>
      <p:pic>
        <p:nvPicPr>
          <p:cNvPr id="63" name="watch fireworks">
            <a:hlinkClick r:id="" action="ppaction://media"/>
            <a:extLst>
              <a:ext uri="{FF2B5EF4-FFF2-40B4-BE49-F238E27FC236}">
                <a16:creationId xmlns:a16="http://schemas.microsoft.com/office/drawing/2014/main" id="{E58C145E-4DEF-A4B4-0E41-7AB2257172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15205" y="993100"/>
            <a:ext cx="406400" cy="406400"/>
          </a:xfrm>
          <a:prstGeom prst="rect">
            <a:avLst/>
          </a:prstGeom>
        </p:spPr>
      </p:pic>
      <p:pic>
        <p:nvPicPr>
          <p:cNvPr id="64" name="wear costumes">
            <a:hlinkClick r:id="" action="ppaction://media"/>
            <a:extLst>
              <a:ext uri="{FF2B5EF4-FFF2-40B4-BE49-F238E27FC236}">
                <a16:creationId xmlns:a16="http://schemas.microsoft.com/office/drawing/2014/main" id="{CA7767AC-74AB-64F3-7B9C-0CC275D594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874716" y="909717"/>
            <a:ext cx="406400" cy="406400"/>
          </a:xfrm>
          <a:prstGeom prst="rect">
            <a:avLst/>
          </a:prstGeom>
        </p:spPr>
      </p:pic>
      <p:pic>
        <p:nvPicPr>
          <p:cNvPr id="65" name="give lucky money">
            <a:hlinkClick r:id="" action="ppaction://media"/>
            <a:extLst>
              <a:ext uri="{FF2B5EF4-FFF2-40B4-BE49-F238E27FC236}">
                <a16:creationId xmlns:a16="http://schemas.microsoft.com/office/drawing/2014/main" id="{E0F4F5B1-D046-E478-C366-48934C31FE2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886899" y="933952"/>
            <a:ext cx="406400" cy="406400"/>
          </a:xfrm>
          <a:prstGeom prst="rect">
            <a:avLst/>
          </a:prstGeom>
        </p:spPr>
      </p:pic>
      <p:pic>
        <p:nvPicPr>
          <p:cNvPr id="66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id="{A6508E2F-19FC-2A04-49CF-8E9E5ED82B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92617" y="9645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6808" y="393745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ADDA9A-8EF8-8E3F-2565-3DEDA2823B97}"/>
              </a:ext>
            </a:extLst>
          </p:cNvPr>
          <p:cNvSpPr txBox="1"/>
          <p:nvPr/>
        </p:nvSpPr>
        <p:spPr>
          <a:xfrm>
            <a:off x="7861929" y="4705505"/>
            <a:ext cx="268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krɪsməs tri/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trí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Noel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id="{3F7EE4E7-9671-2F71-20D1-D0ED32EE6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6808" y="188948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C6496-ACF8-A8B4-255E-402FAB931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5" y="2474017"/>
            <a:ext cx="5931206" cy="1831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E62141-5F44-F2E8-C5F1-8C6F7C400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1" y="1484945"/>
            <a:ext cx="5491745" cy="38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15ABA-CE86-91C9-0F82-1B08F37C5350}"/>
              </a:ext>
            </a:extLst>
          </p:cNvPr>
          <p:cNvSpPr txBox="1"/>
          <p:nvPr/>
        </p:nvSpPr>
        <p:spPr>
          <a:xfrm>
            <a:off x="7893897" y="4148851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/ɡɪv ˈprɛzənts/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tặng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ve presents">
            <a:hlinkClick r:id="" action="ppaction://media"/>
            <a:extLst>
              <a:ext uri="{FF2B5EF4-FFF2-40B4-BE49-F238E27FC236}">
                <a16:creationId xmlns:a16="http://schemas.microsoft.com/office/drawing/2014/main" id="{9DC729EC-1A0A-9A24-903E-31B025B5A7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186095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9FD09-03BC-95F1-C0C1-A14C88F98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10" y="2677803"/>
            <a:ext cx="5842184" cy="121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98E21-C087-A7D7-9901-A62D3314E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193"/>
            <a:ext cx="4495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41D8D-F035-E609-BBEA-3A73D230E0DA}"/>
              </a:ext>
            </a:extLst>
          </p:cNvPr>
          <p:cNvSpPr txBox="1"/>
          <p:nvPr/>
        </p:nvSpPr>
        <p:spPr>
          <a:xfrm>
            <a:off x="7848182" y="4337312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/wɑtʃ ˈfaɪərwɜrks/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pháo 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tch fireworks">
            <a:hlinkClick r:id="" action="ppaction://media"/>
            <a:extLst>
              <a:ext uri="{FF2B5EF4-FFF2-40B4-BE49-F238E27FC236}">
                <a16:creationId xmlns:a16="http://schemas.microsoft.com/office/drawing/2014/main" id="{E0817426-8B8E-F616-EC7B-7D95F7DB0F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6005" y="237040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C1733-1FC1-879E-78F6-FCC4B3F94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5" y="3064214"/>
            <a:ext cx="6096000" cy="948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AF282-2066-DDFE-1252-447EAFE8A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64"/>
            <a:ext cx="5034013" cy="40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519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FB044D-5E1A-3358-6FAC-42080BE9FAE5}"/>
              </a:ext>
            </a:extLst>
          </p:cNvPr>
          <p:cNvSpPr txBox="1"/>
          <p:nvPr/>
        </p:nvSpPr>
        <p:spPr>
          <a:xfrm>
            <a:off x="7801022" y="3780605"/>
            <a:ext cx="2082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/wɛər ˈkɑːstuːmz/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 trang phục cải trang</a:t>
            </a:r>
          </a:p>
        </p:txBody>
      </p:sp>
      <p:pic>
        <p:nvPicPr>
          <p:cNvPr id="5" name="wear costumes">
            <a:hlinkClick r:id="" action="ppaction://media"/>
            <a:extLst>
              <a:ext uri="{FF2B5EF4-FFF2-40B4-BE49-F238E27FC236}">
                <a16:creationId xmlns:a16="http://schemas.microsoft.com/office/drawing/2014/main" id="{3A7962F4-645A-9BA0-5868-40A05786E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200542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CCF03-EEB8-D831-7FBE-66513DABA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98"/>
            <a:ext cx="5554539" cy="3936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8BB40-8760-0931-D94F-DDABA5F2E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6" y="2749606"/>
            <a:ext cx="6180872" cy="7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011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7A1103-6285-0D4C-EE89-DF986FA73ADC}"/>
              </a:ext>
            </a:extLst>
          </p:cNvPr>
          <p:cNvSpPr txBox="1"/>
          <p:nvPr/>
        </p:nvSpPr>
        <p:spPr>
          <a:xfrm>
            <a:off x="7889633" y="451841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/ɡɪv ˈlʌki ˈmʌni/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lì xì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ve lucky money">
            <a:hlinkClick r:id="" action="ppaction://media"/>
            <a:extLst>
              <a:ext uri="{FF2B5EF4-FFF2-40B4-BE49-F238E27FC236}">
                <a16:creationId xmlns:a16="http://schemas.microsoft.com/office/drawing/2014/main" id="{7D9906E3-3D77-5ED9-A366-295F482CE2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2145" y="1800226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385BF-2591-4FBB-3548-EB93B109B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4" y="3114145"/>
            <a:ext cx="5984819" cy="958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C9E11-027F-FE33-E9F2-22E969A26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914"/>
            <a:ext cx="56483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5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F3710-68E7-A9BD-D8C2-49288F55785B}"/>
              </a:ext>
            </a:extLst>
          </p:cNvPr>
          <p:cNvSpPr txBox="1"/>
          <p:nvPr/>
        </p:nvSpPr>
        <p:spPr>
          <a:xfrm>
            <a:off x="7875483" y="4406631"/>
            <a:ext cx="2169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/wɑtʃ ðə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 dæns/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múa lân/múa sư tử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id="{B56E0C96-4158-CDE3-AC05-718F6ED2E0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1532414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C1368-6438-567E-9703-FD0EB8D626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42" y="2178084"/>
            <a:ext cx="5434213" cy="2374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DA31D-E7CA-A3FB-1FEE-3BABA1111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666" y="2374693"/>
            <a:ext cx="55530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1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5622" y="3300189"/>
              <a:ext cx="1448146" cy="110960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9214" y="2904379"/>
              <a:ext cx="1409714" cy="1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9409" y="2752896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89396" y="568748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ar costumes">
            <a:hlinkClick r:id="" action="ppaction://media"/>
            <a:extLst>
              <a:ext uri="{FF2B5EF4-FFF2-40B4-BE49-F238E27FC236}">
                <a16:creationId xmlns:a16="http://schemas.microsoft.com/office/drawing/2014/main" id="{CC973500-83E3-971D-FC41-1F4F06D4D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75127" y="499823"/>
            <a:ext cx="536081" cy="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842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0"/>
            <a:ext cx="1218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143000"/>
            <a:ext cx="5003800" cy="5715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04"/>
          <a:stretch/>
        </p:blipFill>
        <p:spPr>
          <a:xfrm>
            <a:off x="1981618" y="188640"/>
            <a:ext cx="8232035" cy="30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0512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3984" y="3102247"/>
              <a:ext cx="1618166" cy="128427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66915" y="2954891"/>
              <a:ext cx="1402577" cy="11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2331" y="2238180"/>
              <a:ext cx="1538123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7523" y="5524199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3533" y="5669182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id="{811A6041-91CC-6C4D-EDBA-377D2BDC7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2845" y="530877"/>
            <a:ext cx="660332" cy="6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343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1344" y="2672911"/>
              <a:ext cx="1573287" cy="190265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6351" y="2694911"/>
              <a:ext cx="1634011" cy="140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9128" y="2939466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799475" y="558493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ve presents">
            <a:hlinkClick r:id="" action="ppaction://media"/>
            <a:extLst>
              <a:ext uri="{FF2B5EF4-FFF2-40B4-BE49-F238E27FC236}">
                <a16:creationId xmlns:a16="http://schemas.microsoft.com/office/drawing/2014/main" id="{411FBAA8-9719-D151-A180-3492FBA4A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9930" y="402264"/>
            <a:ext cx="536081" cy="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78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4955" y="3186388"/>
              <a:ext cx="1279255" cy="110960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9214" y="2904379"/>
              <a:ext cx="1409714" cy="1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8514" y="2364891"/>
              <a:ext cx="1394858" cy="1808988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89396" y="5600513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atch fireworks">
            <a:hlinkClick r:id="" action="ppaction://media"/>
            <a:extLst>
              <a:ext uri="{FF2B5EF4-FFF2-40B4-BE49-F238E27FC236}">
                <a16:creationId xmlns:a16="http://schemas.microsoft.com/office/drawing/2014/main" id="{D6CB3F33-9EB6-2E3E-C2F9-591323032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62127" y="509133"/>
            <a:ext cx="630548" cy="6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63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3984" y="3124875"/>
              <a:ext cx="1618166" cy="12390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66915" y="2954891"/>
              <a:ext cx="1402577" cy="11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2331" y="2238180"/>
              <a:ext cx="1538123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7523" y="5524199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3533" y="5669182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ive lucky money">
            <a:hlinkClick r:id="" action="ppaction://media"/>
            <a:extLst>
              <a:ext uri="{FF2B5EF4-FFF2-40B4-BE49-F238E27FC236}">
                <a16:creationId xmlns:a16="http://schemas.microsoft.com/office/drawing/2014/main" id="{0B3BFE91-FE2B-6363-B2A7-D8A349494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70767" y="511076"/>
            <a:ext cx="640877" cy="6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4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58047" y="3171832"/>
              <a:ext cx="1376584" cy="105566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6351" y="2694911"/>
              <a:ext cx="1634011" cy="140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3001" y="2885972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799475" y="558493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id="{1DCEE75E-0EAD-3757-5FF2-EC538439E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42993" y="513855"/>
            <a:ext cx="848980" cy="8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2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53401-5A81-E179-EC2B-D21A6CBB4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" y="2093495"/>
            <a:ext cx="12209810" cy="2391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706D9-33CA-8CE7-B09B-CC7E99289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11"/>
            <a:ext cx="7131417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6A6E3-4286-8A34-4F5C-231205C30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4" y="2812258"/>
            <a:ext cx="4016664" cy="188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0153E-EBCD-C928-8210-C1D482F6D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7" y="2812257"/>
            <a:ext cx="3848626" cy="164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2809A-B775-86F8-9B20-54BC3EBB0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24" y="1504561"/>
            <a:ext cx="6322742" cy="1649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D4CA6-B16C-C56A-95F6-D38188381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9" y="4325941"/>
            <a:ext cx="4715763" cy="1649410"/>
          </a:xfrm>
          <a:prstGeom prst="rect">
            <a:avLst/>
          </a:prstGeom>
        </p:spPr>
      </p:pic>
      <p:pic>
        <p:nvPicPr>
          <p:cNvPr id="11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E26FCFB6-A335-20A6-15A4-87A9EE858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56325" y="3659187"/>
            <a:ext cx="406400" cy="406400"/>
          </a:xfrm>
          <a:prstGeom prst="rect">
            <a:avLst/>
          </a:prstGeom>
        </p:spPr>
      </p:pic>
      <p:pic>
        <p:nvPicPr>
          <p:cNvPr id="12" name="MẪU CÂU HỎI">
            <a:hlinkClick r:id="" action="ppaction://media"/>
            <a:extLst>
              <a:ext uri="{FF2B5EF4-FFF2-40B4-BE49-F238E27FC236}">
                <a16:creationId xmlns:a16="http://schemas.microsoft.com/office/drawing/2014/main" id="{23D81C08-99BB-52C2-E907-9078EE6A8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4656" y="1015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89DC4-DCD1-E23E-966C-1A6284D1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4" y="2812258"/>
            <a:ext cx="4016664" cy="188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46634-FDB4-B72D-D9DE-1FF7489EB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7" y="2812257"/>
            <a:ext cx="3848626" cy="1649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229B0-CF0F-204B-6180-59671BBD7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24" y="1504561"/>
            <a:ext cx="6322742" cy="164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37F7B-D926-669E-05EA-75A2BFF94A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9" y="4325941"/>
            <a:ext cx="4715763" cy="1649410"/>
          </a:xfrm>
          <a:prstGeom prst="rect">
            <a:avLst/>
          </a:prstGeom>
        </p:spPr>
      </p:pic>
      <p:pic>
        <p:nvPicPr>
          <p:cNvPr id="9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30373060-D45E-E2FA-DCB3-592206138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6325" y="3659187"/>
            <a:ext cx="406400" cy="406400"/>
          </a:xfrm>
          <a:prstGeom prst="rect">
            <a:avLst/>
          </a:prstGeom>
        </p:spPr>
      </p:pic>
      <p:pic>
        <p:nvPicPr>
          <p:cNvPr id="10" name="MẪU CÂU HỎI">
            <a:hlinkClick r:id="" action="ppaction://media"/>
            <a:extLst>
              <a:ext uri="{FF2B5EF4-FFF2-40B4-BE49-F238E27FC236}">
                <a16:creationId xmlns:a16="http://schemas.microsoft.com/office/drawing/2014/main" id="{31027689-E9D1-7647-CE66-9B318030D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4656" y="101561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4826E-8493-2B2B-8E74-AF4AD2D87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431"/>
            <a:ext cx="5175516" cy="565179"/>
          </a:xfrm>
          <a:prstGeom prst="rect">
            <a:avLst/>
          </a:prstGeom>
        </p:spPr>
      </p:pic>
      <p:pic>
        <p:nvPicPr>
          <p:cNvPr id="13" name="CD1 TRACK 46">
            <a:hlinkClick r:id="" action="ppaction://media"/>
            <a:extLst>
              <a:ext uri="{FF2B5EF4-FFF2-40B4-BE49-F238E27FC236}">
                <a16:creationId xmlns:a16="http://schemas.microsoft.com/office/drawing/2014/main" id="{E5B8D1BC-0794-89BC-C71E-93990685B6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1556" y="450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A074C57D-F4C8-E5BE-881A-DD0E85F0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B7F3F928-97C3-51C8-945D-2357CF67F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0" b="-2390"/>
          <a:stretch/>
        </p:blipFill>
        <p:spPr bwMode="auto">
          <a:xfrm>
            <a:off x="2627143" y="1376551"/>
            <a:ext cx="3468857" cy="53189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706638"/>
            <a:ext cx="273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Christmas</a:t>
            </a:r>
            <a:r>
              <a:rPr kumimoji="0" lang="es-ES_tradnl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42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96B858-4817-879D-27E1-4F629546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978250"/>
            <a:ext cx="10534640" cy="540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2BADD-AE29-AF44-4976-42DB178E6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" y="386126"/>
            <a:ext cx="6172517" cy="50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259B3E-1628-86E0-8C03-7CDB08D0FB4F}"/>
              </a:ext>
            </a:extLst>
          </p:cNvPr>
          <p:cNvSpPr txBox="1"/>
          <p:nvPr/>
        </p:nvSpPr>
        <p:spPr>
          <a:xfrm>
            <a:off x="3524554" y="2884790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the lions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8A2C9-1FFA-93BC-DE9C-36E6E9D202B6}"/>
              </a:ext>
            </a:extLst>
          </p:cNvPr>
          <p:cNvSpPr txBox="1"/>
          <p:nvPr/>
        </p:nvSpPr>
        <p:spPr>
          <a:xfrm>
            <a:off x="1781128" y="2080557"/>
            <a:ext cx="3197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They wear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7B631-9F84-4D3E-AF1D-9072A42EC6FB}"/>
              </a:ext>
            </a:extLst>
          </p:cNvPr>
          <p:cNvSpPr txBox="1"/>
          <p:nvPr/>
        </p:nvSpPr>
        <p:spPr>
          <a:xfrm>
            <a:off x="3524554" y="3928254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fireworks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D10B6E-1151-BD8D-A83B-52C633ADB4A7}"/>
              </a:ext>
            </a:extLst>
          </p:cNvPr>
          <p:cNvSpPr txBox="1"/>
          <p:nvPr/>
        </p:nvSpPr>
        <p:spPr>
          <a:xfrm>
            <a:off x="1360969" y="3342254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What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3C7C2-1443-9315-91F4-4B42233ABC3A}"/>
              </a:ext>
            </a:extLst>
          </p:cNvPr>
          <p:cNvSpPr txBox="1"/>
          <p:nvPr/>
        </p:nvSpPr>
        <p:spPr>
          <a:xfrm>
            <a:off x="2116270" y="5037551"/>
            <a:ext cx="23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They give lucky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30E169-FF39-3CF1-9675-A5A04785BEA3}"/>
              </a:ext>
            </a:extLst>
          </p:cNvPr>
          <p:cNvSpPr txBox="1"/>
          <p:nvPr/>
        </p:nvSpPr>
        <p:spPr>
          <a:xfrm>
            <a:off x="1899460" y="4392709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do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47DB2D-19F1-67C5-2821-A4F13A94BB54}"/>
              </a:ext>
            </a:extLst>
          </p:cNvPr>
          <p:cNvSpPr txBox="1"/>
          <p:nvPr/>
        </p:nvSpPr>
        <p:spPr>
          <a:xfrm>
            <a:off x="2320330" y="5879750"/>
            <a:ext cx="23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give presents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0007E-BA4F-294C-6324-6DCC1B169A8B}"/>
              </a:ext>
            </a:extLst>
          </p:cNvPr>
          <p:cNvSpPr txBox="1"/>
          <p:nvPr/>
        </p:nvSpPr>
        <p:spPr>
          <a:xfrm>
            <a:off x="1144115" y="5562281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What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6A56DE-9119-7747-E66C-A7FB4FD2F602}"/>
              </a:ext>
            </a:extLst>
          </p:cNvPr>
          <p:cNvSpPr txBox="1"/>
          <p:nvPr/>
        </p:nvSpPr>
        <p:spPr>
          <a:xfrm>
            <a:off x="7778722" y="1900514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D4943B-DF1D-6740-ED54-1DB3B56E3FE5}"/>
              </a:ext>
            </a:extLst>
          </p:cNvPr>
          <p:cNvSpPr txBox="1"/>
          <p:nvPr/>
        </p:nvSpPr>
        <p:spPr>
          <a:xfrm>
            <a:off x="7778721" y="3651702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8EE989-B958-F1D2-C10D-D1AB47042CBE}"/>
              </a:ext>
            </a:extLst>
          </p:cNvPr>
          <p:cNvSpPr txBox="1"/>
          <p:nvPr/>
        </p:nvSpPr>
        <p:spPr>
          <a:xfrm>
            <a:off x="7778720" y="2713855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D6B746-08C5-3B1C-D86C-FCFD3B12596A}"/>
              </a:ext>
            </a:extLst>
          </p:cNvPr>
          <p:cNvSpPr txBox="1"/>
          <p:nvPr/>
        </p:nvSpPr>
        <p:spPr>
          <a:xfrm>
            <a:off x="7759703" y="4695681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BEC44B-CFB9-24F9-3482-C821EA05B2CE}"/>
              </a:ext>
            </a:extLst>
          </p:cNvPr>
          <p:cNvSpPr txBox="1"/>
          <p:nvPr/>
        </p:nvSpPr>
        <p:spPr>
          <a:xfrm>
            <a:off x="7778720" y="5726257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F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4B660-C9F0-AB1B-A70D-BC9EB3990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79" y="1055518"/>
            <a:ext cx="10344341" cy="5413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6842D-A02E-290C-F019-ADB8DC08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82" y="409187"/>
            <a:ext cx="2686188" cy="46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0B6D3-F470-B9B6-715D-C1CE483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49" y="3162300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6E89E7-F52B-9C41-FF52-78813E81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419" y="2589213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7A43E9-C67F-F929-7FC2-1193B5C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71" y="5811973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835F0-8383-9E42-8538-DCA62A6A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71" y="5802482"/>
            <a:ext cx="379404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A2797-775B-FC27-9562-749C13A30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81" y="5229395"/>
            <a:ext cx="3737073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8EE21-31CD-660C-D758-0B613C300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" y="1809625"/>
            <a:ext cx="12192000" cy="3719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0BB9A-59D1-EC6A-1A91-221FD5DD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8" y="409187"/>
            <a:ext cx="3975304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1682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8EE21-31CD-660C-D758-0B613C30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" t="48316" r="4911" b="209"/>
          <a:stretch/>
        </p:blipFill>
        <p:spPr>
          <a:xfrm>
            <a:off x="1" y="1809624"/>
            <a:ext cx="12191999" cy="399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0BB9A-59D1-EC6A-1A91-221FD5DD3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8" y="409187"/>
            <a:ext cx="3975304" cy="457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57DE3-ABC8-5DDA-2E0C-A765225AF7AD}"/>
              </a:ext>
            </a:extLst>
          </p:cNvPr>
          <p:cNvSpPr txBox="1"/>
          <p:nvPr/>
        </p:nvSpPr>
        <p:spPr>
          <a:xfrm>
            <a:off x="7432628" y="2677457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12 a.m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6AD7C-8028-270A-E1BE-DEA9DA7C1081}"/>
              </a:ext>
            </a:extLst>
          </p:cNvPr>
          <p:cNvSpPr txBox="1"/>
          <p:nvPr/>
        </p:nvSpPr>
        <p:spPr>
          <a:xfrm>
            <a:off x="2287564" y="3323788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fireworks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2F7A7-415C-C8A9-B72D-00F737893EE3}"/>
              </a:ext>
            </a:extLst>
          </p:cNvPr>
          <p:cNvSpPr txBox="1"/>
          <p:nvPr/>
        </p:nvSpPr>
        <p:spPr>
          <a:xfrm>
            <a:off x="3159860" y="3868455"/>
            <a:ext cx="513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 puts up a Christmas tree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59B4A-E654-DE64-B0FE-AF5209263D24}"/>
              </a:ext>
            </a:extLst>
          </p:cNvPr>
          <p:cNvSpPr txBox="1"/>
          <p:nvPr/>
        </p:nvSpPr>
        <p:spPr>
          <a:xfrm>
            <a:off x="5602264" y="4945726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Christmas cake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465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51764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UNIT2: lesson 4.1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756" y="1815293"/>
            <a:ext cx="50628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1. 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put up a Christmas tree give presents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watch fireworks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wear costumes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give lucky money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watch the lion dance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54317" y="2113433"/>
            <a:ext cx="673768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2. Sentences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b="11182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fireworks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53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lucky money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802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b="11630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 dance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64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62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r="1964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51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340</Words>
  <Application>Microsoft Office PowerPoint</Application>
  <PresentationFormat>Widescreen</PresentationFormat>
  <Paragraphs>139</Paragraphs>
  <Slides>37</Slides>
  <Notes>28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.VnVogue</vt:lpstr>
      <vt:lpstr>Arial</vt:lpstr>
      <vt:lpstr>Berlin Sans FB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DELL</cp:lastModifiedBy>
  <cp:revision>57</cp:revision>
  <dcterms:created xsi:type="dcterms:W3CDTF">2023-01-31T08:21:18Z</dcterms:created>
  <dcterms:modified xsi:type="dcterms:W3CDTF">2026-01-07T00:10:02Z</dcterms:modified>
</cp:coreProperties>
</file>