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0" r:id="rId2"/>
    <p:sldId id="336" r:id="rId3"/>
    <p:sldId id="361" r:id="rId4"/>
    <p:sldId id="345" r:id="rId5"/>
    <p:sldId id="362" r:id="rId6"/>
    <p:sldId id="369" r:id="rId7"/>
    <p:sldId id="370" r:id="rId8"/>
    <p:sldId id="315" r:id="rId9"/>
    <p:sldId id="371" r:id="rId10"/>
    <p:sldId id="295" r:id="rId11"/>
    <p:sldId id="342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eu Phan Van" initials="RPV" lastIdx="49" clrIdx="0">
    <p:extLst>
      <p:ext uri="{19B8F6BF-5375-455C-9EA6-DF929625EA0E}">
        <p15:presenceInfo xmlns:p15="http://schemas.microsoft.com/office/powerpoint/2012/main" userId="83b57fff0cc03ed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25"/>
    <p:restoredTop sz="82174" autoAdjust="0"/>
  </p:normalViewPr>
  <p:slideViewPr>
    <p:cSldViewPr snapToGrid="0">
      <p:cViewPr varScale="1">
        <p:scale>
          <a:sx n="53" d="100"/>
          <a:sy n="53" d="100"/>
        </p:scale>
        <p:origin x="139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4FE50-D189-4693-915D-AE9503F4174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EA44A-927D-4D59-858E-589BCB488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65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54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717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Role-play.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 the class into groups of three.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 the activity using the example.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 them to role-play the activity.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Swap roles and repeat.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Afterwards, have some pairs demonstrate the activity in front of the class.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4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717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Role-play.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 the class into groups of three.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 the activity using the example.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 them to role-play the activity.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Swap roles and repeat.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Afterwards, have some pairs demonstrate the activity in front of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21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717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Look and say.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-"/>
              <a:tabLst/>
              <a:defRPr/>
            </a:pP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 the activity in front of the class.</a:t>
            </a:r>
            <a:endParaRPr lang="en-US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 the class to look at the flashcards.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them use the structure: “This is my… .” to introduce family members.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Help them with their pronunciation and grammar (if any).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46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93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803827"/>
      </p:ext>
    </p:extLst>
  </p:cSld>
  <p:clrMapOvr>
    <a:masterClrMapping/>
  </p:clrMapOvr>
  <p:transition spd="med">
    <p:split orient="vert"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913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132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1286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0707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0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915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9270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399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978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71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1578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3299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814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5519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7857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48529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209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7096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793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0019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691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3878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3228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303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077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450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20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60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6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998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69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2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BAAA43A-D53D-2C48-B445-0A4FE623C418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1771" y="0"/>
            <a:ext cx="12213771" cy="6850051"/>
          </a:xfrm>
          <a:prstGeom prst="rect">
            <a:avLst/>
          </a:prstGeom>
        </p:spPr>
      </p:pic>
      <p:pic>
        <p:nvPicPr>
          <p:cNvPr id="8" name="Picture 7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E7D6160-95E1-FF4E-81BA-F4D532658E1C}"/>
              </a:ext>
            </a:extLst>
          </p:cNvPr>
          <p:cNvPicPr>
            <a:picLocks noChangeAspect="1"/>
          </p:cNvPicPr>
          <p:nvPr userDrawn="1"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31305" y="6337300"/>
            <a:ext cx="529389" cy="52938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5C9951C-EB45-8743-AB57-CEFD9316A244}"/>
              </a:ext>
            </a:extLst>
          </p:cNvPr>
          <p:cNvPicPr>
            <a:picLocks noChangeAspect="1"/>
          </p:cNvPicPr>
          <p:nvPr userDrawn="1"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1845" y="6598364"/>
            <a:ext cx="126915" cy="19188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3382951-8E9D-244A-8473-731D885E2710}"/>
              </a:ext>
            </a:extLst>
          </p:cNvPr>
          <p:cNvPicPr>
            <a:picLocks noChangeAspect="1"/>
          </p:cNvPicPr>
          <p:nvPr userDrawn="1"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5693239" y="6598364"/>
            <a:ext cx="126915" cy="19188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9">
            <a:extLst>
              <a:ext uri="{FF2B5EF4-FFF2-40B4-BE49-F238E27FC236}">
                <a16:creationId xmlns:a16="http://schemas.microsoft.com/office/drawing/2014/main" id="{FE798370-27E2-9F41-A466-FC64C7FFD70A}"/>
              </a:ext>
            </a:extLst>
          </p:cNvPr>
          <p:cNvSpPr txBox="1"/>
          <p:nvPr userDrawn="1"/>
        </p:nvSpPr>
        <p:spPr>
          <a:xfrm>
            <a:off x="153420" y="-41098"/>
            <a:ext cx="764953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Unit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889D60-3103-E54C-9167-2287BEE5C81A}"/>
              </a:ext>
            </a:extLst>
          </p:cNvPr>
          <p:cNvSpPr txBox="1"/>
          <p:nvPr userDrawn="1"/>
        </p:nvSpPr>
        <p:spPr>
          <a:xfrm>
            <a:off x="24732" y="6510902"/>
            <a:ext cx="2498826" cy="30777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400" baseline="0" dirty="0" err="1">
                <a:solidFill>
                  <a:schemeClr val="bg1"/>
                </a:solidFill>
              </a:rPr>
              <a:t>Tiếng</a:t>
            </a:r>
            <a:r>
              <a:rPr lang="en-US" sz="1400" baseline="0" dirty="0">
                <a:solidFill>
                  <a:schemeClr val="bg1"/>
                </a:solidFill>
              </a:rPr>
              <a:t> Anh 3 </a:t>
            </a:r>
            <a:r>
              <a:rPr lang="en-US" sz="1400" baseline="0" dirty="0" err="1">
                <a:solidFill>
                  <a:schemeClr val="bg1"/>
                </a:solidFill>
              </a:rPr>
              <a:t>i</a:t>
            </a:r>
            <a:r>
              <a:rPr lang="en-US" sz="1400" baseline="0" dirty="0">
                <a:solidFill>
                  <a:schemeClr val="bg1"/>
                </a:solidFill>
              </a:rPr>
              <a:t>-Learn Smart Start 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CF13BED-1CB7-0146-BB6D-00DC4EC16FC0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246" y="6473297"/>
            <a:ext cx="663380" cy="3381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FE798370-27E2-9F41-A466-FC64C7FFD70A}"/>
              </a:ext>
            </a:extLst>
          </p:cNvPr>
          <p:cNvSpPr txBox="1"/>
          <p:nvPr userDrawn="1"/>
        </p:nvSpPr>
        <p:spPr>
          <a:xfrm>
            <a:off x="10878551" y="-47027"/>
            <a:ext cx="1175322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Lesson</a:t>
            </a:r>
            <a:r>
              <a:rPr lang="en-US" sz="1800" b="1" baseline="0" dirty="0">
                <a:solidFill>
                  <a:schemeClr val="bg1"/>
                </a:solidFill>
              </a:rPr>
              <a:t> 2.3</a:t>
            </a:r>
            <a:endParaRPr 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31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  <p:sldLayoutId id="2147483681" r:id="rId14"/>
    <p:sldLayoutId id="2147483680" r:id="rId15"/>
    <p:sldLayoutId id="2147483679" r:id="rId16"/>
    <p:sldLayoutId id="2147483678" r:id="rId17"/>
    <p:sldLayoutId id="2147483677" r:id="rId18"/>
    <p:sldLayoutId id="2147483676" r:id="rId19"/>
    <p:sldLayoutId id="2147483675" r:id="rId20"/>
    <p:sldLayoutId id="2147483674" r:id="rId21"/>
    <p:sldLayoutId id="2147483673" r:id="rId22"/>
    <p:sldLayoutId id="2147483672" r:id="rId23"/>
    <p:sldLayoutId id="2147483671" r:id="rId24"/>
    <p:sldLayoutId id="2147483670" r:id="rId25"/>
    <p:sldLayoutId id="2147483669" r:id="rId26"/>
    <p:sldLayoutId id="2147483668" r:id="rId27"/>
    <p:sldLayoutId id="2147483667" r:id="rId28"/>
    <p:sldLayoutId id="2147483666" r:id="rId29"/>
    <p:sldLayoutId id="2147483665" r:id="rId30"/>
    <p:sldLayoutId id="2147483664" r:id="rId31"/>
    <p:sldLayoutId id="2147483663" r:id="rId3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0486" y="1830356"/>
            <a:ext cx="5195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2: Family</a:t>
            </a:r>
          </a:p>
          <a:p>
            <a:pPr algn="ctr"/>
            <a:r>
              <a:rPr lang="en-US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 2.3</a:t>
            </a:r>
          </a:p>
          <a:p>
            <a:pPr algn="ctr"/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29</a:t>
            </a:r>
          </a:p>
        </p:txBody>
      </p:sp>
    </p:spTree>
    <p:extLst>
      <p:ext uri="{BB962C8B-B14F-4D97-AF65-F5344CB8AC3E}">
        <p14:creationId xmlns:p14="http://schemas.microsoft.com/office/powerpoint/2010/main" val="4083332048"/>
      </p:ext>
    </p:extLst>
  </p:cSld>
  <p:clrMapOvr>
    <a:masterClrMapping/>
  </p:clrMapOvr>
  <p:transition spd="med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733" y="344728"/>
            <a:ext cx="57454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Unit2. lesson 2(2,3)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818408"/>
            <a:ext cx="5342034" cy="34163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3600" i="1" dirty="0">
                <a:solidFill>
                  <a:srgbClr val="FF0000"/>
                </a:solidFill>
              </a:rPr>
              <a:t>1.</a:t>
            </a:r>
            <a:r>
              <a:rPr lang="en-US" sz="3600" i="1" u="sng" dirty="0">
                <a:solidFill>
                  <a:srgbClr val="FF0000"/>
                </a:solidFill>
              </a:rPr>
              <a:t>Vocabularies</a:t>
            </a:r>
            <a:r>
              <a:rPr lang="en-US" sz="3600" i="1" dirty="0">
                <a:solidFill>
                  <a:srgbClr val="FF0000"/>
                </a:solidFill>
              </a:rPr>
              <a:t>: review</a:t>
            </a:r>
          </a:p>
          <a:p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Grandfather, grandmother </a:t>
            </a:r>
          </a:p>
          <a:p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Uncle, aunt </a:t>
            </a: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cousin</a:t>
            </a:r>
          </a:p>
          <a:p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u="sng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Phonic</a:t>
            </a: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i="1" dirty="0">
                <a:solidFill>
                  <a:srgbClr val="0070C0"/>
                </a:solidFill>
              </a:rPr>
              <a:t>/</a:t>
            </a:r>
            <a:r>
              <a:rPr lang="en-US" sz="3600" dirty="0">
                <a:solidFill>
                  <a:srgbClr val="FF0000"/>
                </a:solidFill>
              </a:rPr>
              <a:t>ð</a:t>
            </a:r>
            <a:r>
              <a:rPr lang="en-US" sz="3600" i="1" dirty="0">
                <a:solidFill>
                  <a:srgbClr val="0070C0"/>
                </a:solidFill>
              </a:rPr>
              <a:t>/</a:t>
            </a:r>
          </a:p>
          <a:p>
            <a:r>
              <a:rPr lang="en-US" sz="3600" i="1" dirty="0">
                <a:solidFill>
                  <a:srgbClr val="0070C0"/>
                </a:solidFill>
              </a:rPr>
              <a:t>Mo</a:t>
            </a:r>
            <a:r>
              <a:rPr lang="en-US" sz="3600" i="1" u="sng" dirty="0">
                <a:solidFill>
                  <a:srgbClr val="0070C0"/>
                </a:solidFill>
              </a:rPr>
              <a:t>th</a:t>
            </a:r>
            <a:r>
              <a:rPr lang="en-US" sz="3600" i="1" dirty="0">
                <a:solidFill>
                  <a:srgbClr val="0070C0"/>
                </a:solidFill>
              </a:rPr>
              <a:t>er, grandmo</a:t>
            </a:r>
            <a:r>
              <a:rPr lang="en-US" sz="3600" i="1" u="sng" dirty="0">
                <a:solidFill>
                  <a:srgbClr val="0070C0"/>
                </a:solidFill>
              </a:rPr>
              <a:t>th</a:t>
            </a:r>
            <a:r>
              <a:rPr lang="en-US" sz="3600" i="1" dirty="0">
                <a:solidFill>
                  <a:srgbClr val="0070C0"/>
                </a:solidFill>
              </a:rPr>
              <a:t>er</a:t>
            </a:r>
            <a:endParaRPr lang="en-US" sz="3600" dirty="0">
              <a:solidFill>
                <a:srgbClr val="0070C0"/>
              </a:solidFill>
            </a:endParaRPr>
          </a:p>
          <a:p>
            <a:endParaRPr lang="en-US" sz="3600" dirty="0">
              <a:solidFill>
                <a:srgbClr val="0070C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97621" y="1268058"/>
            <a:ext cx="6849966" cy="61863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3600" i="1" dirty="0">
                <a:solidFill>
                  <a:srgbClr val="FF0000"/>
                </a:solidFill>
              </a:rPr>
              <a:t>2. </a:t>
            </a:r>
            <a:r>
              <a:rPr lang="en-US" sz="3600" i="1" u="sng" dirty="0">
                <a:solidFill>
                  <a:srgbClr val="FF0000"/>
                </a:solidFill>
              </a:rPr>
              <a:t>Sentences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Who’s he? 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He’s my grandfather.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What’s his name? 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His name’s Dan.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u="sng" dirty="0">
                <a:solidFill>
                  <a:srgbClr val="FF0000"/>
                </a:solidFill>
                <a:ea typeface="Times New Roman" panose="02020603050405020304" pitchFamily="18" charset="0"/>
              </a:rPr>
              <a:t>3. Practice: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</a:rPr>
              <a:t>This is Tom’s family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</a:rPr>
              <a:t>1.Who’s he? 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</a:rPr>
              <a:t>He’s Tom’s </a:t>
            </a:r>
            <a:r>
              <a:rPr lang="en-US" sz="3600" b="1" u="sng" dirty="0">
                <a:solidFill>
                  <a:srgbClr val="0070C0"/>
                </a:solidFill>
                <a:ea typeface="Times New Roman" panose="02020603050405020304" pitchFamily="18" charset="0"/>
              </a:rPr>
              <a:t>grandfather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</a:rPr>
              <a:t>What’s his name? </a:t>
            </a:r>
            <a:r>
              <a:rPr lang="en-US" sz="36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Hisname’s</a:t>
            </a:r>
            <a:r>
              <a:rPr lang="en-US" sz="36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3600" b="1" u="sng" dirty="0">
                <a:solidFill>
                  <a:srgbClr val="0070C0"/>
                </a:solidFill>
                <a:ea typeface="Times New Roman" panose="02020603050405020304" pitchFamily="18" charset="0"/>
              </a:rPr>
              <a:t>Dan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endParaRPr lang="en-US" sz="3600" dirty="0">
              <a:solidFill>
                <a:srgbClr val="0070C0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387981"/>
      </p:ext>
    </p:extLst>
  </p:cSld>
  <p:clrMapOvr>
    <a:masterClrMapping/>
  </p:clrMapOvr>
  <p:transition spd="med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8662" y="0"/>
            <a:ext cx="12192000" cy="68393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57744" y="6051163"/>
            <a:ext cx="3102690" cy="64633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Enjoy your day!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68148" y="3918856"/>
            <a:ext cx="2472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Practice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15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3A1316-5F85-48C9-C89F-0C29B03C9CBA}"/>
              </a:ext>
            </a:extLst>
          </p:cNvPr>
          <p:cNvGrpSpPr/>
          <p:nvPr/>
        </p:nvGrpSpPr>
        <p:grpSpPr>
          <a:xfrm>
            <a:off x="1421593" y="362936"/>
            <a:ext cx="6836286" cy="646331"/>
            <a:chOff x="1421593" y="362936"/>
            <a:chExt cx="6836286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292C4D-5BBF-57A1-604D-E2924463D0EF}"/>
                </a:ext>
              </a:extLst>
            </p:cNvPr>
            <p:cNvSpPr txBox="1"/>
            <p:nvPr/>
          </p:nvSpPr>
          <p:spPr>
            <a:xfrm>
              <a:off x="2439558" y="362936"/>
              <a:ext cx="5818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Point, ask, and answer.</a:t>
              </a:r>
            </a:p>
          </p:txBody>
        </p:sp>
        <p:sp>
          <p:nvSpPr>
            <p:cNvPr id="10" name="Flowchart: Off-page Connector 9">
              <a:extLst>
                <a:ext uri="{FF2B5EF4-FFF2-40B4-BE49-F238E27FC236}">
                  <a16:creationId xmlns:a16="http://schemas.microsoft.com/office/drawing/2014/main" id="{BCCF21AC-2272-7B04-144D-DA065128B0B8}"/>
                </a:ext>
              </a:extLst>
            </p:cNvPr>
            <p:cNvSpPr/>
            <p:nvPr/>
          </p:nvSpPr>
          <p:spPr>
            <a:xfrm rot="16200000">
              <a:off x="1641010" y="251542"/>
              <a:ext cx="430287" cy="869121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E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700FD61-4CB3-6205-5711-C6F1726FB4B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6757" y="1009267"/>
            <a:ext cx="7478485" cy="535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09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35299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96138" y="3046428"/>
            <a:ext cx="32937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Speaking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258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0970CD-F449-A8D6-5CA3-6A4CADD29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85" y="1288587"/>
            <a:ext cx="11713029" cy="132398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93600C4-0204-156B-8061-E2A785A9B2E1}"/>
              </a:ext>
            </a:extLst>
          </p:cNvPr>
          <p:cNvGrpSpPr/>
          <p:nvPr/>
        </p:nvGrpSpPr>
        <p:grpSpPr>
          <a:xfrm>
            <a:off x="1421593" y="362936"/>
            <a:ext cx="6836286" cy="646331"/>
            <a:chOff x="1421593" y="362936"/>
            <a:chExt cx="6836286" cy="64633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88024E-F5A3-94CC-F856-43DF5088B028}"/>
                </a:ext>
              </a:extLst>
            </p:cNvPr>
            <p:cNvSpPr txBox="1"/>
            <p:nvPr/>
          </p:nvSpPr>
          <p:spPr>
            <a:xfrm>
              <a:off x="2439558" y="362936"/>
              <a:ext cx="5818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2. Role-play.</a:t>
              </a:r>
            </a:p>
          </p:txBody>
        </p:sp>
        <p:sp>
          <p:nvSpPr>
            <p:cNvPr id="6" name="Flowchart: Off-page Connector 5">
              <a:extLst>
                <a:ext uri="{FF2B5EF4-FFF2-40B4-BE49-F238E27FC236}">
                  <a16:creationId xmlns:a16="http://schemas.microsoft.com/office/drawing/2014/main" id="{09AA1E3A-0710-559B-8CB0-669BDCCF3B5A}"/>
                </a:ext>
              </a:extLst>
            </p:cNvPr>
            <p:cNvSpPr/>
            <p:nvPr/>
          </p:nvSpPr>
          <p:spPr>
            <a:xfrm rot="16200000">
              <a:off x="1641010" y="251542"/>
              <a:ext cx="430287" cy="869121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E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DD60814-B16D-FC4D-C7DC-9F0DA2FEDA80}"/>
              </a:ext>
            </a:extLst>
          </p:cNvPr>
          <p:cNvSpPr txBox="1"/>
          <p:nvPr/>
        </p:nvSpPr>
        <p:spPr>
          <a:xfrm>
            <a:off x="2814534" y="4042307"/>
            <a:ext cx="6562929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u="sng" dirty="0"/>
              <a:t>Tina: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This is my </a:t>
            </a:r>
            <a:r>
              <a:rPr lang="en-US" sz="3600" u="sng" dirty="0">
                <a:solidFill>
                  <a:srgbClr val="FF0000"/>
                </a:solidFill>
              </a:rPr>
              <a:t>brother</a:t>
            </a:r>
            <a:r>
              <a:rPr lang="en-US" sz="3600" dirty="0">
                <a:solidFill>
                  <a:srgbClr val="0070C0"/>
                </a:solidFill>
              </a:rPr>
              <a:t>, </a:t>
            </a:r>
            <a:r>
              <a:rPr lang="en-US" sz="3600" u="sng" dirty="0">
                <a:solidFill>
                  <a:srgbClr val="FF0000"/>
                </a:solidFill>
              </a:rPr>
              <a:t>Ben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Mark: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Ben</a:t>
            </a:r>
            <a:r>
              <a:rPr lang="en-US" sz="3600" dirty="0">
                <a:solidFill>
                  <a:srgbClr val="0070C0"/>
                </a:solidFill>
              </a:rPr>
              <a:t>. I’m </a:t>
            </a:r>
            <a:r>
              <a:rPr lang="en-US" sz="3600" u="sng" dirty="0">
                <a:solidFill>
                  <a:srgbClr val="FF0000"/>
                </a:solidFill>
              </a:rPr>
              <a:t>Mark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Ben: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Mark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E077F4-F827-CD61-9D8A-36547CB4FCC0}"/>
              </a:ext>
            </a:extLst>
          </p:cNvPr>
          <p:cNvSpPr txBox="1"/>
          <p:nvPr/>
        </p:nvSpPr>
        <p:spPr>
          <a:xfrm>
            <a:off x="1644901" y="3105834"/>
            <a:ext cx="2785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271438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35299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96138" y="3046428"/>
            <a:ext cx="32937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Speaking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84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93600C4-0204-156B-8061-E2A785A9B2E1}"/>
              </a:ext>
            </a:extLst>
          </p:cNvPr>
          <p:cNvGrpSpPr/>
          <p:nvPr/>
        </p:nvGrpSpPr>
        <p:grpSpPr>
          <a:xfrm>
            <a:off x="1421593" y="362936"/>
            <a:ext cx="6836286" cy="646331"/>
            <a:chOff x="1421593" y="362936"/>
            <a:chExt cx="6836286" cy="64633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88024E-F5A3-94CC-F856-43DF5088B028}"/>
                </a:ext>
              </a:extLst>
            </p:cNvPr>
            <p:cNvSpPr txBox="1"/>
            <p:nvPr/>
          </p:nvSpPr>
          <p:spPr>
            <a:xfrm>
              <a:off x="2439558" y="362936"/>
              <a:ext cx="5818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2. Role-play.</a:t>
              </a:r>
            </a:p>
          </p:txBody>
        </p:sp>
        <p:sp>
          <p:nvSpPr>
            <p:cNvPr id="6" name="Flowchart: Off-page Connector 5">
              <a:extLst>
                <a:ext uri="{FF2B5EF4-FFF2-40B4-BE49-F238E27FC236}">
                  <a16:creationId xmlns:a16="http://schemas.microsoft.com/office/drawing/2014/main" id="{09AA1E3A-0710-559B-8CB0-669BDCCF3B5A}"/>
                </a:ext>
              </a:extLst>
            </p:cNvPr>
            <p:cNvSpPr/>
            <p:nvPr/>
          </p:nvSpPr>
          <p:spPr>
            <a:xfrm rot="16200000">
              <a:off x="1641010" y="251542"/>
              <a:ext cx="430287" cy="869121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F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DD60814-B16D-FC4D-C7DC-9F0DA2FEDA80}"/>
              </a:ext>
            </a:extLst>
          </p:cNvPr>
          <p:cNvSpPr txBox="1"/>
          <p:nvPr/>
        </p:nvSpPr>
        <p:spPr>
          <a:xfrm>
            <a:off x="2814535" y="4009650"/>
            <a:ext cx="6562929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u="sng" dirty="0"/>
              <a:t>Lily:</a:t>
            </a:r>
            <a:r>
              <a:rPr lang="en-US" sz="3600" dirty="0"/>
              <a:t> 		</a:t>
            </a:r>
            <a:r>
              <a:rPr lang="en-US" sz="3600" dirty="0">
                <a:solidFill>
                  <a:srgbClr val="0070C0"/>
                </a:solidFill>
              </a:rPr>
              <a:t>This is my </a:t>
            </a:r>
            <a:r>
              <a:rPr lang="en-US" sz="3600" u="sng" dirty="0">
                <a:solidFill>
                  <a:srgbClr val="FF0000"/>
                </a:solidFill>
              </a:rPr>
              <a:t>sister</a:t>
            </a:r>
            <a:r>
              <a:rPr lang="en-US" sz="3600" dirty="0">
                <a:solidFill>
                  <a:srgbClr val="0070C0"/>
                </a:solidFill>
              </a:rPr>
              <a:t>, </a:t>
            </a:r>
            <a:r>
              <a:rPr lang="en-US" sz="3600" u="sng" dirty="0">
                <a:solidFill>
                  <a:srgbClr val="FF0000"/>
                </a:solidFill>
              </a:rPr>
              <a:t>Mary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Sam: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Mary</a:t>
            </a:r>
            <a:r>
              <a:rPr lang="en-US" sz="3600" dirty="0">
                <a:solidFill>
                  <a:srgbClr val="0070C0"/>
                </a:solidFill>
              </a:rPr>
              <a:t>. I’m </a:t>
            </a:r>
            <a:r>
              <a:rPr lang="en-US" sz="3600" u="sng" dirty="0">
                <a:solidFill>
                  <a:srgbClr val="FF0000"/>
                </a:solidFill>
              </a:rPr>
              <a:t>Sam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Mary: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Sam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E077F4-F827-CD61-9D8A-36547CB4FCC0}"/>
              </a:ext>
            </a:extLst>
          </p:cNvPr>
          <p:cNvSpPr txBox="1"/>
          <p:nvPr/>
        </p:nvSpPr>
        <p:spPr>
          <a:xfrm>
            <a:off x="1644901" y="3105834"/>
            <a:ext cx="2785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/>
              <a:t>Example: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5E9862-59E0-E2C1-6733-20FBE40A4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515" y="1310776"/>
            <a:ext cx="6922450" cy="131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1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05052"/>
            <a:ext cx="9229273" cy="61523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649C3A-3028-1045-9050-8B4D037870AD}"/>
              </a:ext>
            </a:extLst>
          </p:cNvPr>
          <p:cNvSpPr/>
          <p:nvPr/>
        </p:nvSpPr>
        <p:spPr>
          <a:xfrm>
            <a:off x="6989335" y="880873"/>
            <a:ext cx="5155039" cy="75001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6">
                    <a:lumMod val="75000"/>
                  </a:schemeClr>
                </a:solidFill>
              </a:rPr>
              <a:t>CONSOLIDATION</a:t>
            </a:r>
          </a:p>
        </p:txBody>
      </p:sp>
    </p:spTree>
    <p:extLst>
      <p:ext uri="{BB962C8B-B14F-4D97-AF65-F5344CB8AC3E}">
        <p14:creationId xmlns:p14="http://schemas.microsoft.com/office/powerpoint/2010/main" val="580036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985A51-E84D-BF75-1541-068F1F68773E}"/>
              </a:ext>
            </a:extLst>
          </p:cNvPr>
          <p:cNvSpPr txBox="1"/>
          <p:nvPr/>
        </p:nvSpPr>
        <p:spPr>
          <a:xfrm>
            <a:off x="597702" y="3057310"/>
            <a:ext cx="3364698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This is my… 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750DD9-53ED-DE12-B2BE-39C09BAB52AF}"/>
              </a:ext>
            </a:extLst>
          </p:cNvPr>
          <p:cNvSpPr txBox="1"/>
          <p:nvPr/>
        </p:nvSpPr>
        <p:spPr>
          <a:xfrm>
            <a:off x="2074600" y="505287"/>
            <a:ext cx="581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Look and say.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E580B4-3BD1-DE0E-DAA9-CE812510A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9546" y="1239702"/>
            <a:ext cx="5392904" cy="49822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1B3DF3-2B3D-33C5-31A3-9397C06F4E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2911" y="1266809"/>
            <a:ext cx="5392906" cy="49822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E6CD54-F36C-846E-E478-789CCD5A3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9807" y="1239670"/>
            <a:ext cx="5392905" cy="4982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9F8278F-74BE-CE55-B792-64F86E4D9E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4697" y="1185371"/>
            <a:ext cx="5392906" cy="49822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DBBE27-1023-C7E6-CB82-D16692017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517" y="1212530"/>
            <a:ext cx="5392904" cy="49822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0FB0268-8D6F-82E7-E29A-4E7968B113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9545" y="1239702"/>
            <a:ext cx="5392905" cy="49822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618842-368E-C8FB-E1AA-58F89B45AC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2122" y="1239698"/>
            <a:ext cx="5392906" cy="49822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794BF99-5AE8-0D4F-AC5E-3A7CA8A4F0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7912" y="1239695"/>
            <a:ext cx="5392906" cy="49822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FD7BA6-E8BF-2C55-0167-38D69DF106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2122" y="1239694"/>
            <a:ext cx="5392905" cy="49822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2416EC4-175D-B3F9-B0ED-790BEBD4A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4697" y="1239693"/>
            <a:ext cx="5392906" cy="498222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8A80D54-420F-AF15-A61A-5D302C7691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9677" y="1239688"/>
            <a:ext cx="5392904" cy="49822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FC189C-40BE-E724-1392-B1CA2B717F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7779" y="1239687"/>
            <a:ext cx="5392906" cy="498222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85FE100-7D18-8BD6-4DDB-90FBC651D2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3923" y="1239686"/>
            <a:ext cx="5392905" cy="49822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650BEA9-D93E-0BD7-FE0B-15650C5D7D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2121" y="1239685"/>
            <a:ext cx="5392906" cy="498222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7E5BAB7-14AB-1335-65F7-A6499817CF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203" y="1239688"/>
            <a:ext cx="5392904" cy="49822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9B4287A-6EFE-2753-DFEE-746961C172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14620" y="1293918"/>
            <a:ext cx="5392906" cy="4982224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1E39EEC-8FB9-7F01-E160-A742B4601744}"/>
              </a:ext>
            </a:extLst>
          </p:cNvPr>
          <p:cNvSpPr/>
          <p:nvPr/>
        </p:nvSpPr>
        <p:spPr>
          <a:xfrm>
            <a:off x="3186836" y="1009267"/>
            <a:ext cx="5818321" cy="529406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3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3669053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10503</TotalTime>
  <Words>315</Words>
  <Application>Microsoft Office PowerPoint</Application>
  <PresentationFormat>Widescreen</PresentationFormat>
  <Paragraphs>62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</cp:lastModifiedBy>
  <cp:revision>160</cp:revision>
  <dcterms:created xsi:type="dcterms:W3CDTF">2020-12-08T03:17:05Z</dcterms:created>
  <dcterms:modified xsi:type="dcterms:W3CDTF">2026-01-06T12:48:26Z</dcterms:modified>
</cp:coreProperties>
</file>