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4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6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7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theme/theme10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  <p:sldMasterId id="2147483663" r:id="rId2"/>
    <p:sldMasterId id="2147483804" r:id="rId3"/>
    <p:sldMasterId id="2147483818" r:id="rId4"/>
    <p:sldMasterId id="2147483832" r:id="rId5"/>
    <p:sldMasterId id="2147483874" r:id="rId6"/>
    <p:sldMasterId id="2147483888" r:id="rId7"/>
    <p:sldMasterId id="2147483904" r:id="rId8"/>
    <p:sldMasterId id="2147483924" r:id="rId9"/>
  </p:sldMasterIdLst>
  <p:notesMasterIdLst>
    <p:notesMasterId r:id="rId31"/>
  </p:notesMasterIdLst>
  <p:sldIdLst>
    <p:sldId id="327" r:id="rId10"/>
    <p:sldId id="348" r:id="rId11"/>
    <p:sldId id="329" r:id="rId12"/>
    <p:sldId id="330" r:id="rId13"/>
    <p:sldId id="262" r:id="rId14"/>
    <p:sldId id="351" r:id="rId15"/>
    <p:sldId id="352" r:id="rId16"/>
    <p:sldId id="353" r:id="rId17"/>
    <p:sldId id="326" r:id="rId18"/>
    <p:sldId id="360" r:id="rId19"/>
    <p:sldId id="361" r:id="rId20"/>
    <p:sldId id="357" r:id="rId21"/>
    <p:sldId id="341" r:id="rId22"/>
    <p:sldId id="346" r:id="rId23"/>
    <p:sldId id="342" r:id="rId24"/>
    <p:sldId id="362" r:id="rId25"/>
    <p:sldId id="365" r:id="rId26"/>
    <p:sldId id="363" r:id="rId27"/>
    <p:sldId id="333" r:id="rId28"/>
    <p:sldId id="332" r:id="rId29"/>
    <p:sldId id="334" r:id="rId30"/>
  </p:sldIdLst>
  <p:sldSz cx="12192000" cy="6858000"/>
  <p:notesSz cx="6858000" cy="9144000"/>
  <p:custDataLst>
    <p:tags r:id="rId32"/>
  </p:custData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35" roundtripDataSignature="AMtx7miAYYJ+CqvYrdf855CZJbdxdgcPUg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99CC"/>
    <a:srgbClr val="FF00FF"/>
    <a:srgbClr val="FF0000"/>
    <a:srgbClr val="00FF99"/>
    <a:srgbClr val="00FF00"/>
    <a:srgbClr val="FEFEFD"/>
    <a:srgbClr val="66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44" autoAdjust="0"/>
    <p:restoredTop sz="94660"/>
  </p:normalViewPr>
  <p:slideViewPr>
    <p:cSldViewPr snapToGrid="0">
      <p:cViewPr varScale="1">
        <p:scale>
          <a:sx n="111" d="100"/>
          <a:sy n="111" d="100"/>
        </p:scale>
        <p:origin x="588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4.xml"/><Relationship Id="rId18" Type="http://schemas.openxmlformats.org/officeDocument/2006/relationships/slide" Target="slides/slide9.xml"/><Relationship Id="rId26" Type="http://schemas.openxmlformats.org/officeDocument/2006/relationships/slide" Target="slides/slide17.xml"/><Relationship Id="rId39" Type="http://schemas.openxmlformats.org/officeDocument/2006/relationships/tableStyles" Target="tableStyles.xml"/><Relationship Id="rId21" Type="http://schemas.openxmlformats.org/officeDocument/2006/relationships/slide" Target="slides/slide12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3.xml"/><Relationship Id="rId17" Type="http://schemas.openxmlformats.org/officeDocument/2006/relationships/slide" Target="slides/slide8.xml"/><Relationship Id="rId25" Type="http://schemas.openxmlformats.org/officeDocument/2006/relationships/slide" Target="slides/slide16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7.xml"/><Relationship Id="rId20" Type="http://schemas.openxmlformats.org/officeDocument/2006/relationships/slide" Target="slides/slide11.xml"/><Relationship Id="rId29" Type="http://schemas.openxmlformats.org/officeDocument/2006/relationships/slide" Target="slides/slide20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2.xml"/><Relationship Id="rId24" Type="http://schemas.openxmlformats.org/officeDocument/2006/relationships/slide" Target="slides/slide15.xml"/><Relationship Id="rId32" Type="http://schemas.openxmlformats.org/officeDocument/2006/relationships/tags" Target="tags/tag1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6.xml"/><Relationship Id="rId23" Type="http://schemas.openxmlformats.org/officeDocument/2006/relationships/slide" Target="slides/slide14.xml"/><Relationship Id="rId28" Type="http://schemas.openxmlformats.org/officeDocument/2006/relationships/slide" Target="slides/slide19.xml"/><Relationship Id="rId36" Type="http://schemas.openxmlformats.org/officeDocument/2006/relationships/presProps" Target="presProps.xml"/><Relationship Id="rId10" Type="http://schemas.openxmlformats.org/officeDocument/2006/relationships/slide" Target="slides/slide1.xml"/><Relationship Id="rId19" Type="http://schemas.openxmlformats.org/officeDocument/2006/relationships/slide" Target="slides/slide10.xml"/><Relationship Id="rId31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5.xml"/><Relationship Id="rId22" Type="http://schemas.openxmlformats.org/officeDocument/2006/relationships/slide" Target="slides/slide13.xml"/><Relationship Id="rId27" Type="http://schemas.openxmlformats.org/officeDocument/2006/relationships/slide" Target="slides/slide18.xml"/><Relationship Id="rId30" Type="http://schemas.openxmlformats.org/officeDocument/2006/relationships/slide" Target="slides/slide21.xml"/><Relationship Id="rId35" Type="http://customschemas.google.com/relationships/presentationmetadata" Target="metadata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0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pPr marL="0" marR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03107363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2191221-25AA-4493-BC2C-4472B9B90E9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30347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94973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Google Shape;281;p7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2" name="Google Shape;282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353001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6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70288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7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834776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BABEF33-434B-40DE-935B-300954A35B39}" type="slidenum">
              <a:rPr lang="zh-CN" altLang="en-US" smtClean="0">
                <a:solidFill>
                  <a:prstClr val="black"/>
                </a:solidFill>
                <a:latin typeface="Calibri"/>
              </a:rPr>
              <a:pPr/>
              <a:t>8</a:t>
            </a:fld>
            <a:endParaRPr lang="zh-CN" alt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509952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fld id="{3849D3E0-124D-4DFF-AE99-4EA4CC201DB4}" type="slidenum">
              <a:rPr kumimoji="0" lang="zh-CN" altLang="en-US" sz="1400" b="0" i="0" u="none" strike="noStrike" kern="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t>18</a:t>
            </a:fld>
            <a:endParaRPr kumimoji="0" lang="zh-CN" altLang="en-US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979481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61736480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1131" y="609600"/>
            <a:ext cx="8455287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812796" y="4013200"/>
            <a:ext cx="8463621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0489155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393274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9749" y="609601"/>
            <a:ext cx="130508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2799" y="609601"/>
            <a:ext cx="6926701" cy="5251451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6274713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rgbClr val="9BC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E2DAD78-633D-4D2E-931D-C98849FD02E7}"/>
              </a:ext>
            </a:extLst>
          </p:cNvPr>
          <p:cNvSpPr/>
          <p:nvPr userDrawn="1"/>
        </p:nvSpPr>
        <p:spPr>
          <a:xfrm>
            <a:off x="-326574" y="116117"/>
            <a:ext cx="12860387" cy="6741885"/>
          </a:xfrm>
          <a:custGeom>
            <a:avLst/>
            <a:gdLst>
              <a:gd name="connsiteX0" fmla="*/ 6430193 w 12860386"/>
              <a:gd name="connsiteY0" fmla="*/ 0 h 6741885"/>
              <a:gd name="connsiteX1" fmla="*/ 12860386 w 12860386"/>
              <a:gd name="connsiteY1" fmla="*/ 6519723 h 6741885"/>
              <a:gd name="connsiteX2" fmla="*/ 12854846 w 12860386"/>
              <a:gd name="connsiteY2" fmla="*/ 6741885 h 6741885"/>
              <a:gd name="connsiteX3" fmla="*/ 5540 w 12860386"/>
              <a:gd name="connsiteY3" fmla="*/ 6741885 h 6741885"/>
              <a:gd name="connsiteX4" fmla="*/ 0 w 12860386"/>
              <a:gd name="connsiteY4" fmla="*/ 6519723 h 6741885"/>
              <a:gd name="connsiteX5" fmla="*/ 6430193 w 12860386"/>
              <a:gd name="connsiteY5" fmla="*/ 0 h 674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60386" h="6741885">
                <a:moveTo>
                  <a:pt x="6430193" y="0"/>
                </a:moveTo>
                <a:cubicBezTo>
                  <a:pt x="9981491" y="0"/>
                  <a:pt x="12860386" y="2918979"/>
                  <a:pt x="12860386" y="6519723"/>
                </a:cubicBezTo>
                <a:lnTo>
                  <a:pt x="12854846" y="6741885"/>
                </a:lnTo>
                <a:lnTo>
                  <a:pt x="5540" y="6741885"/>
                </a:lnTo>
                <a:lnTo>
                  <a:pt x="0" y="6519723"/>
                </a:lnTo>
                <a:cubicBezTo>
                  <a:pt x="0" y="2918979"/>
                  <a:pt x="2878895" y="0"/>
                  <a:pt x="6430193" y="0"/>
                </a:cubicBezTo>
                <a:close/>
              </a:path>
            </a:pathLst>
          </a:custGeom>
          <a:solidFill>
            <a:srgbClr val="DD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1800" dirty="0"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8E10079-ED89-4271-88FE-CFACEAAE2D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4255" y="277077"/>
            <a:ext cx="3247060" cy="182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111454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4445609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0447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7F0C56-3B87-43E2-8073-F7705D0A65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804331E-81AB-4338-88B1-253A7E82A7B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93B931-D124-42EE-810D-43BEFC8B61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B3456BB-EFEC-44A2-A130-3566357644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49CDCEB-E159-4D0E-A17B-710DCD130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636956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0DE3E-E091-461C-BC02-136FF2318B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7E335B-EBD3-4203-9CF0-E9D10A481F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41847B-4AE0-44DE-8D51-EDDE3F9B10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016E4C-E55A-4784-A888-601A62DDA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A3B04C-1B77-49B6-B9A5-92B0855746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8425530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D3796F-B581-4F96-99DD-63294FC3C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4BBD19F-00BC-44F3-BF7B-8D40F3EF1A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C748F9-6FCA-4645-8AD8-8B20002DB0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0BB32A4-EE5B-46EB-A1C1-F27C9203BF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897E10E-9E0A-459C-BE81-DCAFC170C4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43843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FA6248-9075-44F6-BABA-ACCDFFA54742}" type="datetimeFigureOut">
              <a:rPr lang="en-US" smtClean="0"/>
              <a:pPr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D0A7C2-3364-4B6C-B187-A7ABF31AEE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53637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1E80EF-C11F-4E49-9654-23C20A863A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ED4C37D-4B63-4552-A38B-D589D871E4F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D6A842-DCA3-42AB-A3CA-EFF0F260F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E45C196-B470-45AE-98C7-DC70B1B7E1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7751835-9C23-4E5C-AAD4-972E0ACFB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30D656E-EF61-43E6-9232-20DD403530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2267473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BDA641-806F-4DFF-9C9C-81C665D8F2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CF1B7C8-5367-41F7-8497-7B46BF84E3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3D3CB0F-C78C-41B7-BFF7-B7849124F3A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D84B49-E1E2-4E83-B097-59DF756C00B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B190B71-A710-484F-8A3A-CE0E7D05A0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088584-2936-4CD3-AA9D-428EEECF8B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93D09AB-0C0F-492C-8C35-5DC96819AA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32F01D6-E3E4-4FA4-9A0B-C2BBFFAA9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075518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E19920-544A-4260-B784-88A7BD3542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2D0A467-62F4-4F13-B7C8-29EFE42ED3C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4BE61B-BE6A-46F4-8640-3396E478D1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84A1D61-DAD2-4C8E-9839-FC299ED295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832204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F0F47E-152B-4210-8E37-41C15CE06C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38E72A-C687-4E67-8903-B84A04338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6AFC03D-B977-4064-9852-BF8D86F50C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8840815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2DB2CD-0751-4151-A07E-27E68B92E4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E4333-25EF-4164-9284-91A04D3137F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7E40C08-4F3A-426E-83F4-8A7CCF464C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2D491C7-CDEE-4B58-8676-C33BC41A2E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6336796-03AA-4FAB-9C0B-19EBD32FA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2D13F0E-EE04-4B4D-9287-76C8D13E89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070834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54145-8395-4AE6-BD79-E7FD37AD1D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FFC62B9-5128-4A78-AB40-5E98FB801F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D2DDF1C-CDF7-44C0-8463-E952BD9EE8C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21977F-DA54-4E6E-99AE-9C879AA88F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BA90C1-8010-41A4-A872-0F1149DEF1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238369-277F-47EB-B13B-D398EECEF6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825568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C89AE-CF8E-4384-9C80-A899E52DA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06F7271-DC09-4E19-BC42-D51FA00912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3AE08D4-6299-4DDD-9686-18F09F7BE4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84BC13-55B6-4683-BFBB-0C11F300B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34DBD5-0771-4FD6-BCC1-F014890EBF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084289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B17C566-D556-4CC3-813B-D09A7761ADF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D70D94D-5FA1-40BB-82C9-A4F8C9729C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C43F34-20E8-4420-85F2-4CC6E4ECB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65F461-BF33-4328-BC6F-2D9F5CF05809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2668C8-E7CD-4DC3-A250-8347E85F2C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0C0C8-0B2E-477A-AA96-AA41972CB4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2100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6688294"/>
      </p:ext>
    </p:extLst>
  </p:cSld>
  <p:clrMapOvr>
    <a:masterClrMapping/>
  </p:clrMapOvr>
  <p:transition spd="slow" advClick="0" advTm="4000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97180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69472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305251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647154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21840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33359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683191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211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_OBJECTS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68699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0693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410545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506833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rgbClr val="9BC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E2DAD78-633D-4D2E-931D-C98849FD02E7}"/>
              </a:ext>
            </a:extLst>
          </p:cNvPr>
          <p:cNvSpPr/>
          <p:nvPr userDrawn="1"/>
        </p:nvSpPr>
        <p:spPr>
          <a:xfrm>
            <a:off x="-326574" y="116117"/>
            <a:ext cx="12860387" cy="6741885"/>
          </a:xfrm>
          <a:custGeom>
            <a:avLst/>
            <a:gdLst>
              <a:gd name="connsiteX0" fmla="*/ 6430193 w 12860386"/>
              <a:gd name="connsiteY0" fmla="*/ 0 h 6741885"/>
              <a:gd name="connsiteX1" fmla="*/ 12860386 w 12860386"/>
              <a:gd name="connsiteY1" fmla="*/ 6519723 h 6741885"/>
              <a:gd name="connsiteX2" fmla="*/ 12854846 w 12860386"/>
              <a:gd name="connsiteY2" fmla="*/ 6741885 h 6741885"/>
              <a:gd name="connsiteX3" fmla="*/ 5540 w 12860386"/>
              <a:gd name="connsiteY3" fmla="*/ 6741885 h 6741885"/>
              <a:gd name="connsiteX4" fmla="*/ 0 w 12860386"/>
              <a:gd name="connsiteY4" fmla="*/ 6519723 h 6741885"/>
              <a:gd name="connsiteX5" fmla="*/ 6430193 w 12860386"/>
              <a:gd name="connsiteY5" fmla="*/ 0 h 674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60386" h="6741885">
                <a:moveTo>
                  <a:pt x="6430193" y="0"/>
                </a:moveTo>
                <a:cubicBezTo>
                  <a:pt x="9981491" y="0"/>
                  <a:pt x="12860386" y="2918979"/>
                  <a:pt x="12860386" y="6519723"/>
                </a:cubicBezTo>
                <a:lnTo>
                  <a:pt x="12854846" y="6741885"/>
                </a:lnTo>
                <a:lnTo>
                  <a:pt x="5540" y="6741885"/>
                </a:lnTo>
                <a:lnTo>
                  <a:pt x="0" y="6519723"/>
                </a:lnTo>
                <a:cubicBezTo>
                  <a:pt x="0" y="2918979"/>
                  <a:pt x="2878895" y="0"/>
                  <a:pt x="6430193" y="0"/>
                </a:cubicBezTo>
                <a:close/>
              </a:path>
            </a:pathLst>
          </a:custGeom>
          <a:solidFill>
            <a:srgbClr val="DD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800" kern="12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8E10079-ED89-4271-88FE-CFACEAAE2D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4255" y="277077"/>
            <a:ext cx="3247060" cy="182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51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62191948"/>
      </p:ext>
    </p:extLst>
  </p:cSld>
  <p:clrMapOvr>
    <a:masterClrMapping/>
  </p:clrMapOvr>
  <p:transition spd="slow" advClick="0" advTm="4000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8465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727488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24809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655264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TWO_OBJECTS_WITH_TEXT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772650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73951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048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74551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60372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91055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935498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rgbClr val="9BC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E2DAD78-633D-4D2E-931D-C98849FD02E7}"/>
              </a:ext>
            </a:extLst>
          </p:cNvPr>
          <p:cNvSpPr/>
          <p:nvPr userDrawn="1"/>
        </p:nvSpPr>
        <p:spPr>
          <a:xfrm>
            <a:off x="-326574" y="116117"/>
            <a:ext cx="12860387" cy="6741885"/>
          </a:xfrm>
          <a:custGeom>
            <a:avLst/>
            <a:gdLst>
              <a:gd name="connsiteX0" fmla="*/ 6430193 w 12860386"/>
              <a:gd name="connsiteY0" fmla="*/ 0 h 6741885"/>
              <a:gd name="connsiteX1" fmla="*/ 12860386 w 12860386"/>
              <a:gd name="connsiteY1" fmla="*/ 6519723 h 6741885"/>
              <a:gd name="connsiteX2" fmla="*/ 12854846 w 12860386"/>
              <a:gd name="connsiteY2" fmla="*/ 6741885 h 6741885"/>
              <a:gd name="connsiteX3" fmla="*/ 5540 w 12860386"/>
              <a:gd name="connsiteY3" fmla="*/ 6741885 h 6741885"/>
              <a:gd name="connsiteX4" fmla="*/ 0 w 12860386"/>
              <a:gd name="connsiteY4" fmla="*/ 6519723 h 6741885"/>
              <a:gd name="connsiteX5" fmla="*/ 6430193 w 12860386"/>
              <a:gd name="connsiteY5" fmla="*/ 0 h 674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60386" h="6741885">
                <a:moveTo>
                  <a:pt x="6430193" y="0"/>
                </a:moveTo>
                <a:cubicBezTo>
                  <a:pt x="9981491" y="0"/>
                  <a:pt x="12860386" y="2918979"/>
                  <a:pt x="12860386" y="6519723"/>
                </a:cubicBezTo>
                <a:lnTo>
                  <a:pt x="12854846" y="6741885"/>
                </a:lnTo>
                <a:lnTo>
                  <a:pt x="5540" y="6741885"/>
                </a:lnTo>
                <a:lnTo>
                  <a:pt x="0" y="6519723"/>
                </a:lnTo>
                <a:cubicBezTo>
                  <a:pt x="0" y="2918979"/>
                  <a:pt x="2878895" y="0"/>
                  <a:pt x="6430193" y="0"/>
                </a:cubicBezTo>
                <a:close/>
              </a:path>
            </a:pathLst>
          </a:custGeom>
          <a:solidFill>
            <a:srgbClr val="DD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800" kern="12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8E10079-ED89-4271-88FE-CFACEAAE2D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4255" y="277077"/>
            <a:ext cx="3247060" cy="182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0491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59456349"/>
      </p:ext>
    </p:extLst>
  </p:cSld>
  <p:clrMapOvr>
    <a:masterClrMapping/>
  </p:clrMapOvr>
  <p:transition spd="slow" advClick="0" advTm="4000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24761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032557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706490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155957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43694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565220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890533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06803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8518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6559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78506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OBJECT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rgbClr val="9BC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E2DAD78-633D-4D2E-931D-C98849FD02E7}"/>
              </a:ext>
            </a:extLst>
          </p:cNvPr>
          <p:cNvSpPr/>
          <p:nvPr userDrawn="1"/>
        </p:nvSpPr>
        <p:spPr>
          <a:xfrm>
            <a:off x="-326574" y="116117"/>
            <a:ext cx="12860387" cy="6741885"/>
          </a:xfrm>
          <a:custGeom>
            <a:avLst/>
            <a:gdLst>
              <a:gd name="connsiteX0" fmla="*/ 6430193 w 12860386"/>
              <a:gd name="connsiteY0" fmla="*/ 0 h 6741885"/>
              <a:gd name="connsiteX1" fmla="*/ 12860386 w 12860386"/>
              <a:gd name="connsiteY1" fmla="*/ 6519723 h 6741885"/>
              <a:gd name="connsiteX2" fmla="*/ 12854846 w 12860386"/>
              <a:gd name="connsiteY2" fmla="*/ 6741885 h 6741885"/>
              <a:gd name="connsiteX3" fmla="*/ 5540 w 12860386"/>
              <a:gd name="connsiteY3" fmla="*/ 6741885 h 6741885"/>
              <a:gd name="connsiteX4" fmla="*/ 0 w 12860386"/>
              <a:gd name="connsiteY4" fmla="*/ 6519723 h 6741885"/>
              <a:gd name="connsiteX5" fmla="*/ 6430193 w 12860386"/>
              <a:gd name="connsiteY5" fmla="*/ 0 h 674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60386" h="6741885">
                <a:moveTo>
                  <a:pt x="6430193" y="0"/>
                </a:moveTo>
                <a:cubicBezTo>
                  <a:pt x="9981491" y="0"/>
                  <a:pt x="12860386" y="2918979"/>
                  <a:pt x="12860386" y="6519723"/>
                </a:cubicBezTo>
                <a:lnTo>
                  <a:pt x="12854846" y="6741885"/>
                </a:lnTo>
                <a:lnTo>
                  <a:pt x="5540" y="6741885"/>
                </a:lnTo>
                <a:lnTo>
                  <a:pt x="0" y="6519723"/>
                </a:lnTo>
                <a:cubicBezTo>
                  <a:pt x="0" y="2918979"/>
                  <a:pt x="2878895" y="0"/>
                  <a:pt x="6430193" y="0"/>
                </a:cubicBezTo>
                <a:close/>
              </a:path>
            </a:pathLst>
          </a:custGeom>
          <a:solidFill>
            <a:srgbClr val="DD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800" kern="12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8E10079-ED89-4271-88FE-CFACEAAE2D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4255" y="277077"/>
            <a:ext cx="3247060" cy="182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122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9987963"/>
      </p:ext>
    </p:extLst>
  </p:cSld>
  <p:clrMapOvr>
    <a:masterClrMapping/>
  </p:clrMapOvr>
  <p:transition spd="slow" advClick="0" advTm="4000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9376762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4039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578869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17623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459370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5617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0799433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66363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_WITH_CAPTION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719203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45404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808500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rgbClr val="9BC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E2DAD78-633D-4D2E-931D-C98849FD02E7}"/>
              </a:ext>
            </a:extLst>
          </p:cNvPr>
          <p:cNvSpPr/>
          <p:nvPr userDrawn="1"/>
        </p:nvSpPr>
        <p:spPr>
          <a:xfrm>
            <a:off x="-326574" y="116117"/>
            <a:ext cx="12860387" cy="6741885"/>
          </a:xfrm>
          <a:custGeom>
            <a:avLst/>
            <a:gdLst>
              <a:gd name="connsiteX0" fmla="*/ 6430193 w 12860386"/>
              <a:gd name="connsiteY0" fmla="*/ 0 h 6741885"/>
              <a:gd name="connsiteX1" fmla="*/ 12860386 w 12860386"/>
              <a:gd name="connsiteY1" fmla="*/ 6519723 h 6741885"/>
              <a:gd name="connsiteX2" fmla="*/ 12854846 w 12860386"/>
              <a:gd name="connsiteY2" fmla="*/ 6741885 h 6741885"/>
              <a:gd name="connsiteX3" fmla="*/ 5540 w 12860386"/>
              <a:gd name="connsiteY3" fmla="*/ 6741885 h 6741885"/>
              <a:gd name="connsiteX4" fmla="*/ 0 w 12860386"/>
              <a:gd name="connsiteY4" fmla="*/ 6519723 h 6741885"/>
              <a:gd name="connsiteX5" fmla="*/ 6430193 w 12860386"/>
              <a:gd name="connsiteY5" fmla="*/ 0 h 674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60386" h="6741885">
                <a:moveTo>
                  <a:pt x="6430193" y="0"/>
                </a:moveTo>
                <a:cubicBezTo>
                  <a:pt x="9981491" y="0"/>
                  <a:pt x="12860386" y="2918979"/>
                  <a:pt x="12860386" y="6519723"/>
                </a:cubicBezTo>
                <a:lnTo>
                  <a:pt x="12854846" y="6741885"/>
                </a:lnTo>
                <a:lnTo>
                  <a:pt x="5540" y="6741885"/>
                </a:lnTo>
                <a:lnTo>
                  <a:pt x="0" y="6519723"/>
                </a:lnTo>
                <a:cubicBezTo>
                  <a:pt x="0" y="2918979"/>
                  <a:pt x="2878895" y="0"/>
                  <a:pt x="6430193" y="0"/>
                </a:cubicBezTo>
                <a:close/>
              </a:path>
            </a:pathLst>
          </a:custGeom>
          <a:solidFill>
            <a:srgbClr val="DD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800" kern="12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8E10079-ED89-4271-88FE-CFACEAAE2D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4255" y="277077"/>
            <a:ext cx="3247060" cy="182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5142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050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Tm="0">
        <p14:doors dir="vert"/>
      </p:transition>
    </mc:Choice>
    <mc:Fallback xmlns="">
      <p:transition spd="slow" advTm="0">
        <p:fade/>
      </p:transition>
    </mc:Fallback>
  </mc:AlternateContent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630244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52847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26654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139274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07588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VERTICAL_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771763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0018856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159829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80317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893276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1/7/2026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5470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bg>
      <p:bgPr>
        <a:solidFill>
          <a:srgbClr val="9BC8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任意多边形: 形状 6">
            <a:extLst>
              <a:ext uri="{FF2B5EF4-FFF2-40B4-BE49-F238E27FC236}">
                <a16:creationId xmlns:a16="http://schemas.microsoft.com/office/drawing/2014/main" id="{0E2DAD78-633D-4D2E-931D-C98849FD02E7}"/>
              </a:ext>
            </a:extLst>
          </p:cNvPr>
          <p:cNvSpPr/>
          <p:nvPr userDrawn="1"/>
        </p:nvSpPr>
        <p:spPr>
          <a:xfrm>
            <a:off x="-326574" y="116117"/>
            <a:ext cx="12860387" cy="6741885"/>
          </a:xfrm>
          <a:custGeom>
            <a:avLst/>
            <a:gdLst>
              <a:gd name="connsiteX0" fmla="*/ 6430193 w 12860386"/>
              <a:gd name="connsiteY0" fmla="*/ 0 h 6741885"/>
              <a:gd name="connsiteX1" fmla="*/ 12860386 w 12860386"/>
              <a:gd name="connsiteY1" fmla="*/ 6519723 h 6741885"/>
              <a:gd name="connsiteX2" fmla="*/ 12854846 w 12860386"/>
              <a:gd name="connsiteY2" fmla="*/ 6741885 h 6741885"/>
              <a:gd name="connsiteX3" fmla="*/ 5540 w 12860386"/>
              <a:gd name="connsiteY3" fmla="*/ 6741885 h 6741885"/>
              <a:gd name="connsiteX4" fmla="*/ 0 w 12860386"/>
              <a:gd name="connsiteY4" fmla="*/ 6519723 h 6741885"/>
              <a:gd name="connsiteX5" fmla="*/ 6430193 w 12860386"/>
              <a:gd name="connsiteY5" fmla="*/ 0 h 674188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12860386" h="6741885">
                <a:moveTo>
                  <a:pt x="6430193" y="0"/>
                </a:moveTo>
                <a:cubicBezTo>
                  <a:pt x="9981491" y="0"/>
                  <a:pt x="12860386" y="2918979"/>
                  <a:pt x="12860386" y="6519723"/>
                </a:cubicBezTo>
                <a:lnTo>
                  <a:pt x="12854846" y="6741885"/>
                </a:lnTo>
                <a:lnTo>
                  <a:pt x="5540" y="6741885"/>
                </a:lnTo>
                <a:lnTo>
                  <a:pt x="0" y="6519723"/>
                </a:lnTo>
                <a:cubicBezTo>
                  <a:pt x="0" y="2918979"/>
                  <a:pt x="2878895" y="0"/>
                  <a:pt x="6430193" y="0"/>
                </a:cubicBezTo>
                <a:close/>
              </a:path>
            </a:pathLst>
          </a:custGeom>
          <a:solidFill>
            <a:srgbClr val="DDF4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zh-CN" altLang="en-US" sz="1800" kern="1200" dirty="0">
              <a:solidFill>
                <a:prstClr val="white"/>
              </a:solidFill>
              <a:latin typeface="印品黑体" panose="00000500000000000000" pitchFamily="2" charset="-122"/>
              <a:ea typeface="印品黑体" panose="00000500000000000000" pitchFamily="2" charset="-122"/>
            </a:endParaRP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98E10079-ED89-4271-88FE-CFACEAAE2DB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8834255" y="277077"/>
            <a:ext cx="3247060" cy="18231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8131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53972910"/>
      </p:ext>
    </p:extLst>
  </p:cSld>
  <p:clrMapOvr>
    <a:masterClrMapping/>
  </p:clrMapOvr>
  <p:transition spd="slow" advClick="0" advTm="4000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1288" y="-8468"/>
            <a:ext cx="12226405" cy="6874935"/>
            <a:chOff x="-8466" y="-8468"/>
            <a:chExt cx="9169804" cy="6874935"/>
          </a:xfrm>
        </p:grpSpPr>
        <p:cxnSp>
          <p:nvCxnSpPr>
            <p:cNvPr id="17" name="Straight Connector 16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Freeform 18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Freeform 19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Freeform 20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Freeform 21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Freeform 22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Freeform 23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Freeform 24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Freeform 27"/>
            <p:cNvSpPr/>
            <p:nvPr/>
          </p:nvSpPr>
          <p:spPr>
            <a:xfrm>
              <a:off x="-8466" y="-8468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461" y="2404534"/>
            <a:ext cx="7768959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461" y="4050835"/>
            <a:ext cx="7768959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139808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9920170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_TITLE_AND_VERTICAL_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2700869"/>
            <a:ext cx="8463620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2138876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2801" y="2160589"/>
            <a:ext cx="4117479" cy="3880772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158939" y="2160590"/>
            <a:ext cx="4117480" cy="388077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231157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2799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155520" y="2160983"/>
            <a:ext cx="412089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155520" y="2737247"/>
            <a:ext cx="4120896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980831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609600"/>
            <a:ext cx="8463619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7441545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0666600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1498604"/>
            <a:ext cx="3720243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1701" y="514926"/>
            <a:ext cx="4514716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2777069"/>
            <a:ext cx="3720243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4686589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9" y="4800600"/>
            <a:ext cx="8463619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12799" y="609600"/>
            <a:ext cx="8463619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2799" y="5367338"/>
            <a:ext cx="8463619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272185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9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800" y="4470400"/>
            <a:ext cx="8463619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880443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33180" y="609600"/>
            <a:ext cx="809624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68099" y="3632200"/>
            <a:ext cx="7226405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470400"/>
            <a:ext cx="8463620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43615" y="790378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996933" y="2886556"/>
            <a:ext cx="60975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92547127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2798" y="1931988"/>
            <a:ext cx="8463620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8" y="4527448"/>
            <a:ext cx="8463620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46ACFE-5159-4AD2-87A1-D06BCEDEF796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34851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theme" Target="../theme/theme2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13" Type="http://schemas.openxmlformats.org/officeDocument/2006/relationships/slideLayout" Target="../slideLayouts/slideLayout61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slideLayout" Target="../slideLayouts/slideLayout73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Relationship Id="rId1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3" Type="http://schemas.openxmlformats.org/officeDocument/2006/relationships/slideLayout" Target="../slideLayouts/slideLayout90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theme" Target="../theme/theme8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700" r:id="rId11"/>
    <p:sldLayoutId id="2147483801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pPr marL="0" lvl="0" indent="0" algn="r" rtl="0">
                <a:spcBef>
                  <a:spcPts val="0"/>
                </a:spcBef>
                <a:spcAft>
                  <a:spcPts val="0"/>
                </a:spcAft>
                <a:buNone/>
              </a:pPr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4" r:id="rId1"/>
    <p:sldLayoutId id="2147483665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DF46ACFE-5159-4AD2-87A1-D06BCEDEF79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1/7/2026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A6AACED2-28E2-4EDF-A936-6162F964AB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317902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DF46ACFE-5159-4AD2-87A1-D06BCEDEF79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1/7/2026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A6AACED2-28E2-4EDF-A936-6162F964AB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0763192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9" r:id="rId1"/>
    <p:sldLayoutId id="2147483820" r:id="rId2"/>
    <p:sldLayoutId id="2147483821" r:id="rId3"/>
    <p:sldLayoutId id="2147483822" r:id="rId4"/>
    <p:sldLayoutId id="2147483823" r:id="rId5"/>
    <p:sldLayoutId id="2147483824" r:id="rId6"/>
    <p:sldLayoutId id="2147483825" r:id="rId7"/>
    <p:sldLayoutId id="2147483826" r:id="rId8"/>
    <p:sldLayoutId id="2147483827" r:id="rId9"/>
    <p:sldLayoutId id="2147483828" r:id="rId10"/>
    <p:sldLayoutId id="2147483829" r:id="rId11"/>
    <p:sldLayoutId id="2147483830" r:id="rId12"/>
    <p:sldLayoutId id="214748383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DF46ACFE-5159-4AD2-87A1-D06BCEDEF79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1/7/2026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A6AACED2-28E2-4EDF-A936-6162F964AB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118147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3" r:id="rId1"/>
    <p:sldLayoutId id="2147483834" r:id="rId2"/>
    <p:sldLayoutId id="2147483835" r:id="rId3"/>
    <p:sldLayoutId id="2147483836" r:id="rId4"/>
    <p:sldLayoutId id="2147483837" r:id="rId5"/>
    <p:sldLayoutId id="2147483838" r:id="rId6"/>
    <p:sldLayoutId id="2147483839" r:id="rId7"/>
    <p:sldLayoutId id="2147483840" r:id="rId8"/>
    <p:sldLayoutId id="2147483841" r:id="rId9"/>
    <p:sldLayoutId id="2147483842" r:id="rId10"/>
    <p:sldLayoutId id="2147483843" r:id="rId11"/>
    <p:sldLayoutId id="2147483844" r:id="rId12"/>
    <p:sldLayoutId id="2147483845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DF46ACFE-5159-4AD2-87A1-D06BCEDEF79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1/7/2026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A6AACED2-28E2-4EDF-A936-6162F964AB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57678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5" r:id="rId1"/>
    <p:sldLayoutId id="2147483876" r:id="rId2"/>
    <p:sldLayoutId id="2147483877" r:id="rId3"/>
    <p:sldLayoutId id="2147483878" r:id="rId4"/>
    <p:sldLayoutId id="2147483879" r:id="rId5"/>
    <p:sldLayoutId id="2147483880" r:id="rId6"/>
    <p:sldLayoutId id="2147483881" r:id="rId7"/>
    <p:sldLayoutId id="2147483882" r:id="rId8"/>
    <p:sldLayoutId id="2147483883" r:id="rId9"/>
    <p:sldLayoutId id="2147483884" r:id="rId10"/>
    <p:sldLayoutId id="2147483885" r:id="rId11"/>
    <p:sldLayoutId id="2147483886" r:id="rId12"/>
    <p:sldLayoutId id="214748390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DF46ACFE-5159-4AD2-87A1-D06BCEDEF796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1/7/2026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buClrTx/>
              <a:buFontTx/>
              <a:buNone/>
            </a:pPr>
            <a:fld id="{A6AACED2-28E2-4EDF-A936-6162F964ABE9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>
                <a:buClrTx/>
                <a:buFontTx/>
                <a:buNone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45136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9" r:id="rId1"/>
    <p:sldLayoutId id="2147483890" r:id="rId2"/>
    <p:sldLayoutId id="2147483891" r:id="rId3"/>
    <p:sldLayoutId id="2147483892" r:id="rId4"/>
    <p:sldLayoutId id="2147483893" r:id="rId5"/>
    <p:sldLayoutId id="2147483894" r:id="rId6"/>
    <p:sldLayoutId id="2147483895" r:id="rId7"/>
    <p:sldLayoutId id="2147483896" r:id="rId8"/>
    <p:sldLayoutId id="2147483897" r:id="rId9"/>
    <p:sldLayoutId id="2147483898" r:id="rId10"/>
    <p:sldLayoutId id="2147483899" r:id="rId11"/>
    <p:sldLayoutId id="2147483900" r:id="rId12"/>
    <p:sldLayoutId id="2147483901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11289" y="-8468"/>
            <a:ext cx="12226407" cy="6874935"/>
            <a:chOff x="-8467" y="-8468"/>
            <a:chExt cx="9169805" cy="6874935"/>
          </a:xfrm>
        </p:grpSpPr>
        <p:sp>
          <p:nvSpPr>
            <p:cNvPr id="7" name="Freeform 6"/>
            <p:cNvSpPr/>
            <p:nvPr/>
          </p:nvSpPr>
          <p:spPr>
            <a:xfrm>
              <a:off x="-8467" y="4013200"/>
              <a:ext cx="457200" cy="2853267"/>
            </a:xfrm>
            <a:custGeom>
              <a:avLst/>
              <a:gdLst/>
              <a:ahLst/>
              <a:cxnLst/>
              <a:rect l="l" t="t" r="r" b="b"/>
              <a:pathLst>
                <a:path w="457200" h="2853267">
                  <a:moveTo>
                    <a:pt x="0" y="0"/>
                  </a:moveTo>
                  <a:lnTo>
                    <a:pt x="457200" y="2853267"/>
                  </a:lnTo>
                  <a:lnTo>
                    <a:pt x="0" y="2844800"/>
                  </a:lnTo>
                  <a:cubicBezTo>
                    <a:pt x="2822" y="1905000"/>
                    <a:pt x="5645" y="965200"/>
                    <a:pt x="0" y="0"/>
                  </a:cubicBezTo>
                  <a:close/>
                </a:path>
              </a:pathLst>
            </a:cu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8" name="Straight Connector 7"/>
            <p:cNvCxnSpPr/>
            <p:nvPr/>
          </p:nvCxnSpPr>
          <p:spPr>
            <a:xfrm flipV="1">
              <a:off x="5130830" y="4175605"/>
              <a:ext cx="4022475" cy="2682396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7042707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Freeform 9"/>
            <p:cNvSpPr/>
            <p:nvPr/>
          </p:nvSpPr>
          <p:spPr>
            <a:xfrm>
              <a:off x="6891896" y="1"/>
              <a:ext cx="2269442" cy="6866466"/>
            </a:xfrm>
            <a:custGeom>
              <a:avLst/>
              <a:gdLst/>
              <a:ahLst/>
              <a:cxnLst/>
              <a:rect l="l" t="t" r="r" b="b"/>
              <a:pathLst>
                <a:path w="2269442" h="6866466">
                  <a:moveTo>
                    <a:pt x="2023534" y="0"/>
                  </a:moveTo>
                  <a:lnTo>
                    <a:pt x="0" y="6858000"/>
                  </a:lnTo>
                  <a:lnTo>
                    <a:pt x="2269067" y="6866466"/>
                  </a:lnTo>
                  <a:cubicBezTo>
                    <a:pt x="2271889" y="4580466"/>
                    <a:pt x="2257778" y="2294466"/>
                    <a:pt x="2260600" y="8466"/>
                  </a:cubicBezTo>
                  <a:lnTo>
                    <a:pt x="2023534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Freeform 10"/>
            <p:cNvSpPr/>
            <p:nvPr/>
          </p:nvSpPr>
          <p:spPr>
            <a:xfrm>
              <a:off x="7205158" y="-8467"/>
              <a:ext cx="1948147" cy="6866467"/>
            </a:xfrm>
            <a:custGeom>
              <a:avLst/>
              <a:gdLst/>
              <a:ahLst/>
              <a:cxnLst/>
              <a:rect l="l" t="t" r="r" b="b"/>
              <a:pathLst>
                <a:path w="1948147" h="6866467">
                  <a:moveTo>
                    <a:pt x="0" y="0"/>
                  </a:moveTo>
                  <a:lnTo>
                    <a:pt x="1202267" y="6866467"/>
                  </a:lnTo>
                  <a:lnTo>
                    <a:pt x="1947333" y="6866467"/>
                  </a:lnTo>
                  <a:cubicBezTo>
                    <a:pt x="1944511" y="4577645"/>
                    <a:pt x="1950155" y="2288822"/>
                    <a:pt x="194733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Freeform 11"/>
            <p:cNvSpPr/>
            <p:nvPr/>
          </p:nvSpPr>
          <p:spPr>
            <a:xfrm>
              <a:off x="6637896" y="3920066"/>
              <a:ext cx="2513565" cy="2937933"/>
            </a:xfrm>
            <a:custGeom>
              <a:avLst/>
              <a:gdLst/>
              <a:ahLst/>
              <a:cxnLst/>
              <a:rect l="l" t="t" r="r" b="b"/>
              <a:pathLst>
                <a:path w="3259667" h="3810000">
                  <a:moveTo>
                    <a:pt x="0" y="3810000"/>
                  </a:moveTo>
                  <a:lnTo>
                    <a:pt x="3251200" y="0"/>
                  </a:lnTo>
                  <a:cubicBezTo>
                    <a:pt x="3254022" y="1270000"/>
                    <a:pt x="3256845" y="2540000"/>
                    <a:pt x="3259667" y="3810000"/>
                  </a:cubicBezTo>
                  <a:lnTo>
                    <a:pt x="0" y="3810000"/>
                  </a:lnTo>
                  <a:close/>
                </a:path>
              </a:pathLst>
            </a:cu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Freeform 12"/>
            <p:cNvSpPr/>
            <p:nvPr/>
          </p:nvSpPr>
          <p:spPr>
            <a:xfrm>
              <a:off x="7010429" y="-8467"/>
              <a:ext cx="2142876" cy="6866467"/>
            </a:xfrm>
            <a:custGeom>
              <a:avLst/>
              <a:gdLst/>
              <a:ahLst/>
              <a:cxnLst/>
              <a:rect l="l" t="t" r="r" b="b"/>
              <a:pathLst>
                <a:path w="2853267" h="6866467">
                  <a:moveTo>
                    <a:pt x="0" y="0"/>
                  </a:moveTo>
                  <a:lnTo>
                    <a:pt x="2472267" y="6866467"/>
                  </a:lnTo>
                  <a:lnTo>
                    <a:pt x="2853267" y="6858000"/>
                  </a:lnTo>
                  <a:lnTo>
                    <a:pt x="285326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Freeform 13"/>
            <p:cNvSpPr/>
            <p:nvPr/>
          </p:nvSpPr>
          <p:spPr>
            <a:xfrm>
              <a:off x="8295776" y="-8467"/>
              <a:ext cx="857530" cy="6866467"/>
            </a:xfrm>
            <a:custGeom>
              <a:avLst/>
              <a:gdLst/>
              <a:ahLst/>
              <a:cxnLst/>
              <a:rect l="l" t="t" r="r" b="b"/>
              <a:pathLst>
                <a:path w="1286933" h="6866467">
                  <a:moveTo>
                    <a:pt x="1016000" y="0"/>
                  </a:moveTo>
                  <a:lnTo>
                    <a:pt x="0" y="6866467"/>
                  </a:lnTo>
                  <a:lnTo>
                    <a:pt x="1286933" y="6866467"/>
                  </a:lnTo>
                  <a:cubicBezTo>
                    <a:pt x="1284111" y="4577645"/>
                    <a:pt x="1281288" y="2288822"/>
                    <a:pt x="1278466" y="0"/>
                  </a:cubicBezTo>
                  <a:lnTo>
                    <a:pt x="1016000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Freeform 14"/>
            <p:cNvSpPr/>
            <p:nvPr/>
          </p:nvSpPr>
          <p:spPr>
            <a:xfrm>
              <a:off x="8077231" y="-8468"/>
              <a:ext cx="1066770" cy="6866467"/>
            </a:xfrm>
            <a:custGeom>
              <a:avLst/>
              <a:gdLst/>
              <a:ahLst/>
              <a:cxnLst/>
              <a:rect l="l" t="t" r="r" b="b"/>
              <a:pathLst>
                <a:path w="1270244" h="6866467">
                  <a:moveTo>
                    <a:pt x="0" y="0"/>
                  </a:moveTo>
                  <a:lnTo>
                    <a:pt x="1117600" y="6866467"/>
                  </a:lnTo>
                  <a:lnTo>
                    <a:pt x="1270000" y="6866467"/>
                  </a:lnTo>
                  <a:cubicBezTo>
                    <a:pt x="1272822" y="4574822"/>
                    <a:pt x="1250245" y="2291645"/>
                    <a:pt x="1253067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Freeform 15"/>
            <p:cNvSpPr/>
            <p:nvPr/>
          </p:nvSpPr>
          <p:spPr>
            <a:xfrm>
              <a:off x="8060297" y="4893733"/>
              <a:ext cx="1094086" cy="1964267"/>
            </a:xfrm>
            <a:custGeom>
              <a:avLst/>
              <a:gdLst/>
              <a:ahLst/>
              <a:cxnLst/>
              <a:rect l="l" t="t" r="r" b="b"/>
              <a:pathLst>
                <a:path w="1820333" h="3268133">
                  <a:moveTo>
                    <a:pt x="0" y="3268133"/>
                  </a:moveTo>
                  <a:lnTo>
                    <a:pt x="1811866" y="0"/>
                  </a:lnTo>
                  <a:cubicBezTo>
                    <a:pt x="1814688" y="1086555"/>
                    <a:pt x="1817511" y="2173111"/>
                    <a:pt x="1820333" y="3259666"/>
                  </a:cubicBezTo>
                  <a:lnTo>
                    <a:pt x="0" y="3268133"/>
                  </a:lnTo>
                  <a:close/>
                </a:path>
              </a:pathLst>
            </a:cu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12800" y="609600"/>
            <a:ext cx="8463617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2799" y="2160590"/>
            <a:ext cx="846361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7011" y="6041364"/>
            <a:ext cx="9121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6ACFE-5159-4AD2-87A1-D06BCEDEF796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12799" y="6041364"/>
            <a:ext cx="61639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2902" y="6041364"/>
            <a:ext cx="683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6AACED2-28E2-4EDF-A936-6162F964AB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78552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  <p:sldLayoutId id="2147483917" r:id="rId13"/>
    <p:sldLayoutId id="2147483918" r:id="rId14"/>
    <p:sldLayoutId id="2147483919" r:id="rId15"/>
    <p:sldLayoutId id="2147483920" r:id="rId16"/>
    <p:sldLayoutId id="2147483921" r:id="rId17"/>
    <p:sldLayoutId id="2147483922" r:id="rId18"/>
    <p:sldLayoutId id="2147483923" r:id="rId19"/>
  </p:sldLayoutIdLst>
  <p:transition spd="slow">
    <p:fad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8F30675-2EAE-464D-B5DA-AA23DC3ED9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21259E-1C4D-42CF-9B41-04C31E602F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51CDAC-E016-4391-8C42-E2A75671987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65F461-BF33-4328-BC6F-2D9F5CF05809}" type="datetimeFigureOut">
              <a:rPr lang="en-US" smtClean="0"/>
              <a:t>1/7/2026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F2EA5E-CC47-4D3A-995F-4F96244F3B7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4B09FD-3EF6-42AA-A8F0-B5E311A7647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FA4E94-5E6F-4064-9506-5B092409CAE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1006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5" r:id="rId1"/>
    <p:sldLayoutId id="2147483926" r:id="rId2"/>
    <p:sldLayoutId id="2147483927" r:id="rId3"/>
    <p:sldLayoutId id="2147483928" r:id="rId4"/>
    <p:sldLayoutId id="2147483929" r:id="rId5"/>
    <p:sldLayoutId id="2147483930" r:id="rId6"/>
    <p:sldLayoutId id="2147483931" r:id="rId7"/>
    <p:sldLayoutId id="2147483932" r:id="rId8"/>
    <p:sldLayoutId id="2147483933" r:id="rId9"/>
    <p:sldLayoutId id="2147483934" r:id="rId10"/>
    <p:sldLayoutId id="214748393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video" Target="../media/media1.mp4"/><Relationship Id="rId7" Type="http://schemas.openxmlformats.org/officeDocument/2006/relationships/image" Target="../media/image4.emf"/><Relationship Id="rId2" Type="http://schemas.microsoft.com/office/2007/relationships/media" Target="../media/media1.mp4"/><Relationship Id="rId1" Type="http://schemas.openxmlformats.org/officeDocument/2006/relationships/tags" Target="../tags/tag2.xml"/><Relationship Id="rId6" Type="http://schemas.openxmlformats.org/officeDocument/2006/relationships/image" Target="../media/image3.emf"/><Relationship Id="rId11" Type="http://schemas.openxmlformats.org/officeDocument/2006/relationships/image" Target="../media/image8.png"/><Relationship Id="rId5" Type="http://schemas.openxmlformats.org/officeDocument/2006/relationships/notesSlide" Target="../notesSlides/notesSlide1.xml"/><Relationship Id="rId10" Type="http://schemas.openxmlformats.org/officeDocument/2006/relationships/image" Target="../media/image7.emf"/><Relationship Id="rId4" Type="http://schemas.openxmlformats.org/officeDocument/2006/relationships/slideLayout" Target="../slideLayouts/slideLayout104.xml"/><Relationship Id="rId9" Type="http://schemas.openxmlformats.org/officeDocument/2006/relationships/image" Target="../media/image6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8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" Target="slide18.xml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8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slideLayout" Target="../slideLayouts/slideLayout13.xml"/><Relationship Id="rId7" Type="http://schemas.microsoft.com/office/2007/relationships/hdphoto" Target="../media/hdphoto16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0.png"/><Relationship Id="rId11" Type="http://schemas.microsoft.com/office/2007/relationships/hdphoto" Target="../media/hdphoto17.wdp"/><Relationship Id="rId5" Type="http://schemas.openxmlformats.org/officeDocument/2006/relationships/image" Target="../media/image49.pn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slide" Target="slide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13" Type="http://schemas.microsoft.com/office/2007/relationships/hdphoto" Target="../media/hdphoto18.wdp"/><Relationship Id="rId18" Type="http://schemas.microsoft.com/office/2007/relationships/hdphoto" Target="../media/hdphoto17.wdp"/><Relationship Id="rId3" Type="http://schemas.openxmlformats.org/officeDocument/2006/relationships/slideLayout" Target="../slideLayouts/slideLayout13.xml"/><Relationship Id="rId7" Type="http://schemas.openxmlformats.org/officeDocument/2006/relationships/slide" Target="slide21.xml"/><Relationship Id="rId12" Type="http://schemas.openxmlformats.org/officeDocument/2006/relationships/image" Target="../media/image54.png"/><Relationship Id="rId17" Type="http://schemas.openxmlformats.org/officeDocument/2006/relationships/image" Target="../media/image52.png"/><Relationship Id="rId2" Type="http://schemas.openxmlformats.org/officeDocument/2006/relationships/audio" Target="../media/media3.mp3"/><Relationship Id="rId16" Type="http://schemas.openxmlformats.org/officeDocument/2006/relationships/slide" Target="slide18.xml"/><Relationship Id="rId1" Type="http://schemas.microsoft.com/office/2007/relationships/media" Target="../media/media3.mp3"/><Relationship Id="rId6" Type="http://schemas.openxmlformats.org/officeDocument/2006/relationships/image" Target="../media/image49.png"/><Relationship Id="rId11" Type="http://schemas.openxmlformats.org/officeDocument/2006/relationships/slide" Target="slide15.xml"/><Relationship Id="rId5" Type="http://schemas.openxmlformats.org/officeDocument/2006/relationships/image" Target="../media/image53.png"/><Relationship Id="rId15" Type="http://schemas.openxmlformats.org/officeDocument/2006/relationships/slide" Target="slide17.xml"/><Relationship Id="rId10" Type="http://schemas.openxmlformats.org/officeDocument/2006/relationships/image" Target="../media/image51.png"/><Relationship Id="rId4" Type="http://schemas.openxmlformats.org/officeDocument/2006/relationships/image" Target="../media/image48.png"/><Relationship Id="rId9" Type="http://schemas.microsoft.com/office/2007/relationships/hdphoto" Target="../media/hdphoto16.wdp"/><Relationship Id="rId14" Type="http://schemas.openxmlformats.org/officeDocument/2006/relationships/slide" Target="slide16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21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5.jpeg"/><Relationship Id="rId12" Type="http://schemas.openxmlformats.org/officeDocument/2006/relationships/image" Target="../media/image58.png"/><Relationship Id="rId2" Type="http://schemas.microsoft.com/office/2007/relationships/media" Target="../media/media2.mp3"/><Relationship Id="rId16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image" Target="../media/image48.png"/><Relationship Id="rId11" Type="http://schemas.microsoft.com/office/2007/relationships/hdphoto" Target="../media/hdphoto20.wdp"/><Relationship Id="rId5" Type="http://schemas.openxmlformats.org/officeDocument/2006/relationships/audio" Target="../media/audio2.wav"/><Relationship Id="rId15" Type="http://schemas.openxmlformats.org/officeDocument/2006/relationships/image" Target="../media/image59.png"/><Relationship Id="rId10" Type="http://schemas.openxmlformats.org/officeDocument/2006/relationships/image" Target="../media/image57.png"/><Relationship Id="rId4" Type="http://schemas.openxmlformats.org/officeDocument/2006/relationships/audio" Target="../media/audio1.wav"/><Relationship Id="rId9" Type="http://schemas.microsoft.com/office/2007/relationships/hdphoto" Target="../media/hdphoto19.wdp"/><Relationship Id="rId14" Type="http://schemas.openxmlformats.org/officeDocument/2006/relationships/slide" Target="slide14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microsoft.com/office/2007/relationships/hdphoto" Target="../media/hdphoto21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5.jpeg"/><Relationship Id="rId12" Type="http://schemas.openxmlformats.org/officeDocument/2006/relationships/image" Target="../media/image58.png"/><Relationship Id="rId2" Type="http://schemas.microsoft.com/office/2007/relationships/media" Target="../media/media2.mp3"/><Relationship Id="rId16" Type="http://schemas.openxmlformats.org/officeDocument/2006/relationships/image" Target="../media/image19.png"/><Relationship Id="rId1" Type="http://schemas.openxmlformats.org/officeDocument/2006/relationships/audio" Target="NULL" TargetMode="External"/><Relationship Id="rId6" Type="http://schemas.openxmlformats.org/officeDocument/2006/relationships/image" Target="../media/image48.png"/><Relationship Id="rId11" Type="http://schemas.microsoft.com/office/2007/relationships/hdphoto" Target="../media/hdphoto20.wdp"/><Relationship Id="rId5" Type="http://schemas.openxmlformats.org/officeDocument/2006/relationships/audio" Target="../media/audio2.wav"/><Relationship Id="rId15" Type="http://schemas.openxmlformats.org/officeDocument/2006/relationships/image" Target="../media/image59.png"/><Relationship Id="rId10" Type="http://schemas.openxmlformats.org/officeDocument/2006/relationships/image" Target="../media/image57.png"/><Relationship Id="rId4" Type="http://schemas.openxmlformats.org/officeDocument/2006/relationships/audio" Target="../media/audio1.wav"/><Relationship Id="rId9" Type="http://schemas.microsoft.com/office/2007/relationships/hdphoto" Target="../media/hdphoto19.wdp"/><Relationship Id="rId14" Type="http://schemas.openxmlformats.org/officeDocument/2006/relationships/slide" Target="slide14.xml"/></Relationships>
</file>

<file path=ppt/slides/_rels/slide17.xml.rels><?xml version="1.0" encoding="UTF-8" standalone="yes"?>
<Relationships xmlns="http://schemas.openxmlformats.org/package/2006/relationships"><Relationship Id="rId8" Type="http://schemas.microsoft.com/office/2007/relationships/hdphoto" Target="../media/hdphoto20.wdp"/><Relationship Id="rId3" Type="http://schemas.openxmlformats.org/officeDocument/2006/relationships/slideLayout" Target="../slideLayouts/slideLayout14.xml"/><Relationship Id="rId7" Type="http://schemas.openxmlformats.org/officeDocument/2006/relationships/image" Target="../media/image57.png"/><Relationship Id="rId12" Type="http://schemas.openxmlformats.org/officeDocument/2006/relationships/image" Target="../media/image59.pn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19.png"/><Relationship Id="rId11" Type="http://schemas.openxmlformats.org/officeDocument/2006/relationships/slide" Target="slide14.xml"/><Relationship Id="rId5" Type="http://schemas.openxmlformats.org/officeDocument/2006/relationships/image" Target="../media/image55.jpeg"/><Relationship Id="rId10" Type="http://schemas.microsoft.com/office/2007/relationships/hdphoto" Target="../media/hdphoto21.wdp"/><Relationship Id="rId4" Type="http://schemas.openxmlformats.org/officeDocument/2006/relationships/image" Target="../media/image48.png"/><Relationship Id="rId9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4.xml"/></Relationships>
</file>

<file path=ppt/slides/_rels/slide19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image" Target="../media/image16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61.png"/><Relationship Id="rId12" Type="http://schemas.microsoft.com/office/2007/relationships/hdphoto" Target="../media/hdphoto23.wdp"/><Relationship Id="rId17" Type="http://schemas.openxmlformats.org/officeDocument/2006/relationships/image" Target="../media/image63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6.xml"/><Relationship Id="rId6" Type="http://schemas.openxmlformats.org/officeDocument/2006/relationships/slide" Target="slide4.xml"/><Relationship Id="rId11" Type="http://schemas.openxmlformats.org/officeDocument/2006/relationships/image" Target="../media/image62.png"/><Relationship Id="rId5" Type="http://schemas.openxmlformats.org/officeDocument/2006/relationships/image" Target="../media/image11.jpeg"/><Relationship Id="rId15" Type="http://schemas.openxmlformats.org/officeDocument/2006/relationships/image" Target="../media/image34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microsoft.com/office/2007/relationships/hdphoto" Target="../media/hdphoto5.wdp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0.png"/><Relationship Id="rId5" Type="http://schemas.openxmlformats.org/officeDocument/2006/relationships/image" Target="../media/image9.jpe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image" Target="../media/image16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61.png"/><Relationship Id="rId12" Type="http://schemas.microsoft.com/office/2007/relationships/hdphoto" Target="../media/hdphoto23.wdp"/><Relationship Id="rId17" Type="http://schemas.openxmlformats.org/officeDocument/2006/relationships/image" Target="../media/image63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7.xml"/><Relationship Id="rId6" Type="http://schemas.openxmlformats.org/officeDocument/2006/relationships/slide" Target="slide4.xml"/><Relationship Id="rId11" Type="http://schemas.openxmlformats.org/officeDocument/2006/relationships/image" Target="../media/image62.png"/><Relationship Id="rId5" Type="http://schemas.openxmlformats.org/officeDocument/2006/relationships/image" Target="../media/image11.jpeg"/><Relationship Id="rId15" Type="http://schemas.openxmlformats.org/officeDocument/2006/relationships/image" Target="../media/image34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microsoft.com/office/2007/relationships/hdphoto" Target="../media/hdphoto5.wdp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22.wdp"/><Relationship Id="rId13" Type="http://schemas.openxmlformats.org/officeDocument/2006/relationships/image" Target="../media/image16.png"/><Relationship Id="rId18" Type="http://schemas.openxmlformats.org/officeDocument/2006/relationships/image" Target="file:///C:\Program%20Files\Inknoe%20ClassPoint\Images\multiple_choice_without%20result_default.png" TargetMode="External"/><Relationship Id="rId3" Type="http://schemas.openxmlformats.org/officeDocument/2006/relationships/audio" Target="../media/audio1.wav"/><Relationship Id="rId7" Type="http://schemas.openxmlformats.org/officeDocument/2006/relationships/image" Target="../media/image61.png"/><Relationship Id="rId12" Type="http://schemas.microsoft.com/office/2007/relationships/hdphoto" Target="../media/hdphoto23.wdp"/><Relationship Id="rId17" Type="http://schemas.openxmlformats.org/officeDocument/2006/relationships/image" Target="../media/image63.png"/><Relationship Id="rId2" Type="http://schemas.openxmlformats.org/officeDocument/2006/relationships/slideLayout" Target="../slideLayouts/slideLayout1.xml"/><Relationship Id="rId16" Type="http://schemas.microsoft.com/office/2007/relationships/hdphoto" Target="../media/hdphoto15.wdp"/><Relationship Id="rId1" Type="http://schemas.openxmlformats.org/officeDocument/2006/relationships/tags" Target="../tags/tag8.xml"/><Relationship Id="rId6" Type="http://schemas.openxmlformats.org/officeDocument/2006/relationships/slide" Target="slide4.xml"/><Relationship Id="rId11" Type="http://schemas.openxmlformats.org/officeDocument/2006/relationships/image" Target="../media/image62.png"/><Relationship Id="rId5" Type="http://schemas.openxmlformats.org/officeDocument/2006/relationships/image" Target="../media/image11.jpeg"/><Relationship Id="rId15" Type="http://schemas.openxmlformats.org/officeDocument/2006/relationships/image" Target="../media/image34.png"/><Relationship Id="rId10" Type="http://schemas.microsoft.com/office/2007/relationships/hdphoto" Target="../media/hdphoto2.wdp"/><Relationship Id="rId4" Type="http://schemas.openxmlformats.org/officeDocument/2006/relationships/audio" Target="../media/audio2.wav"/><Relationship Id="rId9" Type="http://schemas.openxmlformats.org/officeDocument/2006/relationships/image" Target="../media/image13.png"/><Relationship Id="rId14" Type="http://schemas.microsoft.com/office/2007/relationships/hdphoto" Target="../media/hdphoto5.wdp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16.png"/><Relationship Id="rId18" Type="http://schemas.openxmlformats.org/officeDocument/2006/relationships/image" Target="../media/image18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17" Type="http://schemas.openxmlformats.org/officeDocument/2006/relationships/slide" Target="slide4.xml"/><Relationship Id="rId2" Type="http://schemas.microsoft.com/office/2007/relationships/media" Target="../media/media2.mp3"/><Relationship Id="rId16" Type="http://schemas.microsoft.com/office/2007/relationships/hdphoto" Target="../media/hdphoto6.wdp"/><Relationship Id="rId1" Type="http://schemas.openxmlformats.org/officeDocument/2006/relationships/audio" Target="NULL" TargetMode="External"/><Relationship Id="rId6" Type="http://schemas.microsoft.com/office/2007/relationships/hdphoto" Target="../media/hdphoto1.wdp"/><Relationship Id="rId11" Type="http://schemas.openxmlformats.org/officeDocument/2006/relationships/image" Target="../media/image15.png"/><Relationship Id="rId5" Type="http://schemas.openxmlformats.org/officeDocument/2006/relationships/image" Target="../media/image12.png"/><Relationship Id="rId15" Type="http://schemas.openxmlformats.org/officeDocument/2006/relationships/image" Target="../media/image17.png"/><Relationship Id="rId10" Type="http://schemas.microsoft.com/office/2007/relationships/hdphoto" Target="../media/hdphoto3.wdp"/><Relationship Id="rId19" Type="http://schemas.openxmlformats.org/officeDocument/2006/relationships/image" Target="../media/image19.png"/><Relationship Id="rId4" Type="http://schemas.openxmlformats.org/officeDocument/2006/relationships/image" Target="../media/image11.jpeg"/><Relationship Id="rId9" Type="http://schemas.openxmlformats.org/officeDocument/2006/relationships/image" Target="../media/image14.png"/><Relationship Id="rId14" Type="http://schemas.microsoft.com/office/2007/relationships/hdphoto" Target="../media/hdphoto5.wdp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9.wdp"/><Relationship Id="rId13" Type="http://schemas.openxmlformats.org/officeDocument/2006/relationships/slide" Target="slide21.xml"/><Relationship Id="rId18" Type="http://schemas.microsoft.com/office/2007/relationships/hdphoto" Target="../media/hdphoto11.wdp"/><Relationship Id="rId26" Type="http://schemas.openxmlformats.org/officeDocument/2006/relationships/slide" Target="slide5.xml"/><Relationship Id="rId3" Type="http://schemas.openxmlformats.org/officeDocument/2006/relationships/image" Target="../media/image21.png"/><Relationship Id="rId21" Type="http://schemas.openxmlformats.org/officeDocument/2006/relationships/image" Target="../media/image30.png"/><Relationship Id="rId7" Type="http://schemas.openxmlformats.org/officeDocument/2006/relationships/image" Target="../media/image23.png"/><Relationship Id="rId12" Type="http://schemas.openxmlformats.org/officeDocument/2006/relationships/image" Target="../media/image25.png"/><Relationship Id="rId17" Type="http://schemas.openxmlformats.org/officeDocument/2006/relationships/image" Target="../media/image28.png"/><Relationship Id="rId25" Type="http://schemas.microsoft.com/office/2007/relationships/hdphoto" Target="../media/hdphoto14.wdp"/><Relationship Id="rId2" Type="http://schemas.openxmlformats.org/officeDocument/2006/relationships/image" Target="../media/image20.jpeg"/><Relationship Id="rId16" Type="http://schemas.openxmlformats.org/officeDocument/2006/relationships/image" Target="../media/image27.png"/><Relationship Id="rId20" Type="http://schemas.microsoft.com/office/2007/relationships/hdphoto" Target="../media/hdphoto12.wdp"/><Relationship Id="rId29" Type="http://schemas.microsoft.com/office/2007/relationships/hdphoto" Target="../media/hdphoto15.wdp"/><Relationship Id="rId1" Type="http://schemas.openxmlformats.org/officeDocument/2006/relationships/slideLayout" Target="../slideLayouts/slideLayout1.xml"/><Relationship Id="rId6" Type="http://schemas.microsoft.com/office/2007/relationships/hdphoto" Target="../media/hdphoto8.wdp"/><Relationship Id="rId11" Type="http://schemas.openxmlformats.org/officeDocument/2006/relationships/slide" Target="slide20.xml"/><Relationship Id="rId24" Type="http://schemas.openxmlformats.org/officeDocument/2006/relationships/image" Target="../media/image32.png"/><Relationship Id="rId5" Type="http://schemas.openxmlformats.org/officeDocument/2006/relationships/image" Target="../media/image22.png"/><Relationship Id="rId15" Type="http://schemas.openxmlformats.org/officeDocument/2006/relationships/slide" Target="slide19.xml"/><Relationship Id="rId23" Type="http://schemas.microsoft.com/office/2007/relationships/hdphoto" Target="../media/hdphoto13.wdp"/><Relationship Id="rId28" Type="http://schemas.openxmlformats.org/officeDocument/2006/relationships/image" Target="../media/image34.png"/><Relationship Id="rId10" Type="http://schemas.microsoft.com/office/2007/relationships/hdphoto" Target="../media/hdphoto10.wdp"/><Relationship Id="rId19" Type="http://schemas.openxmlformats.org/officeDocument/2006/relationships/image" Target="../media/image29.png"/><Relationship Id="rId4" Type="http://schemas.microsoft.com/office/2007/relationships/hdphoto" Target="../media/hdphoto7.wdp"/><Relationship Id="rId9" Type="http://schemas.openxmlformats.org/officeDocument/2006/relationships/image" Target="../media/image24.png"/><Relationship Id="rId14" Type="http://schemas.openxmlformats.org/officeDocument/2006/relationships/image" Target="../media/image26.png"/><Relationship Id="rId22" Type="http://schemas.openxmlformats.org/officeDocument/2006/relationships/image" Target="../media/image31.png"/><Relationship Id="rId27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3.xml"/><Relationship Id="rId4" Type="http://schemas.openxmlformats.org/officeDocument/2006/relationships/image" Target="../media/image3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40.gif"/><Relationship Id="rId2" Type="http://schemas.openxmlformats.org/officeDocument/2006/relationships/slideLayout" Target="../slideLayouts/slideLayout48.xml"/><Relationship Id="rId1" Type="http://schemas.openxmlformats.org/officeDocument/2006/relationships/tags" Target="../tags/tag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61.xml"/><Relationship Id="rId1" Type="http://schemas.openxmlformats.org/officeDocument/2006/relationships/tags" Target="../tags/tag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0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211F698E-424C-4AE6-B50E-19FEC7288B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92246" y="5148521"/>
            <a:ext cx="5218938" cy="170948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3D7CA8BB-DBC1-465C-A8F8-DC990045207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581416" y="2128734"/>
            <a:ext cx="1287304" cy="852762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B3F6A219-28DC-414F-9CB3-B1190C29334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06254" y="324918"/>
            <a:ext cx="1287304" cy="85276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92CD855E-1A2C-46C9-ACA5-C850EC70B00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211220" y="4973538"/>
            <a:ext cx="1428722" cy="185982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BDF7786-B216-4E4F-9E63-F438101DFB5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325149" y="4973537"/>
            <a:ext cx="1454939" cy="182353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3DB50836-E293-471D-B26D-E577D8AFE38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363048" y="4973538"/>
            <a:ext cx="1688631" cy="192072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2103311" y="1893236"/>
            <a:ext cx="7700619" cy="1273886"/>
          </a:xfrm>
          <a:prstGeom prst="rect">
            <a:avLst/>
          </a:prstGeom>
          <a:noFill/>
        </p:spPr>
        <p:txBody>
          <a:bodyPr wrap="square" rtlCol="0">
            <a:prstTxWarp prst="textDeflate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CHÀO MỪNG QUÝ THẦY CÔ VÀ CÁC EM   ĐẾN DỰ GIỜ LỚP 3C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WordArt 4"/>
          <p:cNvSpPr>
            <a:spLocks noChangeArrowheads="1" noChangeShapeType="1" noTextEdit="1"/>
          </p:cNvSpPr>
          <p:nvPr/>
        </p:nvSpPr>
        <p:spPr bwMode="auto">
          <a:xfrm>
            <a:off x="3649365" y="3783680"/>
            <a:ext cx="5403252" cy="67275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0" cap="none" spc="0" normalizeH="0" baseline="0" noProof="0" dirty="0">
                <a:ln w="9360">
                  <a:solidFill>
                    <a:srgbClr val="000000"/>
                  </a:solidFill>
                  <a:miter lim="800000"/>
                  <a:headEnd/>
                  <a:tailEnd/>
                </a:ln>
                <a:solidFill>
                  <a:srgbClr val="00B05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 TOÁN </a:t>
            </a:r>
          </a:p>
        </p:txBody>
      </p:sp>
      <p:pic>
        <p:nvPicPr>
          <p:cNvPr id="2" name="nhạc  1.mp4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019800" y="3386139"/>
            <a:ext cx="152400" cy="8572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569174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video>
              <p:cMediaNode vol="29592">
                <p:cTn id="2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3609" objId="2"/>
        <p14:stopEvt time="31071" objId="2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4">
            <a:extLst>
              <a:ext uri="{FF2B5EF4-FFF2-40B4-BE49-F238E27FC236}">
                <a16:creationId xmlns:a16="http://schemas.microsoft.com/office/drawing/2014/main" id="{DEE94F81-6C7C-4D7F-B69D-A51725E4A5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43" y="357666"/>
            <a:ext cx="843542" cy="806824"/>
          </a:xfrm>
          <a:prstGeom prst="rect">
            <a:avLst/>
          </a:prstGeom>
        </p:spPr>
      </p:pic>
      <p:sp>
        <p:nvSpPr>
          <p:cNvPr id="29" name="Text Box 5">
            <a:extLst>
              <a:ext uri="{FF2B5EF4-FFF2-40B4-BE49-F238E27FC236}">
                <a16:creationId xmlns:a16="http://schemas.microsoft.com/office/drawing/2014/main" id="{6AF0E855-2DAF-43A8-9806-FEC896886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0955" y="325799"/>
            <a:ext cx="1001834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Bài 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2</a:t>
            </a:r>
            <a:r>
              <a:rPr kumimoji="0" 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:</a:t>
            </a: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Arial"/>
                <a:sym typeface="Arial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Số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rPr>
              <a:t>?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83E709-B038-4433-B10A-108A815AD01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47014" y="972130"/>
            <a:ext cx="10018346" cy="5560071"/>
          </a:xfrm>
          <a:prstGeom prst="rect">
            <a:avLst/>
          </a:prstGeom>
        </p:spPr>
      </p:pic>
      <p:sp>
        <p:nvSpPr>
          <p:cNvPr id="18" name="Text Box 43">
            <a:extLst>
              <a:ext uri="{FF2B5EF4-FFF2-40B4-BE49-F238E27FC236}">
                <a16:creationId xmlns:a16="http://schemas.microsoft.com/office/drawing/2014/main" id="{46764B9B-9B93-4409-8259-FE42B5FE66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89459" y="1615790"/>
            <a:ext cx="70386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 12</a:t>
            </a:r>
          </a:p>
        </p:txBody>
      </p:sp>
      <p:sp>
        <p:nvSpPr>
          <p:cNvPr id="19" name="Text Box 43">
            <a:extLst>
              <a:ext uri="{FF2B5EF4-FFF2-40B4-BE49-F238E27FC236}">
                <a16:creationId xmlns:a16="http://schemas.microsoft.com/office/drawing/2014/main" id="{B9EED115-F30D-4753-8746-CD940B4239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8427" y="3241349"/>
            <a:ext cx="70386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 60</a:t>
            </a:r>
          </a:p>
        </p:txBody>
      </p:sp>
      <p:sp>
        <p:nvSpPr>
          <p:cNvPr id="20" name="Text Box 43">
            <a:extLst>
              <a:ext uri="{FF2B5EF4-FFF2-40B4-BE49-F238E27FC236}">
                <a16:creationId xmlns:a16="http://schemas.microsoft.com/office/drawing/2014/main" id="{09ABF041-D03D-47C0-A20A-810FD21D83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798427" y="5242210"/>
            <a:ext cx="703865" cy="584775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 14</a:t>
            </a:r>
          </a:p>
        </p:txBody>
      </p:sp>
      <p:sp>
        <p:nvSpPr>
          <p:cNvPr id="2" name="Cloud Callout 5">
            <a:extLst>
              <a:ext uri="{FF2B5EF4-FFF2-40B4-BE49-F238E27FC236}">
                <a16:creationId xmlns:a16="http://schemas.microsoft.com/office/drawing/2014/main" id="{7D24FA05-57F3-C636-1D5D-DBEE83B24D08}"/>
              </a:ext>
            </a:extLst>
          </p:cNvPr>
          <p:cNvSpPr/>
          <p:nvPr/>
        </p:nvSpPr>
        <p:spPr>
          <a:xfrm rot="10800000" flipV="1">
            <a:off x="6904005" y="199704"/>
            <a:ext cx="3361389" cy="1133340"/>
          </a:xfrm>
          <a:prstGeom prst="cloudCallout">
            <a:avLst/>
          </a:prstGeom>
          <a:noFill/>
          <a:ln w="38100" cap="flat" cmpd="sng" algn="ctr">
            <a:solidFill>
              <a:srgbClr val="0070C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Nhóm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đôi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6495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  <p:bldP spid="20" grpId="0" animBg="1"/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>
            <a:extLst>
              <a:ext uri="{FF2B5EF4-FFF2-40B4-BE49-F238E27FC236}">
                <a16:creationId xmlns:a16="http://schemas.microsoft.com/office/drawing/2014/main" id="{27E98D16-DE98-4FA4-B67C-08F5FC4F16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0042" y="910356"/>
            <a:ext cx="11043331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vi-VN" sz="3600" b="1" kern="1200" dirty="0">
                <a:solidFill>
                  <a:srgbClr val="FF0000"/>
                </a:solidFill>
                <a:latin typeface="Times New Roman" panose="02020603050405020304" pitchFamily="18" charset="0"/>
              </a:rPr>
              <a:t>Bài </a:t>
            </a:r>
            <a:r>
              <a:rPr lang="en-US" sz="3600" b="1" kern="1200" dirty="0">
                <a:solidFill>
                  <a:srgbClr val="FF0000"/>
                </a:solidFill>
                <a:latin typeface="Times New Roman" panose="02020603050405020304" pitchFamily="18" charset="0"/>
              </a:rPr>
              <a:t>3</a:t>
            </a:r>
            <a:r>
              <a:rPr lang="vi-VN" sz="3600" b="1" kern="1200" dirty="0">
                <a:solidFill>
                  <a:srgbClr val="FF0000"/>
                </a:solidFill>
                <a:latin typeface="Times New Roman" panose="02020603050405020304" pitchFamily="18" charset="0"/>
              </a:rPr>
              <a:t>:</a:t>
            </a:r>
            <a:r>
              <a:rPr lang="vi-VN" sz="3600" kern="1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/>
              </a:rPr>
              <a:t>Năm</a:t>
            </a:r>
            <a:r>
              <a:rPr lang="en-US" sz="3600" kern="1200" dirty="0">
                <a:solidFill>
                  <a:prstClr val="black"/>
                </a:solidFill>
                <a:latin typeface="Calibri"/>
              </a:rPr>
              <a:t> nay con 9 </a:t>
            </a:r>
            <a:r>
              <a:rPr lang="en-US" sz="3600" kern="1200" dirty="0" err="1">
                <a:solidFill>
                  <a:prstClr val="black"/>
                </a:solidFill>
                <a:latin typeface="Calibri"/>
              </a:rPr>
              <a:t>tuổi</a:t>
            </a:r>
            <a:r>
              <a:rPr lang="en-US" sz="3600" kern="12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3600" kern="1200" dirty="0" err="1">
                <a:solidFill>
                  <a:prstClr val="black"/>
                </a:solidFill>
                <a:latin typeface="Calibri"/>
              </a:rPr>
              <a:t>tuổi</a:t>
            </a:r>
            <a:r>
              <a:rPr lang="en-US" sz="36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/>
              </a:rPr>
              <a:t>bố</a:t>
            </a:r>
            <a:r>
              <a:rPr lang="en-US" sz="36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/>
              </a:rPr>
              <a:t>gấp</a:t>
            </a:r>
            <a:r>
              <a:rPr lang="en-US" sz="3600" kern="1200" dirty="0">
                <a:solidFill>
                  <a:prstClr val="black"/>
                </a:solidFill>
                <a:latin typeface="Calibri"/>
              </a:rPr>
              <a:t> 4 </a:t>
            </a:r>
            <a:r>
              <a:rPr lang="en-US" sz="3600" kern="1200" dirty="0" err="1">
                <a:solidFill>
                  <a:prstClr val="black"/>
                </a:solidFill>
                <a:latin typeface="Calibri"/>
              </a:rPr>
              <a:t>lần</a:t>
            </a:r>
            <a:r>
              <a:rPr lang="en-US" sz="36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/>
              </a:rPr>
              <a:t>tuổi</a:t>
            </a:r>
            <a:r>
              <a:rPr lang="en-US" sz="3600" kern="1200" dirty="0">
                <a:solidFill>
                  <a:prstClr val="black"/>
                </a:solidFill>
                <a:latin typeface="Calibri"/>
              </a:rPr>
              <a:t> con. </a:t>
            </a:r>
          </a:p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600" kern="1200" dirty="0" err="1">
                <a:solidFill>
                  <a:prstClr val="black"/>
                </a:solidFill>
                <a:latin typeface="Calibri"/>
              </a:rPr>
              <a:t>Hỏi</a:t>
            </a:r>
            <a:r>
              <a:rPr lang="en-US" sz="36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/>
              </a:rPr>
              <a:t>năm</a:t>
            </a:r>
            <a:r>
              <a:rPr lang="en-US" sz="3600" kern="1200" dirty="0">
                <a:solidFill>
                  <a:prstClr val="black"/>
                </a:solidFill>
                <a:latin typeface="Calibri"/>
              </a:rPr>
              <a:t> nay </a:t>
            </a:r>
            <a:r>
              <a:rPr lang="en-US" sz="3600" kern="1200" dirty="0" err="1">
                <a:solidFill>
                  <a:prstClr val="black"/>
                </a:solidFill>
                <a:latin typeface="Calibri"/>
              </a:rPr>
              <a:t>bố</a:t>
            </a:r>
            <a:r>
              <a:rPr lang="en-US" sz="3600" kern="1200" dirty="0">
                <a:solidFill>
                  <a:prstClr val="black"/>
                </a:solidFill>
                <a:latin typeface="Calibri"/>
              </a:rPr>
              <a:t> bao </a:t>
            </a:r>
            <a:r>
              <a:rPr lang="en-US" sz="3600" kern="1200" dirty="0" err="1">
                <a:solidFill>
                  <a:prstClr val="black"/>
                </a:solidFill>
                <a:latin typeface="Calibri"/>
              </a:rPr>
              <a:t>nhiêu</a:t>
            </a:r>
            <a:r>
              <a:rPr lang="en-US" sz="3600" kern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/>
              </a:rPr>
              <a:t>tuổi</a:t>
            </a:r>
            <a:r>
              <a:rPr lang="en-US" sz="3600" kern="12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grpSp>
        <p:nvGrpSpPr>
          <p:cNvPr id="13" name="Group 6">
            <a:extLst>
              <a:ext uri="{FF2B5EF4-FFF2-40B4-BE49-F238E27FC236}">
                <a16:creationId xmlns:a16="http://schemas.microsoft.com/office/drawing/2014/main" id="{59000679-3907-49D1-BF2C-E5A8307E0E51}"/>
              </a:ext>
            </a:extLst>
          </p:cNvPr>
          <p:cNvGrpSpPr>
            <a:grpSpLocks/>
          </p:cNvGrpSpPr>
          <p:nvPr/>
        </p:nvGrpSpPr>
        <p:grpSpPr bwMode="auto">
          <a:xfrm>
            <a:off x="1817945" y="3234137"/>
            <a:ext cx="1447800" cy="800100"/>
            <a:chOff x="576" y="1536"/>
            <a:chExt cx="912" cy="504"/>
          </a:xfrm>
        </p:grpSpPr>
        <p:grpSp>
          <p:nvGrpSpPr>
            <p:cNvPr id="14" name="Group 7">
              <a:extLst>
                <a:ext uri="{FF2B5EF4-FFF2-40B4-BE49-F238E27FC236}">
                  <a16:creationId xmlns:a16="http://schemas.microsoft.com/office/drawing/2014/main" id="{79CC379B-6D1C-4159-8197-34E68BC5FDB0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17" name="Line 8">
                <a:extLst>
                  <a:ext uri="{FF2B5EF4-FFF2-40B4-BE49-F238E27FC236}">
                    <a16:creationId xmlns:a16="http://schemas.microsoft.com/office/drawing/2014/main" id="{FBF3B603-48E2-40A6-91D4-91ED745C2FF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8" name="Line 9">
                <a:extLst>
                  <a:ext uri="{FF2B5EF4-FFF2-40B4-BE49-F238E27FC236}">
                    <a16:creationId xmlns:a16="http://schemas.microsoft.com/office/drawing/2014/main" id="{48FA8925-BE37-4A4F-AB42-D86737AC0F8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19" name="Line 10">
                <a:extLst>
                  <a:ext uri="{FF2B5EF4-FFF2-40B4-BE49-F238E27FC236}">
                    <a16:creationId xmlns:a16="http://schemas.microsoft.com/office/drawing/2014/main" id="{D3780DDD-5E45-49C4-B697-B64023989B1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</p:grpSp>
        <p:sp>
          <p:nvSpPr>
            <p:cNvPr id="15" name="AutoShape 21">
              <a:extLst>
                <a:ext uri="{FF2B5EF4-FFF2-40B4-BE49-F238E27FC236}">
                  <a16:creationId xmlns:a16="http://schemas.microsoft.com/office/drawing/2014/main" id="{E7C3A308-EABC-4005-B802-E61AA7A51D8C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cs typeface="Arial"/>
                <a:sym typeface="Arial"/>
              </a:endParaRPr>
            </a:p>
          </p:txBody>
        </p:sp>
        <p:sp>
          <p:nvSpPr>
            <p:cNvPr id="16" name="Text Box 12">
              <a:extLst>
                <a:ext uri="{FF2B5EF4-FFF2-40B4-BE49-F238E27FC236}">
                  <a16:creationId xmlns:a16="http://schemas.microsoft.com/office/drawing/2014/main" id="{605B0452-0DB4-4DCF-AABD-303BF84DDE2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536"/>
              <a:ext cx="7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kern="1200" dirty="0">
                  <a:solidFill>
                    <a:srgbClr val="FF0000"/>
                  </a:solidFill>
                  <a:latin typeface="Times New Roman" pitchFamily="18" charset="0"/>
                </a:rPr>
                <a:t>9 </a:t>
              </a:r>
              <a:r>
                <a:rPr lang="en-US" sz="2400" kern="1200" dirty="0" err="1">
                  <a:solidFill>
                    <a:srgbClr val="FF0000"/>
                  </a:solidFill>
                  <a:latin typeface="Times New Roman" pitchFamily="18" charset="0"/>
                </a:rPr>
                <a:t>tuổi</a:t>
              </a:r>
              <a:endParaRPr kumimoji="0" lang="en-US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sym typeface="Arial"/>
              </a:endParaRPr>
            </a:p>
          </p:txBody>
        </p:sp>
      </p:grpSp>
      <p:sp>
        <p:nvSpPr>
          <p:cNvPr id="20" name="Text Box 43">
            <a:extLst>
              <a:ext uri="{FF2B5EF4-FFF2-40B4-BE49-F238E27FC236}">
                <a16:creationId xmlns:a16="http://schemas.microsoft.com/office/drawing/2014/main" id="{8515FD29-B108-4611-A560-0A0ABF6688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17945" y="2643804"/>
            <a:ext cx="1870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Tóm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tắt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Arial"/>
              <a:sym typeface="Arial"/>
            </a:endParaRPr>
          </a:p>
        </p:txBody>
      </p:sp>
      <p:sp>
        <p:nvSpPr>
          <p:cNvPr id="21" name="Text Box 27">
            <a:extLst>
              <a:ext uri="{FF2B5EF4-FFF2-40B4-BE49-F238E27FC236}">
                <a16:creationId xmlns:a16="http://schemas.microsoft.com/office/drawing/2014/main" id="{26EBBDAC-4966-46D9-833B-455ADB8EFB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70729" y="5085175"/>
            <a:ext cx="1143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?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 kern="1200" noProof="0" dirty="0">
                <a:solidFill>
                  <a:prstClr val="black"/>
                </a:solidFill>
                <a:latin typeface="Times New Roman" pitchFamily="18" charset="0"/>
              </a:rPr>
              <a:t>t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</a:rPr>
              <a:t>uổi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Arial"/>
              <a:sym typeface="Arial"/>
            </a:endParaRPr>
          </a:p>
        </p:txBody>
      </p:sp>
      <p:sp>
        <p:nvSpPr>
          <p:cNvPr id="22" name="AutoShape 20">
            <a:extLst>
              <a:ext uri="{FF2B5EF4-FFF2-40B4-BE49-F238E27FC236}">
                <a16:creationId xmlns:a16="http://schemas.microsoft.com/office/drawing/2014/main" id="{4086398A-7A7D-448A-BA51-94E7C52B0499}"/>
              </a:ext>
            </a:extLst>
          </p:cNvPr>
          <p:cNvSpPr>
            <a:spLocks/>
          </p:cNvSpPr>
          <p:nvPr/>
        </p:nvSpPr>
        <p:spPr bwMode="auto">
          <a:xfrm rot="16200000">
            <a:off x="3952520" y="2584828"/>
            <a:ext cx="328612" cy="4583415"/>
          </a:xfrm>
          <a:prstGeom prst="leftBrace">
            <a:avLst>
              <a:gd name="adj1" fmla="val 196183"/>
              <a:gd name="adj2" fmla="val 50000"/>
            </a:avLst>
          </a:prstGeom>
          <a:noFill/>
          <a:ln w="19050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cs typeface="Arial"/>
              <a:sym typeface="Arial"/>
            </a:endParaRPr>
          </a:p>
        </p:txBody>
      </p:sp>
      <p:sp>
        <p:nvSpPr>
          <p:cNvPr id="23" name="Text Box 45">
            <a:extLst>
              <a:ext uri="{FF2B5EF4-FFF2-40B4-BE49-F238E27FC236}">
                <a16:creationId xmlns:a16="http://schemas.microsoft.com/office/drawing/2014/main" id="{767F0E46-A5B2-4DDA-AA54-2E07C154688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736" y="4133212"/>
            <a:ext cx="4191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kern="1200" dirty="0">
                <a:solidFill>
                  <a:prstClr val="black"/>
                </a:solidFill>
                <a:latin typeface="Times New Roman" pitchFamily="18" charset="0"/>
              </a:rPr>
              <a:t>9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×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 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4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 = 36 (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tuổi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)</a:t>
            </a:r>
          </a:p>
        </p:txBody>
      </p:sp>
      <p:sp>
        <p:nvSpPr>
          <p:cNvPr id="24" name="Text Box 46">
            <a:extLst>
              <a:ext uri="{FF2B5EF4-FFF2-40B4-BE49-F238E27FC236}">
                <a16:creationId xmlns:a16="http://schemas.microsoft.com/office/drawing/2014/main" id="{34095CB7-4BB8-4FA1-8F03-80CE361C937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53736" y="3588948"/>
            <a:ext cx="4270701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spcBef>
                <a:spcPct val="50000"/>
              </a:spcBef>
              <a:buClrTx/>
            </a:pPr>
            <a:r>
              <a:rPr lang="nl-NL" sz="3200" dirty="0">
                <a:solidFill>
                  <a:prstClr val="black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 nay tuổi của bố là: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Arial"/>
              <a:sym typeface="Arial"/>
            </a:endParaRPr>
          </a:p>
        </p:txBody>
      </p:sp>
      <p:sp>
        <p:nvSpPr>
          <p:cNvPr id="26" name="Text Box 47">
            <a:extLst>
              <a:ext uri="{FF2B5EF4-FFF2-40B4-BE49-F238E27FC236}">
                <a16:creationId xmlns:a16="http://schemas.microsoft.com/office/drawing/2014/main" id="{B7BC94DD-FC6D-4437-A39B-F1D7D35652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13455" y="4640280"/>
            <a:ext cx="32558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Đáp số: 36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tuổi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cs typeface="Arial"/>
              <a:sym typeface="Arial"/>
            </a:endParaRPr>
          </a:p>
        </p:txBody>
      </p:sp>
      <p:sp>
        <p:nvSpPr>
          <p:cNvPr id="27" name="Text Box 52">
            <a:extLst>
              <a:ext uri="{FF2B5EF4-FFF2-40B4-BE49-F238E27FC236}">
                <a16:creationId xmlns:a16="http://schemas.microsoft.com/office/drawing/2014/main" id="{0C816138-97CF-46EC-9337-9A94D7CBA0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9571" y="2643804"/>
            <a:ext cx="1752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Bài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giải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imes New Roman" pitchFamily="18" charset="0"/>
              <a:cs typeface="Arial"/>
              <a:sym typeface="Arial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970982BB-CDCE-482A-9AA3-FA1A14D6315F}"/>
              </a:ext>
            </a:extLst>
          </p:cNvPr>
          <p:cNvCxnSpPr>
            <a:cxnSpLocks/>
          </p:cNvCxnSpPr>
          <p:nvPr/>
        </p:nvCxnSpPr>
        <p:spPr>
          <a:xfrm>
            <a:off x="3570729" y="1493449"/>
            <a:ext cx="181848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B2D638EF-C8F6-4656-938E-BB65E261611F}"/>
              </a:ext>
            </a:extLst>
          </p:cNvPr>
          <p:cNvCxnSpPr>
            <a:cxnSpLocks/>
          </p:cNvCxnSpPr>
          <p:nvPr/>
        </p:nvCxnSpPr>
        <p:spPr>
          <a:xfrm>
            <a:off x="6417123" y="1493449"/>
            <a:ext cx="381355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33" name="Group 32">
            <a:extLst>
              <a:ext uri="{FF2B5EF4-FFF2-40B4-BE49-F238E27FC236}">
                <a16:creationId xmlns:a16="http://schemas.microsoft.com/office/drawing/2014/main" id="{59DDDF5B-F732-44F1-83F2-039C3D55E089}"/>
              </a:ext>
            </a:extLst>
          </p:cNvPr>
          <p:cNvGrpSpPr/>
          <p:nvPr/>
        </p:nvGrpSpPr>
        <p:grpSpPr>
          <a:xfrm>
            <a:off x="1188798" y="2255669"/>
            <a:ext cx="5077187" cy="45719"/>
            <a:chOff x="-1435704" y="3717948"/>
            <a:chExt cx="2889066" cy="72237"/>
          </a:xfrm>
        </p:grpSpPr>
        <p:cxnSp>
          <p:nvCxnSpPr>
            <p:cNvPr id="39" name="Straight Connector 38">
              <a:extLst>
                <a:ext uri="{FF2B5EF4-FFF2-40B4-BE49-F238E27FC236}">
                  <a16:creationId xmlns:a16="http://schemas.microsoft.com/office/drawing/2014/main" id="{7DB6974C-CEE0-498A-9985-D1C8BA2219DE}"/>
                </a:ext>
              </a:extLst>
            </p:cNvPr>
            <p:cNvCxnSpPr/>
            <p:nvPr/>
          </p:nvCxnSpPr>
          <p:spPr>
            <a:xfrm>
              <a:off x="-1418046" y="3717948"/>
              <a:ext cx="287140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>
              <a:extLst>
                <a:ext uri="{FF2B5EF4-FFF2-40B4-BE49-F238E27FC236}">
                  <a16:creationId xmlns:a16="http://schemas.microsoft.com/office/drawing/2014/main" id="{FB153CF5-C61C-43F1-9FEE-5790B7822081}"/>
                </a:ext>
              </a:extLst>
            </p:cNvPr>
            <p:cNvCxnSpPr/>
            <p:nvPr/>
          </p:nvCxnSpPr>
          <p:spPr>
            <a:xfrm>
              <a:off x="-1435704" y="3790185"/>
              <a:ext cx="287140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1" name="Text Box 43">
            <a:extLst>
              <a:ext uri="{FF2B5EF4-FFF2-40B4-BE49-F238E27FC236}">
                <a16:creationId xmlns:a16="http://schemas.microsoft.com/office/drawing/2014/main" id="{03406041-3794-4156-9702-6082DA4FE8C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97402" y="4265274"/>
            <a:ext cx="1870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 dirty="0" err="1">
                <a:solidFill>
                  <a:srgbClr val="0070C0"/>
                </a:solidFill>
                <a:latin typeface="Times New Roman" pitchFamily="18" charset="0"/>
              </a:rPr>
              <a:t>Bố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:</a:t>
            </a:r>
          </a:p>
        </p:txBody>
      </p:sp>
      <p:sp>
        <p:nvSpPr>
          <p:cNvPr id="42" name="Text Box 43">
            <a:extLst>
              <a:ext uri="{FF2B5EF4-FFF2-40B4-BE49-F238E27FC236}">
                <a16:creationId xmlns:a16="http://schemas.microsoft.com/office/drawing/2014/main" id="{8A13208E-1A39-4C40-A7CA-C3F4CD09BD1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8120" y="3611270"/>
            <a:ext cx="1870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kern="1200" dirty="0">
                <a:solidFill>
                  <a:srgbClr val="0070C0"/>
                </a:solidFill>
                <a:latin typeface="Times New Roman" pitchFamily="18" charset="0"/>
              </a:rPr>
              <a:t>Con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imes New Roman" pitchFamily="18" charset="0"/>
                <a:cs typeface="Arial"/>
                <a:sym typeface="Arial"/>
              </a:rPr>
              <a:t>: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27D0F661-6187-4770-AD72-2894D8676FEB}"/>
              </a:ext>
            </a:extLst>
          </p:cNvPr>
          <p:cNvGrpSpPr/>
          <p:nvPr/>
        </p:nvGrpSpPr>
        <p:grpSpPr>
          <a:xfrm>
            <a:off x="1805243" y="4485807"/>
            <a:ext cx="4611880" cy="266700"/>
            <a:chOff x="1780909" y="3082941"/>
            <a:chExt cx="4611880" cy="266700"/>
          </a:xfrm>
        </p:grpSpPr>
        <p:grpSp>
          <p:nvGrpSpPr>
            <p:cNvPr id="44" name="Group 7">
              <a:extLst>
                <a:ext uri="{FF2B5EF4-FFF2-40B4-BE49-F238E27FC236}">
                  <a16:creationId xmlns:a16="http://schemas.microsoft.com/office/drawing/2014/main" id="{E2FDAC7D-C9CF-4A19-8D06-7E491311A55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80909" y="3108341"/>
              <a:ext cx="1143000" cy="241300"/>
              <a:chOff x="576" y="1888"/>
              <a:chExt cx="720" cy="152"/>
            </a:xfrm>
          </p:grpSpPr>
          <p:sp>
            <p:nvSpPr>
              <p:cNvPr id="57" name="Line 8">
                <a:extLst>
                  <a:ext uri="{FF2B5EF4-FFF2-40B4-BE49-F238E27FC236}">
                    <a16:creationId xmlns:a16="http://schemas.microsoft.com/office/drawing/2014/main" id="{6666855B-4EF6-4133-8CA5-5FCF0C1C5A9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8" name="Line 9">
                <a:extLst>
                  <a:ext uri="{FF2B5EF4-FFF2-40B4-BE49-F238E27FC236}">
                    <a16:creationId xmlns:a16="http://schemas.microsoft.com/office/drawing/2014/main" id="{DAD0F4E0-C0FC-46CB-A331-21A0A9FB3C6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9" name="Line 10">
                <a:extLst>
                  <a:ext uri="{FF2B5EF4-FFF2-40B4-BE49-F238E27FC236}">
                    <a16:creationId xmlns:a16="http://schemas.microsoft.com/office/drawing/2014/main" id="{7E7599EA-C223-4587-8B68-67B774D73F1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</p:grpSp>
        <p:grpSp>
          <p:nvGrpSpPr>
            <p:cNvPr id="45" name="Group 7">
              <a:extLst>
                <a:ext uri="{FF2B5EF4-FFF2-40B4-BE49-F238E27FC236}">
                  <a16:creationId xmlns:a16="http://schemas.microsoft.com/office/drawing/2014/main" id="{5A6569BE-B44E-4AAF-8FD3-08070352371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39761" y="3095641"/>
              <a:ext cx="1143000" cy="241300"/>
              <a:chOff x="576" y="1888"/>
              <a:chExt cx="720" cy="152"/>
            </a:xfrm>
          </p:grpSpPr>
          <p:sp>
            <p:nvSpPr>
              <p:cNvPr id="54" name="Line 8">
                <a:extLst>
                  <a:ext uri="{FF2B5EF4-FFF2-40B4-BE49-F238E27FC236}">
                    <a16:creationId xmlns:a16="http://schemas.microsoft.com/office/drawing/2014/main" id="{9AAAC2A5-3A14-43B8-B87C-B3DB15522B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5" name="Line 9">
                <a:extLst>
                  <a:ext uri="{FF2B5EF4-FFF2-40B4-BE49-F238E27FC236}">
                    <a16:creationId xmlns:a16="http://schemas.microsoft.com/office/drawing/2014/main" id="{88E5A60C-AA30-479F-850F-82BF9146B899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6" name="Line 10">
                <a:extLst>
                  <a:ext uri="{FF2B5EF4-FFF2-40B4-BE49-F238E27FC236}">
                    <a16:creationId xmlns:a16="http://schemas.microsoft.com/office/drawing/2014/main" id="{177F954F-72BE-4C05-B936-A5D813E94DE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</p:grpSp>
        <p:grpSp>
          <p:nvGrpSpPr>
            <p:cNvPr id="46" name="Group 7">
              <a:extLst>
                <a:ext uri="{FF2B5EF4-FFF2-40B4-BE49-F238E27FC236}">
                  <a16:creationId xmlns:a16="http://schemas.microsoft.com/office/drawing/2014/main" id="{AC976DA6-BCE6-4CAE-82C6-DA0634740AB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92493" y="3108341"/>
              <a:ext cx="1143000" cy="241300"/>
              <a:chOff x="576" y="1888"/>
              <a:chExt cx="720" cy="152"/>
            </a:xfrm>
          </p:grpSpPr>
          <p:sp>
            <p:nvSpPr>
              <p:cNvPr id="51" name="Line 8">
                <a:extLst>
                  <a:ext uri="{FF2B5EF4-FFF2-40B4-BE49-F238E27FC236}">
                    <a16:creationId xmlns:a16="http://schemas.microsoft.com/office/drawing/2014/main" id="{CDFC402C-1646-4D9D-8CFD-04A3A704574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2" name="Line 9">
                <a:extLst>
                  <a:ext uri="{FF2B5EF4-FFF2-40B4-BE49-F238E27FC236}">
                    <a16:creationId xmlns:a16="http://schemas.microsoft.com/office/drawing/2014/main" id="{85925976-5A4F-42AD-9C91-B1B4271D9151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3" name="Line 10">
                <a:extLst>
                  <a:ext uri="{FF2B5EF4-FFF2-40B4-BE49-F238E27FC236}">
                    <a16:creationId xmlns:a16="http://schemas.microsoft.com/office/drawing/2014/main" id="{863D3606-2388-4302-96D2-03C9EA13715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</p:grpSp>
        <p:grpSp>
          <p:nvGrpSpPr>
            <p:cNvPr id="47" name="Group 7">
              <a:extLst>
                <a:ext uri="{FF2B5EF4-FFF2-40B4-BE49-F238E27FC236}">
                  <a16:creationId xmlns:a16="http://schemas.microsoft.com/office/drawing/2014/main" id="{C66B25F1-0144-4FF9-809D-27C391C2B14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9789" y="3082941"/>
              <a:ext cx="1143000" cy="241300"/>
              <a:chOff x="576" y="1888"/>
              <a:chExt cx="720" cy="152"/>
            </a:xfrm>
          </p:grpSpPr>
          <p:sp>
            <p:nvSpPr>
              <p:cNvPr id="48" name="Line 8">
                <a:extLst>
                  <a:ext uri="{FF2B5EF4-FFF2-40B4-BE49-F238E27FC236}">
                    <a16:creationId xmlns:a16="http://schemas.microsoft.com/office/drawing/2014/main" id="{0FDE2698-EA5F-4B99-973B-91954B8648AC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76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49" name="Line 9">
                <a:extLst>
                  <a:ext uri="{FF2B5EF4-FFF2-40B4-BE49-F238E27FC236}">
                    <a16:creationId xmlns:a16="http://schemas.microsoft.com/office/drawing/2014/main" id="{3DE937F9-93BE-4103-83A9-30B0229FD7F7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  <p:sp>
            <p:nvSpPr>
              <p:cNvPr id="50" name="Line 10">
                <a:extLst>
                  <a:ext uri="{FF2B5EF4-FFF2-40B4-BE49-F238E27FC236}">
                    <a16:creationId xmlns:a16="http://schemas.microsoft.com/office/drawing/2014/main" id="{19C3E21B-F243-4E50-86FC-3B75B23407D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cs typeface="Arial"/>
                  <a:sym typeface="Arial"/>
                </a:endParaRPr>
              </a:p>
            </p:txBody>
          </p:sp>
        </p:grpSp>
      </p:grpSp>
      <p:cxnSp>
        <p:nvCxnSpPr>
          <p:cNvPr id="60" name="Straight Connector 59">
            <a:extLst>
              <a:ext uri="{FF2B5EF4-FFF2-40B4-BE49-F238E27FC236}">
                <a16:creationId xmlns:a16="http://schemas.microsoft.com/office/drawing/2014/main" id="{D90B7389-AA53-4936-9BFA-ECBFF83E07C4}"/>
              </a:ext>
            </a:extLst>
          </p:cNvPr>
          <p:cNvCxnSpPr>
            <a:cxnSpLocks/>
          </p:cNvCxnSpPr>
          <p:nvPr/>
        </p:nvCxnSpPr>
        <p:spPr>
          <a:xfrm flipH="1">
            <a:off x="1793509" y="3847602"/>
            <a:ext cx="8679" cy="80439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B4B1E5DF-1CF3-4288-A365-6FD4102ED89E}"/>
              </a:ext>
            </a:extLst>
          </p:cNvPr>
          <p:cNvCxnSpPr/>
          <p:nvPr/>
        </p:nvCxnSpPr>
        <p:spPr>
          <a:xfrm flipH="1">
            <a:off x="2951406" y="3876749"/>
            <a:ext cx="8679" cy="80439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68322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500"/>
                            </p:stCondLst>
                            <p:childTnLst>
                              <p:par>
                                <p:cTn id="5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000"/>
                            </p:stCondLst>
                            <p:childTnLst>
                              <p:par>
                                <p:cTn id="6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 animBg="1"/>
      <p:bldP spid="23" grpId="0"/>
      <p:bldP spid="24" grpId="0"/>
      <p:bldP spid="26" grpId="0"/>
      <p:bldP spid="27" grpId="0"/>
      <p:bldP spid="41" grpId="0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25675A71-F377-4825-9D95-D7F93E8E19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21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矩形: 圆角 2">
            <a:extLst>
              <a:ext uri="{FF2B5EF4-FFF2-40B4-BE49-F238E27FC236}">
                <a16:creationId xmlns:a16="http://schemas.microsoft.com/office/drawing/2014/main" id="{2C048EE0-B8F7-43E4-89E7-8EAB95C4E8E9}"/>
              </a:ext>
            </a:extLst>
          </p:cNvPr>
          <p:cNvSpPr/>
          <p:nvPr/>
        </p:nvSpPr>
        <p:spPr>
          <a:xfrm>
            <a:off x="1294921" y="989635"/>
            <a:ext cx="9977377" cy="5000264"/>
          </a:xfrm>
          <a:prstGeom prst="round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endParaRPr lang="zh-CN" altLang="en-US" sz="1800" kern="1200">
              <a:solidFill>
                <a:prstClr val="white"/>
              </a:solidFill>
            </a:endParaRPr>
          </a:p>
        </p:txBody>
      </p:sp>
      <p:pic>
        <p:nvPicPr>
          <p:cNvPr id="5" name="图片 4">
            <a:hlinkClick r:id="rId3" action="ppaction://hlinksldjump"/>
            <a:extLst>
              <a:ext uri="{FF2B5EF4-FFF2-40B4-BE49-F238E27FC236}">
                <a16:creationId xmlns:a16="http://schemas.microsoft.com/office/drawing/2014/main" id="{8C44F657-5C08-4DC7-937A-E9F6E75F2C2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1411" y="1437685"/>
            <a:ext cx="927249" cy="92724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DDF14B11-CC90-4963-B006-B13960B6F142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77"/>
          <a:stretch/>
        </p:blipFill>
        <p:spPr>
          <a:xfrm rot="1274484">
            <a:off x="6948391" y="1045148"/>
            <a:ext cx="4661300" cy="1424861"/>
          </a:xfrm>
          <a:prstGeom prst="rect">
            <a:avLst/>
          </a:prstGeom>
        </p:spPr>
      </p:pic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3587425" y="2592054"/>
            <a:ext cx="451442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  <a:buClrTx/>
              <a:buFontTx/>
              <a:buNone/>
              <a:defRPr/>
            </a:pPr>
            <a:r>
              <a:rPr lang="vi-VN" altLang="en-US" sz="8000" b="1" kern="1200" dirty="0">
                <a:solidFill>
                  <a:srgbClr val="FF0000"/>
                </a:solidFill>
                <a:latin typeface="Times New Roman" panose="02020603050405020304" pitchFamily="18" charset="0"/>
                <a:ea typeface="等线" pitchFamily="2" charset="-122"/>
                <a:cs typeface="Times New Roman" panose="02020603050405020304" pitchFamily="18" charset="0"/>
              </a:rPr>
              <a:t>Vận dụng</a:t>
            </a:r>
            <a:endParaRPr lang="en-US" altLang="en-US" sz="8000" b="1" kern="1200" dirty="0">
              <a:solidFill>
                <a:srgbClr val="FF0000"/>
              </a:solidFill>
              <a:latin typeface="Times New Roman" panose="02020603050405020304" pitchFamily="18" charset="0"/>
              <a:ea typeface="等线" pitchFamily="2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3033148"/>
      </p:ext>
    </p:extLst>
  </p:cSld>
  <p:clrMapOvr>
    <a:masterClrMapping/>
  </p:clrMapOvr>
  <p:transition advClick="0">
    <p:blinds dir="vert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0579" y="3552263"/>
            <a:ext cx="2975163" cy="33057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039979" y="2062336"/>
            <a:ext cx="5701200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SÓC NÂU NHẶT HẠT DẺ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9899" y="5043474"/>
            <a:ext cx="2822186" cy="1814526"/>
          </a:xfrm>
          <a:prstGeom prst="rect">
            <a:avLst/>
          </a:prstGeom>
        </p:spPr>
      </p:pic>
      <p:pic>
        <p:nvPicPr>
          <p:cNvPr id="3" name="Picture 5" descr="C:\Users\ADMIN\Desktop\Tai nguyen thiet ke tro choi\Bảng gỗ\choi.png">
            <a:hlinkClick r:id="rId9" action="ppaction://hlinksldjump"/>
            <a:extLst>
              <a:ext uri="{FF2B5EF4-FFF2-40B4-BE49-F238E27FC236}">
                <a16:creationId xmlns:a16="http://schemas.microsoft.com/office/drawing/2014/main" id="{B2B64FB7-CE4A-062E-BEAF-7D70347A3D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8832" y="244728"/>
            <a:ext cx="3044776" cy="116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40821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2286000" y="14051"/>
            <a:ext cx="7124993" cy="4525074"/>
            <a:chOff x="3794743" y="1625558"/>
            <a:chExt cx="6238916" cy="4525074"/>
          </a:xfrm>
        </p:grpSpPr>
        <p:pic>
          <p:nvPicPr>
            <p:cNvPr id="10" name="Picture 9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523" r="26186" b="25656"/>
            <a:stretch/>
          </p:blipFill>
          <p:spPr>
            <a:xfrm>
              <a:off x="3794743" y="1625558"/>
              <a:ext cx="6238916" cy="4525074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321868" y="3435235"/>
              <a:ext cx="5486938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Chú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Sóc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nâu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đang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cô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gắng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nhặt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những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hạt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dẻ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đê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mang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vê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̀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tô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̉.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em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hãy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giúp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đỡ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chu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Sóc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bằng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cách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tra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̉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lời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đúng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các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câu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hỏi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dirty="0" err="1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nhe</a:t>
              </a:r>
              <a:r>
                <a:rPr lang="en-US" sz="3200" dirty="0">
                  <a:ln w="0"/>
                  <a:solidFill>
                    <a:srgbClr val="002060"/>
                  </a:solidFill>
                  <a:latin typeface="Times New Roman" pitchFamily="18" charset="0"/>
                  <a:cs typeface="Times New Roman" pitchFamily="18" charset="0"/>
                </a:rPr>
                <a:t>́</a:t>
              </a:r>
              <a:r>
                <a:rPr lang="en-US" sz="3200" b="1" dirty="0">
                  <a:solidFill>
                    <a:srgbClr val="002060"/>
                  </a:solidFill>
                </a:rPr>
                <a:t>!</a:t>
              </a:r>
            </a:p>
          </p:txBody>
        </p:sp>
      </p:grpSp>
      <p:pic>
        <p:nvPicPr>
          <p:cNvPr id="6" name="PartOfYourWorld-V.A-356548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676400" y="-42884"/>
            <a:ext cx="609600" cy="609600"/>
          </a:xfrm>
          <a:prstGeom prst="rect">
            <a:avLst/>
          </a:prstGeom>
        </p:spPr>
      </p:pic>
      <p:pic>
        <p:nvPicPr>
          <p:cNvPr id="2" name="Picture 1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929" l="794" r="100000">
                        <a14:foregroundMark x1="38095" y1="25714" x2="38095" y2="25714"/>
                        <a14:foregroundMark x1="37302" y1="18214" x2="37302" y2="18214"/>
                        <a14:foregroundMark x1="21429" y1="22143" x2="21429" y2="22143"/>
                        <a14:foregroundMark x1="28968" y1="35714" x2="28968" y2="35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927" y="3552263"/>
            <a:ext cx="2975163" cy="3305737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3489054" y="390409"/>
            <a:ext cx="3970421" cy="873369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1">
              <a:avLst/>
            </a:prstTxWarp>
            <a:spAutoFit/>
          </a:bodyPr>
          <a:lstStyle/>
          <a:p>
            <a:pPr algn="ctr"/>
            <a:r>
              <a:rPr lang="en-US" sz="54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</a:rPr>
              <a:t>SÓC NÂU NHẶT HẠT DẺ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372" y="5099075"/>
            <a:ext cx="2822186" cy="1814526"/>
          </a:xfrm>
          <a:prstGeom prst="rect">
            <a:avLst/>
          </a:prstGeom>
        </p:spPr>
      </p:pic>
      <p:pic>
        <p:nvPicPr>
          <p:cNvPr id="12" name="Picture 1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02926" y="5326674"/>
            <a:ext cx="713154" cy="907651"/>
          </a:xfrm>
          <a:prstGeom prst="rect">
            <a:avLst/>
          </a:prstGeom>
        </p:spPr>
      </p:pic>
      <p:pic>
        <p:nvPicPr>
          <p:cNvPr id="3" name="Picture 2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906130" y="5345268"/>
            <a:ext cx="713154" cy="907651"/>
          </a:xfrm>
          <a:prstGeom prst="rect">
            <a:avLst/>
          </a:prstGeom>
        </p:spPr>
      </p:pic>
      <p:pic>
        <p:nvPicPr>
          <p:cNvPr id="13" name="Picture 12">
            <a:hlinkClick r:id="" action="ppaction://noaction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10695" y="5345268"/>
            <a:ext cx="713154" cy="907651"/>
          </a:xfrm>
          <a:prstGeom prst="rect">
            <a:avLst/>
          </a:prstGeom>
        </p:spPr>
      </p:pic>
      <p:pic>
        <p:nvPicPr>
          <p:cNvPr id="14" name="Picture 13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0" b="100000" l="455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672751" y="5287334"/>
            <a:ext cx="713154" cy="907651"/>
          </a:xfrm>
          <a:prstGeom prst="rect">
            <a:avLst/>
          </a:prstGeom>
        </p:spPr>
      </p:pic>
      <p:pic>
        <p:nvPicPr>
          <p:cNvPr id="8" name="Picture 5" descr="C:\Users\ADMIN\Desktop\Tai nguyen thiet ke tro choi\Bảng gỗ\choi.png">
            <a:hlinkClick r:id="rId16" action="ppaction://hlinksldjump"/>
            <a:extLst>
              <a:ext uri="{FF2B5EF4-FFF2-40B4-BE49-F238E27FC236}">
                <a16:creationId xmlns:a16="http://schemas.microsoft.com/office/drawing/2014/main" id="{CC5D82D4-8B99-E0C8-075C-53CD16C147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25193" y1="73818" x2="14065" y2="92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312631" y="99046"/>
            <a:ext cx="2602832" cy="11647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8031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821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07407E-6 L 0.71393 0.01806 " pathEditMode="relative" rAng="0" ptsTypes="AA">
                                      <p:cBhvr>
                                        <p:cTn id="4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90" y="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875E-6 -1.85185E-6 L 0.4832 -0.01504 " pathEditMode="relative" rAng="0" ptsTypes="AA">
                                      <p:cBhvr>
                                        <p:cTn id="4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154" y="-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1.85185E-6 L 0.40638 0.0106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313" y="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2.96296E-6 L 0.33971 0.02384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979" y="11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516335" y="-1192984"/>
            <a:ext cx="15382527" cy="3221073"/>
            <a:chOff x="-3357452" y="-286037"/>
            <a:chExt cx="15382527" cy="3221073"/>
          </a:xfrm>
        </p:grpSpPr>
        <p:sp>
          <p:nvSpPr>
            <p:cNvPr id="23" name="Google Shape;409;p13"/>
            <p:cNvSpPr/>
            <p:nvPr/>
          </p:nvSpPr>
          <p:spPr>
            <a:xfrm>
              <a:off x="-3357452" y="1691692"/>
              <a:ext cx="5561822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en-US" sz="2800" b="1" dirty="0">
                  <a:solidFill>
                    <a:schemeClr val="lt1"/>
                  </a:solidFill>
                </a:rPr>
                <a:t>Số 3 gấp lên 5 lần có kết quả là?</a:t>
              </a:r>
              <a:endParaRPr sz="2800" b="1" dirty="0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784674" y="3280520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A. 13</a:t>
            </a:r>
          </a:p>
        </p:txBody>
      </p:sp>
      <p:sp>
        <p:nvSpPr>
          <p:cNvPr id="26" name="Rounded Rectangle 25"/>
          <p:cNvSpPr/>
          <p:nvPr/>
        </p:nvSpPr>
        <p:spPr>
          <a:xfrm>
            <a:off x="3699895" y="3280520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B. 14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6462690" y="3280520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C. 15</a:t>
            </a:r>
          </a:p>
        </p:txBody>
      </p:sp>
      <p:sp>
        <p:nvSpPr>
          <p:cNvPr id="28" name="Rounded Rectangle 27"/>
          <p:cNvSpPr/>
          <p:nvPr/>
        </p:nvSpPr>
        <p:spPr>
          <a:xfrm>
            <a:off x="9348047" y="3280520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000" b="1" dirty="0">
                <a:solidFill>
                  <a:schemeClr val="bg2">
                    <a:lumMod val="75000"/>
                  </a:schemeClr>
                </a:solidFill>
              </a:rPr>
              <a:t>D. 16</a:t>
            </a:r>
          </a:p>
        </p:txBody>
      </p:sp>
      <p:pic>
        <p:nvPicPr>
          <p:cNvPr id="12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6297246" y="4151256"/>
            <a:ext cx="2203784" cy="2706743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35032" y="4334109"/>
            <a:ext cx="2548128" cy="2561978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322456" y="4202096"/>
            <a:ext cx="2641547" cy="265590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394115" y="4334109"/>
            <a:ext cx="2466197" cy="2479602"/>
          </a:xfrm>
          <a:prstGeom prst="rect">
            <a:avLst/>
          </a:prstGeom>
        </p:spPr>
      </p:pic>
      <p:pic>
        <p:nvPicPr>
          <p:cNvPr id="2" name="Picture 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6022300"/>
            <a:ext cx="894493" cy="873787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5851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573 0.01852 L -0.06706 0.08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46" y="33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3516335" y="-1192984"/>
            <a:ext cx="15382527" cy="3221073"/>
            <a:chOff x="-3357452" y="-286037"/>
            <a:chExt cx="15382527" cy="3221073"/>
          </a:xfrm>
        </p:grpSpPr>
        <p:sp>
          <p:nvSpPr>
            <p:cNvPr id="23" name="Google Shape;409;p13"/>
            <p:cNvSpPr/>
            <p:nvPr/>
          </p:nvSpPr>
          <p:spPr>
            <a:xfrm>
              <a:off x="-3357452" y="1691692"/>
              <a:ext cx="5561822" cy="1243344"/>
            </a:xfrm>
            <a:prstGeom prst="roundRect">
              <a:avLst>
                <a:gd name="adj" fmla="val 16667"/>
              </a:avLst>
            </a:pr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spcFirstLastPara="1" wrap="square" lIns="121900" tIns="60950" rIns="121900" bIns="60950" anchor="ctr" anchorCtr="0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lang="en-US" sz="2800" b="1" dirty="0">
                  <a:solidFill>
                    <a:srgbClr val="FFFFFF"/>
                  </a:solidFill>
                </a:rPr>
                <a:t>6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kg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gấp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800" b="1" i="0" u="none" strike="noStrike" kern="0" cap="none" spc="0" normalizeH="0" baseline="0" noProof="0" dirty="0" err="1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lên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5 lần có kết quả là?</a:t>
              </a:r>
              <a:endParaRPr kumimoji="0" sz="28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8500" b="90000" l="3333" r="9777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75004" y="-286037"/>
              <a:ext cx="2850071" cy="2533396"/>
            </a:xfrm>
            <a:prstGeom prst="rect">
              <a:avLst/>
            </a:prstGeom>
          </p:spPr>
        </p:pic>
      </p:grpSp>
      <p:sp>
        <p:nvSpPr>
          <p:cNvPr id="25" name="Rounded Rectangle 24"/>
          <p:cNvSpPr/>
          <p:nvPr/>
        </p:nvSpPr>
        <p:spPr>
          <a:xfrm>
            <a:off x="6338264" y="3352350"/>
            <a:ext cx="2098486" cy="98175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1F497D">
                    <a:lumMod val="75000"/>
                  </a:srgbClr>
                </a:solidFill>
                <a:latin typeface="Arial"/>
              </a:rPr>
              <a:t>C. 28 kg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3699895" y="3280520"/>
            <a:ext cx="2096310" cy="1001309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B. 29 kg</a:t>
            </a:r>
          </a:p>
        </p:txBody>
      </p:sp>
      <p:sp>
        <p:nvSpPr>
          <p:cNvPr id="27" name="Rounded Rectangle 26"/>
          <p:cNvSpPr/>
          <p:nvPr/>
        </p:nvSpPr>
        <p:spPr>
          <a:xfrm>
            <a:off x="959782" y="3215693"/>
            <a:ext cx="2018998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000" b="1" dirty="0">
                <a:solidFill>
                  <a:srgbClr val="1F497D">
                    <a:lumMod val="75000"/>
                  </a:srgbClr>
                </a:solidFill>
                <a:latin typeface="Arial"/>
              </a:rPr>
              <a:t>A. 30 kg</a:t>
            </a:r>
            <a:endParaRPr kumimoji="0" lang="en-US" sz="3000" b="1" i="0" u="none" strike="noStrike" kern="0" cap="none" spc="0" normalizeH="0" baseline="0" noProof="0" dirty="0">
              <a:ln>
                <a:noFill/>
              </a:ln>
              <a:solidFill>
                <a:srgbClr val="1F497D">
                  <a:lumMod val="75000"/>
                </a:srgbClr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9348047" y="3280520"/>
            <a:ext cx="2099553" cy="1001798"/>
          </a:xfrm>
          <a:prstGeom prst="roundRect">
            <a:avLst/>
          </a:prstGeom>
          <a:pattFill prst="pct30">
            <a:fgClr>
              <a:srgbClr val="FF00FF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1F497D">
                    <a:lumMod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D. 27 kg</a:t>
            </a:r>
          </a:p>
        </p:txBody>
      </p:sp>
      <p:pic>
        <p:nvPicPr>
          <p:cNvPr id="12" name="Đ"/>
          <p:cNvPicPr>
            <a:picLocks noChangeAspect="1"/>
          </p:cNvPicPr>
          <p:nvPr/>
        </p:nvPicPr>
        <p:blipFill rotWithShape="1"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205500" y="4106968"/>
            <a:ext cx="2203784" cy="2706743"/>
          </a:xfrm>
          <a:prstGeom prst="rect">
            <a:avLst/>
          </a:prstGeom>
        </p:spPr>
      </p:pic>
      <p:pic>
        <p:nvPicPr>
          <p:cNvPr id="13" name="B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6799919" y="4334109"/>
            <a:ext cx="2548128" cy="2561978"/>
          </a:xfrm>
          <a:prstGeom prst="rect">
            <a:avLst/>
          </a:prstGeom>
        </p:spPr>
      </p:pic>
      <p:pic>
        <p:nvPicPr>
          <p:cNvPr id="16" name="C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322456" y="4202096"/>
            <a:ext cx="2641547" cy="2655904"/>
          </a:xfrm>
          <a:prstGeom prst="rect">
            <a:avLst/>
          </a:prstGeom>
        </p:spPr>
      </p:pic>
      <p:pic>
        <p:nvPicPr>
          <p:cNvPr id="17" name="D"/>
          <p:cNvPicPr>
            <a:picLocks noChangeAspect="1"/>
          </p:cNvPicPr>
          <p:nvPr/>
        </p:nvPicPr>
        <p:blipFill rotWithShape="1"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394115" y="4334109"/>
            <a:ext cx="2466197" cy="2479602"/>
          </a:xfrm>
          <a:prstGeom prst="rect">
            <a:avLst/>
          </a:prstGeom>
        </p:spPr>
      </p:pic>
      <p:pic>
        <p:nvPicPr>
          <p:cNvPr id="2" name="Picture 1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6022300"/>
            <a:ext cx="894493" cy="873787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608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70573 0.01852 L -0.06706 0.0858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646" y="33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4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1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6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audio>
              <p:cMediaNode vol="80000">
                <p:cTn id="7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hlinkClick r:id="" action="ppaction://hlinkshowjump?jump=nextslide"/>
          </p:cNvPr>
          <p:cNvPicPr>
            <a:picLocks noChangeAspect="1"/>
          </p:cNvPicPr>
          <p:nvPr/>
        </p:nvPicPr>
        <p:blipFill rotWithShape="1"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61" t="11511" r="15952" b="13064"/>
          <a:stretch/>
        </p:blipFill>
        <p:spPr>
          <a:xfrm rot="20139411">
            <a:off x="1816438" y="799280"/>
            <a:ext cx="1525498" cy="1335056"/>
          </a:xfrm>
          <a:prstGeom prst="rect">
            <a:avLst/>
          </a:prstGeom>
        </p:spPr>
      </p:pic>
      <p:pic>
        <p:nvPicPr>
          <p:cNvPr id="15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85510" y="5876770"/>
            <a:ext cx="609600" cy="609600"/>
          </a:xfrm>
          <a:prstGeom prst="rect">
            <a:avLst/>
          </a:prstGeom>
        </p:spPr>
      </p:pic>
      <p:pic>
        <p:nvPicPr>
          <p:cNvPr id="3" name="Đ">
            <a:extLst>
              <a:ext uri="{FF2B5EF4-FFF2-40B4-BE49-F238E27FC236}">
                <a16:creationId xmlns:a16="http://schemas.microsoft.com/office/drawing/2014/main" id="{34805C42-89A1-52C4-9935-C1B6CFDAEF79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496" b="100000" l="9933" r="89899">
                        <a14:foregroundMark x1="72727" y1="27564" x2="42929" y2="1709"/>
                        <a14:foregroundMark x1="76768" y1="4060" x2="44108" y2="27564"/>
                        <a14:foregroundMark x1="44108" y1="6410" x2="44108" y2="25000"/>
                        <a14:foregroundMark x1="50168" y1="9188" x2="48316" y2="27137"/>
                        <a14:foregroundMark x1="56397" y1="8120" x2="61279" y2="33761"/>
                        <a14:foregroundMark x1="73064" y1="10897" x2="58249" y2="29915"/>
                        <a14:foregroundMark x1="66835" y1="4487" x2="52694" y2="11538"/>
                        <a14:foregroundMark x1="48822" y1="27991" x2="59091" y2="279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6457" r="19395"/>
          <a:stretch/>
        </p:blipFill>
        <p:spPr>
          <a:xfrm>
            <a:off x="205500" y="4106968"/>
            <a:ext cx="2203784" cy="2706743"/>
          </a:xfrm>
          <a:prstGeom prst="rect">
            <a:avLst/>
          </a:prstGeom>
        </p:spPr>
      </p:pic>
      <p:pic>
        <p:nvPicPr>
          <p:cNvPr id="4" name="B">
            <a:extLst>
              <a:ext uri="{FF2B5EF4-FFF2-40B4-BE49-F238E27FC236}">
                <a16:creationId xmlns:a16="http://schemas.microsoft.com/office/drawing/2014/main" id="{F574AF2F-0693-EEA1-62E3-C53F16549FAC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6799919" y="4334109"/>
            <a:ext cx="2548128" cy="2561978"/>
          </a:xfrm>
          <a:prstGeom prst="rect">
            <a:avLst/>
          </a:prstGeom>
        </p:spPr>
      </p:pic>
      <p:pic>
        <p:nvPicPr>
          <p:cNvPr id="5" name="C">
            <a:extLst>
              <a:ext uri="{FF2B5EF4-FFF2-40B4-BE49-F238E27FC236}">
                <a16:creationId xmlns:a16="http://schemas.microsoft.com/office/drawing/2014/main" id="{97129800-CDD7-86EE-CBEB-FB0D74B89B3D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3322456" y="4202096"/>
            <a:ext cx="2641547" cy="2655904"/>
          </a:xfrm>
          <a:prstGeom prst="rect">
            <a:avLst/>
          </a:prstGeom>
        </p:spPr>
      </p:pic>
      <p:pic>
        <p:nvPicPr>
          <p:cNvPr id="6" name="D">
            <a:extLst>
              <a:ext uri="{FF2B5EF4-FFF2-40B4-BE49-F238E27FC236}">
                <a16:creationId xmlns:a16="http://schemas.microsoft.com/office/drawing/2014/main" id="{27ECC42C-501A-4E21-DB51-A6F449CB06FB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>
                        <a14:foregroundMark x1="69381" y1="39844" x2="63518" y2="37240"/>
                        <a14:foregroundMark x1="44300" y1="15365" x2="65147" y2="286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894" t="11179" r="13523" b="18755"/>
          <a:stretch/>
        </p:blipFill>
        <p:spPr>
          <a:xfrm>
            <a:off x="9394115" y="4334109"/>
            <a:ext cx="2466197" cy="2479602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AD59E439-44DE-9687-89FB-2A5360EE0B73}"/>
              </a:ext>
            </a:extLst>
          </p:cNvPr>
          <p:cNvSpPr/>
          <p:nvPr/>
        </p:nvSpPr>
        <p:spPr>
          <a:xfrm>
            <a:off x="6877175" y="4545867"/>
            <a:ext cx="1085120" cy="423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B7CCAA-DD0B-9B6E-6AE4-96928C108652}"/>
              </a:ext>
            </a:extLst>
          </p:cNvPr>
          <p:cNvSpPr/>
          <p:nvPr/>
        </p:nvSpPr>
        <p:spPr>
          <a:xfrm>
            <a:off x="3401110" y="4438291"/>
            <a:ext cx="1085120" cy="423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3AC9F89-17B0-6EC5-6678-8A2141DC94BC}"/>
              </a:ext>
            </a:extLst>
          </p:cNvPr>
          <p:cNvSpPr/>
          <p:nvPr/>
        </p:nvSpPr>
        <p:spPr>
          <a:xfrm>
            <a:off x="1302123" y="4334107"/>
            <a:ext cx="829236" cy="423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55DA76C-38FD-4D4E-E35F-7B8218506344}"/>
              </a:ext>
            </a:extLst>
          </p:cNvPr>
          <p:cNvSpPr/>
          <p:nvPr/>
        </p:nvSpPr>
        <p:spPr>
          <a:xfrm>
            <a:off x="9498363" y="4570129"/>
            <a:ext cx="1085120" cy="42352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4" name="Google Shape;409;p13">
            <a:extLst>
              <a:ext uri="{FF2B5EF4-FFF2-40B4-BE49-F238E27FC236}">
                <a16:creationId xmlns:a16="http://schemas.microsoft.com/office/drawing/2014/main" id="{7D6DF349-6D27-14B7-9D35-4EE0C27C97B7}"/>
              </a:ext>
            </a:extLst>
          </p:cNvPr>
          <p:cNvSpPr/>
          <p:nvPr/>
        </p:nvSpPr>
        <p:spPr>
          <a:xfrm>
            <a:off x="3516335" y="784745"/>
            <a:ext cx="5620790" cy="2561978"/>
          </a:xfrm>
          <a:prstGeom prst="roundRect">
            <a:avLst>
              <a:gd name="adj" fmla="val 16667"/>
            </a:avLst>
          </a:prstGeom>
          <a:solidFill>
            <a:schemeClr val="accent2">
              <a:lumMod val="75000"/>
            </a:schemeClr>
          </a:solidFill>
          <a:ln>
            <a:noFill/>
          </a:ln>
        </p:spPr>
        <p:txBody>
          <a:bodyPr spcFirstLastPara="1" wrap="square" lIns="121900" tIns="60950" rIns="121900" bIns="60950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2800" b="1" dirty="0" err="1">
                <a:solidFill>
                  <a:srgbClr val="FFFFFF"/>
                </a:solidFill>
              </a:rPr>
              <a:t>Bạn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hãy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đặt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một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đề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toán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về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gấp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một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số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lên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một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số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lần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và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đố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bạn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mình</a:t>
            </a:r>
            <a:r>
              <a:rPr lang="en-US" sz="2800" b="1" dirty="0">
                <a:solidFill>
                  <a:srgbClr val="FFFFFF"/>
                </a:solidFill>
              </a:rPr>
              <a:t> </a:t>
            </a:r>
            <a:r>
              <a:rPr lang="en-US" sz="2800" b="1" dirty="0" err="1">
                <a:solidFill>
                  <a:srgbClr val="FFFFFF"/>
                </a:solidFill>
              </a:rPr>
              <a:t>nhé</a:t>
            </a:r>
            <a:r>
              <a:rPr lang="en-US" sz="2800" b="1" dirty="0">
                <a:solidFill>
                  <a:srgbClr val="FFFFFF"/>
                </a:solidFill>
              </a:rPr>
              <a:t> !</a:t>
            </a:r>
            <a:endParaRPr kumimoji="0" sz="2800" b="1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7507" y="6022300"/>
            <a:ext cx="894493" cy="8737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7265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524000" y="-12474"/>
            <a:ext cx="9144000" cy="6855520"/>
          </a:xfrm>
          <a:prstGeom prst="rect">
            <a:avLst/>
          </a:prstGeom>
        </p:spPr>
      </p:pic>
      <p:sp>
        <p:nvSpPr>
          <p:cNvPr id="12" name="TextBox 4"/>
          <p:cNvSpPr txBox="1"/>
          <p:nvPr/>
        </p:nvSpPr>
        <p:spPr>
          <a:xfrm>
            <a:off x="1683026" y="2096712"/>
            <a:ext cx="8481391" cy="1431767"/>
          </a:xfrm>
          <a:prstGeom prst="rect">
            <a:avLst/>
          </a:prstGeom>
          <a:noFill/>
        </p:spPr>
        <p:txBody>
          <a:bodyPr wrap="square" lIns="76800" tIns="38400" rIns="76800" bIns="3840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altLang="zh-CN" sz="4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glow rad="139700">
                    <a:srgbClr val="9BBB59">
                      <a:satMod val="175000"/>
                      <a:alpha val="40000"/>
                    </a:srgbClr>
                  </a:glow>
                </a:effectLst>
                <a:uLnTx/>
                <a:uFillTx/>
                <a:latin typeface="Times New Roman" pitchFamily="18" charset="0"/>
                <a:ea typeface="华康标题宋W9(P)" panose="02020900000000000000" pitchFamily="18" charset="-122"/>
                <a:cs typeface="Times New Roman" pitchFamily="18" charset="0"/>
                <a:sym typeface="Arial"/>
              </a:rPr>
              <a:t>CHÚC CÁC EM CHĂM NGOAN HỌC GIỎI</a:t>
            </a:r>
          </a:p>
        </p:txBody>
      </p:sp>
    </p:spTree>
    <p:extLst>
      <p:ext uri="{BB962C8B-B14F-4D97-AF65-F5344CB8AC3E}">
        <p14:creationId xmlns:p14="http://schemas.microsoft.com/office/powerpoint/2010/main" val="265016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727">
        <p14:ferris dir="l"/>
      </p:transition>
    </mc:Choice>
    <mc:Fallback xmlns="">
      <p:transition spd="slow" advTm="22727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85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863" y="330772"/>
            <a:ext cx="7058271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2566865" y="4707505"/>
            <a:ext cx="3019310" cy="98175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C. 35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150800" y="3339529"/>
            <a:ext cx="3053710" cy="100130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B. 30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2566865" y="3361828"/>
            <a:ext cx="2962313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A. 48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6166891" y="4707505"/>
            <a:ext cx="3053710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D. 68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96140" y="1173080"/>
            <a:ext cx="5509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</a:rPr>
              <a:t>Kết quả của phép tính</a:t>
            </a:r>
          </a:p>
          <a:p>
            <a:pPr lvl="0" algn="ctr"/>
            <a:r>
              <a:rPr lang="en-US" sz="3600" b="1" dirty="0">
                <a:solidFill>
                  <a:schemeClr val="bg2">
                    <a:lumMod val="75000"/>
                  </a:schemeClr>
                </a:solidFill>
              </a:rPr>
              <a:t>1</a:t>
            </a:r>
            <a:r>
              <a:rPr lang="en-US" sz="3600" b="1" dirty="0">
                <a:solidFill>
                  <a:srgbClr val="002060"/>
                </a:solidFill>
              </a:rPr>
              <a:t>2 x 4 = ?</a:t>
            </a: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317" y="894239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9713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>
            <a:extLst>
              <a:ext uri="{FF2B5EF4-FFF2-40B4-BE49-F238E27FC236}">
                <a16:creationId xmlns:a16="http://schemas.microsoft.com/office/drawing/2014/main" id="{DFAD6D53-3DE8-4273-9180-4C2692309D4F}"/>
              </a:ext>
            </a:extLst>
          </p:cNvPr>
          <p:cNvGrpSpPr/>
          <p:nvPr/>
        </p:nvGrpSpPr>
        <p:grpSpPr>
          <a:xfrm>
            <a:off x="1524000" y="450574"/>
            <a:ext cx="8839200" cy="6407426"/>
            <a:chOff x="0" y="0"/>
            <a:chExt cx="12192000" cy="6858000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A5E91FBD-37BC-457E-ABD5-D9C2829FD3C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94857" y="0"/>
              <a:ext cx="9797143" cy="6858000"/>
            </a:xfrm>
            <a:prstGeom prst="rect">
              <a:avLst/>
            </a:prstGeom>
          </p:spPr>
        </p:pic>
        <p:sp>
          <p:nvSpPr>
            <p:cNvPr id="4" name="矩形 3">
              <a:extLst>
                <a:ext uri="{FF2B5EF4-FFF2-40B4-BE49-F238E27FC236}">
                  <a16:creationId xmlns:a16="http://schemas.microsoft.com/office/drawing/2014/main" id="{A2E216C4-7DC3-4BDA-A6E4-709881A4CC07}"/>
                </a:ext>
              </a:extLst>
            </p:cNvPr>
            <p:cNvSpPr/>
            <p:nvPr/>
          </p:nvSpPr>
          <p:spPr>
            <a:xfrm>
              <a:off x="0" y="0"/>
              <a:ext cx="2394857" cy="6858000"/>
            </a:xfrm>
            <a:prstGeom prst="rect">
              <a:avLst/>
            </a:prstGeom>
            <a:solidFill>
              <a:srgbClr val="FEFB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8" name="图片 7">
            <a:extLst>
              <a:ext uri="{FF2B5EF4-FFF2-40B4-BE49-F238E27FC236}">
                <a16:creationId xmlns:a16="http://schemas.microsoft.com/office/drawing/2014/main" id="{C134D97E-F1D2-445D-8119-3552073EF5F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4059" y="2273208"/>
            <a:ext cx="3166878" cy="4666130"/>
          </a:xfrm>
          <a:prstGeom prst="rect">
            <a:avLst/>
          </a:prstGeom>
        </p:spPr>
      </p:pic>
      <p:sp>
        <p:nvSpPr>
          <p:cNvPr id="9" name="文本框 8">
            <a:extLst>
              <a:ext uri="{FF2B5EF4-FFF2-40B4-BE49-F238E27FC236}">
                <a16:creationId xmlns:a16="http://schemas.microsoft.com/office/drawing/2014/main" id="{981B65FC-ADA6-4EC9-B82F-79A6B8E3B053}"/>
              </a:ext>
            </a:extLst>
          </p:cNvPr>
          <p:cNvSpPr txBox="1"/>
          <p:nvPr/>
        </p:nvSpPr>
        <p:spPr>
          <a:xfrm>
            <a:off x="4942817" y="2441218"/>
            <a:ext cx="525878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6600" b="1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KHỞI ĐỘNG</a:t>
            </a:r>
            <a:endParaRPr lang="zh-CN" altLang="en-US" sz="6600" b="1" dirty="0">
              <a:solidFill>
                <a:srgbClr val="FF0000"/>
              </a:solidFill>
              <a:latin typeface="Times New Roman" pitchFamily="18" charset="0"/>
              <a:ea typeface="inpin heiti" charset="-122"/>
              <a:cs typeface="Times New Roman" pitchFamily="18" charset="0"/>
            </a:endParaRPr>
          </a:p>
        </p:txBody>
      </p:sp>
      <p:pic>
        <p:nvPicPr>
          <p:cNvPr id="2" name="nhạc  1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545069" y="6679666"/>
            <a:ext cx="152400" cy="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962">
        <p:circle/>
      </p:transition>
    </mc:Choice>
    <mc:Fallback xmlns="">
      <p:transition spd="slow" advTm="6962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8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2497" y="384801"/>
            <a:ext cx="7058271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/>
          <p:cNvSpPr txBox="1"/>
          <p:nvPr/>
        </p:nvSpPr>
        <p:spPr>
          <a:xfrm>
            <a:off x="3461772" y="1102884"/>
            <a:ext cx="5509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3600" b="1" dirty="0">
                <a:solidFill>
                  <a:srgbClr val="002060"/>
                </a:solidFill>
              </a:rPr>
              <a:t>Kết quả của phép tính</a:t>
            </a:r>
          </a:p>
          <a:p>
            <a:pPr lvl="0" algn="ctr"/>
            <a:r>
              <a:rPr lang="en-US" sz="3600" b="1" dirty="0">
                <a:solidFill>
                  <a:srgbClr val="002060"/>
                </a:solidFill>
              </a:rPr>
              <a:t>7 x 9 = ?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2660561" y="3884961"/>
            <a:ext cx="3019310" cy="98175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A. 61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216432" y="3884961"/>
            <a:ext cx="3053710" cy="100130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B. 62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717558" y="5131063"/>
            <a:ext cx="2962313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C. 63</a:t>
            </a:r>
          </a:p>
        </p:txBody>
      </p:sp>
      <p:sp>
        <p:nvSpPr>
          <p:cNvPr id="21" name="Rounded Rectangle 20"/>
          <p:cNvSpPr/>
          <p:nvPr/>
        </p:nvSpPr>
        <p:spPr>
          <a:xfrm>
            <a:off x="6187371" y="5131063"/>
            <a:ext cx="3053710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D. 64</a:t>
            </a: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2949" y="1417299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8039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6" grpId="0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 animBg="1"/>
      <p:bldP spid="21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-157900" y="4386210"/>
            <a:ext cx="2204517" cy="2876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9855200" y="3408716"/>
            <a:ext cx="2971400" cy="297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17823" y="5879592"/>
            <a:ext cx="1553895" cy="14992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1" y="4707505"/>
            <a:ext cx="2433036" cy="29033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668" y="264070"/>
            <a:ext cx="7652900" cy="32079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ounded Rectangle 15"/>
          <p:cNvSpPr/>
          <p:nvPr/>
        </p:nvSpPr>
        <p:spPr>
          <a:xfrm>
            <a:off x="2594929" y="3339529"/>
            <a:ext cx="3019310" cy="98175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A. 42</a:t>
            </a:r>
          </a:p>
        </p:txBody>
      </p:sp>
      <p:sp>
        <p:nvSpPr>
          <p:cNvPr id="17" name="Rounded Rectangle 16"/>
          <p:cNvSpPr/>
          <p:nvPr/>
        </p:nvSpPr>
        <p:spPr>
          <a:xfrm>
            <a:off x="6150799" y="3339529"/>
            <a:ext cx="3262141" cy="1001309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B. 44</a:t>
            </a:r>
          </a:p>
        </p:txBody>
      </p:sp>
      <p:sp>
        <p:nvSpPr>
          <p:cNvPr id="18" name="Rounded Rectangle 17"/>
          <p:cNvSpPr/>
          <p:nvPr/>
        </p:nvSpPr>
        <p:spPr>
          <a:xfrm>
            <a:off x="6206958" y="4742413"/>
            <a:ext cx="3235822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D. 52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2632497" y="4742413"/>
            <a:ext cx="3053710" cy="1001798"/>
          </a:xfrm>
          <a:prstGeom prst="roundRect">
            <a:avLst/>
          </a:prstGeom>
          <a:pattFill prst="pct10">
            <a:fgClr>
              <a:srgbClr val="00B050"/>
            </a:fgClr>
            <a:bgClr>
              <a:schemeClr val="bg1"/>
            </a:bgClr>
          </a:patt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chemeClr val="bg2">
                    <a:lumMod val="75000"/>
                  </a:schemeClr>
                </a:solidFill>
              </a:rPr>
              <a:t>C. 53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3396889" y="1081960"/>
            <a:ext cx="550931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002060"/>
                </a:solidFill>
              </a:rPr>
              <a:t>Kết quả của phép tính</a:t>
            </a:r>
          </a:p>
          <a:p>
            <a:pPr lvl="0" algn="ctr"/>
            <a:r>
              <a:rPr lang="en-US" sz="2800" b="1" dirty="0">
                <a:solidFill>
                  <a:srgbClr val="002060"/>
                </a:solidFill>
              </a:rPr>
              <a:t>26 x 2 = ?</a:t>
            </a:r>
          </a:p>
        </p:txBody>
      </p:sp>
      <p:pic>
        <p:nvPicPr>
          <p:cNvPr id="3" name="btnInknoeActivity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7" r:link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13" y="944602"/>
            <a:ext cx="2219546" cy="57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50862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5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5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30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m-thanh-tra-loi-dung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16" grpId="0" animBg="1"/>
      <p:bldP spid="16" grpId="1" animBg="1"/>
      <p:bldP spid="17" grpId="0" animBg="1"/>
      <p:bldP spid="17" grpId="1" animBg="1"/>
      <p:bldP spid="18" grpId="0" animBg="1"/>
      <p:bldP spid="18" grpId="1" animBg="1"/>
      <p:bldP spid="20" grpId="0" animBg="1"/>
      <p:bldP spid="20" grpId="1" animBg="1"/>
      <p:bldP spid="2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G:\TRO CHOI POWERPOINT\Giai cuu rung xanh\Free-vector-cartoon-natural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-330200"/>
            <a:ext cx="12192000" cy="7188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backgroundMark x1="52488" y1="58358" x2="52488" y2="5835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56218" flipH="1">
            <a:off x="134762" y="3499848"/>
            <a:ext cx="2964989" cy="38688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ình ảnh có liên quan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foregroundMark x1="67250" y1="27750" x2="57750" y2="32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391801" y="198217"/>
            <a:ext cx="5612191" cy="5612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36336">
            <a:off x="2729177" y="2817157"/>
            <a:ext cx="1040815" cy="971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9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6792" y="4547141"/>
            <a:ext cx="2934896" cy="2831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Kết quả hình ảnh cho elephant cartoon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0" b="100000" l="0" r="100000">
                        <a14:foregroundMark x1="19332" y1="31000" x2="47017" y2="41400"/>
                        <a14:foregroundMark x1="21480" y1="93800" x2="29117" y2="94400"/>
                        <a14:foregroundMark x1="43437" y1="94800" x2="52745" y2="96200"/>
                        <a14:foregroundMark x1="64200" y1="94400" x2="71360" y2="95600"/>
                        <a14:foregroundMark x1="83055" y1="98000" x2="92124" y2="974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9192" y="2314074"/>
            <a:ext cx="4595363" cy="54837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0" descr="C:\Users\ADMIN\Desktop\Tai nguyen thiet ke tro choi\Bảng gỗ\images.jpg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226" y="-950823"/>
            <a:ext cx="6972606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617256" y="1290935"/>
            <a:ext cx="650681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008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GIẢI CỨU RỪNG XANH</a:t>
            </a:r>
          </a:p>
        </p:txBody>
      </p:sp>
      <p:pic>
        <p:nvPicPr>
          <p:cNvPr id="18" name="Picture 11" descr="C:\Users\ADMIN\Desktop\Tai nguyen thiet ke tro choi\Angry birds epic birds\1505573783630 (2).png">
            <a:hlinkClick r:id="rId17" action="ppaction://hlinksldjump"/>
          </p:cNvPr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4516" y="2621052"/>
            <a:ext cx="1658147" cy="1023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teddy-bear-waltz-by-kevin-macleod-from-filmmusic-io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134229.312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1582400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2764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36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3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1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04801" y="2789767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5" descr="C:\Users\ADMIN\Desktop\Giai cuu con vat\860b43d1f72858179212c60650ccfc01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6356" y1="4000" x2="13136" y2="15667"/>
                        <a14:foregroundMark x1="64831" y1="1333" x2="64831" y2="15000"/>
                        <a14:foregroundMark x1="16525" y1="33667" x2="20763" y2="39000"/>
                        <a14:foregroundMark x1="58051" y1="29667" x2="51695" y2="36667"/>
                        <a14:foregroundMark x1="30932" y1="42667" x2="27542" y2="5333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277" y="4724445"/>
            <a:ext cx="1342159" cy="170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8" descr="C:\Users\ADMIN\Desktop\Giai cuu con vat\clipbear4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>
                        <a14:backgroundMark x1="40102" y1="27511" x2="40102" y2="28603"/>
                        <a14:backgroundMark x1="33249" y1="35153" x2="32487" y2="3668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937567" y="3690660"/>
            <a:ext cx="2641600" cy="3070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Picture 9" descr="C:\Users\ADMIN\Desktop\Giai cuu con vat\cute-deer-cartoon-illustration-47171319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3720" y1="4667" x2="13786" y2="12778"/>
                        <a14:foregroundMark x1="72429" y1="4444" x2="68928" y2="12222"/>
                        <a14:foregroundMark x1="38293" y1="30333" x2="29540" y2="52333"/>
                        <a14:foregroundMark x1="46608" y1="69222" x2="69803" y2="67333"/>
                        <a14:foregroundMark x1="89934" y1="52111" x2="92123" y2="56222"/>
                        <a14:foregroundMark x1="32385" y1="97000" x2="40700" y2="98889"/>
                        <a14:foregroundMark x1="59300" y1="97222" x2="63895" y2="95333"/>
                        <a14:foregroundMark x1="92560" y1="98889" x2="95405" y2="97444"/>
                        <a14:backgroundMark x1="97155" y1="99000" x2="98249" y2="9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055" y="4686055"/>
            <a:ext cx="933521" cy="18393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0" name="AutoShape 11" descr="Hình ảnh có liên quan"/>
          <p:cNvSpPr>
            <a:spLocks noChangeAspect="1" noChangeArrowheads="1"/>
          </p:cNvSpPr>
          <p:nvPr/>
        </p:nvSpPr>
        <p:spPr bwMode="auto">
          <a:xfrm>
            <a:off x="207433" y="-126999"/>
            <a:ext cx="406400" cy="406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121920" tIns="60960" rIns="121920" bIns="60960" numCol="1" anchor="t" anchorCtr="0" compatLnSpc="1">
            <a:prstTxWarp prst="textNoShape">
              <a:avLst/>
            </a:prstTxWarp>
          </a:bodyPr>
          <a:lstStyle/>
          <a:p>
            <a:endParaRPr lang="en-US" sz="1867"/>
          </a:p>
        </p:txBody>
      </p:sp>
      <p:pic>
        <p:nvPicPr>
          <p:cNvPr id="41" name="Picture 13" descr="C:\Users\ADMIN\Desktop\Picture1 (2).pn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6622" y="4481579"/>
            <a:ext cx="2345011" cy="2043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13" descr="C:\Users\ADMIN\Desktop\Picture1 (2).pn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101" y="3755625"/>
            <a:ext cx="2819400" cy="31085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13" descr="C:\Users\ADMIN\Desktop\Picture1 (2).png">
            <a:hlinkClick r:id="rId15" action="ppaction://hlinksldjump"/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7834" y="4595022"/>
            <a:ext cx="1757927" cy="193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2" descr="C:\Users\ADMIN\Desktop\Giai cuu con vat\historieta-linda-de-los-ciervos-47108548.jpg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>
                        <a14:foregroundMark x1="17000" y1="15657" x2="20500" y2="27086"/>
                        <a14:foregroundMark x1="27625" y1="69029" x2="30750" y2="75657"/>
                        <a14:foregroundMark x1="96375" y1="86171" x2="98625" y2="89486"/>
                        <a14:foregroundMark x1="90625" y1="96457" x2="91125" y2="993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29338">
            <a:off x="2742700" y="4763632"/>
            <a:ext cx="1695065" cy="1582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Picture 4" descr="C:\Users\ADMIN\Desktop\Giai cuu con vat\dessin-animé-mignon-de-tigre-43198987.jpg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0" b="100000" l="0" r="100000">
                        <a14:foregroundMark x1="12308" y1="14741" x2="6538" y2="26693"/>
                        <a14:foregroundMark x1="16154" y1="17928" x2="14231" y2="30279"/>
                        <a14:foregroundMark x1="32692" y1="17530" x2="26538" y2="35060"/>
                        <a14:foregroundMark x1="46538" y1="13944" x2="50000" y2="20319"/>
                        <a14:foregroundMark x1="7692" y1="7968" x2="6538" y2="15139"/>
                        <a14:foregroundMark x1="35000" y1="4781" x2="38462" y2="11554"/>
                        <a14:foregroundMark x1="34231" y1="3984" x2="23077" y2="2390"/>
                        <a14:foregroundMark x1="35385" y1="57371" x2="34615" y2="91633"/>
                        <a14:foregroundMark x1="31538" y1="73307" x2="30385" y2="83665"/>
                        <a14:foregroundMark x1="40000" y1="62948" x2="36923" y2="81673"/>
                        <a14:foregroundMark x1="34231" y1="56175" x2="57692" y2="63347"/>
                        <a14:foregroundMark x1="56538" y1="54980" x2="46538" y2="56574"/>
                        <a14:foregroundMark x1="68077" y1="54183" x2="66923" y2="83267"/>
                        <a14:foregroundMark x1="61538" y1="60558" x2="61538" y2="80478"/>
                        <a14:foregroundMark x1="76923" y1="81275" x2="76154" y2="88446"/>
                        <a14:foregroundMark x1="93462" y1="15538" x2="77692" y2="21116"/>
                        <a14:foregroundMark x1="93077" y1="12749" x2="96154" y2="18327"/>
                        <a14:foregroundMark x1="76923" y1="22311" x2="67308" y2="5099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365" y="4830229"/>
            <a:ext cx="1442953" cy="1392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47" descr="C:\Users\ADMIN\Desktop\Giai cuu con vat\bear  mother and baby cartoon image 5.png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4278" y="3581300"/>
            <a:ext cx="3742603" cy="37426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48" descr="C:\Users\ADMIN\Desktop\vector-fruits-cartoon-icons (2).jpg"/>
          <p:cNvPicPr>
            <a:picLocks noChangeAspect="1" noChangeArrowheads="1"/>
          </p:cNvPicPr>
          <p:nvPr/>
        </p:nvPicPr>
        <p:blipFill>
          <a:blip r:embed="rId22" cstate="print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9664" b="96218" l="9886" r="89734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956" y="-56492"/>
            <a:ext cx="830904" cy="751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Explosion 2 49"/>
          <p:cNvSpPr/>
          <p:nvPr/>
        </p:nvSpPr>
        <p:spPr>
          <a:xfrm rot="1364045">
            <a:off x="258667" y="2425183"/>
            <a:ext cx="1336984" cy="949579"/>
          </a:xfrm>
          <a:prstGeom prst="irregularSeal2">
            <a:avLst/>
          </a:prstGeom>
          <a:solidFill>
            <a:srgbClr val="FFFF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dirty="0"/>
          </a:p>
        </p:txBody>
      </p:sp>
      <p:sp>
        <p:nvSpPr>
          <p:cNvPr id="51" name="TextBox 50"/>
          <p:cNvSpPr txBox="1"/>
          <p:nvPr/>
        </p:nvSpPr>
        <p:spPr>
          <a:xfrm rot="560109">
            <a:off x="481766" y="2828529"/>
            <a:ext cx="154696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POW!</a:t>
            </a:r>
          </a:p>
        </p:txBody>
      </p:sp>
      <p:pic>
        <p:nvPicPr>
          <p:cNvPr id="52" name="Picture 2" descr="C:\Users\ADMIN\Desktop\Giai cuu con vat\depositphotos_8033217-stock-illustration-cartoon-hunter-with-a-blunderbuss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96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43971" flipH="1">
            <a:off x="499242" y="3208496"/>
            <a:ext cx="1092047" cy="1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3" name="Picture 52" descr="C:\Users\ADMIN\Desktop\monkey_drawing_branch_hang_54278_2048x2048 (2).jpg"/>
          <p:cNvPicPr>
            <a:picLocks noChangeAspect="1" noChangeArrowheads="1"/>
          </p:cNvPicPr>
          <p:nvPr/>
        </p:nvPicPr>
        <p:blipFill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0" b="100000" l="0" r="100000">
                        <a14:foregroundMark x1="59619" y1="6027" x2="62549" y2="13058"/>
                        <a14:foregroundMark x1="58984" y1="6027" x2="52246" y2="12612"/>
                        <a14:foregroundMark x1="35693" y1="19420" x2="28760" y2="19085"/>
                        <a14:foregroundMark x1="13135" y1="4464" x2="17188" y2="10268"/>
                        <a14:foregroundMark x1="17188" y1="10268" x2="22314" y2="15067"/>
                        <a14:foregroundMark x1="26514" y1="17634" x2="22607" y2="15625"/>
                        <a14:foregroundMark x1="37109" y1="18862" x2="38770" y2="18192"/>
                        <a14:backgroundMark x1="7715" y1="23438" x2="20166" y2="77790"/>
                        <a14:backgroundMark x1="7715" y1="71987" x2="26660" y2="91071"/>
                        <a14:backgroundMark x1="42627" y1="84152" x2="40625" y2="84152"/>
                        <a14:backgroundMark x1="39453" y1="84487" x2="36621" y2="81138"/>
                        <a14:backgroundMark x1="36914" y1="81920" x2="36182" y2="78571"/>
                        <a14:backgroundMark x1="60010" y1="25446" x2="70215" y2="56362"/>
                        <a14:backgroundMark x1="53760" y1="62388" x2="53662" y2="66406"/>
                        <a14:backgroundMark x1="54688" y1="78906" x2="50928" y2="84710"/>
                        <a14:backgroundMark x1="43994" y1="20647" x2="41846" y2="22991"/>
                        <a14:backgroundMark x1="75146" y1="39397" x2="78125" y2="65179"/>
                        <a14:backgroundMark x1="42041" y1="26786" x2="42969" y2="2567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27215"/>
            <a:ext cx="1763300" cy="825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hlinkClick r:id="rId26" action="ppaction://hlinksldjump"/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519" y="6033510"/>
            <a:ext cx="1328342" cy="962567"/>
          </a:xfrm>
          <a:prstGeom prst="rect">
            <a:avLst/>
          </a:prstGeom>
        </p:spPr>
      </p:pic>
      <p:pic>
        <p:nvPicPr>
          <p:cNvPr id="23" name="Picture 2" descr="C:\Users\ADMIN\Desktop\Giai cuu con vat\wooden-board-theme-image-1-vector-clip-art_csp9738361.jpg"/>
          <p:cNvPicPr>
            <a:picLocks noChangeAspect="1" noChangeArrowheads="1"/>
          </p:cNvPicPr>
          <p:nvPr/>
        </p:nvPicPr>
        <p:blipFill>
          <a:blip r:embed="rId28" cstate="print">
            <a:extLst>
              <a:ext uri="{BEBA8EAE-BF5A-486C-A8C5-ECC9F3942E4B}">
                <a14:imgProps xmlns:a14="http://schemas.microsoft.com/office/drawing/2010/main">
                  <a14:imgLayer r:embed="rId29">
                    <a14:imgEffect>
                      <a14:backgroundRemoval t="0" b="100000" l="0" r="100000">
                        <a14:foregroundMark x1="7111" y1="5870" x2="2889" y2="16771"/>
                        <a14:foregroundMark x1="6667" y1="66876" x2="9222" y2="84696"/>
                        <a14:foregroundMark x1="92333" y1="6918" x2="96556" y2="16771"/>
                        <a14:foregroundMark x1="96556" y1="70860" x2="91778" y2="87841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7122" y="244358"/>
            <a:ext cx="9897472" cy="38651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/>
          <p:cNvSpPr txBox="1"/>
          <p:nvPr/>
        </p:nvSpPr>
        <p:spPr>
          <a:xfrm>
            <a:off x="2864321" y="937149"/>
            <a:ext cx="647781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sz="2800" b="1" dirty="0">
                <a:solidFill>
                  <a:srgbClr val="C00000"/>
                </a:solidFill>
              </a:rPr>
              <a:t>Em </a:t>
            </a:r>
            <a:r>
              <a:rPr lang="en-US" sz="2800" b="1" dirty="0" err="1">
                <a:solidFill>
                  <a:srgbClr val="C00000"/>
                </a:solidFill>
              </a:rPr>
              <a:t>hãy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giải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cứu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các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loài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vật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trong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rừng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thoát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khỏi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sự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bắt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giữ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của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tên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thợ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săn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độc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ác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bằng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cách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trả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lời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đúng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các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câu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hỏi</a:t>
            </a:r>
            <a:r>
              <a:rPr lang="en-US" sz="2800" b="1" dirty="0">
                <a:solidFill>
                  <a:srgbClr val="C00000"/>
                </a:solidFill>
              </a:rPr>
              <a:t> </a:t>
            </a:r>
            <a:r>
              <a:rPr lang="en-US" sz="2800" b="1" dirty="0" err="1">
                <a:solidFill>
                  <a:srgbClr val="C00000"/>
                </a:solidFill>
              </a:rPr>
              <a:t>nhé</a:t>
            </a:r>
            <a:r>
              <a:rPr lang="en-US" sz="2800" b="1" dirty="0">
                <a:solidFill>
                  <a:srgbClr val="C00000"/>
                </a:solidFill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268275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5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44444E-6 L -0.23056 0.00186 " pathEditMode="relative" rAng="0" ptsTypes="AA">
                                      <p:cBhvr>
                                        <p:cTn id="39" dur="3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528" y="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80913E-6 L -0.50833 0.01079 " pathEditMode="relative" rAng="0" ptsTypes="AA">
                                      <p:cBhvr>
                                        <p:cTn id="58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52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2.96296E-6 L -0.00312 0.37407 " pathEditMode="relative" rAng="0" ptsTypes="AA">
                                      <p:cBhvr>
                                        <p:cTn id="65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6" y="1870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0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2.59259E-6 L -1.12148 0.02106 " pathEditMode="relative" rAng="0" ptsTypes="AA">
                                      <p:cBhvr>
                                        <p:cTn id="101" dur="3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6081" y="1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  <p:bldP spid="51" grpId="0"/>
      <p:bldP spid="51" grpId="1"/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2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2"/>
          <p:cNvSpPr txBox="1">
            <a:spLocks noChangeArrowheads="1"/>
          </p:cNvSpPr>
          <p:nvPr/>
        </p:nvSpPr>
        <p:spPr bwMode="auto">
          <a:xfrm>
            <a:off x="6720984" y="1105078"/>
            <a:ext cx="1625600" cy="569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3100" b="1" u="sng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Toán</a:t>
            </a:r>
          </a:p>
        </p:txBody>
      </p:sp>
      <p:sp>
        <p:nvSpPr>
          <p:cNvPr id="9" name="Rectangle 8"/>
          <p:cNvSpPr/>
          <p:nvPr/>
        </p:nvSpPr>
        <p:spPr>
          <a:xfrm>
            <a:off x="3246782" y="1859340"/>
            <a:ext cx="8734989" cy="144655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9pPr>
          </a:lstStyle>
          <a:p>
            <a:pPr algn="ctr">
              <a:defRPr/>
            </a:pP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24: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Gấp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en-US" sz="4400" b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1)</a:t>
            </a:r>
          </a:p>
        </p:txBody>
      </p:sp>
      <p:sp>
        <p:nvSpPr>
          <p:cNvPr id="2" name="TextBox 2">
            <a:extLst>
              <a:ext uri="{FF2B5EF4-FFF2-40B4-BE49-F238E27FC236}">
                <a16:creationId xmlns:a16="http://schemas.microsoft.com/office/drawing/2014/main" id="{87D360AB-20A2-915A-3268-5C4DF5B811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0868" y="535691"/>
            <a:ext cx="8406373" cy="569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31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Thứ</a:t>
            </a:r>
            <a:r>
              <a:rPr lang="en-US" altLang="en-US" sz="31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31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ba</a:t>
            </a:r>
            <a:r>
              <a:rPr lang="en-US" altLang="en-US" sz="31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</a:t>
            </a:r>
            <a:r>
              <a:rPr lang="en-US" altLang="en-US" sz="31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ngày</a:t>
            </a:r>
            <a:r>
              <a:rPr lang="en-US" altLang="en-US" sz="31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11 </a:t>
            </a:r>
            <a:r>
              <a:rPr lang="en-US" altLang="en-US" sz="31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tháng</a:t>
            </a:r>
            <a:r>
              <a:rPr lang="en-US" altLang="en-US" sz="31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11 </a:t>
            </a:r>
            <a:r>
              <a:rPr lang="en-US" altLang="en-US" sz="3100" b="1" dirty="0" err="1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năm</a:t>
            </a:r>
            <a:r>
              <a:rPr lang="en-US" altLang="en-US" sz="3100" b="1" dirty="0">
                <a:solidFill>
                  <a:schemeClr val="bg1"/>
                </a:solidFill>
                <a:latin typeface="Times New Roman" panose="02020603050405020304" pitchFamily="18" charset="0"/>
                <a:ea typeface="等线" panose="02010600030101010101" pitchFamily="2" charset="-122"/>
                <a:cs typeface="Times New Roman" panose="02020603050405020304" pitchFamily="18" charset="0"/>
                <a:sym typeface="Arial" panose="020B0604020202020204" pitchFamily="34" charset="0"/>
              </a:rPr>
              <a:t> 2025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 Box 13"/>
          <p:cNvSpPr txBox="1">
            <a:spLocks noChangeArrowheads="1"/>
          </p:cNvSpPr>
          <p:nvPr/>
        </p:nvSpPr>
        <p:spPr bwMode="auto">
          <a:xfrm>
            <a:off x="206108" y="33862"/>
            <a:ext cx="10802008" cy="107721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u="sng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200" b="1" u="sng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u="sng" kern="1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toán</a:t>
            </a:r>
            <a:r>
              <a:rPr lang="en-US" sz="32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Việt có 6 quả táo. Số táo của Mai gấp 4 lần số táo của Việt. Hỏi Mai có bao nhiêu quả táo?</a:t>
            </a:r>
            <a:endParaRPr lang="en-US" sz="3200" kern="12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4" name="Group 6"/>
          <p:cNvGrpSpPr>
            <a:grpSpLocks/>
          </p:cNvGrpSpPr>
          <p:nvPr/>
        </p:nvGrpSpPr>
        <p:grpSpPr bwMode="auto">
          <a:xfrm>
            <a:off x="1793611" y="1831271"/>
            <a:ext cx="1447800" cy="800100"/>
            <a:chOff x="576" y="1536"/>
            <a:chExt cx="912" cy="504"/>
          </a:xfrm>
        </p:grpSpPr>
        <p:grpSp>
          <p:nvGrpSpPr>
            <p:cNvPr id="25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28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29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30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26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27" name="Text Box 12"/>
            <p:cNvSpPr txBox="1">
              <a:spLocks noChangeArrowheads="1"/>
            </p:cNvSpPr>
            <p:nvPr/>
          </p:nvSpPr>
          <p:spPr bwMode="auto">
            <a:xfrm>
              <a:off x="720" y="1536"/>
              <a:ext cx="7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ClrTx/>
                <a:buFontTx/>
                <a:buNone/>
              </a:pPr>
              <a:r>
                <a:rPr lang="en-US" sz="2400" kern="1200" dirty="0">
                  <a:solidFill>
                    <a:prstClr val="black"/>
                  </a:solidFill>
                  <a:latin typeface="Times New Roman" pitchFamily="18" charset="0"/>
                </a:rPr>
                <a:t>6 </a:t>
              </a:r>
              <a:r>
                <a:rPr lang="en-US" sz="2400" kern="1200" dirty="0" err="1">
                  <a:solidFill>
                    <a:prstClr val="black"/>
                  </a:solidFill>
                  <a:latin typeface="Times New Roman" pitchFamily="18" charset="0"/>
                </a:rPr>
                <a:t>quả</a:t>
              </a:r>
              <a:endParaRPr lang="en-US" sz="2400" kern="12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54" name="Text Box 43"/>
          <p:cNvSpPr txBox="1">
            <a:spLocks noChangeArrowheads="1"/>
          </p:cNvSpPr>
          <p:nvPr/>
        </p:nvSpPr>
        <p:spPr bwMode="auto">
          <a:xfrm>
            <a:off x="1793611" y="1240938"/>
            <a:ext cx="1870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kern="1200" dirty="0" err="1">
                <a:solidFill>
                  <a:srgbClr val="0070C0"/>
                </a:solidFill>
                <a:latin typeface="Times New Roman" pitchFamily="18" charset="0"/>
              </a:rPr>
              <a:t>Tóm</a:t>
            </a:r>
            <a:r>
              <a:rPr lang="en-US" sz="3200" b="1" kern="1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kern="1200" dirty="0" err="1">
                <a:solidFill>
                  <a:srgbClr val="0070C0"/>
                </a:solidFill>
                <a:latin typeface="Times New Roman" pitchFamily="18" charset="0"/>
              </a:rPr>
              <a:t>tắt</a:t>
            </a:r>
            <a:endParaRPr lang="en-US" sz="3200" b="1" kern="1200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sp>
        <p:nvSpPr>
          <p:cNvPr id="55" name="Text Box 27"/>
          <p:cNvSpPr txBox="1">
            <a:spLocks noChangeArrowheads="1"/>
          </p:cNvSpPr>
          <p:nvPr/>
        </p:nvSpPr>
        <p:spPr bwMode="auto">
          <a:xfrm>
            <a:off x="3546395" y="3682309"/>
            <a:ext cx="1143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lvl="0" eaLnBrk="1" hangingPunct="1">
              <a:spcBef>
                <a:spcPct val="50000"/>
              </a:spcBef>
              <a:buClrTx/>
            </a:pPr>
            <a:r>
              <a:rPr lang="en-US" sz="2400" b="1" kern="1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r>
              <a:rPr lang="en-US" sz="2400" b="1" kern="1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kern="1200" dirty="0" err="1">
                <a:solidFill>
                  <a:prstClr val="black"/>
                </a:solidFill>
                <a:latin typeface="Times New Roman" pitchFamily="18" charset="0"/>
              </a:rPr>
              <a:t>quả</a:t>
            </a:r>
            <a:endParaRPr lang="en-US" sz="2400" kern="12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grpSp>
        <p:nvGrpSpPr>
          <p:cNvPr id="56" name="Group 6"/>
          <p:cNvGrpSpPr>
            <a:grpSpLocks/>
          </p:cNvGrpSpPr>
          <p:nvPr/>
        </p:nvGrpSpPr>
        <p:grpSpPr bwMode="auto">
          <a:xfrm>
            <a:off x="1793611" y="2553190"/>
            <a:ext cx="1447800" cy="800100"/>
            <a:chOff x="576" y="1536"/>
            <a:chExt cx="912" cy="504"/>
          </a:xfrm>
        </p:grpSpPr>
        <p:grpSp>
          <p:nvGrpSpPr>
            <p:cNvPr id="57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60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1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2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58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59" name="Text Box 12"/>
            <p:cNvSpPr txBox="1">
              <a:spLocks noChangeArrowheads="1"/>
            </p:cNvSpPr>
            <p:nvPr/>
          </p:nvSpPr>
          <p:spPr bwMode="auto">
            <a:xfrm>
              <a:off x="720" y="1536"/>
              <a:ext cx="7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eaLnBrk="1" hangingPunct="1">
                <a:spcBef>
                  <a:spcPct val="50000"/>
                </a:spcBef>
                <a:buClrTx/>
              </a:pPr>
              <a:r>
                <a:rPr lang="en-US" sz="2400" kern="1200" dirty="0">
                  <a:solidFill>
                    <a:prstClr val="black"/>
                  </a:solidFill>
                  <a:latin typeface="Times New Roman" pitchFamily="18" charset="0"/>
                </a:rPr>
                <a:t>6 </a:t>
              </a:r>
              <a:r>
                <a:rPr lang="en-US" sz="2400" kern="1200" dirty="0" err="1">
                  <a:solidFill>
                    <a:prstClr val="black"/>
                  </a:solidFill>
                  <a:latin typeface="Times New Roman" pitchFamily="18" charset="0"/>
                </a:rPr>
                <a:t>quả</a:t>
              </a:r>
              <a:endParaRPr lang="en-US" sz="2400" kern="12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63" name="Group 6"/>
          <p:cNvGrpSpPr>
            <a:grpSpLocks/>
          </p:cNvGrpSpPr>
          <p:nvPr/>
        </p:nvGrpSpPr>
        <p:grpSpPr bwMode="auto">
          <a:xfrm>
            <a:off x="2952463" y="2540490"/>
            <a:ext cx="1447800" cy="800100"/>
            <a:chOff x="576" y="1536"/>
            <a:chExt cx="912" cy="504"/>
          </a:xfrm>
        </p:grpSpPr>
        <p:grpSp>
          <p:nvGrpSpPr>
            <p:cNvPr id="64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67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8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69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5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6" name="Text Box 12"/>
            <p:cNvSpPr txBox="1">
              <a:spLocks noChangeArrowheads="1"/>
            </p:cNvSpPr>
            <p:nvPr/>
          </p:nvSpPr>
          <p:spPr bwMode="auto">
            <a:xfrm>
              <a:off x="720" y="1536"/>
              <a:ext cx="7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eaLnBrk="1" hangingPunct="1">
                <a:spcBef>
                  <a:spcPct val="50000"/>
                </a:spcBef>
                <a:buClrTx/>
              </a:pPr>
              <a:r>
                <a:rPr lang="en-US" sz="2400" kern="1200" dirty="0">
                  <a:solidFill>
                    <a:prstClr val="black"/>
                  </a:solidFill>
                  <a:latin typeface="Times New Roman" pitchFamily="18" charset="0"/>
                </a:rPr>
                <a:t>6 </a:t>
              </a:r>
              <a:r>
                <a:rPr lang="en-US" sz="2400" kern="1200" dirty="0" err="1">
                  <a:solidFill>
                    <a:prstClr val="black"/>
                  </a:solidFill>
                  <a:latin typeface="Times New Roman" pitchFamily="18" charset="0"/>
                </a:rPr>
                <a:t>quả</a:t>
              </a:r>
              <a:endParaRPr lang="en-US" sz="2400" kern="12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70" name="Group 6"/>
          <p:cNvGrpSpPr>
            <a:grpSpLocks/>
          </p:cNvGrpSpPr>
          <p:nvPr/>
        </p:nvGrpSpPr>
        <p:grpSpPr bwMode="auto">
          <a:xfrm>
            <a:off x="4105195" y="2553190"/>
            <a:ext cx="1447800" cy="800100"/>
            <a:chOff x="576" y="1536"/>
            <a:chExt cx="912" cy="504"/>
          </a:xfrm>
        </p:grpSpPr>
        <p:grpSp>
          <p:nvGrpSpPr>
            <p:cNvPr id="71" name="Group 7"/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74" name="Line 8"/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5" name="Line 9"/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76" name="Line 10"/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72" name="AutoShape 21"/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73" name="Text Box 12"/>
            <p:cNvSpPr txBox="1">
              <a:spLocks noChangeArrowheads="1"/>
            </p:cNvSpPr>
            <p:nvPr/>
          </p:nvSpPr>
          <p:spPr bwMode="auto">
            <a:xfrm>
              <a:off x="720" y="1536"/>
              <a:ext cx="7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eaLnBrk="1" hangingPunct="1">
                <a:spcBef>
                  <a:spcPct val="50000"/>
                </a:spcBef>
                <a:buClrTx/>
              </a:pPr>
              <a:r>
                <a:rPr lang="en-US" sz="2400" kern="1200" dirty="0">
                  <a:solidFill>
                    <a:prstClr val="black"/>
                  </a:solidFill>
                  <a:latin typeface="Times New Roman" pitchFamily="18" charset="0"/>
                </a:rPr>
                <a:t>6 </a:t>
              </a:r>
              <a:r>
                <a:rPr lang="en-US" sz="2400" kern="1200" dirty="0" err="1">
                  <a:solidFill>
                    <a:prstClr val="black"/>
                  </a:solidFill>
                  <a:latin typeface="Times New Roman" pitchFamily="18" charset="0"/>
                </a:rPr>
                <a:t>quả</a:t>
              </a:r>
              <a:endParaRPr lang="en-US" sz="2400" kern="12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sp>
        <p:nvSpPr>
          <p:cNvPr id="77" name="AutoShape 20"/>
          <p:cNvSpPr>
            <a:spLocks/>
          </p:cNvSpPr>
          <p:nvPr/>
        </p:nvSpPr>
        <p:spPr bwMode="auto">
          <a:xfrm rot="16200000">
            <a:off x="3924073" y="1153652"/>
            <a:ext cx="328612" cy="4583415"/>
          </a:xfrm>
          <a:prstGeom prst="leftBrace">
            <a:avLst>
              <a:gd name="adj1" fmla="val 196183"/>
              <a:gd name="adj2" fmla="val 50000"/>
            </a:avLst>
          </a:prstGeom>
          <a:noFill/>
          <a:ln w="19050" cap="rnd">
            <a:solidFill>
              <a:schemeClr val="tx1"/>
            </a:solidFill>
            <a:prstDash val="sys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eaVert" wrap="none" anchor="ctr"/>
          <a:lstStyle/>
          <a:p>
            <a:pPr>
              <a:buClrTx/>
              <a:buFontTx/>
              <a:buNone/>
            </a:pPr>
            <a:endParaRPr lang="en-US" sz="1800" kern="120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Text Box 45"/>
          <p:cNvSpPr txBox="1">
            <a:spLocks noChangeArrowheads="1"/>
          </p:cNvSpPr>
          <p:nvPr/>
        </p:nvSpPr>
        <p:spPr bwMode="auto">
          <a:xfrm>
            <a:off x="7526840" y="2776649"/>
            <a:ext cx="41910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kern="1200" dirty="0">
                <a:solidFill>
                  <a:prstClr val="black"/>
                </a:solidFill>
                <a:latin typeface="Times New Roman" pitchFamily="18" charset="0"/>
              </a:rPr>
              <a:t>6 </a:t>
            </a:r>
            <a:r>
              <a:rPr lang="en-US" sz="3200" kern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×</a:t>
            </a:r>
            <a:r>
              <a:rPr lang="en-US" sz="3200" kern="1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kern="1200" dirty="0">
                <a:solidFill>
                  <a:srgbClr val="FF0000"/>
                </a:solidFill>
                <a:latin typeface="Times New Roman" pitchFamily="18" charset="0"/>
              </a:rPr>
              <a:t>4</a:t>
            </a:r>
            <a:r>
              <a:rPr lang="en-US" sz="3200" kern="1200" dirty="0">
                <a:solidFill>
                  <a:prstClr val="black"/>
                </a:solidFill>
                <a:latin typeface="Times New Roman" pitchFamily="18" charset="0"/>
              </a:rPr>
              <a:t> = 24 (</a:t>
            </a:r>
            <a:r>
              <a:rPr lang="en-US" sz="3200" kern="1200" dirty="0" err="1">
                <a:solidFill>
                  <a:prstClr val="black"/>
                </a:solidFill>
                <a:latin typeface="Times New Roman" pitchFamily="18" charset="0"/>
              </a:rPr>
              <a:t>quả</a:t>
            </a:r>
            <a:r>
              <a:rPr lang="en-US" sz="3200" kern="1200" dirty="0">
                <a:solidFill>
                  <a:prstClr val="black"/>
                </a:solidFill>
                <a:latin typeface="Times New Roman" pitchFamily="18" charset="0"/>
              </a:rPr>
              <a:t>)</a:t>
            </a:r>
          </a:p>
        </p:txBody>
      </p:sp>
      <p:sp>
        <p:nvSpPr>
          <p:cNvPr id="79" name="Text Box 46"/>
          <p:cNvSpPr txBox="1">
            <a:spLocks noChangeArrowheads="1"/>
          </p:cNvSpPr>
          <p:nvPr/>
        </p:nvSpPr>
        <p:spPr bwMode="auto">
          <a:xfrm>
            <a:off x="7045716" y="2241879"/>
            <a:ext cx="39624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nl-NL" sz="3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Mai có số quả táo là</a:t>
            </a:r>
            <a:r>
              <a:rPr lang="en-US" sz="3200" kern="1200" dirty="0">
                <a:solidFill>
                  <a:prstClr val="black"/>
                </a:solidFill>
                <a:latin typeface="Times New Roman" pitchFamily="18" charset="0"/>
              </a:rPr>
              <a:t>:</a:t>
            </a:r>
          </a:p>
        </p:txBody>
      </p:sp>
      <p:sp>
        <p:nvSpPr>
          <p:cNvPr id="80" name="Text Box 47"/>
          <p:cNvSpPr txBox="1">
            <a:spLocks noChangeArrowheads="1"/>
          </p:cNvSpPr>
          <p:nvPr/>
        </p:nvSpPr>
        <p:spPr bwMode="auto">
          <a:xfrm>
            <a:off x="8462022" y="3289475"/>
            <a:ext cx="3255818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kern="1200" dirty="0">
                <a:solidFill>
                  <a:prstClr val="black"/>
                </a:solidFill>
                <a:latin typeface="Times New Roman" pitchFamily="18" charset="0"/>
              </a:rPr>
              <a:t>Đáp số: 24 </a:t>
            </a:r>
            <a:r>
              <a:rPr lang="en-US" sz="3200" kern="1200" dirty="0" err="1">
                <a:solidFill>
                  <a:prstClr val="black"/>
                </a:solidFill>
                <a:latin typeface="Times New Roman" pitchFamily="18" charset="0"/>
              </a:rPr>
              <a:t>quả</a:t>
            </a:r>
            <a:r>
              <a:rPr lang="en-US" sz="3200" kern="1200" dirty="0">
                <a:solidFill>
                  <a:prstClr val="black"/>
                </a:solidFill>
                <a:latin typeface="Times New Roman" pitchFamily="18" charset="0"/>
              </a:rPr>
              <a:t> </a:t>
            </a:r>
            <a:r>
              <a:rPr lang="en-US" sz="3200" kern="1200" dirty="0" err="1">
                <a:solidFill>
                  <a:prstClr val="black"/>
                </a:solidFill>
                <a:latin typeface="Times New Roman" pitchFamily="18" charset="0"/>
              </a:rPr>
              <a:t>táo</a:t>
            </a:r>
            <a:endParaRPr lang="en-US" sz="3200" kern="1200" dirty="0">
              <a:solidFill>
                <a:prstClr val="black"/>
              </a:solidFill>
              <a:latin typeface="Times New Roman" pitchFamily="18" charset="0"/>
            </a:endParaRPr>
          </a:p>
        </p:txBody>
      </p:sp>
      <p:sp>
        <p:nvSpPr>
          <p:cNvPr id="82" name="Text Box 52"/>
          <p:cNvSpPr txBox="1">
            <a:spLocks noChangeArrowheads="1"/>
          </p:cNvSpPr>
          <p:nvPr/>
        </p:nvSpPr>
        <p:spPr bwMode="auto">
          <a:xfrm>
            <a:off x="8039204" y="1237393"/>
            <a:ext cx="1752600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kern="1200" dirty="0" err="1">
                <a:solidFill>
                  <a:srgbClr val="0070C0"/>
                </a:solidFill>
                <a:latin typeface="Times New Roman" pitchFamily="18" charset="0"/>
              </a:rPr>
              <a:t>Bài</a:t>
            </a:r>
            <a:r>
              <a:rPr lang="en-US" sz="3200" b="1" kern="1200" dirty="0">
                <a:solidFill>
                  <a:srgbClr val="0070C0"/>
                </a:solidFill>
                <a:latin typeface="Times New Roman" pitchFamily="18" charset="0"/>
              </a:rPr>
              <a:t> </a:t>
            </a:r>
            <a:r>
              <a:rPr lang="en-US" sz="3200" b="1" kern="1200" dirty="0" err="1">
                <a:solidFill>
                  <a:srgbClr val="0070C0"/>
                </a:solidFill>
                <a:latin typeface="Times New Roman" pitchFamily="18" charset="0"/>
              </a:rPr>
              <a:t>giải</a:t>
            </a:r>
            <a:endParaRPr lang="en-US" sz="3200" b="1" kern="1200" dirty="0">
              <a:solidFill>
                <a:srgbClr val="0070C0"/>
              </a:solidFill>
              <a:latin typeface="Times New Roman" pitchFamily="18" charset="0"/>
            </a:endParaRPr>
          </a:p>
        </p:txBody>
      </p:sp>
      <p:cxnSp>
        <p:nvCxnSpPr>
          <p:cNvPr id="6" name="Straight Connector 5"/>
          <p:cNvCxnSpPr/>
          <p:nvPr/>
        </p:nvCxnSpPr>
        <p:spPr>
          <a:xfrm>
            <a:off x="2619239" y="539520"/>
            <a:ext cx="215662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cxnSpLocks/>
          </p:cNvCxnSpPr>
          <p:nvPr/>
        </p:nvCxnSpPr>
        <p:spPr>
          <a:xfrm>
            <a:off x="7600331" y="539520"/>
            <a:ext cx="26303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pSp>
        <p:nvGrpSpPr>
          <p:cNvPr id="11" name="Group 10"/>
          <p:cNvGrpSpPr/>
          <p:nvPr/>
        </p:nvGrpSpPr>
        <p:grpSpPr>
          <a:xfrm>
            <a:off x="1907815" y="1009527"/>
            <a:ext cx="4188185" cy="45719"/>
            <a:chOff x="-1435704" y="3717948"/>
            <a:chExt cx="2889066" cy="72237"/>
          </a:xfrm>
        </p:grpSpPr>
        <p:cxnSp>
          <p:nvCxnSpPr>
            <p:cNvPr id="83" name="Straight Connector 82"/>
            <p:cNvCxnSpPr/>
            <p:nvPr/>
          </p:nvCxnSpPr>
          <p:spPr>
            <a:xfrm>
              <a:off x="-1418046" y="3717948"/>
              <a:ext cx="287140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Straight Connector 84"/>
            <p:cNvCxnSpPr/>
            <p:nvPr/>
          </p:nvCxnSpPr>
          <p:spPr>
            <a:xfrm>
              <a:off x="-1435704" y="3790185"/>
              <a:ext cx="2871408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 Box 48"/>
          <p:cNvSpPr txBox="1">
            <a:spLocks noChangeArrowheads="1"/>
          </p:cNvSpPr>
          <p:nvPr/>
        </p:nvSpPr>
        <p:spPr bwMode="auto">
          <a:xfrm>
            <a:off x="3832808" y="4720392"/>
            <a:ext cx="7072829" cy="120032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 w="38100">
            <a:solidFill>
              <a:srgbClr val="0070C0"/>
            </a:solidFill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  <a:buClrTx/>
              <a:buFontTx/>
              <a:buNone/>
              <a:defRPr/>
            </a:pPr>
            <a:r>
              <a:rPr lang="en-US" sz="3600" b="1" kern="1200" dirty="0">
                <a:solidFill>
                  <a:srgbClr val="FF0000"/>
                </a:solidFill>
                <a:latin typeface="Times New Roman" pitchFamily="18" charset="0"/>
              </a:rPr>
              <a:t>Muốn gấp một số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itchFamily="18" charset="0"/>
              </a:rPr>
              <a:t>lên</a:t>
            </a:r>
            <a:r>
              <a:rPr lang="en-US" sz="3600" b="1" kern="12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itchFamily="18" charset="0"/>
              </a:rPr>
              <a:t>một</a:t>
            </a:r>
            <a:r>
              <a:rPr lang="en-US" sz="3600" b="1" kern="1200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3600" b="1" kern="1200" dirty="0" err="1">
                <a:solidFill>
                  <a:srgbClr val="FF0000"/>
                </a:solidFill>
                <a:latin typeface="Times New Roman" pitchFamily="18" charset="0"/>
              </a:rPr>
              <a:t>số</a:t>
            </a:r>
            <a:r>
              <a:rPr lang="en-US" sz="3600" b="1" kern="1200" dirty="0">
                <a:solidFill>
                  <a:srgbClr val="FF0000"/>
                </a:solidFill>
                <a:latin typeface="Times New Roman" pitchFamily="18" charset="0"/>
              </a:rPr>
              <a:t> lần, ta lấy số đó nhân với số lần.</a:t>
            </a:r>
          </a:p>
        </p:txBody>
      </p:sp>
      <p:sp>
        <p:nvSpPr>
          <p:cNvPr id="5" name="Right Arrow 4"/>
          <p:cNvSpPr/>
          <p:nvPr/>
        </p:nvSpPr>
        <p:spPr>
          <a:xfrm>
            <a:off x="2412090" y="5139963"/>
            <a:ext cx="1219200" cy="361185"/>
          </a:xfrm>
          <a:prstGeom prst="rightArrow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Tx/>
              <a:buFontTx/>
              <a:buNone/>
            </a:pPr>
            <a:endParaRPr lang="en-US" sz="1800" kern="1200">
              <a:solidFill>
                <a:prstClr val="white"/>
              </a:solidFill>
            </a:endParaRPr>
          </a:p>
        </p:txBody>
      </p:sp>
      <p:sp>
        <p:nvSpPr>
          <p:cNvPr id="51" name="Text Box 43">
            <a:extLst>
              <a:ext uri="{FF2B5EF4-FFF2-40B4-BE49-F238E27FC236}">
                <a16:creationId xmlns:a16="http://schemas.microsoft.com/office/drawing/2014/main" id="{096BCD36-BB43-4E8E-A7D3-46CA915515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3068" y="2862408"/>
            <a:ext cx="1870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kern="1200" dirty="0">
                <a:solidFill>
                  <a:srgbClr val="0070C0"/>
                </a:solidFill>
                <a:latin typeface="Times New Roman" pitchFamily="18" charset="0"/>
              </a:rPr>
              <a:t>Mai:</a:t>
            </a:r>
          </a:p>
        </p:txBody>
      </p:sp>
      <p:sp>
        <p:nvSpPr>
          <p:cNvPr id="86" name="Text Box 43">
            <a:extLst>
              <a:ext uri="{FF2B5EF4-FFF2-40B4-BE49-F238E27FC236}">
                <a16:creationId xmlns:a16="http://schemas.microsoft.com/office/drawing/2014/main" id="{BAA7BEF7-6CD5-42E8-8FD0-63887F2ACBB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786" y="2208404"/>
            <a:ext cx="1870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kern="1200" dirty="0" err="1">
                <a:solidFill>
                  <a:srgbClr val="0070C0"/>
                </a:solidFill>
                <a:latin typeface="Times New Roman" pitchFamily="18" charset="0"/>
              </a:rPr>
              <a:t>Việt</a:t>
            </a:r>
            <a:r>
              <a:rPr lang="en-US" sz="3200" b="1" kern="1200" dirty="0">
                <a:solidFill>
                  <a:srgbClr val="0070C0"/>
                </a:solidFill>
                <a:latin typeface="Times New Roman" pitchFamily="18" charset="0"/>
              </a:rPr>
              <a:t>:</a:t>
            </a:r>
          </a:p>
        </p:txBody>
      </p:sp>
      <p:grpSp>
        <p:nvGrpSpPr>
          <p:cNvPr id="87" name="Group 6">
            <a:extLst>
              <a:ext uri="{FF2B5EF4-FFF2-40B4-BE49-F238E27FC236}">
                <a16:creationId xmlns:a16="http://schemas.microsoft.com/office/drawing/2014/main" id="{C06F004E-D9FB-497D-8EA3-C0FFE4F952D8}"/>
              </a:ext>
            </a:extLst>
          </p:cNvPr>
          <p:cNvGrpSpPr>
            <a:grpSpLocks/>
          </p:cNvGrpSpPr>
          <p:nvPr/>
        </p:nvGrpSpPr>
        <p:grpSpPr bwMode="auto">
          <a:xfrm>
            <a:off x="5262491" y="2527790"/>
            <a:ext cx="1447800" cy="800100"/>
            <a:chOff x="576" y="1536"/>
            <a:chExt cx="912" cy="504"/>
          </a:xfrm>
        </p:grpSpPr>
        <p:grpSp>
          <p:nvGrpSpPr>
            <p:cNvPr id="88" name="Group 7">
              <a:extLst>
                <a:ext uri="{FF2B5EF4-FFF2-40B4-BE49-F238E27FC236}">
                  <a16:creationId xmlns:a16="http://schemas.microsoft.com/office/drawing/2014/main" id="{F5DCEE58-402D-4F94-B1AD-20CF402BB5C2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76" y="1888"/>
              <a:ext cx="720" cy="152"/>
              <a:chOff x="576" y="1888"/>
              <a:chExt cx="720" cy="152"/>
            </a:xfrm>
          </p:grpSpPr>
          <p:sp>
            <p:nvSpPr>
              <p:cNvPr id="91" name="Line 8">
                <a:extLst>
                  <a:ext uri="{FF2B5EF4-FFF2-40B4-BE49-F238E27FC236}">
                    <a16:creationId xmlns:a16="http://schemas.microsoft.com/office/drawing/2014/main" id="{B3038FA2-94D4-47FB-A8E4-832C824FB2F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2" name="Line 9">
                <a:extLst>
                  <a:ext uri="{FF2B5EF4-FFF2-40B4-BE49-F238E27FC236}">
                    <a16:creationId xmlns:a16="http://schemas.microsoft.com/office/drawing/2014/main" id="{67E379E0-11FC-459A-93A7-1A914A2D8FC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93" name="Line 10">
                <a:extLst>
                  <a:ext uri="{FF2B5EF4-FFF2-40B4-BE49-F238E27FC236}">
                    <a16:creationId xmlns:a16="http://schemas.microsoft.com/office/drawing/2014/main" id="{CF7B06FA-042A-4FD9-82E1-83AE11EB030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89" name="AutoShape 21">
              <a:extLst>
                <a:ext uri="{FF2B5EF4-FFF2-40B4-BE49-F238E27FC236}">
                  <a16:creationId xmlns:a16="http://schemas.microsoft.com/office/drawing/2014/main" id="{00451212-D985-4340-9A9D-6F88B58BF242}"/>
                </a:ext>
              </a:extLst>
            </p:cNvPr>
            <p:cNvSpPr>
              <a:spLocks/>
            </p:cNvSpPr>
            <p:nvPr/>
          </p:nvSpPr>
          <p:spPr bwMode="auto">
            <a:xfrm rot="5400000" flipV="1">
              <a:off x="884" y="1492"/>
              <a:ext cx="96" cy="696"/>
            </a:xfrm>
            <a:prstGeom prst="leftBrace">
              <a:avLst>
                <a:gd name="adj1" fmla="val 87269"/>
                <a:gd name="adj2" fmla="val 49491"/>
              </a:avLst>
            </a:prstGeom>
            <a:noFill/>
            <a:ln w="19050" cap="rnd">
              <a:solidFill>
                <a:schemeClr val="tx1"/>
              </a:solidFill>
              <a:prstDash val="sysDash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eaVert" wrap="none" anchor="ctr"/>
            <a:lstStyle/>
            <a:p>
              <a:pPr>
                <a:buClrTx/>
                <a:buFontTx/>
                <a:buNone/>
              </a:pPr>
              <a:endParaRPr lang="en-US" sz="1800" kern="120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Text Box 12">
              <a:extLst>
                <a:ext uri="{FF2B5EF4-FFF2-40B4-BE49-F238E27FC236}">
                  <a16:creationId xmlns:a16="http://schemas.microsoft.com/office/drawing/2014/main" id="{B3C88A20-3FDB-4734-ABF7-DA67F24261E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20" y="1536"/>
              <a:ext cx="768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lvl="0" eaLnBrk="1" hangingPunct="1">
                <a:spcBef>
                  <a:spcPct val="50000"/>
                </a:spcBef>
                <a:buClrTx/>
              </a:pPr>
              <a:r>
                <a:rPr lang="en-US" sz="2400" kern="1200" dirty="0">
                  <a:solidFill>
                    <a:prstClr val="black"/>
                  </a:solidFill>
                  <a:latin typeface="Times New Roman" pitchFamily="18" charset="0"/>
                </a:rPr>
                <a:t>6 </a:t>
              </a:r>
              <a:r>
                <a:rPr lang="en-US" sz="2400" kern="1200" dirty="0" err="1">
                  <a:solidFill>
                    <a:prstClr val="black"/>
                  </a:solidFill>
                  <a:latin typeface="Times New Roman" pitchFamily="18" charset="0"/>
                </a:rPr>
                <a:t>quả</a:t>
              </a:r>
              <a:endParaRPr lang="en-US" sz="2400" kern="1200" dirty="0">
                <a:solidFill>
                  <a:prstClr val="black"/>
                </a:solidFill>
                <a:latin typeface="Times New Roman" pitchFamily="18" charset="0"/>
              </a:endParaRPr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09BCECAE-81CE-4FEC-BDD8-205F12BF5310}"/>
              </a:ext>
            </a:extLst>
          </p:cNvPr>
          <p:cNvGrpSpPr/>
          <p:nvPr/>
        </p:nvGrpSpPr>
        <p:grpSpPr>
          <a:xfrm>
            <a:off x="1780909" y="3082941"/>
            <a:ext cx="4611880" cy="266700"/>
            <a:chOff x="1780909" y="3082941"/>
            <a:chExt cx="4611880" cy="266700"/>
          </a:xfrm>
        </p:grpSpPr>
        <p:grpSp>
          <p:nvGrpSpPr>
            <p:cNvPr id="123" name="Group 7">
              <a:extLst>
                <a:ext uri="{FF2B5EF4-FFF2-40B4-BE49-F238E27FC236}">
                  <a16:creationId xmlns:a16="http://schemas.microsoft.com/office/drawing/2014/main" id="{A56289A2-BC87-4EB6-8465-515F3BBFB8F6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780909" y="3108341"/>
              <a:ext cx="1143000" cy="241300"/>
              <a:chOff x="576" y="1888"/>
              <a:chExt cx="720" cy="152"/>
            </a:xfrm>
          </p:grpSpPr>
          <p:sp>
            <p:nvSpPr>
              <p:cNvPr id="126" name="Line 8">
                <a:extLst>
                  <a:ext uri="{FF2B5EF4-FFF2-40B4-BE49-F238E27FC236}">
                    <a16:creationId xmlns:a16="http://schemas.microsoft.com/office/drawing/2014/main" id="{A0641C52-9915-43E8-80EE-C4AD0E488EEE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7" name="Line 9">
                <a:extLst>
                  <a:ext uri="{FF2B5EF4-FFF2-40B4-BE49-F238E27FC236}">
                    <a16:creationId xmlns:a16="http://schemas.microsoft.com/office/drawing/2014/main" id="{978E7693-8A17-43CC-9F22-AB4B0F388282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28" name="Line 10">
                <a:extLst>
                  <a:ext uri="{FF2B5EF4-FFF2-40B4-BE49-F238E27FC236}">
                    <a16:creationId xmlns:a16="http://schemas.microsoft.com/office/drawing/2014/main" id="{63085FB5-9798-49AE-A231-0F727611BCB5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30" name="Group 7">
              <a:extLst>
                <a:ext uri="{FF2B5EF4-FFF2-40B4-BE49-F238E27FC236}">
                  <a16:creationId xmlns:a16="http://schemas.microsoft.com/office/drawing/2014/main" id="{C810F676-DA0F-4A4D-8362-C03691E6165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939761" y="3095641"/>
              <a:ext cx="1143000" cy="241300"/>
              <a:chOff x="576" y="1888"/>
              <a:chExt cx="720" cy="152"/>
            </a:xfrm>
          </p:grpSpPr>
          <p:sp>
            <p:nvSpPr>
              <p:cNvPr id="133" name="Line 8">
                <a:extLst>
                  <a:ext uri="{FF2B5EF4-FFF2-40B4-BE49-F238E27FC236}">
                    <a16:creationId xmlns:a16="http://schemas.microsoft.com/office/drawing/2014/main" id="{0E0B766C-5207-4078-A510-27CCFBDFFCE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4" name="Line 9">
                <a:extLst>
                  <a:ext uri="{FF2B5EF4-FFF2-40B4-BE49-F238E27FC236}">
                    <a16:creationId xmlns:a16="http://schemas.microsoft.com/office/drawing/2014/main" id="{BC489B0A-819E-4FAA-AF83-66BF6F1D9A9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35" name="Line 10">
                <a:extLst>
                  <a:ext uri="{FF2B5EF4-FFF2-40B4-BE49-F238E27FC236}">
                    <a16:creationId xmlns:a16="http://schemas.microsoft.com/office/drawing/2014/main" id="{EEE406AC-807A-46B1-8AF2-A1029735DDBD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37" name="Group 7">
              <a:extLst>
                <a:ext uri="{FF2B5EF4-FFF2-40B4-BE49-F238E27FC236}">
                  <a16:creationId xmlns:a16="http://schemas.microsoft.com/office/drawing/2014/main" id="{48869C32-CB3D-434E-9FAA-8CB5B8FD310F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4092493" y="3108341"/>
              <a:ext cx="1143000" cy="241300"/>
              <a:chOff x="576" y="1888"/>
              <a:chExt cx="720" cy="152"/>
            </a:xfrm>
          </p:grpSpPr>
          <p:sp>
            <p:nvSpPr>
              <p:cNvPr id="140" name="Line 8">
                <a:extLst>
                  <a:ext uri="{FF2B5EF4-FFF2-40B4-BE49-F238E27FC236}">
                    <a16:creationId xmlns:a16="http://schemas.microsoft.com/office/drawing/2014/main" id="{3B5731DD-E7B2-4CC5-AD6E-BB5A3F29FC68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68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1" name="Line 9">
                <a:extLst>
                  <a:ext uri="{FF2B5EF4-FFF2-40B4-BE49-F238E27FC236}">
                    <a16:creationId xmlns:a16="http://schemas.microsoft.com/office/drawing/2014/main" id="{5646BA41-F94B-4C2B-B0AF-0326DC85E66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2" name="Line 10">
                <a:extLst>
                  <a:ext uri="{FF2B5EF4-FFF2-40B4-BE49-F238E27FC236}">
                    <a16:creationId xmlns:a16="http://schemas.microsoft.com/office/drawing/2014/main" id="{48972F3C-18D4-4F12-979C-6A14C58E3BD0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grpSp>
          <p:nvGrpSpPr>
            <p:cNvPr id="144" name="Group 7">
              <a:extLst>
                <a:ext uri="{FF2B5EF4-FFF2-40B4-BE49-F238E27FC236}">
                  <a16:creationId xmlns:a16="http://schemas.microsoft.com/office/drawing/2014/main" id="{C56313F1-89DB-4301-B2C4-43A64381303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5249789" y="3082941"/>
              <a:ext cx="1143000" cy="241300"/>
              <a:chOff x="576" y="1888"/>
              <a:chExt cx="720" cy="152"/>
            </a:xfrm>
          </p:grpSpPr>
          <p:sp>
            <p:nvSpPr>
              <p:cNvPr id="147" name="Line 8">
                <a:extLst>
                  <a:ext uri="{FF2B5EF4-FFF2-40B4-BE49-F238E27FC236}">
                    <a16:creationId xmlns:a16="http://schemas.microsoft.com/office/drawing/2014/main" id="{F04CA53E-0DCA-4412-BF01-D9E024701386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976"/>
                <a:ext cx="720" cy="0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8" name="Line 9">
                <a:extLst>
                  <a:ext uri="{FF2B5EF4-FFF2-40B4-BE49-F238E27FC236}">
                    <a16:creationId xmlns:a16="http://schemas.microsoft.com/office/drawing/2014/main" id="{9C99F69F-1D71-45E5-B1D7-B0314E066633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576" y="1896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  <p:sp>
            <p:nvSpPr>
              <p:cNvPr id="149" name="Line 10">
                <a:extLst>
                  <a:ext uri="{FF2B5EF4-FFF2-40B4-BE49-F238E27FC236}">
                    <a16:creationId xmlns:a16="http://schemas.microsoft.com/office/drawing/2014/main" id="{B8DD0360-5B32-4FB5-89C5-C434B0E99F84}"/>
                  </a:ext>
                </a:extLst>
              </p:cNvPr>
              <p:cNvSpPr>
                <a:spLocks noChangeShapeType="1"/>
              </p:cNvSpPr>
              <p:nvPr/>
            </p:nvSpPr>
            <p:spPr bwMode="auto">
              <a:xfrm>
                <a:off x="1296" y="1888"/>
                <a:ext cx="0" cy="144"/>
              </a:xfrm>
              <a:prstGeom prst="line">
                <a:avLst/>
              </a:prstGeom>
              <a:noFill/>
              <a:ln w="2857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pPr>
                  <a:buClrTx/>
                  <a:buFontTx/>
                  <a:buNone/>
                </a:pPr>
                <a:endParaRPr lang="en-US" sz="1800" kern="120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</p:grp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485880FB-8ABA-4261-AC42-97FBE81DDFCC}"/>
              </a:ext>
            </a:extLst>
          </p:cNvPr>
          <p:cNvCxnSpPr>
            <a:cxnSpLocks/>
          </p:cNvCxnSpPr>
          <p:nvPr/>
        </p:nvCxnSpPr>
        <p:spPr>
          <a:xfrm flipH="1">
            <a:off x="1794162" y="2545242"/>
            <a:ext cx="8679" cy="80439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50" name="Straight Connector 149">
            <a:extLst>
              <a:ext uri="{FF2B5EF4-FFF2-40B4-BE49-F238E27FC236}">
                <a16:creationId xmlns:a16="http://schemas.microsoft.com/office/drawing/2014/main" id="{982645D8-9977-467F-8968-17FB923D5E3B}"/>
              </a:ext>
            </a:extLst>
          </p:cNvPr>
          <p:cNvCxnSpPr/>
          <p:nvPr/>
        </p:nvCxnSpPr>
        <p:spPr>
          <a:xfrm flipH="1">
            <a:off x="2927072" y="2473883"/>
            <a:ext cx="8679" cy="804399"/>
          </a:xfrm>
          <a:prstGeom prst="line">
            <a:avLst/>
          </a:prstGeom>
          <a:ln w="19050">
            <a:prstDash val="dash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11428760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4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8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5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0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77" grpId="0" animBg="1"/>
      <p:bldP spid="78" grpId="0"/>
      <p:bldP spid="79" grpId="0"/>
      <p:bldP spid="80" grpId="0"/>
      <p:bldP spid="82" grpId="0"/>
      <p:bldP spid="84" grpId="0" animBg="1"/>
      <p:bldP spid="5" grpId="0" animBg="1"/>
      <p:bldP spid="51" grpId="0"/>
      <p:bldP spid="86" grpId="0"/>
    </p:bldLst>
  </p:timing>
  <p:extLst>
    <p:ext uri="{3A86A75C-4F4B-4683-9AE1-C65F6400EC91}">
      <p14:laserTraceLst xmlns:p14="http://schemas.microsoft.com/office/powerpoint/2010/main">
        <p14:tracePtLst>
          <p14:tracePt t="95051" x="3187700" y="6203950"/>
          <p14:tracePt t="97517" x="173038" y="4383088"/>
          <p14:tracePt t="97623" x="384175" y="4373563"/>
          <p14:tracePt t="97719" x="566738" y="4337050"/>
          <p14:tracePt t="97810" x="849313" y="4246563"/>
          <p14:tracePt t="97819" x="868363" y="4237038"/>
          <p14:tracePt t="97901" x="1050925" y="4164013"/>
          <p14:tracePt t="97910" x="1077913" y="4154488"/>
          <p14:tracePt t="98018" x="1479550" y="3981450"/>
          <p14:tracePt t="98156" x="1817688" y="3908425"/>
          <p14:tracePt t="98229" x="1936750" y="3881438"/>
          <p14:tracePt t="98235" x="1946275" y="3881438"/>
          <p14:tracePt t="98367" x="1909763" y="3852863"/>
          <p14:tracePt t="98438" x="1917700" y="3725863"/>
          <p14:tracePt t="98521" x="1954213" y="3633788"/>
          <p14:tracePt t="98609" x="1982788" y="3597275"/>
          <p14:tracePt t="98788" x="1982788" y="3589338"/>
          <p14:tracePt t="98877" x="1982788" y="3543300"/>
          <p14:tracePt t="98965" x="1982788" y="3470275"/>
          <p14:tracePt t="99050" x="1982788" y="3397250"/>
          <p14:tracePt t="99145" x="1973263" y="3278188"/>
          <p14:tracePt t="99246" x="1954213" y="3114675"/>
          <p14:tracePt t="99255" x="1954213" y="3095625"/>
          <p14:tracePt t="99257" x="1954213" y="3078163"/>
          <p14:tracePt t="99409" x="1917700" y="2930525"/>
          <p14:tracePt t="99506" x="1890713" y="2876550"/>
          <p14:tracePt t="99574" x="1836738" y="2813050"/>
          <p14:tracePt t="99579" x="1827213" y="2813050"/>
          <p14:tracePt t="99646" x="1735138" y="2730500"/>
          <p14:tracePt t="99731" x="1681163" y="2703513"/>
          <p14:tracePt t="99806" x="1617663" y="2693988"/>
          <p14:tracePt t="99812" x="1598613" y="2693988"/>
          <p14:tracePt t="99885" x="1470025" y="2693988"/>
          <p14:tracePt t="99892" x="1452563" y="2693988"/>
          <p14:tracePt t="99967" x="1270000" y="2657475"/>
          <p14:tracePt t="100061" x="1141413" y="2657475"/>
          <p14:tracePt t="100149" x="958850" y="2720975"/>
          <p14:tracePt t="100156" x="941388" y="2730500"/>
          <p14:tracePt t="100243" x="812800" y="2803525"/>
          <p14:tracePt t="100249" x="795338" y="2813050"/>
          <p14:tracePt t="100329" x="666750" y="2930525"/>
          <p14:tracePt t="100429" x="612775" y="3049588"/>
          <p14:tracePt t="100530" x="593725" y="3232150"/>
          <p14:tracePt t="100537" x="593725" y="3251200"/>
          <p14:tracePt t="100638" x="666750" y="3341688"/>
          <p14:tracePt t="100754" x="876300" y="3460750"/>
          <p14:tracePt t="100818" x="1041400" y="3497263"/>
          <p14:tracePt t="100884" x="1141413" y="3506788"/>
          <p14:tracePt t="100946" x="1214438" y="3487738"/>
          <p14:tracePt t="101019" x="1360488" y="3451225"/>
          <p14:tracePt t="101109" x="1462088" y="3433763"/>
          <p14:tracePt t="101196" x="1479550" y="3397250"/>
          <p14:tracePt t="101283" x="1489075" y="3397250"/>
          <p14:tracePt t="101965" x="1690688" y="3524250"/>
          <p14:tracePt t="101967" x="1708150" y="3533775"/>
          <p14:tracePt t="102036" x="1873250" y="3606800"/>
          <p14:tracePt t="102103" x="1990725" y="3633788"/>
          <p14:tracePt t="102177" x="2119313" y="3633788"/>
          <p14:tracePt t="102266" x="2265363" y="3552825"/>
          <p14:tracePt t="102352" x="2393950" y="3397250"/>
          <p14:tracePt t="102359" x="2393950" y="3387725"/>
          <p14:tracePt t="102439" x="2520950" y="3195638"/>
          <p14:tracePt t="102534" x="2576513" y="3078163"/>
          <p14:tracePt t="102616" x="2584450" y="3078163"/>
          <p14:tracePt t="102707" x="2603500" y="3105150"/>
          <p14:tracePt t="102795" x="2805113" y="3287713"/>
          <p14:tracePt t="102801" x="2822575" y="3305175"/>
          <p14:tracePt t="102891" x="2941638" y="3397250"/>
          <p14:tracePt t="102983" x="3141663" y="3497263"/>
          <p14:tracePt t="103090" x="3406775" y="3533775"/>
          <p14:tracePt t="103099" x="3435350" y="3533775"/>
          <p14:tracePt t="103182" x="3625850" y="3560763"/>
          <p14:tracePt t="103190" x="3635375" y="3560763"/>
          <p14:tracePt t="103261" x="3735388" y="3506788"/>
          <p14:tracePt t="103267" x="3754438" y="3497263"/>
          <p14:tracePt t="103325" x="3810000" y="3424238"/>
          <p14:tracePt t="103406" x="3910013" y="3305175"/>
          <p14:tracePt t="103496" x="3956050" y="3241675"/>
          <p14:tracePt t="104114" x="3946525" y="3333750"/>
          <p14:tracePt t="104206" x="3937000" y="3533775"/>
          <p14:tracePt t="104319" x="3937000" y="3789363"/>
          <p14:tracePt t="104419" x="3698875" y="4000500"/>
          <p14:tracePt t="104427" x="3644900" y="4000500"/>
          <p14:tracePt t="104516" x="2584450" y="3825875"/>
          <p14:tracePt t="104582" x="2092325" y="3633788"/>
          <p14:tracePt t="104664" x="1982788" y="3443288"/>
          <p14:tracePt t="104673" x="1963738" y="3424238"/>
          <p14:tracePt t="104764" x="1800225" y="3241675"/>
          <p14:tracePt t="104859" x="1817688" y="3151188"/>
          <p14:tracePt t="104950" x="1800225" y="2940050"/>
          <p14:tracePt t="104959" x="1790700" y="2930525"/>
          <p14:tracePt t="105046" x="1662113" y="2849563"/>
          <p14:tracePt t="105143" x="1416050" y="2784475"/>
          <p14:tracePt t="105231" x="1141413" y="2784475"/>
          <p14:tracePt t="105240" x="1123950" y="2784475"/>
          <p14:tracePt t="105329" x="995363" y="2849563"/>
          <p14:tracePt t="105420" x="885825" y="2986088"/>
          <p14:tracePt t="105522" x="931863" y="3232150"/>
          <p14:tracePt t="105533" x="949325" y="3251200"/>
          <p14:tracePt t="105685" x="1589088" y="3287713"/>
          <p14:tracePt t="105693" x="1589088" y="3278188"/>
          <p14:tracePt t="105778" x="1754188" y="3151188"/>
          <p14:tracePt t="105783" x="1771650" y="3141663"/>
          <p14:tracePt t="105846" x="1873250" y="3068638"/>
          <p14:tracePt t="105933" x="1973263" y="2976563"/>
          <p14:tracePt t="106023" x="1973263" y="2968625"/>
          <p14:tracePt t="106284" x="2347913" y="3005138"/>
          <p14:tracePt t="106369" x="2357438" y="2986088"/>
          <p14:tracePt t="106459" x="2284413" y="2976563"/>
          <p14:tracePt t="106553" x="2201863" y="3041650"/>
          <p14:tracePt t="106645" x="2182813" y="3105150"/>
          <p14:tracePt t="106745" x="2182813" y="3251200"/>
          <p14:tracePt t="106757" x="2228850" y="3278188"/>
          <p14:tracePt t="106884" x="2676525" y="3378200"/>
          <p14:tracePt t="106892" x="2695575" y="3378200"/>
          <p14:tracePt t="106988" x="2886075" y="3341688"/>
          <p14:tracePt t="107062" x="3024188" y="3241675"/>
          <p14:tracePt t="107127" x="3060700" y="3178175"/>
          <p14:tracePt t="107209" x="3087688" y="3041650"/>
          <p14:tracePt t="107299" x="3087688" y="2886075"/>
          <p14:tracePt t="107391" x="2995613" y="2803525"/>
          <p14:tracePt t="107473" x="2987675" y="2794000"/>
          <p14:tracePt t="107569" x="2987675" y="2803525"/>
          <p14:tracePt t="107655" x="3141663" y="2857500"/>
          <p14:tracePt t="107741" x="3151188" y="2857500"/>
          <p14:tracePt t="107829" x="3124200" y="2922588"/>
          <p14:tracePt t="107918" x="3068638" y="3068638"/>
          <p14:tracePt t="108013" x="3124200" y="3159125"/>
          <p14:tracePt t="108126" x="3671888" y="3251200"/>
          <p14:tracePt t="108219" x="3863975" y="3251200"/>
          <p14:tracePt t="108303" x="3973513" y="3214688"/>
          <p14:tracePt t="108371" x="4110038" y="3178175"/>
          <p14:tracePt t="108461" x="4146550" y="3086100"/>
          <p14:tracePt t="108547" x="4165600" y="2995613"/>
          <p14:tracePt t="108632" x="4165600" y="2968625"/>
          <p14:tracePt t="108728" x="4102100" y="2940050"/>
          <p14:tracePt t="108736" x="4092575" y="2940050"/>
          <p14:tracePt t="108817" x="3992563" y="2922588"/>
          <p14:tracePt t="108900" x="3983038" y="2922588"/>
          <p14:tracePt t="111513" x="4083050" y="3387725"/>
          <p14:tracePt t="111604" x="4156075" y="5926138"/>
          <p14:tracePt t="111614" x="4129088" y="6108700"/>
          <p14:tracePt t="111615" x="4102100" y="6291263"/>
          <p14:tracePt t="113789" x="0" y="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E6F86443-A25E-4443-A387-6907347603B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0"/>
            <a:ext cx="605118" cy="806824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9CF25D90-CE6D-4E6F-A407-29BA9FDED68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9809" y="-388460"/>
            <a:ext cx="8700016" cy="5086654"/>
          </a:xfrm>
          <a:prstGeom prst="rect">
            <a:avLst/>
          </a:prstGeom>
        </p:spPr>
      </p:pic>
      <p:grpSp>
        <p:nvGrpSpPr>
          <p:cNvPr id="7" name="Group 6"/>
          <p:cNvGrpSpPr/>
          <p:nvPr/>
        </p:nvGrpSpPr>
        <p:grpSpPr>
          <a:xfrm>
            <a:off x="5180985" y="1406364"/>
            <a:ext cx="4695404" cy="2101211"/>
            <a:chOff x="3729222" y="2593223"/>
            <a:chExt cx="4695404" cy="1083555"/>
          </a:xfrm>
        </p:grpSpPr>
        <p:sp>
          <p:nvSpPr>
            <p:cNvPr id="17" name="矩形: 圆角 16">
              <a:extLst>
                <a:ext uri="{FF2B5EF4-FFF2-40B4-BE49-F238E27FC236}">
                  <a16:creationId xmlns:a16="http://schemas.microsoft.com/office/drawing/2014/main" id="{7607D1DC-F87A-41B4-977F-7CD33BEF483B}"/>
                </a:ext>
              </a:extLst>
            </p:cNvPr>
            <p:cNvSpPr/>
            <p:nvPr/>
          </p:nvSpPr>
          <p:spPr>
            <a:xfrm>
              <a:off x="3729222" y="2593223"/>
              <a:ext cx="4695404" cy="1083555"/>
            </a:xfrm>
            <a:prstGeom prst="roundRect">
              <a:avLst>
                <a:gd name="adj" fmla="val 50000"/>
              </a:avLst>
            </a:prstGeom>
            <a:solidFill>
              <a:srgbClr val="FAC0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zh-CN" altLang="en-US" sz="1800" kern="1200" dirty="0">
                <a:solidFill>
                  <a:prstClr val="white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18" name="文本框 17">
              <a:extLst>
                <a:ext uri="{FF2B5EF4-FFF2-40B4-BE49-F238E27FC236}">
                  <a16:creationId xmlns:a16="http://schemas.microsoft.com/office/drawing/2014/main" id="{EE1D58E0-F257-483F-983B-3C7720B6B822}"/>
                </a:ext>
              </a:extLst>
            </p:cNvPr>
            <p:cNvSpPr txBox="1"/>
            <p:nvPr/>
          </p:nvSpPr>
          <p:spPr>
            <a:xfrm>
              <a:off x="3945187" y="2777382"/>
              <a:ext cx="4406457" cy="682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altLang="zh-CN" sz="4000" b="1" kern="1200" dirty="0">
                  <a:solidFill>
                    <a:prstClr val="black"/>
                  </a:solidFill>
                  <a:latin typeface="Times New Roman" pitchFamily="18" charset="0"/>
                  <a:ea typeface="inpin heiti" charset="-122"/>
                  <a:cs typeface="Times New Roman" pitchFamily="18" charset="0"/>
                </a:rPr>
                <a:t>Muốn gấp 2 lên 3 lần ta lấy 2 x 3</a:t>
              </a:r>
              <a:endParaRPr lang="zh-CN" altLang="en-US" sz="4000" b="1" kern="1200" dirty="0">
                <a:solidFill>
                  <a:prstClr val="black"/>
                </a:solidFill>
                <a:latin typeface="Times New Roman" pitchFamily="18" charset="0"/>
                <a:ea typeface="inpin heiti" charset="-122"/>
                <a:cs typeface="Times New Roman" pitchFamily="18" charset="0"/>
              </a:endParaRPr>
            </a:p>
          </p:txBody>
        </p:sp>
      </p:grpSp>
      <p:grpSp>
        <p:nvGrpSpPr>
          <p:cNvPr id="8" name="Group 7"/>
          <p:cNvGrpSpPr/>
          <p:nvPr/>
        </p:nvGrpSpPr>
        <p:grpSpPr>
          <a:xfrm>
            <a:off x="4985821" y="1189653"/>
            <a:ext cx="5082019" cy="2686466"/>
            <a:chOff x="3461820" y="4295844"/>
            <a:chExt cx="5082019" cy="2686466"/>
          </a:xfrm>
        </p:grpSpPr>
        <p:sp>
          <p:nvSpPr>
            <p:cNvPr id="19" name="矩形: 圆角 18">
              <a:extLst>
                <a:ext uri="{FF2B5EF4-FFF2-40B4-BE49-F238E27FC236}">
                  <a16:creationId xmlns:a16="http://schemas.microsoft.com/office/drawing/2014/main" id="{237169DB-F8C3-4245-84CE-30FB7ED860EE}"/>
                </a:ext>
              </a:extLst>
            </p:cNvPr>
            <p:cNvSpPr/>
            <p:nvPr/>
          </p:nvSpPr>
          <p:spPr>
            <a:xfrm>
              <a:off x="3461820" y="4295844"/>
              <a:ext cx="5056590" cy="2579657"/>
            </a:xfrm>
            <a:prstGeom prst="roundRect">
              <a:avLst>
                <a:gd name="adj" fmla="val 34549"/>
              </a:avLst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buClrTx/>
                <a:buFontTx/>
                <a:buNone/>
              </a:pPr>
              <a:endParaRPr lang="zh-CN" altLang="en-US" sz="1800" kern="1200" dirty="0">
                <a:solidFill>
                  <a:prstClr val="white"/>
                </a:solidFill>
                <a:latin typeface="inpin heiti" charset="-122"/>
                <a:ea typeface="inpin heiti" charset="-122"/>
              </a:endParaRPr>
            </a:p>
          </p:txBody>
        </p:sp>
        <p:sp>
          <p:nvSpPr>
            <p:cNvPr id="20" name="文本框 19">
              <a:extLst>
                <a:ext uri="{FF2B5EF4-FFF2-40B4-BE49-F238E27FC236}">
                  <a16:creationId xmlns:a16="http://schemas.microsoft.com/office/drawing/2014/main" id="{898094C3-C5A2-48A7-86D0-29CDC1752D4E}"/>
                </a:ext>
              </a:extLst>
            </p:cNvPr>
            <p:cNvSpPr txBox="1"/>
            <p:nvPr/>
          </p:nvSpPr>
          <p:spPr>
            <a:xfrm>
              <a:off x="3461820" y="4673986"/>
              <a:ext cx="5082019" cy="230832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buClrTx/>
                <a:buFontTx/>
                <a:buNone/>
              </a:pPr>
              <a:r>
                <a:rPr lang="en-US" sz="4000" b="1" kern="1200" dirty="0" err="1">
                  <a:solidFill>
                    <a:prstClr val="white"/>
                  </a:solidFill>
                  <a:latin typeface="Times New Roman" pitchFamily="18" charset="0"/>
                </a:rPr>
                <a:t>Muốn</a:t>
              </a:r>
              <a:r>
                <a:rPr lang="en-US" sz="4000" b="1" kern="1200" dirty="0">
                  <a:solidFill>
                    <a:prstClr val="white"/>
                  </a:solidFill>
                  <a:latin typeface="Times New Roman" pitchFamily="18" charset="0"/>
                </a:rPr>
                <a:t> </a:t>
              </a:r>
              <a:r>
                <a:rPr lang="en-US" sz="4000" b="1" kern="1200" dirty="0" err="1">
                  <a:solidFill>
                    <a:prstClr val="white"/>
                  </a:solidFill>
                  <a:latin typeface="Times New Roman" pitchFamily="18" charset="0"/>
                </a:rPr>
                <a:t>gấp</a:t>
              </a:r>
              <a:r>
                <a:rPr lang="en-US" sz="4000" b="1" kern="1200" dirty="0">
                  <a:solidFill>
                    <a:prstClr val="white"/>
                  </a:solidFill>
                  <a:latin typeface="Times New Roman" pitchFamily="18" charset="0"/>
                </a:rPr>
                <a:t> </a:t>
              </a:r>
              <a:r>
                <a:rPr lang="en-US" sz="4000" b="1" kern="1200" dirty="0" err="1">
                  <a:solidFill>
                    <a:prstClr val="white"/>
                  </a:solidFill>
                  <a:latin typeface="Times New Roman" pitchFamily="18" charset="0"/>
                </a:rPr>
                <a:t>một</a:t>
              </a:r>
              <a:r>
                <a:rPr lang="en-US" sz="4000" b="1" kern="1200" dirty="0">
                  <a:solidFill>
                    <a:prstClr val="white"/>
                  </a:solidFill>
                  <a:latin typeface="Times New Roman" pitchFamily="18" charset="0"/>
                </a:rPr>
                <a:t> </a:t>
              </a:r>
              <a:r>
                <a:rPr lang="en-US" sz="4000" b="1" kern="1200" dirty="0" err="1">
                  <a:solidFill>
                    <a:prstClr val="white"/>
                  </a:solidFill>
                  <a:latin typeface="Times New Roman" pitchFamily="18" charset="0"/>
                </a:rPr>
                <a:t>số</a:t>
              </a:r>
              <a:r>
                <a:rPr lang="en-US" sz="4000" b="1" kern="1200" dirty="0">
                  <a:solidFill>
                    <a:prstClr val="white"/>
                  </a:solidFill>
                  <a:latin typeface="Times New Roman" pitchFamily="18" charset="0"/>
                </a:rPr>
                <a:t> </a:t>
              </a:r>
              <a:r>
                <a:rPr lang="en-US" sz="4000" b="1" kern="1200" dirty="0" err="1">
                  <a:solidFill>
                    <a:prstClr val="white"/>
                  </a:solidFill>
                  <a:latin typeface="Times New Roman" pitchFamily="18" charset="0"/>
                </a:rPr>
                <a:t>lên</a:t>
              </a:r>
              <a:r>
                <a:rPr lang="en-US" sz="4000" b="1" kern="1200" dirty="0">
                  <a:solidFill>
                    <a:prstClr val="white"/>
                  </a:solidFill>
                  <a:latin typeface="Times New Roman" pitchFamily="18" charset="0"/>
                </a:rPr>
                <a:t> </a:t>
              </a:r>
              <a:r>
                <a:rPr lang="en-US" sz="4000" b="1" kern="1200" dirty="0" err="1">
                  <a:solidFill>
                    <a:prstClr val="white"/>
                  </a:solidFill>
                  <a:latin typeface="Times New Roman" pitchFamily="18" charset="0"/>
                </a:rPr>
                <a:t>một</a:t>
              </a:r>
              <a:r>
                <a:rPr lang="en-US" sz="4000" b="1" kern="1200" dirty="0">
                  <a:solidFill>
                    <a:prstClr val="white"/>
                  </a:solidFill>
                  <a:latin typeface="Times New Roman" pitchFamily="18" charset="0"/>
                </a:rPr>
                <a:t> </a:t>
              </a:r>
              <a:r>
                <a:rPr lang="en-US" sz="4000" b="1" kern="1200" dirty="0" err="1">
                  <a:solidFill>
                    <a:prstClr val="white"/>
                  </a:solidFill>
                  <a:latin typeface="Times New Roman" pitchFamily="18" charset="0"/>
                </a:rPr>
                <a:t>số</a:t>
              </a:r>
              <a:r>
                <a:rPr lang="en-US" sz="4000" b="1" kern="1200" dirty="0">
                  <a:solidFill>
                    <a:prstClr val="white"/>
                  </a:solidFill>
                  <a:latin typeface="Times New Roman" pitchFamily="18" charset="0"/>
                </a:rPr>
                <a:t> </a:t>
              </a:r>
              <a:r>
                <a:rPr lang="en-US" sz="4000" b="1" kern="1200" dirty="0" err="1">
                  <a:solidFill>
                    <a:prstClr val="white"/>
                  </a:solidFill>
                  <a:latin typeface="Times New Roman" pitchFamily="18" charset="0"/>
                </a:rPr>
                <a:t>lần</a:t>
              </a:r>
              <a:r>
                <a:rPr lang="en-US" sz="4000" b="1" kern="1200" dirty="0">
                  <a:solidFill>
                    <a:prstClr val="white"/>
                  </a:solidFill>
                  <a:latin typeface="Times New Roman" pitchFamily="18" charset="0"/>
                </a:rPr>
                <a:t>, ta </a:t>
              </a:r>
              <a:r>
                <a:rPr lang="en-US" sz="4000" b="1" kern="1200" dirty="0" err="1">
                  <a:solidFill>
                    <a:prstClr val="white"/>
                  </a:solidFill>
                  <a:latin typeface="Times New Roman" pitchFamily="18" charset="0"/>
                </a:rPr>
                <a:t>lấy</a:t>
              </a:r>
              <a:r>
                <a:rPr lang="en-US" sz="4000" b="1" kern="1200" dirty="0">
                  <a:solidFill>
                    <a:prstClr val="white"/>
                  </a:solidFill>
                  <a:latin typeface="Times New Roman" pitchFamily="18" charset="0"/>
                </a:rPr>
                <a:t> </a:t>
              </a:r>
              <a:r>
                <a:rPr lang="en-US" sz="4000" b="1" kern="1200" dirty="0" err="1">
                  <a:solidFill>
                    <a:prstClr val="white"/>
                  </a:solidFill>
                  <a:latin typeface="Times New Roman" pitchFamily="18" charset="0"/>
                </a:rPr>
                <a:t>số</a:t>
              </a:r>
              <a:r>
                <a:rPr lang="en-US" sz="4000" b="1" kern="1200" dirty="0">
                  <a:solidFill>
                    <a:prstClr val="white"/>
                  </a:solidFill>
                  <a:latin typeface="Times New Roman" pitchFamily="18" charset="0"/>
                </a:rPr>
                <a:t> </a:t>
              </a:r>
              <a:r>
                <a:rPr lang="en-US" sz="4000" b="1" kern="1200" dirty="0" err="1">
                  <a:solidFill>
                    <a:prstClr val="white"/>
                  </a:solidFill>
                  <a:latin typeface="Times New Roman" pitchFamily="18" charset="0"/>
                </a:rPr>
                <a:t>đó</a:t>
              </a:r>
              <a:r>
                <a:rPr lang="en-US" sz="4000" b="1" kern="1200" dirty="0">
                  <a:solidFill>
                    <a:prstClr val="white"/>
                  </a:solidFill>
                  <a:latin typeface="Times New Roman" pitchFamily="18" charset="0"/>
                </a:rPr>
                <a:t> </a:t>
              </a:r>
              <a:r>
                <a:rPr lang="en-US" sz="4000" b="1" kern="1200" dirty="0" err="1">
                  <a:solidFill>
                    <a:prstClr val="white"/>
                  </a:solidFill>
                  <a:latin typeface="Times New Roman" pitchFamily="18" charset="0"/>
                </a:rPr>
                <a:t>nhân</a:t>
              </a:r>
              <a:r>
                <a:rPr lang="en-US" sz="4000" b="1" kern="1200" dirty="0">
                  <a:solidFill>
                    <a:prstClr val="white"/>
                  </a:solidFill>
                  <a:latin typeface="Times New Roman" pitchFamily="18" charset="0"/>
                </a:rPr>
                <a:t> </a:t>
              </a:r>
              <a:r>
                <a:rPr lang="en-US" sz="4000" b="1" kern="1200" dirty="0" err="1">
                  <a:solidFill>
                    <a:prstClr val="white"/>
                  </a:solidFill>
                  <a:latin typeface="Times New Roman" pitchFamily="18" charset="0"/>
                </a:rPr>
                <a:t>với</a:t>
              </a:r>
              <a:r>
                <a:rPr lang="en-US" sz="4000" b="1" kern="1200" dirty="0">
                  <a:solidFill>
                    <a:prstClr val="white"/>
                  </a:solidFill>
                  <a:latin typeface="Times New Roman" pitchFamily="18" charset="0"/>
                </a:rPr>
                <a:t> </a:t>
              </a:r>
              <a:r>
                <a:rPr lang="en-US" sz="4000" b="1" kern="1200" dirty="0" err="1">
                  <a:solidFill>
                    <a:prstClr val="white"/>
                  </a:solidFill>
                  <a:latin typeface="Times New Roman" pitchFamily="18" charset="0"/>
                </a:rPr>
                <a:t>số</a:t>
              </a:r>
              <a:r>
                <a:rPr lang="en-US" sz="4000" b="1" kern="1200" dirty="0">
                  <a:solidFill>
                    <a:prstClr val="white"/>
                  </a:solidFill>
                  <a:latin typeface="Times New Roman" pitchFamily="18" charset="0"/>
                </a:rPr>
                <a:t> </a:t>
              </a:r>
              <a:r>
                <a:rPr lang="en-US" sz="4000" b="1" kern="1200" dirty="0" err="1">
                  <a:solidFill>
                    <a:prstClr val="white"/>
                  </a:solidFill>
                  <a:latin typeface="Times New Roman" pitchFamily="18" charset="0"/>
                </a:rPr>
                <a:t>lần</a:t>
              </a:r>
              <a:r>
                <a:rPr lang="en-US" sz="4000" b="1" kern="1200" dirty="0">
                  <a:solidFill>
                    <a:prstClr val="white"/>
                  </a:solidFill>
                  <a:latin typeface="Times New Roman" pitchFamily="18" charset="0"/>
                </a:rPr>
                <a:t>.</a:t>
              </a:r>
            </a:p>
            <a:p>
              <a:pPr>
                <a:buClrTx/>
                <a:buFontTx/>
                <a:buNone/>
              </a:pPr>
              <a:endParaRPr lang="zh-CN" altLang="en-US" sz="2400" kern="1200" dirty="0">
                <a:solidFill>
                  <a:prstClr val="white"/>
                </a:solidFill>
                <a:latin typeface="inpin heiti" charset="-122"/>
                <a:ea typeface="inpin heiti" charset="-122"/>
              </a:endParaRPr>
            </a:p>
          </p:txBody>
        </p:sp>
      </p:grpSp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37984" y="2154867"/>
            <a:ext cx="4695404" cy="4572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515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>
            <a:extLst>
              <a:ext uri="{FF2B5EF4-FFF2-40B4-BE49-F238E27FC236}">
                <a16:creationId xmlns:a16="http://schemas.microsoft.com/office/drawing/2014/main" id="{C09A517C-A1B8-4071-AB88-0D9C4815965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890" y="1334127"/>
            <a:ext cx="5609380" cy="4441406"/>
          </a:xfrm>
          <a:prstGeom prst="rect">
            <a:avLst/>
          </a:prstGeom>
        </p:spPr>
      </p:pic>
      <p:sp>
        <p:nvSpPr>
          <p:cNvPr id="13" name="文本框 12">
            <a:extLst>
              <a:ext uri="{FF2B5EF4-FFF2-40B4-BE49-F238E27FC236}">
                <a16:creationId xmlns:a16="http://schemas.microsoft.com/office/drawing/2014/main" id="{5DBC2FEB-58BF-4832-8FC7-0201B10F41CF}"/>
              </a:ext>
            </a:extLst>
          </p:cNvPr>
          <p:cNvSpPr txBox="1"/>
          <p:nvPr/>
        </p:nvSpPr>
        <p:spPr>
          <a:xfrm>
            <a:off x="4828912" y="3553337"/>
            <a:ext cx="4832795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buClrTx/>
              <a:buFontTx/>
              <a:buNone/>
            </a:pPr>
            <a:r>
              <a:rPr lang="en-US" altLang="zh-CN" sz="6600" b="1" kern="1200" dirty="0" err="1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Hoạt</a:t>
            </a:r>
            <a:r>
              <a:rPr lang="en-US" altLang="zh-CN" sz="6600" b="1" kern="1200" dirty="0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 </a:t>
            </a:r>
            <a:r>
              <a:rPr lang="en-US" altLang="zh-CN" sz="6600" b="1" kern="1200" dirty="0" err="1">
                <a:solidFill>
                  <a:srgbClr val="FF0000"/>
                </a:solidFill>
                <a:latin typeface="Times New Roman" pitchFamily="18" charset="0"/>
                <a:ea typeface="inpin heiti" charset="-122"/>
                <a:cs typeface="Times New Roman" pitchFamily="18" charset="0"/>
              </a:rPr>
              <a:t>động</a:t>
            </a:r>
            <a:endParaRPr lang="zh-CN" altLang="en-US" sz="1800" kern="1200" dirty="0">
              <a:solidFill>
                <a:prstClr val="black"/>
              </a:solidFill>
              <a:latin typeface="inpin heiti" charset="-122"/>
              <a:ea typeface="inpin heiti" charset="-122"/>
            </a:endParaRPr>
          </a:p>
          <a:p>
            <a:pPr>
              <a:buClrTx/>
              <a:buFontTx/>
              <a:buNone/>
            </a:pPr>
            <a:endParaRPr lang="zh-CN" altLang="en-US" sz="1800" kern="1200" dirty="0">
              <a:solidFill>
                <a:prstClr val="black"/>
              </a:solidFill>
              <a:latin typeface="inpin heiti" charset="-122"/>
              <a:ea typeface="inpin heiti" charset="-122"/>
            </a:endParaRPr>
          </a:p>
        </p:txBody>
      </p:sp>
      <p:pic>
        <p:nvPicPr>
          <p:cNvPr id="17" name="图片 5">
            <a:extLst>
              <a:ext uri="{FF2B5EF4-FFF2-40B4-BE49-F238E27FC236}">
                <a16:creationId xmlns:a16="http://schemas.microsoft.com/office/drawing/2014/main" id="{C3DB7EF5-02CF-479D-BF94-218346A6388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23341"/>
            <a:ext cx="4181652" cy="418165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19298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4">
            <a:extLst>
              <a:ext uri="{FF2B5EF4-FFF2-40B4-BE49-F238E27FC236}">
                <a16:creationId xmlns:a16="http://schemas.microsoft.com/office/drawing/2014/main" id="{DEE94F81-6C7C-4D7F-B69D-A51725E4A5F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243" y="357666"/>
            <a:ext cx="843542" cy="806824"/>
          </a:xfrm>
          <a:prstGeom prst="rect">
            <a:avLst/>
          </a:prstGeom>
        </p:spPr>
      </p:pic>
      <p:sp>
        <p:nvSpPr>
          <p:cNvPr id="29" name="Text Box 5">
            <a:extLst>
              <a:ext uri="{FF2B5EF4-FFF2-40B4-BE49-F238E27FC236}">
                <a16:creationId xmlns:a16="http://schemas.microsoft.com/office/drawing/2014/main" id="{6AF0E855-2DAF-43A8-9806-FEC8968863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50955" y="325799"/>
            <a:ext cx="1001834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vi-VN" sz="3600" b="1" kern="1200" dirty="0">
                <a:solidFill>
                  <a:srgbClr val="FF0000"/>
                </a:solidFill>
                <a:latin typeface="Times New Roman" panose="02020603050405020304" pitchFamily="18" charset="0"/>
              </a:rPr>
              <a:t>Bài 1:</a:t>
            </a:r>
            <a:r>
              <a:rPr lang="vi-VN" sz="3600" kern="1200" dirty="0">
                <a:solidFill>
                  <a:srgbClr val="FF0000"/>
                </a:solidFill>
                <a:latin typeface="Times New Roman" panose="02020603050405020304" pitchFamily="18" charset="0"/>
              </a:rPr>
              <a:t> </a:t>
            </a:r>
            <a:r>
              <a:rPr lang="en-US" sz="3600" kern="1200" dirty="0" err="1">
                <a:solidFill>
                  <a:prstClr val="black"/>
                </a:solidFill>
                <a:latin typeface="Calibri"/>
              </a:rPr>
              <a:t>Số</a:t>
            </a:r>
            <a:r>
              <a:rPr lang="en-US" sz="3600" kern="1200" dirty="0">
                <a:solidFill>
                  <a:prstClr val="black"/>
                </a:solidFill>
                <a:latin typeface="Calibri"/>
              </a:rPr>
              <a:t>?</a:t>
            </a:r>
          </a:p>
        </p:txBody>
      </p:sp>
      <p:graphicFrame>
        <p:nvGraphicFramePr>
          <p:cNvPr id="30" name="Table 29">
            <a:extLst>
              <a:ext uri="{FF2B5EF4-FFF2-40B4-BE49-F238E27FC236}">
                <a16:creationId xmlns:a16="http://schemas.microsoft.com/office/drawing/2014/main" id="{1292EE7E-6135-4870-9732-901A39E70D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4569913"/>
              </p:ext>
            </p:extLst>
          </p:nvPr>
        </p:nvGraphicFramePr>
        <p:xfrm>
          <a:off x="1444487" y="2309926"/>
          <a:ext cx="9303026" cy="3200400"/>
        </p:xfrm>
        <a:graphic>
          <a:graphicData uri="http://schemas.openxmlformats.org/drawingml/2006/table">
            <a:tbl>
              <a:tblPr firstRow="1" bandRow="1"/>
              <a:tblGrid>
                <a:gridCol w="5512904">
                  <a:extLst>
                    <a:ext uri="{9D8B030D-6E8A-4147-A177-3AD203B41FA5}">
                      <a16:colId xmlns:a16="http://schemas.microsoft.com/office/drawing/2014/main" val="4046843306"/>
                    </a:ext>
                  </a:extLst>
                </a:gridCol>
                <a:gridCol w="768626">
                  <a:extLst>
                    <a:ext uri="{9D8B030D-6E8A-4147-A177-3AD203B41FA5}">
                      <a16:colId xmlns:a16="http://schemas.microsoft.com/office/drawing/2014/main" val="1056667510"/>
                    </a:ext>
                  </a:extLst>
                </a:gridCol>
                <a:gridCol w="742122">
                  <a:extLst>
                    <a:ext uri="{9D8B030D-6E8A-4147-A177-3AD203B41FA5}">
                      <a16:colId xmlns:a16="http://schemas.microsoft.com/office/drawing/2014/main" val="2275651695"/>
                    </a:ext>
                  </a:extLst>
                </a:gridCol>
                <a:gridCol w="755374">
                  <a:extLst>
                    <a:ext uri="{9D8B030D-6E8A-4147-A177-3AD203B41FA5}">
                      <a16:colId xmlns:a16="http://schemas.microsoft.com/office/drawing/2014/main" val="2591152731"/>
                    </a:ext>
                  </a:extLst>
                </a:gridCol>
                <a:gridCol w="742122">
                  <a:extLst>
                    <a:ext uri="{9D8B030D-6E8A-4147-A177-3AD203B41FA5}">
                      <a16:colId xmlns:a16="http://schemas.microsoft.com/office/drawing/2014/main" val="1511935190"/>
                    </a:ext>
                  </a:extLst>
                </a:gridCol>
                <a:gridCol w="781878">
                  <a:extLst>
                    <a:ext uri="{9D8B030D-6E8A-4147-A177-3AD203B41FA5}">
                      <a16:colId xmlns:a16="http://schemas.microsoft.com/office/drawing/2014/main" val="941378467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42593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đ</a:t>
                      </a:r>
                      <a:r>
                        <a:rPr lang="vi-V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46056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Gấp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endParaRPr lang="en-US" sz="320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241960"/>
                  </a:ext>
                </a:extLst>
              </a:tr>
            </a:tbl>
          </a:graphicData>
        </a:graphic>
      </p:graphicFrame>
      <p:sp>
        <p:nvSpPr>
          <p:cNvPr id="5" name="TextBox 4">
            <a:extLst>
              <a:ext uri="{FF2B5EF4-FFF2-40B4-BE49-F238E27FC236}">
                <a16:creationId xmlns:a16="http://schemas.microsoft.com/office/drawing/2014/main" id="{DFA8F737-DFF1-4C24-9932-5EF499360DB9}"/>
              </a:ext>
            </a:extLst>
          </p:cNvPr>
          <p:cNvSpPr txBox="1"/>
          <p:nvPr/>
        </p:nvSpPr>
        <p:spPr>
          <a:xfrm>
            <a:off x="7023652" y="3538329"/>
            <a:ext cx="728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11B19A39-D09D-44D5-AD90-8A6CBA0E3272}"/>
              </a:ext>
            </a:extLst>
          </p:cNvPr>
          <p:cNvSpPr txBox="1"/>
          <p:nvPr/>
        </p:nvSpPr>
        <p:spPr>
          <a:xfrm>
            <a:off x="7023652" y="4479781"/>
            <a:ext cx="72887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32</a:t>
            </a: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9372919A-10F0-44E4-A6B1-968DBDD7DE79}"/>
              </a:ext>
            </a:extLst>
          </p:cNvPr>
          <p:cNvCxnSpPr>
            <a:cxnSpLocks/>
          </p:cNvCxnSpPr>
          <p:nvPr/>
        </p:nvCxnSpPr>
        <p:spPr>
          <a:xfrm>
            <a:off x="1632049" y="4040381"/>
            <a:ext cx="1223891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0CD9CDDC-A50B-409A-8AA2-7B84A6850297}"/>
              </a:ext>
            </a:extLst>
          </p:cNvPr>
          <p:cNvCxnSpPr>
            <a:cxnSpLocks/>
          </p:cNvCxnSpPr>
          <p:nvPr/>
        </p:nvCxnSpPr>
        <p:spPr>
          <a:xfrm>
            <a:off x="5247862" y="4065695"/>
            <a:ext cx="1305338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6" name="Text Box 43">
            <a:extLst>
              <a:ext uri="{FF2B5EF4-FFF2-40B4-BE49-F238E27FC236}">
                <a16:creationId xmlns:a16="http://schemas.microsoft.com/office/drawing/2014/main" id="{2A8B62F3-2428-4971-8F26-AF129A7B9F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44487" y="1164490"/>
            <a:ext cx="1870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kern="1200" dirty="0">
                <a:solidFill>
                  <a:srgbClr val="0070C0"/>
                </a:solidFill>
                <a:latin typeface="Times New Roman" pitchFamily="18" charset="0"/>
              </a:rPr>
              <a:t>4 + 8 = 12</a:t>
            </a:r>
          </a:p>
        </p:txBody>
      </p:sp>
      <p:sp>
        <p:nvSpPr>
          <p:cNvPr id="37" name="Text Box 43">
            <a:extLst>
              <a:ext uri="{FF2B5EF4-FFF2-40B4-BE49-F238E27FC236}">
                <a16:creationId xmlns:a16="http://schemas.microsoft.com/office/drawing/2014/main" id="{ED659DA2-428D-4C84-879C-A6DD346C67D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87214" y="1149351"/>
            <a:ext cx="1870025" cy="5847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50000"/>
              </a:spcBef>
              <a:buClrTx/>
              <a:buFontTx/>
              <a:buNone/>
            </a:pPr>
            <a:r>
              <a:rPr lang="en-US" sz="3200" b="1" kern="1200" dirty="0">
                <a:solidFill>
                  <a:srgbClr val="0070C0"/>
                </a:solidFill>
                <a:latin typeface="Times New Roman" pitchFamily="18" charset="0"/>
              </a:rPr>
              <a:t>4 x 8 = 32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793EFEC5-CFE9-9C9C-6F77-1E47FB96285B}"/>
              </a:ext>
            </a:extLst>
          </p:cNvPr>
          <p:cNvCxnSpPr>
            <a:cxnSpLocks/>
          </p:cNvCxnSpPr>
          <p:nvPr/>
        </p:nvCxnSpPr>
        <p:spPr>
          <a:xfrm>
            <a:off x="2661843" y="4980095"/>
            <a:ext cx="1459583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graphicFrame>
        <p:nvGraphicFramePr>
          <p:cNvPr id="38" name="Table 37">
            <a:extLst>
              <a:ext uri="{FF2B5EF4-FFF2-40B4-BE49-F238E27FC236}">
                <a16:creationId xmlns:a16="http://schemas.microsoft.com/office/drawing/2014/main" id="{086FAC6C-5667-429B-B3A2-FC6377679AE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7261580"/>
              </p:ext>
            </p:extLst>
          </p:nvPr>
        </p:nvGraphicFramePr>
        <p:xfrm>
          <a:off x="1444487" y="2294787"/>
          <a:ext cx="9303026" cy="3200400"/>
        </p:xfrm>
        <a:graphic>
          <a:graphicData uri="http://schemas.openxmlformats.org/drawingml/2006/table">
            <a:tbl>
              <a:tblPr firstRow="1" bandRow="1"/>
              <a:tblGrid>
                <a:gridCol w="5512904">
                  <a:extLst>
                    <a:ext uri="{9D8B030D-6E8A-4147-A177-3AD203B41FA5}">
                      <a16:colId xmlns:a16="http://schemas.microsoft.com/office/drawing/2014/main" val="4046843306"/>
                    </a:ext>
                  </a:extLst>
                </a:gridCol>
                <a:gridCol w="768626">
                  <a:extLst>
                    <a:ext uri="{9D8B030D-6E8A-4147-A177-3AD203B41FA5}">
                      <a16:colId xmlns:a16="http://schemas.microsoft.com/office/drawing/2014/main" val="1056667510"/>
                    </a:ext>
                  </a:extLst>
                </a:gridCol>
                <a:gridCol w="742122">
                  <a:extLst>
                    <a:ext uri="{9D8B030D-6E8A-4147-A177-3AD203B41FA5}">
                      <a16:colId xmlns:a16="http://schemas.microsoft.com/office/drawing/2014/main" val="2275651695"/>
                    </a:ext>
                  </a:extLst>
                </a:gridCol>
                <a:gridCol w="755374">
                  <a:extLst>
                    <a:ext uri="{9D8B030D-6E8A-4147-A177-3AD203B41FA5}">
                      <a16:colId xmlns:a16="http://schemas.microsoft.com/office/drawing/2014/main" val="2591152731"/>
                    </a:ext>
                  </a:extLst>
                </a:gridCol>
                <a:gridCol w="742122">
                  <a:extLst>
                    <a:ext uri="{9D8B030D-6E8A-4147-A177-3AD203B41FA5}">
                      <a16:colId xmlns:a16="http://schemas.microsoft.com/office/drawing/2014/main" val="1511935190"/>
                    </a:ext>
                  </a:extLst>
                </a:gridCol>
                <a:gridCol w="781878">
                  <a:extLst>
                    <a:ext uri="{9D8B030D-6E8A-4147-A177-3AD203B41FA5}">
                      <a16:colId xmlns:a16="http://schemas.microsoft.com/office/drawing/2014/main" val="941378467"/>
                    </a:ext>
                  </a:extLst>
                </a:gridCol>
              </a:tblGrid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50425931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Thêm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vào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đ</a:t>
                      </a:r>
                      <a:r>
                        <a:rPr lang="vi-VN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ơ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vị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4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5460569"/>
                  </a:ext>
                </a:extLst>
              </a:tr>
              <a:tr h="370840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Gấp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lần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số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3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32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cho</a:t>
                      </a:r>
                      <a:endParaRPr lang="en-US" sz="3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88</a:t>
                      </a: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en-US" sz="3200" b="1" dirty="0">
                          <a:solidFill>
                            <a:srgbClr val="FF0000"/>
                          </a:solidFill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72</a:t>
                      </a:r>
                    </a:p>
                  </a:txBody>
                  <a:tcPr>
                    <a:lnL w="12700" cmpd="sng">
                      <a:solidFill>
                        <a:srgbClr val="F79646"/>
                      </a:solidFill>
                    </a:lnL>
                    <a:lnR w="12700" cmpd="sng">
                      <a:solidFill>
                        <a:srgbClr val="F79646"/>
                      </a:solidFill>
                    </a:lnR>
                    <a:lnT w="12700" cmpd="sng">
                      <a:solidFill>
                        <a:srgbClr val="F79646"/>
                      </a:solidFill>
                    </a:lnT>
                    <a:lnB w="12700" cmpd="sng">
                      <a:solidFill>
                        <a:srgbClr val="F79646"/>
                      </a:solidFill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F79646">
                        <a:tint val="20000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3524196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31785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39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2" grpId="0"/>
      <p:bldP spid="36" grpId="0"/>
      <p:bldP spid="36" grpId="1"/>
      <p:bldP spid="37" grpId="0"/>
      <p:bldP spid="37" grpId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91683141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2|4.6|1.9|1.2|5.4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4|3.1|11.6|8.9|1.9|8.2|46.4|0.9|6.5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3|10.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NSWERS" val="false"/>
  <p:tag name="INKNOEBUTTONMODEL" val="{&quot;ActivityType&quot;:1,&quot;OptionCount&quot;:4,&quot;WcOptionCount&quot;:10,&quot;HasMultipleSubmission&quot;:false,&quot;HasAutoStop&quot;:true,&quot;HasMinimizeMode&quot;:false,&quot;TimerValue&quot;:&quot;00:30&quot;,&quot;HasAutoStart&quot;:false,&quot;HasCorrectAnswers&quot;:false,&quot;McqAnswers&quot;:[],&quot;ActivityId&quot;:null,&quot;IaMcqCompetition&quot;:false,&quot;IsAnonymous&quot;:false,&quot;AutoAdvance&quot;:false,&quot;IsCompetitionMode&quot;:false}"/>
</p:tagLst>
</file>

<file path=ppt/theme/theme1.xml><?xml version="1.0" encoding="utf-8"?>
<a:theme xmlns:a="http://schemas.openxmlformats.org/drawingml/2006/main" name="1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Facet">
      <a:majorFont>
        <a:latin typeface="Trebuchet MS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9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1720</TotalTime>
  <Words>533</Words>
  <Application>Microsoft Office PowerPoint</Application>
  <PresentationFormat>Widescreen</PresentationFormat>
  <Paragraphs>114</Paragraphs>
  <Slides>21</Slides>
  <Notes>7</Notes>
  <HiddenSlides>0</HiddenSlides>
  <MMClips>8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9</vt:i4>
      </vt:variant>
      <vt:variant>
        <vt:lpstr>Slide Titles</vt:lpstr>
      </vt:variant>
      <vt:variant>
        <vt:i4>21</vt:i4>
      </vt:variant>
    </vt:vector>
  </HeadingPairs>
  <TitlesOfParts>
    <vt:vector size="39" baseType="lpstr">
      <vt:lpstr>Arial</vt:lpstr>
      <vt:lpstr>Calibri</vt:lpstr>
      <vt:lpstr>Calibri Light</vt:lpstr>
      <vt:lpstr>Comic Sans MS</vt:lpstr>
      <vt:lpstr>inpin heiti</vt:lpstr>
      <vt:lpstr>Times New Roman</vt:lpstr>
      <vt:lpstr>Trebuchet MS</vt:lpstr>
      <vt:lpstr>Wingdings 3</vt:lpstr>
      <vt:lpstr>印品黑体</vt:lpstr>
      <vt:lpstr>1_Office Theme</vt:lpstr>
      <vt:lpstr>Office Theme</vt:lpstr>
      <vt:lpstr>2_Office Theme</vt:lpstr>
      <vt:lpstr>3_Office Theme</vt:lpstr>
      <vt:lpstr>4_Office Theme</vt:lpstr>
      <vt:lpstr>7_Office Theme</vt:lpstr>
      <vt:lpstr>8_Office Theme</vt:lpstr>
      <vt:lpstr>Facet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BENR-</dc:creator>
  <cp:lastModifiedBy>Administrator</cp:lastModifiedBy>
  <cp:revision>274</cp:revision>
  <dcterms:created xsi:type="dcterms:W3CDTF">2021-02-20T02:56:00Z</dcterms:created>
  <dcterms:modified xsi:type="dcterms:W3CDTF">2026-01-07T02:42:22Z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1033-11.2.0.10132</vt:lpwstr>
  </property>
</Properties>
</file>