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2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3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4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735" r:id="rId4"/>
    <p:sldMasterId id="2147483759" r:id="rId5"/>
    <p:sldMasterId id="2147483772" r:id="rId6"/>
    <p:sldMasterId id="2147483785" r:id="rId7"/>
    <p:sldMasterId id="2147483811" r:id="rId8"/>
    <p:sldMasterId id="2147483824" r:id="rId9"/>
    <p:sldMasterId id="2147483863" r:id="rId10"/>
    <p:sldMasterId id="2147483876" r:id="rId11"/>
    <p:sldMasterId id="2147483889" r:id="rId12"/>
    <p:sldMasterId id="2147483902" r:id="rId13"/>
    <p:sldMasterId id="2147483915" r:id="rId14"/>
    <p:sldMasterId id="2147483928" r:id="rId15"/>
  </p:sldMasterIdLst>
  <p:notesMasterIdLst>
    <p:notesMasterId r:id="rId34"/>
  </p:notesMasterIdLst>
  <p:sldIdLst>
    <p:sldId id="301" r:id="rId16"/>
    <p:sldId id="302" r:id="rId17"/>
    <p:sldId id="322" r:id="rId18"/>
    <p:sldId id="323" r:id="rId19"/>
    <p:sldId id="272" r:id="rId20"/>
    <p:sldId id="309" r:id="rId21"/>
    <p:sldId id="300" r:id="rId22"/>
    <p:sldId id="310" r:id="rId23"/>
    <p:sldId id="311" r:id="rId24"/>
    <p:sldId id="313" r:id="rId25"/>
    <p:sldId id="314" r:id="rId26"/>
    <p:sldId id="321" r:id="rId27"/>
    <p:sldId id="317" r:id="rId28"/>
    <p:sldId id="318" r:id="rId29"/>
    <p:sldId id="324" r:id="rId30"/>
    <p:sldId id="319" r:id="rId31"/>
    <p:sldId id="320" r:id="rId32"/>
    <p:sldId id="30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0F44E"/>
    <a:srgbClr val="CD03B0"/>
    <a:srgbClr val="CC5A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DA0A51-F6A8-44FA-830D-3D4308168720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FD4D7C-9258-41DB-BCA3-E10477F2C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26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543259-368D-4BC8-A7E1-1FE6FD5746B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07161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Calibri" pitchFamily="34" charset="0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A4759B-B88D-4B9C-B705-538566ADA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923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D4D7C-9258-41DB-BCA3-E10477F2CE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079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082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17550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6B0D598-4673-40BD-B230-095C8CBBA34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38680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226353-33E9-4F56-BD23-F07969F9A79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61846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B5BD57-EB4F-4ED9-BC92-250BCF9EC6F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49134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4285E8-9554-4E35-B46F-5064B57B2CF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59578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8C280C3-33E2-463C-B120-9867AF7355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00715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CE7797F-1421-4C30-8163-1D71F7ECA5E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59843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979FA20-0A97-413A-A25C-D5872B58706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58596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6D647FB-04C9-4E33-B06C-99109AD60D7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67452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D9536C-F99C-4D8C-9646-3EC2BAD1DAE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28535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A804C18-54EA-43E2-A35A-6DBC6EFBB20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039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78962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0AAAE7-DA8E-400F-ACB9-C7366761081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02731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5EE8E2E-F661-465B-BB62-3A712213B38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3901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6B0D598-4673-40BD-B230-095C8CBBA34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0809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226353-33E9-4F56-BD23-F07969F9A79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38535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B5BD57-EB4F-4ED9-BC92-250BCF9EC6F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34411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4285E8-9554-4E35-B46F-5064B57B2CF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05693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8C280C3-33E2-463C-B120-9867AF7355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01232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CE7797F-1421-4C30-8163-1D71F7ECA5E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78181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979FA20-0A97-413A-A25C-D5872B58706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09754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6D647FB-04C9-4E33-B06C-99109AD60D7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657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00ABE41-70EB-488A-B68A-D63D7D45C150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82884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D9536C-F99C-4D8C-9646-3EC2BAD1DAE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01206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A804C18-54EA-43E2-A35A-6DBC6EFBB20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49647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0AAAE7-DA8E-400F-ACB9-C7366761081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06861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5EE8E2E-F661-465B-BB62-3A712213B38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79881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6B0D598-4673-40BD-B230-095C8CBBA34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4381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226353-33E9-4F56-BD23-F07969F9A79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55211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B5BD57-EB4F-4ED9-BC92-250BCF9EC6F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07780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4285E8-9554-4E35-B46F-5064B57B2CF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46264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8C280C3-33E2-463C-B120-9867AF7355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84128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CE7797F-1421-4C30-8163-1D71F7ECA5E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713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0FE2AB3-07A5-416A-9BD6-0610A8461547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38393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979FA20-0A97-413A-A25C-D5872B58706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20737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6D647FB-04C9-4E33-B06C-99109AD60D7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97602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D9536C-F99C-4D8C-9646-3EC2BAD1DAE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26600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A804C18-54EA-43E2-A35A-6DBC6EFBB20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53534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0AAAE7-DA8E-400F-ACB9-C7366761081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5372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5EE8E2E-F661-465B-BB62-3A712213B38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72423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6B0D598-4673-40BD-B230-095C8CBBA34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82752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226353-33E9-4F56-BD23-F07969F9A79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8922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B5BD57-EB4F-4ED9-BC92-250BCF9EC6F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75848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4285E8-9554-4E35-B46F-5064B57B2CF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70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2BF86D3-2383-4B4D-AF3A-2042758B2E25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68071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8C280C3-33E2-463C-B120-9867AF7355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62898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CE7797F-1421-4C30-8163-1D71F7ECA5E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79952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979FA20-0A97-413A-A25C-D5872B58706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98584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6D647FB-04C9-4E33-B06C-99109AD60D7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65614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D9536C-F99C-4D8C-9646-3EC2BAD1DAE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4912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A804C18-54EA-43E2-A35A-6DBC6EFBB20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82883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0AAAE7-DA8E-400F-ACB9-C7366761081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27178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5EE8E2E-F661-465B-BB62-3A712213B38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08080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6B0D598-4673-40BD-B230-095C8CBBA34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82519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226353-33E9-4F56-BD23-F07969F9A79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1587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755C08A-3207-43D6-BA77-B45B4B4D1CFF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14053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B5BD57-EB4F-4ED9-BC92-250BCF9EC6F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77788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4285E8-9554-4E35-B46F-5064B57B2CF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18203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8C280C3-33E2-463C-B120-9867AF7355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63191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CE7797F-1421-4C30-8163-1D71F7ECA5E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54473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979FA20-0A97-413A-A25C-D5872B58706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00607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6D647FB-04C9-4E33-B06C-99109AD60D7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36985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D9536C-F99C-4D8C-9646-3EC2BAD1DAE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66444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A804C18-54EA-43E2-A35A-6DBC6EFBB20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23400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0AAAE7-DA8E-400F-ACB9-C7366761081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67324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5EE8E2E-F661-465B-BB62-3A712213B38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8333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8E7B86-355E-4F98-9CB8-6280DBB3DCAF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59882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6B0D598-4673-40BD-B230-095C8CBBA34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99504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226353-33E9-4F56-BD23-F07969F9A79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28708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B5BD57-EB4F-4ED9-BC92-250BCF9EC6F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70161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4285E8-9554-4E35-B46F-5064B57B2CF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76740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8C280C3-33E2-463C-B120-9867AF7355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75736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CE7797F-1421-4C30-8163-1D71F7ECA5E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49651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979FA20-0A97-413A-A25C-D5872B58706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53766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96725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303655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19263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44D42D7-9818-4EBB-842B-90D7FA4F3A60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250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341232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999340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367948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433477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344673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524781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764131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978823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" name="Picture 69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71" name="Picture 70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38028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B9CAFF4-AD7C-49E1-9F2D-07DDCBD37D6D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4951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6979B54-06EB-43DD-BE4A-6C492CA40F75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370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318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7BA31D-0C53-4CF6-A1D3-939363FB7718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304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CB9ADE6-516B-4498-906E-A41191251B38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0851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C711C52-A337-40AD-BDEC-6495FF07A984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4934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2DD29B2-925F-41F8-9F18-64CDB757CC5C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0307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979A908-B4B5-411F-9170-9E033FF75E9B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2476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7B9CC-DB7A-458B-9C8E-65F32C622A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235F41-E28C-4D61-B0A7-C6513C8B2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7346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7B9CC-DB7A-458B-9C8E-65F32C622A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235F41-E28C-4D61-B0A7-C6513C8B2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0949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7B9CC-DB7A-458B-9C8E-65F32C622A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235F41-E28C-4D61-B0A7-C6513C8B2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9349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7B9CC-DB7A-458B-9C8E-65F32C622A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235F41-E28C-4D61-B0A7-C6513C8B2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0365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7B9CC-DB7A-458B-9C8E-65F32C622A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235F41-E28C-4D61-B0A7-C6513C8B2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766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41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7B9CC-DB7A-458B-9C8E-65F32C622A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235F41-E28C-4D61-B0A7-C6513C8B2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238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7B9CC-DB7A-458B-9C8E-65F32C622A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235F41-E28C-4D61-B0A7-C6513C8B2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550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7B9CC-DB7A-458B-9C8E-65F32C622A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235F41-E28C-4D61-B0A7-C6513C8B2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4134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7B9CC-DB7A-458B-9C8E-65F32C622A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235F41-E28C-4D61-B0A7-C6513C8B2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6452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7B9CC-DB7A-458B-9C8E-65F32C622A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235F41-E28C-4D61-B0A7-C6513C8B2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4350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7B9CC-DB7A-458B-9C8E-65F32C622A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235F41-E28C-4D61-B0A7-C6513C8B2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1030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7B9CC-DB7A-458B-9C8E-65F32C622A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235F41-E28C-4D61-B0A7-C6513C8B2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5190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7B9CC-DB7A-458B-9C8E-65F32C622A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235F41-E28C-4D61-B0A7-C6513C8B2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0551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7B9CC-DB7A-458B-9C8E-65F32C622A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235F41-E28C-4D61-B0A7-C6513C8B2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5284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7B9CC-DB7A-458B-9C8E-65F32C622A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235F41-E28C-4D61-B0A7-C6513C8B2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766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2491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7B9CC-DB7A-458B-9C8E-65F32C622A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235F41-E28C-4D61-B0A7-C6513C8B2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7548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7B9CC-DB7A-458B-9C8E-65F32C622A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235F41-E28C-4D61-B0A7-C6513C8B2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267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7B9CC-DB7A-458B-9C8E-65F32C622A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235F41-E28C-4D61-B0A7-C6513C8B2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3964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7B9CC-DB7A-458B-9C8E-65F32C622A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235F41-E28C-4D61-B0A7-C6513C8B2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729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7B9CC-DB7A-458B-9C8E-65F32C622A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235F41-E28C-4D61-B0A7-C6513C8B2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5148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7B9CC-DB7A-458B-9C8E-65F32C622A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235F41-E28C-4D61-B0A7-C6513C8B2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4181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7B9CC-DB7A-458B-9C8E-65F32C622A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235F41-E28C-4D61-B0A7-C6513C8B2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9841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6D647FB-04C9-4E33-B06C-99109AD60D7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1171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D9536C-F99C-4D8C-9646-3EC2BAD1DAE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382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A804C18-54EA-43E2-A35A-6DBC6EFBB20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155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5455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0AAAE7-DA8E-400F-ACB9-C7366761081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0986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5EE8E2E-F661-465B-BB62-3A712213B38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1862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6B0D598-4673-40BD-B230-095C8CBBA34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6616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226353-33E9-4F56-BD23-F07969F9A79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3408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B5BD57-EB4F-4ED9-BC92-250BCF9EC6F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1277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4285E8-9554-4E35-B46F-5064B57B2CF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0020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8C280C3-33E2-463C-B120-9867AF7355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3016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CE7797F-1421-4C30-8163-1D71F7ECA5E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2127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979FA20-0A97-413A-A25C-D5872B58706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7703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6D647FB-04C9-4E33-B06C-99109AD60D7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135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10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D9536C-F99C-4D8C-9646-3EC2BAD1DAE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7693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A804C18-54EA-43E2-A35A-6DBC6EFBB20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1224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0AAAE7-DA8E-400F-ACB9-C7366761081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7659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5EE8E2E-F661-465B-BB62-3A712213B38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5997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6B0D598-4673-40BD-B230-095C8CBBA34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3378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226353-33E9-4F56-BD23-F07969F9A79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7778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B5BD57-EB4F-4ED9-BC92-250BCF9EC6F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7528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4285E8-9554-4E35-B46F-5064B57B2CF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2537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8C280C3-33E2-463C-B120-9867AF7355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5469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CE7797F-1421-4C30-8163-1D71F7ECA5E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799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1149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979FA20-0A97-413A-A25C-D5872B58706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037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6D647FB-04C9-4E33-B06C-99109AD60D7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1934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D9536C-F99C-4D8C-9646-3EC2BAD1DAE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624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A804C18-54EA-43E2-A35A-6DBC6EFBB20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8606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0AAAE7-DA8E-400F-ACB9-C7366761081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0683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5EE8E2E-F661-465B-BB62-3A712213B38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8887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6B0D598-4673-40BD-B230-095C8CBBA34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7327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226353-33E9-4F56-BD23-F07969F9A79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5548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B5BD57-EB4F-4ED9-BC92-250BCF9EC6F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6981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4285E8-9554-4E35-B46F-5064B57B2CF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472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8821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8C280C3-33E2-463C-B120-9867AF7355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2895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CE7797F-1421-4C30-8163-1D71F7ECA5E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4538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979FA20-0A97-413A-A25C-D5872B58706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5449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6D647FB-04C9-4E33-B06C-99109AD60D7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3749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D9536C-F99C-4D8C-9646-3EC2BAD1DAE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28483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A804C18-54EA-43E2-A35A-6DBC6EFBB20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2283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0AAAE7-DA8E-400F-ACB9-C7366761081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51493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5EE8E2E-F661-465B-BB62-3A712213B38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9379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6B0D598-4673-40BD-B230-095C8CBBA34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56959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226353-33E9-4F56-BD23-F07969F9A79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604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27281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B5BD57-EB4F-4ED9-BC92-250BCF9EC6F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62672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4285E8-9554-4E35-B46F-5064B57B2CF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54490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8C280C3-33E2-463C-B120-9867AF7355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12591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CE7797F-1421-4C30-8163-1D71F7ECA5E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9030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979FA20-0A97-413A-A25C-D5872B58706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70090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6D647FB-04C9-4E33-B06C-99109AD60D7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56938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D9536C-F99C-4D8C-9646-3EC2BAD1DAE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79788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A804C18-54EA-43E2-A35A-6DBC6EFBB20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48696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0AAAE7-DA8E-400F-ACB9-C7366761081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10013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5EE8E2E-F661-465B-BB62-3A712213B38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519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498">
              <a:srgbClr val="C4DBF0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5505B-7951-4119-B522-B76B7480CD3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F5E64-805D-43B5-ABFE-C93AF0236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62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8571F4-93C1-418F-A8F9-EC0229372B0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963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8571F4-93C1-418F-A8F9-EC0229372B0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88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8571F4-93C1-418F-A8F9-EC0229372B0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980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8571F4-93C1-418F-A8F9-EC0229372B0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985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8571F4-93C1-418F-A8F9-EC0229372B0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436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  <p:sldLayoutId id="214748392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648000" lvl="1" indent="-243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1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972000" lvl="2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296000" lvl="3" indent="-162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1620000" lvl="4" indent="-162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1944000" lvl="5" indent="-162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2268000" lvl="6" indent="-162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211880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000" indent="-324000" algn="l" defTabSz="685800" rtl="0" eaLnBrk="1" latinLnBrk="0" hangingPunct="1">
        <a:lnSpc>
          <a:spcPct val="90000"/>
        </a:lnSpc>
        <a:spcBef>
          <a:spcPts val="750"/>
        </a:spcBef>
        <a:buClr>
          <a:srgbClr val="000000"/>
        </a:buClr>
        <a:buSzPct val="45000"/>
        <a:buFont typeface="Wingdings" charset="2"/>
        <a:buChar char="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F4F2BFB-2564-4070-88F9-8B89C512B364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37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7B9CC-DB7A-458B-9C8E-65F32C622A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2235F41-E28C-4D61-B0A7-C6513C8B2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679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7B9CC-DB7A-458B-9C8E-65F32C622A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2235F41-E28C-4D61-B0A7-C6513C8B2B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01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8571F4-93C1-418F-A8F9-EC0229372B0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51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8571F4-93C1-418F-A8F9-EC0229372B0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112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8571F4-93C1-418F-A8F9-EC0229372B0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173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8571F4-93C1-418F-A8F9-EC0229372B0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340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8571F4-93C1-418F-A8F9-EC0229372B0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977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gif"/><Relationship Id="rId5" Type="http://schemas.openxmlformats.org/officeDocument/2006/relationships/image" Target="../media/image4.wm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8.gif"/><Relationship Id="rId5" Type="http://schemas.openxmlformats.org/officeDocument/2006/relationships/image" Target="../media/image47.png"/><Relationship Id="rId4" Type="http://schemas.openxmlformats.org/officeDocument/2006/relationships/image" Target="../media/image46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.xml"/><Relationship Id="rId4" Type="http://schemas.openxmlformats.org/officeDocument/2006/relationships/image" Target="../media/image5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png"/><Relationship Id="rId3" Type="http://schemas.openxmlformats.org/officeDocument/2006/relationships/image" Target="../media/image7.gif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6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20039272017285499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885169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9972" name="Picture 4" descr="Firewrk5"/>
          <p:cNvPicPr>
            <a:picLocks noChangeAspect="1" noChangeArrowheads="1"/>
          </p:cNvPicPr>
          <p:nvPr/>
        </p:nvPicPr>
        <p:blipFill>
          <a:blip r:embed="rId5">
            <a:lum bright="28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14" y="1879600"/>
            <a:ext cx="9048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9973" name="Picture 5" descr="Firewrk5"/>
          <p:cNvPicPr>
            <a:picLocks noChangeAspect="1" noChangeArrowheads="1"/>
          </p:cNvPicPr>
          <p:nvPr/>
        </p:nvPicPr>
        <p:blipFill>
          <a:blip r:embed="rId5">
            <a:lum bright="28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533400"/>
            <a:ext cx="9048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9974" name="Picture 6" descr="Firewrk5"/>
          <p:cNvPicPr>
            <a:picLocks noChangeAspect="1" noChangeArrowheads="1"/>
          </p:cNvPicPr>
          <p:nvPr/>
        </p:nvPicPr>
        <p:blipFill>
          <a:blip r:embed="rId5">
            <a:lum bright="28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2362200"/>
            <a:ext cx="9048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9975" name="Picture 7" descr="Firewrk5"/>
          <p:cNvPicPr>
            <a:picLocks noChangeAspect="1" noChangeArrowheads="1"/>
          </p:cNvPicPr>
          <p:nvPr/>
        </p:nvPicPr>
        <p:blipFill>
          <a:blip r:embed="rId5">
            <a:lum bright="28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207" y="2936876"/>
            <a:ext cx="9048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9976" name="Picture 8" descr="Firewrk5"/>
          <p:cNvPicPr>
            <a:picLocks noChangeAspect="1" noChangeArrowheads="1"/>
          </p:cNvPicPr>
          <p:nvPr/>
        </p:nvPicPr>
        <p:blipFill>
          <a:blip r:embed="rId5">
            <a:lum bright="28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457200"/>
            <a:ext cx="9048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8" descr="Fireworks-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2590800"/>
            <a:ext cx="1081088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8" descr="Fireworks-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124200"/>
            <a:ext cx="1081088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8" descr="Fireworks-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743200"/>
            <a:ext cx="1081088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8" descr="Fireworks-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914400"/>
            <a:ext cx="1081088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8" descr="Fireworks-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81000"/>
            <a:ext cx="1081088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8" descr="Fireworks-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9" y="333375"/>
            <a:ext cx="1081087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8" descr="Fireworks-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0"/>
            <a:ext cx="1081088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2" name="WordArt 140"/>
          <p:cNvSpPr>
            <a:spLocks noChangeArrowheads="1" noChangeShapeType="1" noTextEdit="1"/>
          </p:cNvSpPr>
          <p:nvPr/>
        </p:nvSpPr>
        <p:spPr bwMode="auto">
          <a:xfrm>
            <a:off x="1890714" y="160338"/>
            <a:ext cx="8410575" cy="1295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>
                <a:ln w="6600">
                  <a:solidFill>
                    <a:srgbClr val="C0504D"/>
                  </a:solidFill>
                  <a:round/>
                  <a:headEnd/>
                  <a:tailEnd/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chào quý thầy cô về dự giờ thăm lớp</a:t>
            </a:r>
          </a:p>
        </p:txBody>
      </p:sp>
      <p:sp>
        <p:nvSpPr>
          <p:cNvPr id="21" name="WordArt 138"/>
          <p:cNvSpPr>
            <a:spLocks noChangeArrowheads="1" noChangeShapeType="1" noTextEdit="1"/>
          </p:cNvSpPr>
          <p:nvPr/>
        </p:nvSpPr>
        <p:spPr bwMode="auto">
          <a:xfrm>
            <a:off x="3359944" y="2287984"/>
            <a:ext cx="5334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12700">
                  <a:solidFill>
                    <a:srgbClr val="4F81BD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639959" algn="bl" rotWithShape="0">
                    <a:srgbClr val="4F81B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kern="10" dirty="0">
                <a:ln w="12700">
                  <a:solidFill>
                    <a:srgbClr val="4F81BD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639959" algn="bl" rotWithShape="0">
                    <a:srgbClr val="4F81B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kern="10" dirty="0" err="1">
                <a:ln w="12700">
                  <a:solidFill>
                    <a:srgbClr val="4F81BD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639959" algn="bl" rotWithShape="0">
                    <a:srgbClr val="4F81B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b="1" kern="10" dirty="0">
                <a:ln w="12700">
                  <a:solidFill>
                    <a:srgbClr val="4F81BD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639959" algn="bl" rotWithShape="0">
                    <a:srgbClr val="4F81B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4F81BD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639959" algn="bl" rotWithShape="0">
                    <a:srgbClr val="4F81B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b="1" kern="10" dirty="0">
                <a:ln w="12700">
                  <a:solidFill>
                    <a:srgbClr val="4F81BD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639959" algn="bl" rotWithShape="0">
                    <a:srgbClr val="4F81B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4F81BD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639959" algn="bl" rotWithShape="0">
                    <a:srgbClr val="4F81B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kern="10" dirty="0">
                <a:ln w="12700">
                  <a:solidFill>
                    <a:srgbClr val="4F81BD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639959" algn="bl" rotWithShape="0">
                    <a:srgbClr val="4F81B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smtClean="0">
                <a:ln w="12700">
                  <a:solidFill>
                    <a:srgbClr val="4F81BD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639959" algn="bl" rotWithShape="0">
                    <a:srgbClr val="4F81B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2C</a:t>
            </a:r>
            <a:endParaRPr lang="en-US" sz="3600" b="1" kern="10" dirty="0">
              <a:ln w="12700">
                <a:solidFill>
                  <a:srgbClr val="4F81BD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8100" dir="2639959" algn="bl" rotWithShape="0">
                  <a:srgbClr val="4F81BD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WordArt 122"/>
          <p:cNvSpPr>
            <a:spLocks noChangeArrowheads="1" noChangeShapeType="1" noTextEdit="1"/>
          </p:cNvSpPr>
          <p:nvPr/>
        </p:nvSpPr>
        <p:spPr bwMode="auto">
          <a:xfrm>
            <a:off x="2902744" y="4378721"/>
            <a:ext cx="62484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kern="10" dirty="0">
                <a:ln w="9525">
                  <a:solidFill>
                    <a:srgbClr val="0000EA"/>
                  </a:solidFill>
                  <a:round/>
                  <a:headEnd/>
                  <a:tailEnd/>
                </a:ln>
                <a:solidFill>
                  <a:srgbClr val="0000EA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kern="10" dirty="0">
                <a:ln w="9525">
                  <a:solidFill>
                    <a:srgbClr val="0000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 : </a:t>
            </a:r>
            <a:r>
              <a:rPr lang="vi-VN" sz="2400" kern="10" dirty="0">
                <a:ln w="9525">
                  <a:solidFill>
                    <a:srgbClr val="0000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Trịnh Thị Điệp</a:t>
            </a:r>
            <a:endParaRPr lang="en-US" sz="2400" kern="10" dirty="0">
              <a:ln w="9525">
                <a:solidFill>
                  <a:srgbClr val="0000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2700000" algn="ctr" rotWithShape="0">
                  <a:srgbClr val="868686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WordArt 135"/>
          <p:cNvSpPr>
            <a:spLocks noChangeArrowheads="1" noChangeShapeType="1" noTextEdit="1"/>
          </p:cNvSpPr>
          <p:nvPr/>
        </p:nvSpPr>
        <p:spPr bwMode="auto">
          <a:xfrm>
            <a:off x="2212975" y="3124201"/>
            <a:ext cx="7918450" cy="8540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24306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2700000" algn="ctr" rotWithShape="0">
                  <a:srgbClr val="868686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1868" y="3121422"/>
            <a:ext cx="3048264" cy="158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49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39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39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39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39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39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39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339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339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339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339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339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339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339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339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339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339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 noChangeArrowheads="1"/>
          </p:cNvSpPr>
          <p:nvPr>
            <p:ph type="title"/>
          </p:nvPr>
        </p:nvSpPr>
        <p:spPr>
          <a:xfrm>
            <a:off x="1600200" y="466726"/>
            <a:ext cx="8991600" cy="993775"/>
          </a:xfrm>
        </p:spPr>
        <p:txBody>
          <a:bodyPr/>
          <a:lstStyle/>
          <a:p>
            <a:r>
              <a:rPr lang="en-US" altLang="en-US" sz="3200">
                <a:solidFill>
                  <a:srgbClr val="FF0000"/>
                </a:solidFill>
              </a:rPr>
              <a:t>Tạo nét bằng đồ dùng có sẵn (in nét)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1168" t="4160" r="8042" b="6817"/>
          <a:stretch/>
        </p:blipFill>
        <p:spPr>
          <a:xfrm>
            <a:off x="1922464" y="1828801"/>
            <a:ext cx="2657475" cy="3078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2077" t="9331" r="7407" b="19676"/>
          <a:stretch/>
        </p:blipFill>
        <p:spPr>
          <a:xfrm>
            <a:off x="4887913" y="1811338"/>
            <a:ext cx="2519362" cy="3079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5464" t="13373" r="5969" b="10562"/>
          <a:stretch/>
        </p:blipFill>
        <p:spPr>
          <a:xfrm>
            <a:off x="7783514" y="1811338"/>
            <a:ext cx="2655887" cy="3079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270" name="TextBox 23"/>
          <p:cNvSpPr txBox="1">
            <a:spLocks noChangeArrowheads="1"/>
          </p:cNvSpPr>
          <p:nvPr/>
        </p:nvSpPr>
        <p:spPr bwMode="auto">
          <a:xfrm>
            <a:off x="3522663" y="3619501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271" name="TextBox 23"/>
          <p:cNvSpPr txBox="1">
            <a:spLocks noChangeArrowheads="1"/>
          </p:cNvSpPr>
          <p:nvPr/>
        </p:nvSpPr>
        <p:spPr bwMode="auto">
          <a:xfrm>
            <a:off x="4748213" y="3581401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272" name="TextBox 23"/>
          <p:cNvSpPr txBox="1">
            <a:spLocks noChangeArrowheads="1"/>
          </p:cNvSpPr>
          <p:nvPr/>
        </p:nvSpPr>
        <p:spPr bwMode="auto">
          <a:xfrm>
            <a:off x="7715250" y="3562351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498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3"/>
          <p:cNvSpPr txBox="1">
            <a:spLocks noChangeArrowheads="1"/>
          </p:cNvSpPr>
          <p:nvPr/>
        </p:nvSpPr>
        <p:spPr bwMode="auto">
          <a:xfrm>
            <a:off x="4781551" y="3157539"/>
            <a:ext cx="4683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291" name="TextBox 13"/>
          <p:cNvSpPr txBox="1">
            <a:spLocks noChangeArrowheads="1"/>
          </p:cNvSpPr>
          <p:nvPr/>
        </p:nvSpPr>
        <p:spPr bwMode="auto">
          <a:xfrm>
            <a:off x="7399339" y="3097214"/>
            <a:ext cx="619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292" name="Title 1"/>
          <p:cNvSpPr>
            <a:spLocks noGrp="1" noChangeArrowheads="1"/>
          </p:cNvSpPr>
          <p:nvPr>
            <p:ph type="title"/>
          </p:nvPr>
        </p:nvSpPr>
        <p:spPr>
          <a:xfrm>
            <a:off x="1712913" y="34926"/>
            <a:ext cx="8229600" cy="1287463"/>
          </a:xfrm>
        </p:spPr>
        <p:txBody>
          <a:bodyPr/>
          <a:lstStyle/>
          <a:p>
            <a:r>
              <a:rPr lang="en-US" altLang="en-US" sz="3600">
                <a:solidFill>
                  <a:srgbClr val="C00000"/>
                </a:solidFill>
              </a:rPr>
              <a:t>Tạo nét từ giấy màu</a:t>
            </a:r>
          </a:p>
        </p:txBody>
      </p:sp>
      <p:sp>
        <p:nvSpPr>
          <p:cNvPr id="12293" name="TextBox 23"/>
          <p:cNvSpPr txBox="1">
            <a:spLocks noChangeArrowheads="1"/>
          </p:cNvSpPr>
          <p:nvPr/>
        </p:nvSpPr>
        <p:spPr bwMode="auto">
          <a:xfrm>
            <a:off x="2028826" y="3097214"/>
            <a:ext cx="7286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12294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6" t="14369" r="4814" b="13159"/>
          <a:stretch>
            <a:fillRect/>
          </a:stretch>
        </p:blipFill>
        <p:spPr bwMode="auto">
          <a:xfrm>
            <a:off x="3292476" y="4230689"/>
            <a:ext cx="21494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4" t="15971" r="13010" b="15938"/>
          <a:stretch>
            <a:fillRect/>
          </a:stretch>
        </p:blipFill>
        <p:spPr bwMode="auto">
          <a:xfrm>
            <a:off x="6478589" y="4230689"/>
            <a:ext cx="2471737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2" descr="A picture containing text, stationary, envelope, businesscard&#10;&#10;Description automatically generat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4" y="1308100"/>
            <a:ext cx="1341437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4" descr="A close-up of a cone&#10;&#10;Description automatically generated with low confidenc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464" y="1398589"/>
            <a:ext cx="1506537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6" descr="A picture containing orange&#10;&#10;Description automatically generate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59705">
            <a:off x="2327276" y="1550988"/>
            <a:ext cx="179705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9" name="TextBox 13"/>
          <p:cNvSpPr txBox="1">
            <a:spLocks noChangeArrowheads="1"/>
          </p:cNvSpPr>
          <p:nvPr/>
        </p:nvSpPr>
        <p:spPr bwMode="auto">
          <a:xfrm>
            <a:off x="2562226" y="5808664"/>
            <a:ext cx="6191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2300" name="TextBox 13"/>
          <p:cNvSpPr txBox="1">
            <a:spLocks noChangeArrowheads="1"/>
          </p:cNvSpPr>
          <p:nvPr/>
        </p:nvSpPr>
        <p:spPr bwMode="auto">
          <a:xfrm>
            <a:off x="5859464" y="5865814"/>
            <a:ext cx="619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040068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1123950"/>
            <a:ext cx="9067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/>
          <p:cNvSpPr/>
          <p:nvPr/>
        </p:nvSpPr>
        <p:spPr>
          <a:xfrm>
            <a:off x="4267200" y="2971801"/>
            <a:ext cx="3962400" cy="1933575"/>
          </a:xfrm>
          <a:prstGeom prst="roundRect">
            <a:avLst/>
          </a:prstGeom>
          <a:solidFill>
            <a:srgbClr val="FFFF66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3068638" y="177800"/>
            <a:ext cx="5541962" cy="769938"/>
          </a:xfrm>
          <a:prstGeom prst="roundRect">
            <a:avLst/>
          </a:prstGeom>
          <a:solidFill>
            <a:srgbClr val="FFCC6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65415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606675" y="1219200"/>
            <a:ext cx="697865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6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 </a:t>
            </a:r>
            <a:r>
              <a:rPr lang="en-US" sz="6000" b="1" i="1" kern="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6000" b="1" i="1" kern="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8800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“TÔI CẦN”</a:t>
            </a:r>
          </a:p>
        </p:txBody>
      </p:sp>
    </p:spTree>
    <p:extLst>
      <p:ext uri="{BB962C8B-B14F-4D97-AF65-F5344CB8AC3E}">
        <p14:creationId xmlns:p14="http://schemas.microsoft.com/office/powerpoint/2010/main" val="165899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-31750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3"/>
          <p:cNvSpPr/>
          <p:nvPr/>
        </p:nvSpPr>
        <p:spPr>
          <a:xfrm>
            <a:off x="2438400" y="2362200"/>
            <a:ext cx="5638800" cy="36576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mẩu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Quan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28568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7" descr="D:\nguyet\ocungcu\Nguyet\thuvienGADT\ANH-DONG\ongbay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471" y="5179221"/>
            <a:ext cx="821531" cy="82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Tocc218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0320" y="554355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WordArt 23"/>
          <p:cNvSpPr>
            <a:spLocks noChangeArrowheads="1" noChangeShapeType="1" noTextEdit="1"/>
          </p:cNvSpPr>
          <p:nvPr/>
        </p:nvSpPr>
        <p:spPr bwMode="auto">
          <a:xfrm>
            <a:off x="4438650" y="2228850"/>
            <a:ext cx="3371850" cy="6429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0" cap="none" spc="0" normalizeH="0" baseline="0" noProof="0" dirty="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.VnRevueH"/>
                <a:cs typeface="Arial" charset="0"/>
              </a:rPr>
              <a:t> </a:t>
            </a:r>
            <a:r>
              <a:rPr kumimoji="0" lang="en-US" sz="2700" b="1" i="0" u="none" strike="noStrike" kern="10" cap="none" spc="0" normalizeH="0" baseline="0" noProof="0" dirty="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THỰC HÀNH</a:t>
            </a:r>
            <a:endParaRPr kumimoji="0" lang="en-US" sz="2700" b="1" i="0" u="none" strike="noStrike" kern="10" cap="none" spc="0" normalizeH="0" baseline="0" noProof="0" dirty="0">
              <a:ln w="12700">
                <a:solidFill>
                  <a:srgbClr val="8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.VnRevueH"/>
              <a:cs typeface="Arial" charset="0"/>
            </a:endParaRPr>
          </a:p>
        </p:txBody>
      </p:sp>
      <p:pic>
        <p:nvPicPr>
          <p:cNvPr id="20485" name="Picture 16" descr="D:\nguyet\ocungcu\Nguyet\thuvienGADT\ANH-DONG\viet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541" y="4277916"/>
            <a:ext cx="1946672" cy="1722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7" descr="D:\nguyet\ocungcu\Nguyet\thuvienGADT\ANH-DONG\ongbay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2" y="5179221"/>
            <a:ext cx="821531" cy="82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17" descr="D:\nguyet\ocungcu\Nguyet\thuvienGADT\ANH-DONG\ongbay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2" y="5179221"/>
            <a:ext cx="821531" cy="82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17" descr="D:\nguyet\ocungcu\Nguyet\thuvienGADT\ANH-DONG\ongbay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40" y="5179221"/>
            <a:ext cx="821531" cy="82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Text Box 2"/>
          <p:cNvSpPr txBox="1">
            <a:spLocks noChangeArrowheads="1"/>
          </p:cNvSpPr>
          <p:nvPr/>
        </p:nvSpPr>
        <p:spPr bwMode="auto">
          <a:xfrm>
            <a:off x="3238500" y="857250"/>
            <a:ext cx="5486400" cy="90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spcBef>
                <a:spcPts val="600"/>
              </a:spcBef>
              <a:buClr>
                <a:schemeClr val="accent1"/>
              </a:buCl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1pPr>
            <a:lvl2pPr marL="742950" indent="-285750" algn="ctr" eaLnBrk="0" hangingPunct="0">
              <a:spcBef>
                <a:spcPts val="1200"/>
              </a:spcBef>
              <a:buClr>
                <a:schemeClr val="accent1"/>
              </a:buClr>
              <a:defRPr>
                <a:solidFill>
                  <a:schemeClr val="tx2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2pPr>
            <a:lvl3pPr marL="1143000" indent="-228600" algn="ctr" eaLnBrk="0" hangingPunct="0">
              <a:spcBef>
                <a:spcPts val="1200"/>
              </a:spcBef>
              <a:buClr>
                <a:schemeClr val="accent1"/>
              </a:buClr>
              <a:defRPr sz="16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3pPr>
            <a:lvl4pPr marL="1600200" indent="-228600" algn="ctr" eaLnBrk="0" hangingPunct="0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2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4pPr>
            <a:lvl5pPr marL="2057400" indent="-228600" algn="ctr" eaLnBrk="0" hangingPunct="0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18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Mĩ</a:t>
            </a:r>
            <a:r>
              <a:rPr kumimoji="0" lang="en-US" altLang="en-US" sz="18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18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thuật</a:t>
            </a:r>
            <a:endParaRPr kumimoji="0" lang="en-US" altLang="en-US" sz="1800" b="1" i="1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3017740" y="-6944"/>
            <a:ext cx="5953144" cy="927576"/>
          </a:xfrm>
          <a:prstGeom prst="roundRect">
            <a:avLst>
              <a:gd name="adj" fmla="val 10889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2B166E"/>
                </a:solidFill>
                <a:effectLst/>
                <a:uLnTx/>
                <a:uFillTx/>
                <a:latin typeface="Times New Roman" pitchFamily="18" charset="0"/>
              </a:rPr>
              <a:t>Thứ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2B166E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2B166E"/>
                </a:solidFill>
                <a:effectLst/>
                <a:uLnTx/>
                <a:uFillTx/>
                <a:latin typeface="Times New Roman" pitchFamily="18" charset="0"/>
              </a:rPr>
              <a:t>năm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2B166E"/>
                </a:solidFill>
                <a:effectLst/>
                <a:uLnTx/>
                <a:uFillTx/>
                <a:latin typeface="Times New Roman" pitchFamily="18" charset="0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2B166E"/>
                </a:solidFill>
                <a:effectLst/>
                <a:uLnTx/>
                <a:uFillTx/>
                <a:latin typeface="Times New Roman" pitchFamily="18" charset="0"/>
              </a:rPr>
              <a:t>ngày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2B166E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2B166E"/>
                </a:solidFill>
                <a:effectLst/>
                <a:uLnTx/>
                <a:uFillTx/>
                <a:latin typeface="Times New Roman" pitchFamily="18" charset="0"/>
              </a:rPr>
              <a:t>10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2B166E"/>
                </a:solidFill>
                <a:effectLst/>
                <a:uLnTx/>
                <a:uFillTx/>
                <a:latin typeface="Times New Roman" pitchFamily="18" charset="0"/>
              </a:rPr>
              <a:t>tháng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2B166E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2B166E"/>
                </a:solidFill>
                <a:effectLst/>
                <a:uLnTx/>
                <a:uFillTx/>
                <a:latin typeface="Times New Roman" pitchFamily="18" charset="0"/>
              </a:rPr>
              <a:t>11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2B166E"/>
                </a:solidFill>
                <a:effectLst/>
                <a:uLnTx/>
                <a:uFillTx/>
                <a:latin typeface="Times New Roman" pitchFamily="18" charset="0"/>
              </a:rPr>
              <a:t>năm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2B166E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2B166E"/>
                </a:solidFill>
                <a:effectLst/>
                <a:uLnTx/>
                <a:uFillTx/>
                <a:latin typeface="Times New Roman" pitchFamily="18" charset="0"/>
              </a:rPr>
              <a:t>2022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2B166E"/>
              </a:solidFill>
              <a:effectLst/>
              <a:uLnTx/>
              <a:uFillTx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67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2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ình Nền PowerPoint Đẹp | Ảnh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3"/>
          <p:cNvSpPr/>
          <p:nvPr/>
        </p:nvSpPr>
        <p:spPr>
          <a:xfrm>
            <a:off x="3619500" y="838200"/>
            <a:ext cx="5410200" cy="1047750"/>
          </a:xfrm>
          <a:prstGeom prst="roundRect">
            <a:avLst/>
          </a:prstGeom>
          <a:solidFill>
            <a:srgbClr val="FFCC6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3048000" y="2057401"/>
            <a:ext cx="6400800" cy="35337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285750" indent="-28575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18897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8" descr="Bài tập ôn tập diện tích hình bình hành-hình thoi - Quiziz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14" y="152400"/>
            <a:ext cx="8613775" cy="645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3"/>
          <p:cNvSpPr/>
          <p:nvPr/>
        </p:nvSpPr>
        <p:spPr>
          <a:xfrm>
            <a:off x="2701637" y="727364"/>
            <a:ext cx="7239000" cy="3048000"/>
          </a:xfrm>
          <a:prstGeom prst="roundRect">
            <a:avLst/>
          </a:prstGeom>
          <a:solidFill>
            <a:srgbClr val="FFFF99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19, SGK).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vẽ…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FFFFFF"/>
                </a:solidFill>
                <a:latin typeface="Arial"/>
              </a:rPr>
              <a:t> </a:t>
            </a:r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34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Anh do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19032">
            <a:off x="1559170" y="-231775"/>
            <a:ext cx="4199792" cy="731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" name="WordArt 154"/>
          <p:cNvSpPr>
            <a:spLocks noChangeArrowheads="1" noChangeShapeType="1" noTextEdit="1"/>
          </p:cNvSpPr>
          <p:nvPr/>
        </p:nvSpPr>
        <p:spPr bwMode="auto">
          <a:xfrm>
            <a:off x="4191000" y="838200"/>
            <a:ext cx="6324600" cy="3657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vi-VN" sz="5400" b="1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Tiết học đến đây kết thúc.</a:t>
            </a:r>
            <a:endParaRPr lang="en-US" sz="5400" b="1" kern="10" dirty="0">
              <a:ln w="1905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endParaRPr lang="vi-VN" sz="3600" b="1" kern="10" dirty="0">
              <a:ln w="1905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vi-VN" sz="4400" b="1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/>
                <a:cs typeface="Times New Roman"/>
              </a:rPr>
              <a:t> Chúc các thầy cô giáo mạnh khỏe.</a:t>
            </a:r>
          </a:p>
          <a:p>
            <a:pPr algn="ctr">
              <a:defRPr/>
            </a:pPr>
            <a:r>
              <a:rPr lang="vi-VN" sz="4400" b="1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/>
                <a:cs typeface="Times New Roman"/>
              </a:rPr>
              <a:t>Chúc các em chăm ngoan, học giỏi.</a:t>
            </a:r>
            <a:endParaRPr lang="en-US" sz="4400" b="1" kern="10" dirty="0">
              <a:ln w="19050">
                <a:solidFill>
                  <a:srgbClr val="0000FF"/>
                </a:solidFill>
                <a:round/>
                <a:headEnd/>
                <a:tailEnd/>
              </a:ln>
              <a:solidFill>
                <a:srgbClr val="00FF00"/>
              </a:solidFill>
              <a:latin typeface="Times New Roman"/>
              <a:cs typeface="Times New Roman"/>
            </a:endParaRPr>
          </a:p>
        </p:txBody>
      </p:sp>
      <p:pic>
        <p:nvPicPr>
          <p:cNvPr id="150" name="Picture 5" descr="cheerleader_rah_rah_h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926875"/>
            <a:ext cx="1591076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" name="Picture 5" descr="cheerleader_rah_rah_h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124" y="4926875"/>
            <a:ext cx="1591076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651819"/>
      </p:ext>
    </p:extLst>
  </p:cSld>
  <p:clrMapOvr>
    <a:masterClrMapping/>
  </p:clrMapOvr>
  <p:transition advTm="1222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01"/>
          <p:cNvGrpSpPr>
            <a:grpSpLocks/>
          </p:cNvGrpSpPr>
          <p:nvPr/>
        </p:nvGrpSpPr>
        <p:grpSpPr bwMode="auto">
          <a:xfrm>
            <a:off x="3370377" y="527280"/>
            <a:ext cx="5943600" cy="2291976"/>
            <a:chOff x="840" y="264"/>
            <a:chExt cx="4056" cy="1534"/>
          </a:xfrm>
        </p:grpSpPr>
        <p:sp>
          <p:nvSpPr>
            <p:cNvPr id="17" name="Rectangle 5"/>
            <p:cNvSpPr>
              <a:spLocks noChangeArrowheads="1"/>
            </p:cNvSpPr>
            <p:nvPr/>
          </p:nvSpPr>
          <p:spPr bwMode="auto">
            <a:xfrm>
              <a:off x="1152" y="576"/>
              <a:ext cx="3456" cy="625"/>
            </a:xfrm>
            <a:prstGeom prst="rect">
              <a:avLst/>
            </a:prstGeom>
            <a:noFill/>
            <a:ln w="57150" cmpd="thinThick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r>
                <a:rPr lang="en-US" sz="36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.VnTimeH" pitchFamily="34" charset="0"/>
                </a:rPr>
                <a:t>KiÓm tra ®å dïng</a:t>
              </a:r>
            </a:p>
          </p:txBody>
        </p:sp>
        <p:pic>
          <p:nvPicPr>
            <p:cNvPr id="9227" name="Picture 47" descr="Picture2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" y="888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8" name="Picture 48" descr="Picture2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888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9" name="Picture 49" descr="Picture2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888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0" name="Picture 50" descr="Picture2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8" y="888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1" name="Picture 51" descr="Picture2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6" y="888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2" name="Picture 52" descr="Picture2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4" y="888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3" name="Picture 53" descr="Picture2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864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4" name="Picture 54" descr="Picture2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2" y="888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5" name="Picture 55" descr="Picture2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2" y="888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6" name="Picture 56" descr="Picture2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888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7" name="Picture 57" descr="Picture2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0" y="888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8" name="Picture 58" descr="Picture2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864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9" name="Picture 59" descr="Picture2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864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0" name="Picture 60" descr="Picture2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864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1" name="Picture 61" descr="Picture2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888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2" name="Picture 62" descr="Picture2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6" y="288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3" name="Picture 63" descr="Picture2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288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4" name="Picture 64" descr="Picture2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288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5" name="Picture 65" descr="Picture2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6" y="528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6" name="Picture 66" descr="Picture2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6" y="696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7" name="Picture 67" descr="Picture2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88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8" name="Picture 68" descr="Picture2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432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9" name="Picture 69" descr="Picture2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1198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0" name="Picture 70" descr="Picture2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" y="888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1" name="Picture 71" descr="Picture2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4" y="888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2" name="Picture 72" descr="Picture2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2" y="888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3" name="Picture 73" descr="Picture2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264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6" name="Picture 76" descr="Picture2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288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7" name="Picture 78" descr="Picture2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6" y="288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8" name="Picture 79" descr="Picture2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288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9" name="Picture 80" descr="Picture2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288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0" name="Picture 81" descr="Picture2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4" y="264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1" name="Picture 82" descr="Picture2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288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2" name="Picture 83" descr="Picture2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288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3" name="Picture 84" descr="Picture2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6" y="264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4" name="Picture 85" descr="Picture2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264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5" name="Picture 86" descr="Picture2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288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61"/>
          <p:cNvGrpSpPr>
            <a:grpSpLocks/>
          </p:cNvGrpSpPr>
          <p:nvPr/>
        </p:nvGrpSpPr>
        <p:grpSpPr bwMode="auto">
          <a:xfrm>
            <a:off x="6131161" y="2916110"/>
            <a:ext cx="4392254" cy="3124200"/>
            <a:chOff x="3886200" y="2209800"/>
            <a:chExt cx="4673600" cy="3505200"/>
          </a:xfrm>
        </p:grpSpPr>
        <p:pic>
          <p:nvPicPr>
            <p:cNvPr id="9224" name="Picture 14" descr="050409mbtsakuranvl-copy2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2209800"/>
              <a:ext cx="4673600" cy="3505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ounded Rectangle 12"/>
            <p:cNvSpPr/>
            <p:nvPr/>
          </p:nvSpPr>
          <p:spPr>
            <a:xfrm>
              <a:off x="7086600" y="4343400"/>
              <a:ext cx="1447800" cy="1371600"/>
            </a:xfrm>
            <a:prstGeom prst="roundRect">
              <a:avLst/>
            </a:prstGeom>
            <a:blipFill>
              <a:blip r:embed="rId5" cstate="print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9220" name="Picture 49" descr="Cách làm đồ chơi hình chú thỏ xinh xắn từ cốc giấy - MVietQ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689" y="4915386"/>
            <a:ext cx="1892300" cy="1459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0" descr="Sách Mĩ Thuật 1 - Sách Giáo Khoa Cánh Diề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5" y="2916111"/>
            <a:ext cx="1533525" cy="1224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51" descr="Fahasa - Vở Thực Hành Mĩ Thuật 1 (Bộ Sách Cánh Diều) | Lazada.v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2466229"/>
            <a:ext cx="2068512" cy="1495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52" descr="Đĩa giấy 8,5 inch (22cm) cao cấp Vy V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910" y="4915386"/>
            <a:ext cx="1833562" cy="1555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137002" y="204115"/>
            <a:ext cx="2330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3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Sách - Mỹ thuật lớp 2 ( Cánh diều ) | Shopee Việt Nam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47852" y="2365571"/>
            <a:ext cx="1737694" cy="19992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78355" y="2377149"/>
            <a:ext cx="2417634" cy="18900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15817" y="4718447"/>
            <a:ext cx="2410699" cy="17593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25529" y="4712592"/>
            <a:ext cx="1825136" cy="175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462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47650"/>
            <a:ext cx="3060700" cy="26622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12" descr="A picture containing text, bedclothes&#10;&#10;Description automatically genera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276600"/>
            <a:ext cx="444658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14" descr="A hand drawing on a white board&#10;&#10;Description automatically generated with low confiden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41313"/>
            <a:ext cx="4114800" cy="254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3429000"/>
            <a:ext cx="3084513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45774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A picture containing text&#10;&#10;Description automatically generat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75" y="1295400"/>
            <a:ext cx="3836988" cy="389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4" descr="A picture containing text, green, painted&#10;&#10;Description automatically generat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13" y="3008314"/>
            <a:ext cx="3155950" cy="316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451" y="339725"/>
            <a:ext cx="22002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790829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ền Phong Cách Trung Quốc Nền Thanh Lịch Phong Cách Trung Quốc Nền Sứ, Trà,  Văn Hóa Trà, Taobao Hình nền Vector để tải xuống miễn phí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2" r="32498"/>
          <a:stretch/>
        </p:blipFill>
        <p:spPr bwMode="auto">
          <a:xfrm>
            <a:off x="0" y="14512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399309" y="622729"/>
            <a:ext cx="9393382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VÕ VĂN DŨNG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LỚP 2</a:t>
            </a:r>
          </a:p>
          <a:p>
            <a:pPr algn="ctr"/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SÁNG TẠO VỚI NÉT</a:t>
            </a:r>
          </a:p>
          <a:p>
            <a:pPr algn="ctr"/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HỌC VUI CÙNG VỚI NÉT”</a:t>
            </a:r>
          </a:p>
          <a:p>
            <a:pPr algn="ctr">
              <a:lnSpc>
                <a:spcPct val="150000"/>
              </a:lnSpc>
            </a:pPr>
            <a:endParaRPr lang="en-US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endParaRPr lang="vi-VN" sz="28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96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2100" y="0"/>
            <a:ext cx="90678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099" name="Picture 4" descr="A picture containing text&#10;&#10;Description automatically generat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2100" y="304800"/>
            <a:ext cx="9067800" cy="61722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Oval 8"/>
          <p:cNvSpPr/>
          <p:nvPr/>
        </p:nvSpPr>
        <p:spPr>
          <a:xfrm>
            <a:off x="8839200" y="5257801"/>
            <a:ext cx="1524000" cy="746125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39315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IA CON BUOM VA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6440" y="1198179"/>
            <a:ext cx="9774621" cy="425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8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82" y="4378036"/>
            <a:ext cx="4107873" cy="2143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8" descr="A picture containing grass, tree, giraffe, outdoor&#10;&#10;Description automatically genera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819" y="1439007"/>
            <a:ext cx="4704774" cy="201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0" descr="A hand writing on a piece of paper&#10;&#10;Description automatically generated with medium confiden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819" y="4059382"/>
            <a:ext cx="4704773" cy="246192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Content Placeholder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3" t="9744" r="9776" b="13264"/>
          <a:stretch>
            <a:fillRect/>
          </a:stretch>
        </p:blipFill>
        <p:spPr bwMode="auto">
          <a:xfrm>
            <a:off x="1316182" y="1583784"/>
            <a:ext cx="4107873" cy="2059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2"/>
          <p:cNvSpPr>
            <a:spLocks noChangeArrowheads="1"/>
          </p:cNvSpPr>
          <p:nvPr/>
        </p:nvSpPr>
        <p:spPr bwMode="gray">
          <a:xfrm>
            <a:off x="3017740" y="-6944"/>
            <a:ext cx="5953144" cy="927576"/>
          </a:xfrm>
          <a:prstGeom prst="roundRect">
            <a:avLst>
              <a:gd name="adj" fmla="val 10889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 err="1">
                <a:solidFill>
                  <a:srgbClr val="2B166E"/>
                </a:solidFill>
                <a:latin typeface="Times New Roman" pitchFamily="18" charset="0"/>
              </a:rPr>
              <a:t>Thứ</a:t>
            </a:r>
            <a:r>
              <a:rPr lang="en-US" sz="2400" b="1" kern="0" dirty="0">
                <a:solidFill>
                  <a:srgbClr val="2B166E"/>
                </a:solidFill>
                <a:latin typeface="Times New Roman" pitchFamily="18" charset="0"/>
              </a:rPr>
              <a:t> </a:t>
            </a:r>
            <a:r>
              <a:rPr lang="en-US" sz="2400" b="1" kern="0" dirty="0" err="1" smtClean="0">
                <a:solidFill>
                  <a:srgbClr val="2B166E"/>
                </a:solidFill>
                <a:latin typeface="Times New Roman" pitchFamily="18" charset="0"/>
              </a:rPr>
              <a:t>sáu</a:t>
            </a:r>
            <a:r>
              <a:rPr lang="en-US" sz="2400" b="1" kern="0" dirty="0" smtClean="0">
                <a:solidFill>
                  <a:srgbClr val="2B166E"/>
                </a:solidFill>
                <a:latin typeface="Times New Roman" pitchFamily="18" charset="0"/>
              </a:rPr>
              <a:t> , </a:t>
            </a:r>
            <a:r>
              <a:rPr lang="en-US" sz="2400" b="1" kern="0" dirty="0" err="1">
                <a:solidFill>
                  <a:srgbClr val="2B166E"/>
                </a:solidFill>
                <a:latin typeface="Times New Roman" pitchFamily="18" charset="0"/>
              </a:rPr>
              <a:t>ngày</a:t>
            </a:r>
            <a:r>
              <a:rPr lang="en-US" sz="2400" b="1" kern="0" dirty="0">
                <a:solidFill>
                  <a:srgbClr val="2B166E"/>
                </a:solidFill>
                <a:latin typeface="Times New Roman" pitchFamily="18" charset="0"/>
              </a:rPr>
              <a:t> </a:t>
            </a:r>
            <a:r>
              <a:rPr lang="en-US" sz="2400" b="1" kern="0" dirty="0" smtClean="0">
                <a:solidFill>
                  <a:srgbClr val="2B166E"/>
                </a:solidFill>
                <a:latin typeface="Times New Roman" pitchFamily="18" charset="0"/>
              </a:rPr>
              <a:t>13 </a:t>
            </a:r>
            <a:r>
              <a:rPr lang="en-US" sz="2400" b="1" kern="0" dirty="0" err="1">
                <a:solidFill>
                  <a:srgbClr val="2B166E"/>
                </a:solidFill>
                <a:latin typeface="Times New Roman" pitchFamily="18" charset="0"/>
              </a:rPr>
              <a:t>tháng</a:t>
            </a:r>
            <a:r>
              <a:rPr lang="en-US" sz="2400" b="1" kern="0" dirty="0">
                <a:solidFill>
                  <a:srgbClr val="2B166E"/>
                </a:solidFill>
                <a:latin typeface="Times New Roman" pitchFamily="18" charset="0"/>
              </a:rPr>
              <a:t> </a:t>
            </a:r>
            <a:r>
              <a:rPr lang="en-US" sz="2400" b="1" kern="0" dirty="0" smtClean="0">
                <a:solidFill>
                  <a:srgbClr val="2B166E"/>
                </a:solidFill>
                <a:latin typeface="Times New Roman" pitchFamily="18" charset="0"/>
              </a:rPr>
              <a:t>10 </a:t>
            </a:r>
            <a:r>
              <a:rPr lang="en-US" sz="2400" b="1" kern="0" dirty="0" err="1">
                <a:solidFill>
                  <a:srgbClr val="2B166E"/>
                </a:solidFill>
                <a:latin typeface="Times New Roman" pitchFamily="18" charset="0"/>
              </a:rPr>
              <a:t>năm</a:t>
            </a:r>
            <a:r>
              <a:rPr lang="en-US" sz="2400" b="1" kern="0" dirty="0">
                <a:solidFill>
                  <a:srgbClr val="2B166E"/>
                </a:solidFill>
                <a:latin typeface="Times New Roman" pitchFamily="18" charset="0"/>
              </a:rPr>
              <a:t> </a:t>
            </a:r>
            <a:r>
              <a:rPr lang="en-US" sz="2400" b="1" kern="0" dirty="0" smtClean="0">
                <a:solidFill>
                  <a:srgbClr val="2B166E"/>
                </a:solidFill>
                <a:latin typeface="Times New Roman" pitchFamily="18" charset="0"/>
              </a:rPr>
              <a:t>2023</a:t>
            </a:r>
            <a:endParaRPr lang="en-US" sz="2400" b="1" kern="0" dirty="0">
              <a:solidFill>
                <a:srgbClr val="2B166E"/>
              </a:solidFill>
              <a:latin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838785" y="920632"/>
            <a:ext cx="8240110" cy="51837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0F44E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QUAN SÁT, NHẬN BIẾT</a:t>
            </a:r>
            <a:endParaRPr kumimoji="0" lang="vi-VN" sz="2800" b="1" i="0" u="none" strike="noStrike" kern="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98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0" t="19022" r="11952" b="16045"/>
          <a:stretch>
            <a:fillRect/>
          </a:stretch>
        </p:blipFill>
        <p:spPr bwMode="auto">
          <a:xfrm>
            <a:off x="1689100" y="2716214"/>
            <a:ext cx="2895600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9" t="7137" b="16187"/>
          <a:stretch>
            <a:fillRect/>
          </a:stretch>
        </p:blipFill>
        <p:spPr bwMode="auto">
          <a:xfrm>
            <a:off x="4706938" y="2687638"/>
            <a:ext cx="277495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2" t="13596" r="7251" b="18349"/>
          <a:stretch>
            <a:fillRect/>
          </a:stretch>
        </p:blipFill>
        <p:spPr bwMode="auto">
          <a:xfrm>
            <a:off x="7570788" y="2687638"/>
            <a:ext cx="28956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Box 23"/>
          <p:cNvSpPr txBox="1">
            <a:spLocks noChangeArrowheads="1"/>
          </p:cNvSpPr>
          <p:nvPr/>
        </p:nvSpPr>
        <p:spPr bwMode="auto">
          <a:xfrm>
            <a:off x="2679701" y="5538788"/>
            <a:ext cx="8620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Title 1"/>
          <p:cNvSpPr txBox="1">
            <a:spLocks noChangeArrowheads="1"/>
          </p:cNvSpPr>
          <p:nvPr/>
        </p:nvSpPr>
        <p:spPr bwMode="auto">
          <a:xfrm>
            <a:off x="2936875" y="1435101"/>
            <a:ext cx="5926138" cy="9937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sz="3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3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endParaRPr lang="en-US" altLang="en-US" sz="30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8" name="TextBox 23"/>
          <p:cNvSpPr txBox="1">
            <a:spLocks noChangeArrowheads="1"/>
          </p:cNvSpPr>
          <p:nvPr/>
        </p:nvSpPr>
        <p:spPr bwMode="auto">
          <a:xfrm>
            <a:off x="5608638" y="5673726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249" name="TextBox 23"/>
          <p:cNvSpPr txBox="1">
            <a:spLocks noChangeArrowheads="1"/>
          </p:cNvSpPr>
          <p:nvPr/>
        </p:nvSpPr>
        <p:spPr bwMode="auto">
          <a:xfrm>
            <a:off x="8597900" y="5510213"/>
            <a:ext cx="914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203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6|2.1|2|17.3|6.6|2.1|3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4657</TotalTime>
  <Words>319</Words>
  <Application>Microsoft Office PowerPoint</Application>
  <PresentationFormat>Widescreen</PresentationFormat>
  <Paragraphs>56</Paragraphs>
  <Slides>18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18</vt:i4>
      </vt:variant>
    </vt:vector>
  </HeadingPairs>
  <TitlesOfParts>
    <vt:vector size="43" baseType="lpstr">
      <vt:lpstr>.VnRevueH</vt:lpstr>
      <vt:lpstr>.VnTime</vt:lpstr>
      <vt:lpstr>.VnTimeH</vt:lpstr>
      <vt:lpstr>Arial</vt:lpstr>
      <vt:lpstr>Calibri</vt:lpstr>
      <vt:lpstr>Calibri Light</vt:lpstr>
      <vt:lpstr>DejaVu Sans</vt:lpstr>
      <vt:lpstr>Symbol</vt:lpstr>
      <vt:lpstr>Times New Roman</vt:lpstr>
      <vt:lpstr>Wingdings</vt:lpstr>
      <vt:lpstr>Office Theme</vt:lpstr>
      <vt:lpstr>1_Office Theme</vt:lpstr>
      <vt:lpstr>2_Office Theme</vt:lpstr>
      <vt:lpstr>7_Office Theme</vt:lpstr>
      <vt:lpstr>Default Design</vt:lpstr>
      <vt:lpstr>1_Default Design</vt:lpstr>
      <vt:lpstr>2_Default Design</vt:lpstr>
      <vt:lpstr>4_Default Design</vt:lpstr>
      <vt:lpstr>5_Default Design</vt:lpstr>
      <vt:lpstr>8_Default Design</vt:lpstr>
      <vt:lpstr>9_Default Design</vt:lpstr>
      <vt:lpstr>10_Default Design</vt:lpstr>
      <vt:lpstr>11_Default Design</vt:lpstr>
      <vt:lpstr>3_Default Design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Tạo nét bằng đồ dùng có sẵn (in nét)</vt:lpstr>
      <vt:lpstr>Tạo nét từ giấy màu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HS</cp:lastModifiedBy>
  <cp:revision>229</cp:revision>
  <dcterms:created xsi:type="dcterms:W3CDTF">2021-03-07T07:41:43Z</dcterms:created>
  <dcterms:modified xsi:type="dcterms:W3CDTF">2023-10-12T08:24:06Z</dcterms:modified>
</cp:coreProperties>
</file>